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0"/>
  </p:notesMasterIdLst>
  <p:sldIdLst>
    <p:sldId id="274" r:id="rId5"/>
    <p:sldId id="288" r:id="rId6"/>
    <p:sldId id="258" r:id="rId7"/>
    <p:sldId id="257" r:id="rId8"/>
    <p:sldId id="290" r:id="rId9"/>
    <p:sldId id="371" r:id="rId10"/>
    <p:sldId id="289" r:id="rId11"/>
    <p:sldId id="286" r:id="rId12"/>
    <p:sldId id="372" r:id="rId13"/>
    <p:sldId id="276" r:id="rId14"/>
    <p:sldId id="382" r:id="rId15"/>
    <p:sldId id="378" r:id="rId16"/>
    <p:sldId id="383" r:id="rId17"/>
    <p:sldId id="277" r:id="rId18"/>
    <p:sldId id="30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0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CB8"/>
    <a:srgbClr val="70F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-72"/>
      </p:cViewPr>
      <p:guideLst>
        <p:guide orient="horz" pos="21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39C41-4E19-4D00-A4B3-C3330ADA9243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47B52-DA85-4170-B26B-405AD985B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7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1F2CC9A4-2F35-482A-AD06-2677DBA28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fld id="{FB657DE3-1251-43A7-B3CC-CCB6BB00879D}" type="slidenum">
              <a:rPr altLang="en-US" sz="1200">
                <a:solidFill>
                  <a:schemeClr val="tx1"/>
                </a:solidFill>
              </a:rPr>
              <a:pPr/>
              <a:t>9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C235D0FB-00BE-4C4A-8AC5-4DC6E3E8E495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FF3FE7D9-82D3-4FF6-9BAE-4EBC7F85D33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1F2CC9A4-2F35-482A-AD06-2677DBA28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fld id="{FB657DE3-1251-43A7-B3CC-CCB6BB00879D}" type="slidenum">
              <a:rPr altLang="en-US" sz="1200">
                <a:solidFill>
                  <a:schemeClr val="tx1"/>
                </a:solidFill>
              </a:rPr>
              <a:pPr/>
              <a:t>11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C235D0FB-00BE-4C4A-8AC5-4DC6E3E8E495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FF3FE7D9-82D3-4FF6-9BAE-4EBC7F85D33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205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1F2CC9A4-2F35-482A-AD06-2677DBA28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fld id="{FB657DE3-1251-43A7-B3CC-CCB6BB00879D}" type="slidenum">
              <a:rPr altLang="en-US" sz="1200">
                <a:solidFill>
                  <a:schemeClr val="tx1"/>
                </a:solidFill>
              </a:rPr>
              <a:pPr/>
              <a:t>12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C235D0FB-00BE-4C4A-8AC5-4DC6E3E8E495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FF3FE7D9-82D3-4FF6-9BAE-4EBC7F85D33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07970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1F2CC9A4-2F35-482A-AD06-2677DBA28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fld id="{FB657DE3-1251-43A7-B3CC-CCB6BB00879D}" type="slidenum">
              <a:rPr altLang="en-US" sz="1200">
                <a:solidFill>
                  <a:schemeClr val="tx1"/>
                </a:solidFill>
              </a:rPr>
              <a:pPr/>
              <a:t>13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C235D0FB-00BE-4C4A-8AC5-4DC6E3E8E495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FF3FE7D9-82D3-4FF6-9BAE-4EBC7F85D33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62287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07C16-FB96-44D1-98FC-8F9DE6FB1FCC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4B4BF-00A9-46AF-BD0B-D1D53ECDB0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8D506-07F7-47E2-BB17-269ED2D2682F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8D33B-754B-4162-98DF-3FE4BF77857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A5E32-6112-4EE9-87EF-7BE319AF789C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E32C6-2A3D-47B6-BBED-3E8F61F6BC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8F550A-79B8-43E4-9865-BB72DE619BB6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371B6-A7D4-4B2D-B953-62780D3E25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FD15F0-54E0-405F-8FE4-8C1BA0F8FE46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0BDD0-C152-4F56-A0CC-A0BDA735637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CBA70-40F3-4A70-ACC6-6EBB898DFA2A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ADB64-F611-4769-8C1C-C52B4FEA64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F6D247-8CEF-4C6E-84ED-C2CF8C35B335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F4160-6285-415D-B3FB-C903FCF2C5E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B3358-9B84-4AEB-B7A0-0DE3F3F45658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1015F-DB61-4965-946C-F974880D4BE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5CFF6-1231-465D-B929-46A5360A57EC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EC973-3F5C-4766-86D1-2FB8CB06D4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9D010-2D20-4918-8076-6925A84908CB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56FCA-E6C5-4197-8312-44A367693F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AB9055-E97A-45F4-9BE0-9F56BA42DBBA}" type="datetime10">
              <a:rPr lang="en-US" smtClean="0">
                <a:solidFill>
                  <a:prstClr val="black">
                    <a:tint val="75000"/>
                  </a:prstClr>
                </a:solidFill>
              </a:rPr>
              <a:t>07:14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3710B-1663-4996-9E7E-6D0AAB1E3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04573BFB-9F9E-4C71-BD3B-0F41A4C2102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AC803ACA-839E-4B30-9E7A-05C6D7791B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7.gi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slide" Target="slide12.xml"/><Relationship Id="rId4" Type="http://schemas.openxmlformats.org/officeDocument/2006/relationships/slide" Target="slide14.xml"/><Relationship Id="rId9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7.gif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slideLayout" Target="../slideLayouts/slideLayout7.xml"/><Relationship Id="rId7" Type="http://schemas.openxmlformats.org/officeDocument/2006/relationships/hyperlink" Target="file:///E:\ClipArt\Anhdong\kyhieu\STARS.GIF" TargetMode="External"/><Relationship Id="rId12" Type="http://schemas.openxmlformats.org/officeDocument/2006/relationships/image" Target="../media/image6.jpeg"/><Relationship Id="rId2" Type="http://schemas.openxmlformats.org/officeDocument/2006/relationships/audio" Target="file:///C:\Documents%20and%20Settings\Administrator\My%20Documents\My%20eBooks\Removable%20Disk%20(G)\Con_chim_hay_hot_(Melody).mp3" TargetMode="External"/><Relationship Id="rId1" Type="http://schemas.microsoft.com/office/2007/relationships/media" Target="file:///C:\Documents%20and%20Settings\Administrator\My%20Documents\My%20eBooks\Removable%20Disk%20(G)\Con_chim_hay_hot_(Melody).mp3" TargetMode="External"/><Relationship Id="rId6" Type="http://schemas.openxmlformats.org/officeDocument/2006/relationships/image" Target="../media/image2.gif"/><Relationship Id="rId11" Type="http://schemas.openxmlformats.org/officeDocument/2006/relationships/image" Target="../media/image5.png"/><Relationship Id="rId5" Type="http://schemas.openxmlformats.org/officeDocument/2006/relationships/hyperlink" Target="file:///E:\ClipArt\Anhdong\kyhieu\BALBLINK.GIF" TargetMode="External"/><Relationship Id="rId10" Type="http://schemas.openxmlformats.org/officeDocument/2006/relationships/image" Target="../media/image4.gif"/><Relationship Id="rId4" Type="http://schemas.openxmlformats.org/officeDocument/2006/relationships/image" Target="../media/image1.jpeg"/><Relationship Id="rId9" Type="http://schemas.openxmlformats.org/officeDocument/2006/relationships/hyperlink" Target="file:///E:\ClipArt\Anhdong\Vuicuoi\HEART.GI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7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10" Type="http://schemas.openxmlformats.org/officeDocument/2006/relationships/image" Target="../media/image11.gif"/><Relationship Id="rId4" Type="http://schemas.openxmlformats.org/officeDocument/2006/relationships/slide" Target="slide14.xml"/><Relationship Id="rId9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xmlns="" id="{B5456999-1A94-4AAC-8B54-0FF585DA7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302" y="710626"/>
            <a:ext cx="10590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b="1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xmlns="" id="{A64BDA80-606D-4F3B-BC19-50AF66E7A064}"/>
              </a:ext>
            </a:extLst>
          </p:cNvPr>
          <p:cNvSpPr txBox="1"/>
          <p:nvPr/>
        </p:nvSpPr>
        <p:spPr>
          <a:xfrm>
            <a:off x="-4482" y="1167826"/>
            <a:ext cx="9144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22: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Tìm số trung bình cộng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BA9D3D0-674A-4F94-B564-402629E87022}"/>
              </a:ext>
            </a:extLst>
          </p:cNvPr>
          <p:cNvSpPr txBox="1"/>
          <p:nvPr/>
        </p:nvSpPr>
        <p:spPr>
          <a:xfrm>
            <a:off x="7592860" y="1167826"/>
            <a:ext cx="165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Trang 26)</a:t>
            </a:r>
            <a:endParaRPr lang="en-US" sz="2000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B5456999-1A94-4AAC-8B54-0FF585DA7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66" y="0"/>
            <a:ext cx="6242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b="1" dirty="0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b="1" dirty="0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b="1" dirty="0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b="1" dirty="0" err="1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b="1" dirty="0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altLang="en-US" b="1" dirty="0" err="1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b="1" dirty="0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en-US" altLang="en-US" b="1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952686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I. YẾU CẦU CẦN ĐẠT: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1. Kiến thức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-  Bước đầu hiểu thế nào là trung bình cộng của nhiều số .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2. Kĩ năng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- Biết tìm số trung bình cộng của 2, 3, 4 số.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- Vận dụng giải được các bài toán liên quan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nl-NL" sz="2400" b="1" dirty="0" smtClean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Góp phần phát triển phẩm </a:t>
            </a:r>
            <a:r>
              <a:rPr lang="nl-NL" sz="24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- Tích cực, tự giác học bài.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4. Góp phần phát huy các năng lực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nl-NL" sz="2400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Năng lực tự học, NL giải quyết vấn đề và sáng tạo, NL tư duy - lập luận logic.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* BT cần làm: BT 1 (a, b, c); bài 2</a:t>
            </a:r>
            <a:endParaRPr lang="en-US" sz="2400" dirty="0">
              <a:solidFill>
                <a:srgbClr val="080CB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89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xmlns="" id="{62FFDFE7-05DB-4B6D-AFC4-893137CF6E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152400" y="838200"/>
            <a:ext cx="9448800" cy="1463524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 3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5?</a:t>
            </a:r>
          </a:p>
        </p:txBody>
      </p:sp>
      <p:sp>
        <p:nvSpPr>
          <p:cNvPr id="57347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84E71F71-1DCC-4890-9CCE-2943C5C5D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788" y="2461406"/>
            <a:ext cx="4837968" cy="79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572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(1 +  3 + 5) : 3 = </a:t>
            </a:r>
            <a:r>
              <a:rPr lang="en-US" altLang="en-US" sz="4572" b="1" dirty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86025FD2-2D49-494C-B7CC-CBF549E3BF33}"/>
              </a:ext>
            </a:extLst>
          </p:cNvPr>
          <p:cNvSpPr/>
          <p:nvPr/>
        </p:nvSpPr>
        <p:spPr>
          <a:xfrm flipH="1">
            <a:off x="6553200" y="2461406"/>
            <a:ext cx="1142998" cy="7816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7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CB13272A-EC3A-44E1-B4E6-0D046B239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69" y="3733800"/>
            <a:ext cx="89018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latin typeface="Times New Roman" panose="02020603050405020304" pitchFamily="18" charset="0"/>
              </a:rPr>
              <a:t>=&gt; 3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gọi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số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trung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bình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cộng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4400" b="1" dirty="0">
                <a:latin typeface="Times New Roman" panose="02020603050405020304" pitchFamily="18" charset="0"/>
              </a:rPr>
              <a:t> 1, 3 ,5</a:t>
            </a:r>
            <a:endParaRPr lang="en-US" altLang="en-US" sz="4064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  <p:bldP spid="2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Tweety[1]">
            <a:extLst>
              <a:ext uri="{FF2B5EF4-FFF2-40B4-BE49-F238E27FC236}">
                <a16:creationId xmlns:a16="http://schemas.microsoft.com/office/drawing/2014/main" xmlns="" id="{08C5DA50-7BF7-4ED2-80D1-66CA2245A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99" y="679552"/>
            <a:ext cx="934022" cy="66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AutoShape 3">
            <a:hlinkClick r:id="rId4" action="ppaction://hlinksldjump"/>
            <a:extLst>
              <a:ext uri="{FF2B5EF4-FFF2-40B4-BE49-F238E27FC236}">
                <a16:creationId xmlns:a16="http://schemas.microsoft.com/office/drawing/2014/main" xmlns="" id="{1D79EAEF-B36A-49C7-ADF4-E1913CC1FD22}"/>
              </a:ext>
            </a:extLst>
          </p:cNvPr>
          <p:cNvSpPr>
            <a:spLocks noChangeArrowheads="1"/>
          </p:cNvSpPr>
          <p:nvPr/>
        </p:nvSpPr>
        <p:spPr bwMode="auto">
          <a:xfrm rot="13500000">
            <a:off x="2217151" y="2833605"/>
            <a:ext cx="2671704" cy="32717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AutoShape 4">
            <a:hlinkClick r:id="" action="ppaction://noaction"/>
            <a:extLst>
              <a:ext uri="{FF2B5EF4-FFF2-40B4-BE49-F238E27FC236}">
                <a16:creationId xmlns:a16="http://schemas.microsoft.com/office/drawing/2014/main" xmlns="" id="{F2D98469-90A4-4051-9B68-204BAA6957E2}"/>
              </a:ext>
            </a:extLst>
          </p:cNvPr>
          <p:cNvSpPr>
            <a:spLocks noChangeArrowheads="1"/>
          </p:cNvSpPr>
          <p:nvPr/>
        </p:nvSpPr>
        <p:spPr bwMode="auto">
          <a:xfrm rot="18900000">
            <a:off x="1980932" y="977699"/>
            <a:ext cx="2939143" cy="298483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</p:txBody>
      </p:sp>
      <p:sp>
        <p:nvSpPr>
          <p:cNvPr id="11270" name="AutoShape 6">
            <a:hlinkClick r:id="rId5" action="ppaction://hlinksldjump"/>
            <a:extLst>
              <a:ext uri="{FF2B5EF4-FFF2-40B4-BE49-F238E27FC236}">
                <a16:creationId xmlns:a16="http://schemas.microsoft.com/office/drawing/2014/main" xmlns="" id="{526FF3AF-32C6-427E-B7D5-D9C0D17515CE}"/>
              </a:ext>
            </a:extLst>
          </p:cNvPr>
          <p:cNvSpPr>
            <a:spLocks noChangeArrowheads="1"/>
          </p:cNvSpPr>
          <p:nvPr/>
        </p:nvSpPr>
        <p:spPr bwMode="auto">
          <a:xfrm rot="8100000">
            <a:off x="4420138" y="3041952"/>
            <a:ext cx="3060095" cy="296736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32" b="1">
                <a:solidFill>
                  <a:srgbClr val="FF7C80"/>
                </a:solidFill>
                <a:latin typeface="Times New Roman" panose="02020603050405020304" pitchFamily="18" charset="0"/>
              </a:rPr>
              <a:t>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>
              <a:solidFill>
                <a:srgbClr val="FF7C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9" name="Oval 7">
            <a:extLst>
              <a:ext uri="{FF2B5EF4-FFF2-40B4-BE49-F238E27FC236}">
                <a16:creationId xmlns:a16="http://schemas.microsoft.com/office/drawing/2014/main" xmlns="" id="{2840DB13-7968-495B-834C-4F7DC42DB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672" y="2332366"/>
            <a:ext cx="2754984" cy="2206709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705" rIns="38705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>
                <a:latin typeface="Times New Roman" panose="02020603050405020304" pitchFamily="18" charset="0"/>
              </a:rPr>
              <a:t>TRÒ CHƠI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khám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</a:p>
        </p:txBody>
      </p:sp>
      <p:pic>
        <p:nvPicPr>
          <p:cNvPr id="36872" name="Picture 8" descr="0004-1">
            <a:extLst>
              <a:ext uri="{FF2B5EF4-FFF2-40B4-BE49-F238E27FC236}">
                <a16:creationId xmlns:a16="http://schemas.microsoft.com/office/drawing/2014/main" xmlns="" id="{418EB6AB-2D49-401C-85AF-13A09EA4E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138460"/>
            <a:ext cx="838603" cy="90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9" descr="0001-1">
            <a:extLst>
              <a:ext uri="{FF2B5EF4-FFF2-40B4-BE49-F238E27FC236}">
                <a16:creationId xmlns:a16="http://schemas.microsoft.com/office/drawing/2014/main" xmlns="" id="{FDECA185-B1B9-433D-906A-5D16D962B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35" y="816429"/>
            <a:ext cx="610138" cy="967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6" name="Picture 14" descr="butterfly2">
            <a:extLst>
              <a:ext uri="{FF2B5EF4-FFF2-40B4-BE49-F238E27FC236}">
                <a16:creationId xmlns:a16="http://schemas.microsoft.com/office/drawing/2014/main" xmlns="" id="{9F84510D-0B36-4461-81E1-570680C23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45445"/>
            <a:ext cx="913862" cy="52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15" descr="bird">
            <a:extLst>
              <a:ext uri="{FF2B5EF4-FFF2-40B4-BE49-F238E27FC236}">
                <a16:creationId xmlns:a16="http://schemas.microsoft.com/office/drawing/2014/main" xmlns="" id="{68149BE7-2C38-444D-9D79-02568F7BD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19379" y="2912950"/>
            <a:ext cx="677779" cy="83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90D5B0-884E-4781-BDC3-9C03C97B6E91}"/>
              </a:ext>
            </a:extLst>
          </p:cNvPr>
          <p:cNvSpPr txBox="1"/>
          <p:nvPr/>
        </p:nvSpPr>
        <p:spPr>
          <a:xfrm>
            <a:off x="3071446" y="1764730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B2E507B-4B81-44A9-B6CD-614994863CA9}"/>
              </a:ext>
            </a:extLst>
          </p:cNvPr>
          <p:cNvSpPr txBox="1"/>
          <p:nvPr/>
        </p:nvSpPr>
        <p:spPr>
          <a:xfrm>
            <a:off x="3082132" y="4364137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EF4744-4819-4C28-AC15-C41D4CE60D41}"/>
              </a:ext>
            </a:extLst>
          </p:cNvPr>
          <p:cNvSpPr txBox="1"/>
          <p:nvPr/>
        </p:nvSpPr>
        <p:spPr>
          <a:xfrm>
            <a:off x="6255626" y="4325544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303265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BA1367D-B2A5-414E-8AC4-94790DF4C152}"/>
              </a:ext>
            </a:extLst>
          </p:cNvPr>
          <p:cNvSpPr txBox="1"/>
          <p:nvPr/>
        </p:nvSpPr>
        <p:spPr>
          <a:xfrm>
            <a:off x="-168066" y="381000"/>
            <a:ext cx="94801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 4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E0B0EF4-5B15-4AF5-8026-588A086C5FF9}"/>
              </a:ext>
            </a:extLst>
          </p:cNvPr>
          <p:cNvSpPr txBox="1"/>
          <p:nvPr/>
        </p:nvSpPr>
        <p:spPr>
          <a:xfrm>
            <a:off x="1447800" y="1937176"/>
            <a:ext cx="56271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(2 +  4 + 6) : 3 = </a:t>
            </a:r>
            <a:r>
              <a:rPr lang="en-US" altLang="en-US" sz="4800" b="1" dirty="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D2855045-41F7-4087-88DB-47B73C2F27CB}"/>
              </a:ext>
            </a:extLst>
          </p:cNvPr>
          <p:cNvSpPr/>
          <p:nvPr/>
        </p:nvSpPr>
        <p:spPr>
          <a:xfrm>
            <a:off x="6096000" y="2116068"/>
            <a:ext cx="838200" cy="4747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" name="Text Box 3">
            <a:hlinkClick r:id="rId3" action="ppaction://hlinksldjump"/>
            <a:extLst>
              <a:ext uri="{FF2B5EF4-FFF2-40B4-BE49-F238E27FC236}">
                <a16:creationId xmlns:a16="http://schemas.microsoft.com/office/drawing/2014/main" xmlns="" id="{319378D4-AE97-4D4C-9E95-CBCDCB913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69" y="3733800"/>
            <a:ext cx="89018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latin typeface="Times New Roman" panose="02020603050405020304" pitchFamily="18" charset="0"/>
              </a:rPr>
              <a:t>=&gt; 4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gọi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số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trung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bình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cộng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4400" b="1" dirty="0">
                <a:latin typeface="Times New Roman" panose="02020603050405020304" pitchFamily="18" charset="0"/>
              </a:rPr>
              <a:t> 2,4,6</a:t>
            </a:r>
            <a:endParaRPr lang="en-US" altLang="en-US" sz="4064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970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Tweety[1]">
            <a:extLst>
              <a:ext uri="{FF2B5EF4-FFF2-40B4-BE49-F238E27FC236}">
                <a16:creationId xmlns:a16="http://schemas.microsoft.com/office/drawing/2014/main" xmlns="" id="{08C5DA50-7BF7-4ED2-80D1-66CA2245A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99" y="679552"/>
            <a:ext cx="934022" cy="66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AutoShape 3">
            <a:hlinkClick r:id="rId4" action="ppaction://hlinksldjump"/>
            <a:extLst>
              <a:ext uri="{FF2B5EF4-FFF2-40B4-BE49-F238E27FC236}">
                <a16:creationId xmlns:a16="http://schemas.microsoft.com/office/drawing/2014/main" xmlns="" id="{1D79EAEF-B36A-49C7-ADF4-E1913CC1FD22}"/>
              </a:ext>
            </a:extLst>
          </p:cNvPr>
          <p:cNvSpPr>
            <a:spLocks noChangeArrowheads="1"/>
          </p:cNvSpPr>
          <p:nvPr/>
        </p:nvSpPr>
        <p:spPr bwMode="auto">
          <a:xfrm rot="13500000">
            <a:off x="2217151" y="2833605"/>
            <a:ext cx="2671704" cy="32717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AutoShape 4">
            <a:hlinkClick r:id="" action="ppaction://noaction"/>
            <a:extLst>
              <a:ext uri="{FF2B5EF4-FFF2-40B4-BE49-F238E27FC236}">
                <a16:creationId xmlns:a16="http://schemas.microsoft.com/office/drawing/2014/main" xmlns="" id="{F2D98469-90A4-4051-9B68-204BAA6957E2}"/>
              </a:ext>
            </a:extLst>
          </p:cNvPr>
          <p:cNvSpPr>
            <a:spLocks noChangeArrowheads="1"/>
          </p:cNvSpPr>
          <p:nvPr/>
        </p:nvSpPr>
        <p:spPr bwMode="auto">
          <a:xfrm rot="18900000">
            <a:off x="1980932" y="977699"/>
            <a:ext cx="2939143" cy="298483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</p:txBody>
      </p:sp>
      <p:sp>
        <p:nvSpPr>
          <p:cNvPr id="54279" name="Oval 7">
            <a:extLst>
              <a:ext uri="{FF2B5EF4-FFF2-40B4-BE49-F238E27FC236}">
                <a16:creationId xmlns:a16="http://schemas.microsoft.com/office/drawing/2014/main" xmlns="" id="{2840DB13-7968-495B-834C-4F7DC42DB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672" y="2332366"/>
            <a:ext cx="2754984" cy="2206709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705" rIns="38705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>
                <a:latin typeface="Times New Roman" panose="02020603050405020304" pitchFamily="18" charset="0"/>
              </a:rPr>
              <a:t>TRÒ CHƠI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khám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</a:p>
        </p:txBody>
      </p:sp>
      <p:pic>
        <p:nvPicPr>
          <p:cNvPr id="36872" name="Picture 8" descr="0004-1">
            <a:extLst>
              <a:ext uri="{FF2B5EF4-FFF2-40B4-BE49-F238E27FC236}">
                <a16:creationId xmlns:a16="http://schemas.microsoft.com/office/drawing/2014/main" xmlns="" id="{418EB6AB-2D49-401C-85AF-13A09EA4E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138460"/>
            <a:ext cx="838603" cy="90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9" descr="0001-1">
            <a:extLst>
              <a:ext uri="{FF2B5EF4-FFF2-40B4-BE49-F238E27FC236}">
                <a16:creationId xmlns:a16="http://schemas.microsoft.com/office/drawing/2014/main" xmlns="" id="{FDECA185-B1B9-433D-906A-5D16D962B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35" y="816429"/>
            <a:ext cx="610138" cy="967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6" name="Picture 14" descr="butterfly2">
            <a:extLst>
              <a:ext uri="{FF2B5EF4-FFF2-40B4-BE49-F238E27FC236}">
                <a16:creationId xmlns:a16="http://schemas.microsoft.com/office/drawing/2014/main" xmlns="" id="{9F84510D-0B36-4461-81E1-570680C23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45445"/>
            <a:ext cx="913862" cy="52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15" descr="bird">
            <a:extLst>
              <a:ext uri="{FF2B5EF4-FFF2-40B4-BE49-F238E27FC236}">
                <a16:creationId xmlns:a16="http://schemas.microsoft.com/office/drawing/2014/main" xmlns="" id="{68149BE7-2C38-444D-9D79-02568F7BD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19379" y="2912950"/>
            <a:ext cx="677779" cy="83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90D5B0-884E-4781-BDC3-9C03C97B6E91}"/>
              </a:ext>
            </a:extLst>
          </p:cNvPr>
          <p:cNvSpPr txBox="1"/>
          <p:nvPr/>
        </p:nvSpPr>
        <p:spPr>
          <a:xfrm>
            <a:off x="3071446" y="1764730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B2E507B-4B81-44A9-B6CD-614994863CA9}"/>
              </a:ext>
            </a:extLst>
          </p:cNvPr>
          <p:cNvSpPr txBox="1"/>
          <p:nvPr/>
        </p:nvSpPr>
        <p:spPr>
          <a:xfrm>
            <a:off x="3082132" y="4364137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36691482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xmlns="" id="{71258E0F-5B16-4B27-B52E-86A05B1519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8845" y="381000"/>
            <a:ext cx="8686799" cy="1463524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 3; 5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</p:txBody>
      </p:sp>
      <p:sp>
        <p:nvSpPr>
          <p:cNvPr id="5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2D0EB1DF-B3BA-475A-B57C-2DA1B59C8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700" y="2358871"/>
            <a:ext cx="5741056" cy="79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572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(1 +  3 + 5 + 7) : 4 = </a:t>
            </a:r>
            <a:r>
              <a:rPr lang="en-US" altLang="en-US" sz="4572" b="1" dirty="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6AB5E13D-B721-449A-BE31-D017893BE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69" y="3733800"/>
            <a:ext cx="8901862" cy="162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latin typeface="Times New Roman" panose="02020603050405020304" pitchFamily="18" charset="0"/>
              </a:rPr>
              <a:t>=&gt; 4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gọi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số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trung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bình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latin typeface="Times New Roman" panose="02020603050405020304" pitchFamily="18" charset="0"/>
              </a:rPr>
              <a:t>cộng</a:t>
            </a:r>
            <a:r>
              <a:rPr lang="en-US" altLang="en-US" sz="44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4400" b="1" dirty="0"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4400" b="1" dirty="0">
                <a:latin typeface="Times New Roman" panose="02020603050405020304" pitchFamily="18" charset="0"/>
              </a:rPr>
              <a:t> 1, 3, 5, 7</a:t>
            </a:r>
            <a:r>
              <a:rPr lang="en-US" altLang="en-US" sz="5588" b="1" dirty="0">
                <a:latin typeface="Times New Roman" panose="02020603050405020304" pitchFamily="18" charset="0"/>
              </a:rPr>
              <a:t>.</a:t>
            </a:r>
            <a:endParaRPr lang="en-US" altLang="en-US" sz="4064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5" name="Picture 2" descr="rgb-on-white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7045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7826" name="Picture 12" descr="Flowers blink Animatio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7827" name="Picture 13" descr="Flowers blink Animatio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7828" name="Picture 10" descr="Animated Nature - Flower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33400" y="4038600"/>
            <a:ext cx="1600200" cy="242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Rectangle 6"/>
          <p:cNvSpPr/>
          <p:nvPr/>
        </p:nvSpPr>
        <p:spPr>
          <a:xfrm>
            <a:off x="1143000" y="1693790"/>
            <a:ext cx="6964043" cy="22852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4800" b="1" i="0" u="none" strike="noStrike" kern="1200" cap="none" spc="0" normalizeH="0" baseline="0" noProof="1">
                <a:solidFill>
                  <a:srgbClr val="080CB8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CHÚC </a:t>
            </a:r>
            <a:r>
              <a:rPr kumimoji="0" lang="en-US" sz="4800" b="1" i="0" u="none" strike="noStrike" kern="1200" cap="none" spc="0" normalizeH="0" baseline="0" noProof="1" smtClean="0">
                <a:solidFill>
                  <a:srgbClr val="080CB8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4800" b="1" i="0" u="none" strike="noStrike" kern="1200" cap="none" spc="0" normalizeH="0" noProof="1" smtClean="0">
                <a:solidFill>
                  <a:srgbClr val="080CB8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EM</a:t>
            </a:r>
            <a:r>
              <a:rPr kumimoji="0" lang="en-US" sz="4800" b="1" i="0" u="none" strike="noStrike" kern="1200" cap="none" spc="0" normalizeH="0" baseline="0" noProof="1" smtClean="0">
                <a:solidFill>
                  <a:srgbClr val="080CB8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4800" b="1" i="0" u="none" strike="noStrike" kern="1200" cap="none" spc="0" normalizeH="0" baseline="0" noProof="1">
              <a:solidFill>
                <a:srgbClr val="080CB8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4800" b="1" i="0" u="none" strike="noStrike" kern="1200" cap="none" spc="0" normalizeH="0" baseline="0" noProof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 </a:t>
            </a:r>
            <a:r>
              <a:rPr kumimoji="0" lang="vi-VN" altLang="en-US" sz="4800" b="1" i="0" u="none" strike="noStrike" kern="1200" cap="none" spc="0" normalizeH="0" baseline="0" noProof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 </a:t>
            </a:r>
            <a:r>
              <a:rPr lang="en-US" altLang="en-US" sz="4800" b="1" noProof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vi-VN" altLang="en-US" sz="4800" b="1" i="0" u="none" strike="noStrike" kern="1200" cap="none" spc="0" normalizeH="0" baseline="0" noProof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altLang="en-US" sz="4800" b="1" i="0" u="none" strike="noStrike" kern="1200" cap="none" spc="0" normalizeH="0" baseline="0" noProof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VUI VẺ!</a:t>
            </a:r>
          </a:p>
        </p:txBody>
      </p:sp>
      <p:pic>
        <p:nvPicPr>
          <p:cNvPr id="54292" name="Picture 20" descr="2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288" y="2420938"/>
            <a:ext cx="2133600" cy="152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20" descr="2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420938"/>
            <a:ext cx="2133600" cy="1524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Text Box 7">
            <a:extLst>
              <a:ext uri="{FF2B5EF4-FFF2-40B4-BE49-F238E27FC236}">
                <a16:creationId xmlns:a16="http://schemas.microsoft.com/office/drawing/2014/main" xmlns="" id="{E638072C-9330-453A-96FF-6664370FE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3" y="554954"/>
            <a:ext cx="911443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1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Rót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nhất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6l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dầu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rót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4l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dầu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Hỏi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nếu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dầu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được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rót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đều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mỗi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dầu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9700" name="AutoShape 104">
            <a:extLst>
              <a:ext uri="{FF2B5EF4-FFF2-40B4-BE49-F238E27FC236}">
                <a16:creationId xmlns:a16="http://schemas.microsoft.com/office/drawing/2014/main" xmlns="" id="{E67AC75E-7178-480B-A0B5-0FD9E5F9FFA9}"/>
              </a:ext>
            </a:extLst>
          </p:cNvPr>
          <p:cNvSpPr>
            <a:spLocks/>
          </p:cNvSpPr>
          <p:nvPr/>
        </p:nvSpPr>
        <p:spPr bwMode="auto">
          <a:xfrm>
            <a:off x="5827217" y="3605858"/>
            <a:ext cx="518818" cy="599123"/>
          </a:xfrm>
          <a:prstGeom prst="rightBrace">
            <a:avLst>
              <a:gd name="adj1" fmla="val 27340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62" name="Text Box 110">
            <a:extLst>
              <a:ext uri="{FF2B5EF4-FFF2-40B4-BE49-F238E27FC236}">
                <a16:creationId xmlns:a16="http://schemas.microsoft.com/office/drawing/2014/main" xmlns="" id="{DAFF8EEA-3D9B-462C-9027-9F04A756E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885" y="2616264"/>
            <a:ext cx="15119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vi-VN" sz="2800" b="1" u="sng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tắt</a:t>
            </a:r>
            <a:endParaRPr lang="en-US" altLang="vi-VN" sz="2800" b="1" u="sng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64" name="AutoShape 80">
            <a:extLst>
              <a:ext uri="{FF2B5EF4-FFF2-40B4-BE49-F238E27FC236}">
                <a16:creationId xmlns:a16="http://schemas.microsoft.com/office/drawing/2014/main" xmlns="" id="{C61BB2B8-C6D6-4B62-83FC-94E0D79E1FB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81545" y="5353487"/>
            <a:ext cx="555037" cy="400487"/>
          </a:xfrm>
          <a:prstGeom prst="ca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65" name="Text Box 81">
            <a:extLst>
              <a:ext uri="{FF2B5EF4-FFF2-40B4-BE49-F238E27FC236}">
                <a16:creationId xmlns:a16="http://schemas.microsoft.com/office/drawing/2014/main" xmlns="" id="{2083A524-47FE-453E-8FF0-DB86437C1F6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56891" y="5318803"/>
            <a:ext cx="7740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 l</a:t>
            </a:r>
          </a:p>
        </p:txBody>
      </p:sp>
      <p:sp>
        <p:nvSpPr>
          <p:cNvPr id="49266" name="AutoShape 82">
            <a:extLst>
              <a:ext uri="{FF2B5EF4-FFF2-40B4-BE49-F238E27FC236}">
                <a16:creationId xmlns:a16="http://schemas.microsoft.com/office/drawing/2014/main" xmlns="" id="{07E806A5-AEA1-4C92-A473-D7FAF03D39F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81545" y="4931498"/>
            <a:ext cx="555037" cy="841291"/>
          </a:xfrm>
          <a:prstGeom prst="can">
            <a:avLst>
              <a:gd name="adj" fmla="val 3789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68" name="AutoShape 77">
            <a:extLst>
              <a:ext uri="{FF2B5EF4-FFF2-40B4-BE49-F238E27FC236}">
                <a16:creationId xmlns:a16="http://schemas.microsoft.com/office/drawing/2014/main" xmlns="" id="{F1735657-82A7-4320-B29B-4629910595A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0518" y="4931498"/>
            <a:ext cx="506657" cy="862794"/>
          </a:xfrm>
          <a:prstGeom prst="can">
            <a:avLst>
              <a:gd name="adj" fmla="val 4257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69" name="AutoShape 78">
            <a:extLst>
              <a:ext uri="{FF2B5EF4-FFF2-40B4-BE49-F238E27FC236}">
                <a16:creationId xmlns:a16="http://schemas.microsoft.com/office/drawing/2014/main" xmlns="" id="{CC2E6CDB-A37C-49D4-97A7-C95183162A1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0518" y="5137117"/>
            <a:ext cx="506657" cy="657174"/>
          </a:xfrm>
          <a:prstGeom prst="can">
            <a:avLst>
              <a:gd name="adj" fmla="val 3242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70" name="Text Box 83">
            <a:extLst>
              <a:ext uri="{FF2B5EF4-FFF2-40B4-BE49-F238E27FC236}">
                <a16:creationId xmlns:a16="http://schemas.microsoft.com/office/drawing/2014/main" xmlns="" id="{6D61CFB5-2595-41B9-99C9-B742C00C74D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323" y="5319668"/>
            <a:ext cx="708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 l</a:t>
            </a:r>
          </a:p>
        </p:txBody>
      </p:sp>
      <p:sp>
        <p:nvSpPr>
          <p:cNvPr id="4133" name="AutoShape 84">
            <a:extLst>
              <a:ext uri="{FF2B5EF4-FFF2-40B4-BE49-F238E27FC236}">
                <a16:creationId xmlns:a16="http://schemas.microsoft.com/office/drawing/2014/main" xmlns="" id="{89EE97FC-3CFE-4050-83C8-91349DC7AEB4}"/>
              </a:ext>
            </a:extLst>
          </p:cNvPr>
          <p:cNvSpPr>
            <a:spLocks/>
          </p:cNvSpPr>
          <p:nvPr/>
        </p:nvSpPr>
        <p:spPr bwMode="auto">
          <a:xfrm rot="5366040" flipH="1">
            <a:off x="788206" y="5379694"/>
            <a:ext cx="129016" cy="1020031"/>
          </a:xfrm>
          <a:prstGeom prst="leftBrace">
            <a:avLst>
              <a:gd name="adj1" fmla="val 65812"/>
              <a:gd name="adj2" fmla="val 517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74" name="AutoShape 88">
            <a:extLst>
              <a:ext uri="{FF2B5EF4-FFF2-40B4-BE49-F238E27FC236}">
                <a16:creationId xmlns:a16="http://schemas.microsoft.com/office/drawing/2014/main" xmlns="" id="{5E0A419F-4352-4205-9C75-5C2380A04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932" y="5290323"/>
            <a:ext cx="556381" cy="587291"/>
          </a:xfrm>
          <a:prstGeom prst="can">
            <a:avLst>
              <a:gd name="adj" fmla="val 2638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75" name="Text Box 89">
            <a:extLst>
              <a:ext uri="{FF2B5EF4-FFF2-40B4-BE49-F238E27FC236}">
                <a16:creationId xmlns:a16="http://schemas.microsoft.com/office/drawing/2014/main" xmlns="" id="{6AB333B8-B149-47E0-801D-C47F95852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520" y="5382552"/>
            <a:ext cx="7197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 l</a:t>
            </a:r>
          </a:p>
        </p:txBody>
      </p:sp>
      <p:sp>
        <p:nvSpPr>
          <p:cNvPr id="49276" name="AutoShape 90">
            <a:extLst>
              <a:ext uri="{FF2B5EF4-FFF2-40B4-BE49-F238E27FC236}">
                <a16:creationId xmlns:a16="http://schemas.microsoft.com/office/drawing/2014/main" xmlns="" id="{C154D546-8B6F-4EA5-8FB7-79261684A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932" y="4931498"/>
            <a:ext cx="556381" cy="948804"/>
          </a:xfrm>
          <a:prstGeom prst="can">
            <a:avLst>
              <a:gd name="adj" fmla="val 426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78" name="AutoShape 92">
            <a:extLst>
              <a:ext uri="{FF2B5EF4-FFF2-40B4-BE49-F238E27FC236}">
                <a16:creationId xmlns:a16="http://schemas.microsoft.com/office/drawing/2014/main" xmlns="" id="{7B378E3E-47AD-4224-BC85-0B0E9B315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985" y="5293011"/>
            <a:ext cx="556381" cy="587291"/>
          </a:xfrm>
          <a:prstGeom prst="can">
            <a:avLst>
              <a:gd name="adj" fmla="val 2638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79" name="Text Box 93">
            <a:extLst>
              <a:ext uri="{FF2B5EF4-FFF2-40B4-BE49-F238E27FC236}">
                <a16:creationId xmlns:a16="http://schemas.microsoft.com/office/drawing/2014/main" xmlns="" id="{B4044CD1-0149-4006-AAB4-4DA84D09C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2170" y="5428746"/>
            <a:ext cx="6262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? l</a:t>
            </a:r>
          </a:p>
        </p:txBody>
      </p:sp>
      <p:sp>
        <p:nvSpPr>
          <p:cNvPr id="49280" name="AutoShape 94">
            <a:extLst>
              <a:ext uri="{FF2B5EF4-FFF2-40B4-BE49-F238E27FC236}">
                <a16:creationId xmlns:a16="http://schemas.microsoft.com/office/drawing/2014/main" xmlns="" id="{74B60D17-2A6F-464A-B564-46DB84111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985" y="4931498"/>
            <a:ext cx="556381" cy="948804"/>
          </a:xfrm>
          <a:prstGeom prst="can">
            <a:avLst>
              <a:gd name="adj" fmla="val 426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" name="Text Box 103">
            <a:extLst>
              <a:ext uri="{FF2B5EF4-FFF2-40B4-BE49-F238E27FC236}">
                <a16:creationId xmlns:a16="http://schemas.microsoft.com/office/drawing/2014/main" xmlns="" id="{9BF1DDC7-E839-4290-93C9-C5778F28E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616264"/>
            <a:ext cx="15871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giải</a:t>
            </a:r>
            <a:endParaRPr lang="en-US" altLang="en-US" sz="2800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67" name="Text Box 95">
            <a:extLst>
              <a:ext uri="{FF2B5EF4-FFF2-40B4-BE49-F238E27FC236}">
                <a16:creationId xmlns:a16="http://schemas.microsoft.com/office/drawing/2014/main" xmlns="" id="{B65EBAF5-FD4C-4940-9AD4-0A632D678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916" y="3283964"/>
            <a:ext cx="50352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Tổng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dầu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68" name="Text Box 96">
            <a:extLst>
              <a:ext uri="{FF2B5EF4-FFF2-40B4-BE49-F238E27FC236}">
                <a16:creationId xmlns:a16="http://schemas.microsoft.com/office/drawing/2014/main" xmlns="" id="{3F7A641A-3736-4F84-853C-E83C9DF12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403" y="3977317"/>
            <a:ext cx="3504931" cy="40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6 + 4 = 10 ( </a:t>
            </a: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l dầu )</a:t>
            </a:r>
            <a:endParaRPr lang="en-US" altLang="en-US" sz="2800" b="1" i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69" name="Text Box 97">
            <a:extLst>
              <a:ext uri="{FF2B5EF4-FFF2-40B4-BE49-F238E27FC236}">
                <a16:creationId xmlns:a16="http://schemas.microsoft.com/office/drawing/2014/main" xmlns="" id="{1E1AD36E-18B4-449A-A818-1958722A5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475285"/>
            <a:ext cx="5619378" cy="40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Số lít dầu rót đều vào mỗi can là:</a:t>
            </a:r>
            <a:endParaRPr lang="en-US" altLang="en-US" sz="2800" b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0" name="Text Box 98">
            <a:extLst>
              <a:ext uri="{FF2B5EF4-FFF2-40B4-BE49-F238E27FC236}">
                <a16:creationId xmlns:a16="http://schemas.microsoft.com/office/drawing/2014/main" xmlns="" id="{597AB4B0-EC7E-47AA-B08B-24A3D49B7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847" y="4979878"/>
            <a:ext cx="4018307" cy="40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10 : 2 = 5 ( </a:t>
            </a: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l dầu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endParaRPr lang="en-US" altLang="en-US" sz="2800" b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1" name="Text Box 99">
            <a:extLst>
              <a:ext uri="{FF2B5EF4-FFF2-40B4-BE49-F238E27FC236}">
                <a16:creationId xmlns:a16="http://schemas.microsoft.com/office/drawing/2014/main" xmlns="" id="{5083A027-2D5C-4D97-989F-6DCB799DA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604" y="5512069"/>
            <a:ext cx="2694550" cy="40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Đáp số: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5 </a:t>
            </a: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l dầu</a:t>
            </a:r>
            <a:endParaRPr lang="en-US" altLang="en-US" sz="2800" b="1" i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7" name="Group 154">
            <a:extLst>
              <a:ext uri="{FF2B5EF4-FFF2-40B4-BE49-F238E27FC236}">
                <a16:creationId xmlns:a16="http://schemas.microsoft.com/office/drawing/2014/main" xmlns="" id="{3F7D408E-DB99-4D64-A1FD-60DD972BA012}"/>
              </a:ext>
            </a:extLst>
          </p:cNvPr>
          <p:cNvGrpSpPr>
            <a:grpSpLocks/>
          </p:cNvGrpSpPr>
          <p:nvPr/>
        </p:nvGrpSpPr>
        <p:grpSpPr bwMode="auto">
          <a:xfrm>
            <a:off x="411238" y="4045857"/>
            <a:ext cx="3048000" cy="845322"/>
            <a:chOff x="912" y="3600"/>
            <a:chExt cx="1920" cy="629"/>
          </a:xfrm>
        </p:grpSpPr>
        <p:grpSp>
          <p:nvGrpSpPr>
            <p:cNvPr id="29746" name="Group 148">
              <a:extLst>
                <a:ext uri="{FF2B5EF4-FFF2-40B4-BE49-F238E27FC236}">
                  <a16:creationId xmlns:a16="http://schemas.microsoft.com/office/drawing/2014/main" xmlns="" id="{39EC879B-E567-4A09-A61C-6D9B6BA17A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00"/>
              <a:ext cx="960" cy="629"/>
              <a:chOff x="912" y="3600"/>
              <a:chExt cx="960" cy="629"/>
            </a:xfrm>
          </p:grpSpPr>
          <p:grpSp>
            <p:nvGrpSpPr>
              <p:cNvPr id="29759" name="Group 147">
                <a:extLst>
                  <a:ext uri="{FF2B5EF4-FFF2-40B4-BE49-F238E27FC236}">
                    <a16:creationId xmlns:a16="http://schemas.microsoft.com/office/drawing/2014/main" xmlns="" id="{727448DD-159C-454F-BE3C-D7142E4B27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3600"/>
                <a:ext cx="960" cy="0"/>
                <a:chOff x="912" y="3600"/>
                <a:chExt cx="960" cy="0"/>
              </a:xfrm>
            </p:grpSpPr>
            <p:sp>
              <p:nvSpPr>
                <p:cNvPr id="29762" name="Line 90">
                  <a:extLst>
                    <a:ext uri="{FF2B5EF4-FFF2-40B4-BE49-F238E27FC236}">
                      <a16:creationId xmlns:a16="http://schemas.microsoft.com/office/drawing/2014/main" xmlns="" id="{66A4160C-55BE-4857-B2F7-C8B86C3ADC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12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63" name="Line 91">
                  <a:extLst>
                    <a:ext uri="{FF2B5EF4-FFF2-40B4-BE49-F238E27FC236}">
                      <a16:creationId xmlns:a16="http://schemas.microsoft.com/office/drawing/2014/main" xmlns="" id="{0BCC8DCE-CB09-488A-9800-824E4A8181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64" name="Line 94">
                  <a:extLst>
                    <a:ext uri="{FF2B5EF4-FFF2-40B4-BE49-F238E27FC236}">
                      <a16:creationId xmlns:a16="http://schemas.microsoft.com/office/drawing/2014/main" xmlns="" id="{9A475145-C865-477A-9C1D-77537DA6F4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6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65" name="Line 95">
                  <a:extLst>
                    <a:ext uri="{FF2B5EF4-FFF2-40B4-BE49-F238E27FC236}">
                      <a16:creationId xmlns:a16="http://schemas.microsoft.com/office/drawing/2014/main" xmlns="" id="{2D8BED4D-65C3-4700-891B-99E1816731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88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66" name="Line 97">
                  <a:extLst>
                    <a:ext uri="{FF2B5EF4-FFF2-40B4-BE49-F238E27FC236}">
                      <a16:creationId xmlns:a16="http://schemas.microsoft.com/office/drawing/2014/main" xmlns="" id="{7F57F59D-EB10-4F74-8769-857A4A2064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0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</p:grpSp>
          <p:sp>
            <p:nvSpPr>
              <p:cNvPr id="29760" name="AutoShape 136">
                <a:extLst>
                  <a:ext uri="{FF2B5EF4-FFF2-40B4-BE49-F238E27FC236}">
                    <a16:creationId xmlns:a16="http://schemas.microsoft.com/office/drawing/2014/main" xmlns="" id="{7DD53D63-B06B-4569-963D-CB6AE990E8B8}"/>
                  </a:ext>
                </a:extLst>
              </p:cNvPr>
              <p:cNvSpPr>
                <a:spLocks/>
              </p:cNvSpPr>
              <p:nvPr/>
            </p:nvSpPr>
            <p:spPr bwMode="auto">
              <a:xfrm rot="5392461" flipV="1">
                <a:off x="1320" y="3240"/>
                <a:ext cx="144" cy="960"/>
              </a:xfrm>
              <a:prstGeom prst="rightBrace">
                <a:avLst>
                  <a:gd name="adj1" fmla="val 55525"/>
                  <a:gd name="adj2" fmla="val 50514"/>
                </a:avLst>
              </a:prstGeom>
              <a:noFill/>
              <a:ln w="9525">
                <a:solidFill>
                  <a:srgbClr val="79117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zh-CN" sz="280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61" name="Text Box 142">
                <a:extLst>
                  <a:ext uri="{FF2B5EF4-FFF2-40B4-BE49-F238E27FC236}">
                    <a16:creationId xmlns:a16="http://schemas.microsoft.com/office/drawing/2014/main" xmlns="" id="{7C7FC141-416F-47B1-9EAD-8833BB5B4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0" y="3840"/>
                <a:ext cx="432" cy="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2800">
                    <a:solidFill>
                      <a:srgbClr val="791179"/>
                    </a:solidFill>
                    <a:latin typeface="Arial" panose="020B0604020202020204" pitchFamily="34" charset="0"/>
                  </a:rPr>
                  <a:t>? l</a:t>
                </a:r>
              </a:p>
            </p:txBody>
          </p:sp>
        </p:grpSp>
        <p:grpSp>
          <p:nvGrpSpPr>
            <p:cNvPr id="29747" name="Group 153">
              <a:extLst>
                <a:ext uri="{FF2B5EF4-FFF2-40B4-BE49-F238E27FC236}">
                  <a16:creationId xmlns:a16="http://schemas.microsoft.com/office/drawing/2014/main" xmlns="" id="{8B8339D3-0EBB-44DD-8081-0D0EC4C884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3600"/>
              <a:ext cx="960" cy="629"/>
              <a:chOff x="1872" y="3600"/>
              <a:chExt cx="960" cy="629"/>
            </a:xfrm>
          </p:grpSpPr>
          <p:sp>
            <p:nvSpPr>
              <p:cNvPr id="29748" name="AutoShape 137">
                <a:extLst>
                  <a:ext uri="{FF2B5EF4-FFF2-40B4-BE49-F238E27FC236}">
                    <a16:creationId xmlns:a16="http://schemas.microsoft.com/office/drawing/2014/main" xmlns="" id="{AE480D96-1161-4E52-8A14-EA8F3E3CC161}"/>
                  </a:ext>
                </a:extLst>
              </p:cNvPr>
              <p:cNvSpPr>
                <a:spLocks/>
              </p:cNvSpPr>
              <p:nvPr/>
            </p:nvSpPr>
            <p:spPr bwMode="auto">
              <a:xfrm rot="5392461" flipV="1">
                <a:off x="2280" y="3240"/>
                <a:ext cx="144" cy="960"/>
              </a:xfrm>
              <a:prstGeom prst="rightBrace">
                <a:avLst>
                  <a:gd name="adj1" fmla="val 55525"/>
                  <a:gd name="adj2" fmla="val 50514"/>
                </a:avLst>
              </a:prstGeom>
              <a:noFill/>
              <a:ln w="9525">
                <a:solidFill>
                  <a:srgbClr val="79117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zh-CN" sz="280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29749" name="Group 152">
                <a:extLst>
                  <a:ext uri="{FF2B5EF4-FFF2-40B4-BE49-F238E27FC236}">
                    <a16:creationId xmlns:a16="http://schemas.microsoft.com/office/drawing/2014/main" xmlns="" id="{2E8C2F2A-65DE-4F33-ABFD-017922AC9B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72" y="3600"/>
                <a:ext cx="960" cy="629"/>
                <a:chOff x="1872" y="3600"/>
                <a:chExt cx="960" cy="629"/>
              </a:xfrm>
            </p:grpSpPr>
            <p:sp>
              <p:nvSpPr>
                <p:cNvPr id="29750" name="Line 98">
                  <a:extLst>
                    <a:ext uri="{FF2B5EF4-FFF2-40B4-BE49-F238E27FC236}">
                      <a16:creationId xmlns:a16="http://schemas.microsoft.com/office/drawing/2014/main" xmlns="" id="{4E2DBD4F-96F7-4D83-B176-ACE462A516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72" y="360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grpSp>
              <p:nvGrpSpPr>
                <p:cNvPr id="29751" name="Group 127">
                  <a:extLst>
                    <a:ext uri="{FF2B5EF4-FFF2-40B4-BE49-F238E27FC236}">
                      <a16:creationId xmlns:a16="http://schemas.microsoft.com/office/drawing/2014/main" xmlns="" id="{B4B80B04-63D5-417F-B01E-0F2AE9EF6B4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64" y="3600"/>
                  <a:ext cx="768" cy="0"/>
                  <a:chOff x="3792" y="2304"/>
                  <a:chExt cx="768" cy="0"/>
                </a:xfrm>
              </p:grpSpPr>
              <p:grpSp>
                <p:nvGrpSpPr>
                  <p:cNvPr id="29753" name="Group 128">
                    <a:extLst>
                      <a:ext uri="{FF2B5EF4-FFF2-40B4-BE49-F238E27FC236}">
                        <a16:creationId xmlns:a16="http://schemas.microsoft.com/office/drawing/2014/main" xmlns="" id="{2918C86F-B4F1-4A23-B977-111A844CB0A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792" y="2304"/>
                    <a:ext cx="384" cy="0"/>
                    <a:chOff x="2640" y="2304"/>
                    <a:chExt cx="384" cy="0"/>
                  </a:xfrm>
                </p:grpSpPr>
                <p:sp>
                  <p:nvSpPr>
                    <p:cNvPr id="29757" name="Line 129">
                      <a:extLst>
                        <a:ext uri="{FF2B5EF4-FFF2-40B4-BE49-F238E27FC236}">
                          <a16:creationId xmlns:a16="http://schemas.microsoft.com/office/drawing/2014/main" xmlns="" id="{92C83793-10C7-4580-83A2-38114EB3CE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0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 sz="2800"/>
                    </a:p>
                  </p:txBody>
                </p:sp>
                <p:sp>
                  <p:nvSpPr>
                    <p:cNvPr id="29758" name="Line 130">
                      <a:extLst>
                        <a:ext uri="{FF2B5EF4-FFF2-40B4-BE49-F238E27FC236}">
                          <a16:creationId xmlns:a16="http://schemas.microsoft.com/office/drawing/2014/main" xmlns="" id="{740629D3-9745-463F-85E0-88E3232C273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32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 sz="2800"/>
                    </a:p>
                  </p:txBody>
                </p:sp>
              </p:grpSp>
              <p:grpSp>
                <p:nvGrpSpPr>
                  <p:cNvPr id="29754" name="Group 131">
                    <a:extLst>
                      <a:ext uri="{FF2B5EF4-FFF2-40B4-BE49-F238E27FC236}">
                        <a16:creationId xmlns:a16="http://schemas.microsoft.com/office/drawing/2014/main" xmlns="" id="{75F03B86-F240-4CFE-B1B5-CCFF1AD018A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176" y="2304"/>
                    <a:ext cx="384" cy="0"/>
                    <a:chOff x="2640" y="2304"/>
                    <a:chExt cx="384" cy="0"/>
                  </a:xfrm>
                </p:grpSpPr>
                <p:sp>
                  <p:nvSpPr>
                    <p:cNvPr id="29755" name="Line 132">
                      <a:extLst>
                        <a:ext uri="{FF2B5EF4-FFF2-40B4-BE49-F238E27FC236}">
                          <a16:creationId xmlns:a16="http://schemas.microsoft.com/office/drawing/2014/main" xmlns="" id="{793CE239-2FD6-4BFD-8114-0246AA1BB8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0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 sz="2800"/>
                    </a:p>
                  </p:txBody>
                </p:sp>
                <p:sp>
                  <p:nvSpPr>
                    <p:cNvPr id="29756" name="Line 133">
                      <a:extLst>
                        <a:ext uri="{FF2B5EF4-FFF2-40B4-BE49-F238E27FC236}">
                          <a16:creationId xmlns:a16="http://schemas.microsoft.com/office/drawing/2014/main" xmlns="" id="{066B64B1-B28E-42C0-994D-31CEAFDEDD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32" y="2304"/>
                      <a:ext cx="1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791179"/>
                      </a:solidFill>
                      <a:miter lim="800000"/>
                      <a:headEnd type="oval" w="med" len="med"/>
                      <a:tailEnd type="oval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/>
                    <a:lstStyle/>
                    <a:p>
                      <a:endParaRPr lang="en-US" sz="2800"/>
                    </a:p>
                  </p:txBody>
                </p:sp>
              </p:grpSp>
            </p:grpSp>
            <p:sp>
              <p:nvSpPr>
                <p:cNvPr id="29752" name="Text Box 143">
                  <a:extLst>
                    <a:ext uri="{FF2B5EF4-FFF2-40B4-BE49-F238E27FC236}">
                      <a16:creationId xmlns:a16="http://schemas.microsoft.com/office/drawing/2014/main" xmlns="" id="{9F5EACC2-CEDF-41FB-9396-2C5584690B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08" y="3840"/>
                  <a:ext cx="432" cy="3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800">
                      <a:solidFill>
                        <a:srgbClr val="791179"/>
                      </a:solidFill>
                      <a:latin typeface="Arial" panose="020B0604020202020204" pitchFamily="34" charset="0"/>
                    </a:rPr>
                    <a:t>? l</a:t>
                  </a:r>
                </a:p>
              </p:txBody>
            </p:sp>
          </p:grpSp>
        </p:grp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xmlns="" id="{CC18FAC1-7603-41A4-A8EF-6F4B5F08618E}"/>
              </a:ext>
            </a:extLst>
          </p:cNvPr>
          <p:cNvGrpSpPr>
            <a:grpSpLocks/>
          </p:cNvGrpSpPr>
          <p:nvPr/>
        </p:nvGrpSpPr>
        <p:grpSpPr bwMode="auto">
          <a:xfrm>
            <a:off x="2163703" y="3224723"/>
            <a:ext cx="1219678" cy="700180"/>
            <a:chOff x="1968" y="2544"/>
            <a:chExt cx="768" cy="521"/>
          </a:xfrm>
        </p:grpSpPr>
        <p:grpSp>
          <p:nvGrpSpPr>
            <p:cNvPr id="29737" name="Group 112">
              <a:extLst>
                <a:ext uri="{FF2B5EF4-FFF2-40B4-BE49-F238E27FC236}">
                  <a16:creationId xmlns:a16="http://schemas.microsoft.com/office/drawing/2014/main" xmlns="" id="{865F2030-CAA3-41C3-A294-746F14B5A9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544"/>
              <a:ext cx="768" cy="0"/>
              <a:chOff x="3792" y="2304"/>
              <a:chExt cx="768" cy="0"/>
            </a:xfrm>
          </p:grpSpPr>
          <p:grpSp>
            <p:nvGrpSpPr>
              <p:cNvPr id="29740" name="Group 103">
                <a:extLst>
                  <a:ext uri="{FF2B5EF4-FFF2-40B4-BE49-F238E27FC236}">
                    <a16:creationId xmlns:a16="http://schemas.microsoft.com/office/drawing/2014/main" xmlns="" id="{B73FFA54-9894-4F56-B11C-6DADEB15C3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92" y="2304"/>
                <a:ext cx="384" cy="0"/>
                <a:chOff x="2640" y="2304"/>
                <a:chExt cx="384" cy="0"/>
              </a:xfrm>
            </p:grpSpPr>
            <p:sp>
              <p:nvSpPr>
                <p:cNvPr id="29744" name="Line 104">
                  <a:extLst>
                    <a:ext uri="{FF2B5EF4-FFF2-40B4-BE49-F238E27FC236}">
                      <a16:creationId xmlns:a16="http://schemas.microsoft.com/office/drawing/2014/main" xmlns="" id="{7AC418FA-77BE-4F9E-88BC-7BB0FCD2AC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45" name="Line 105">
                  <a:extLst>
                    <a:ext uri="{FF2B5EF4-FFF2-40B4-BE49-F238E27FC236}">
                      <a16:creationId xmlns:a16="http://schemas.microsoft.com/office/drawing/2014/main" xmlns="" id="{FEC00D2D-B475-4E43-BB9A-CF0B1F4113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</p:grpSp>
          <p:grpSp>
            <p:nvGrpSpPr>
              <p:cNvPr id="29741" name="Group 109">
                <a:extLst>
                  <a:ext uri="{FF2B5EF4-FFF2-40B4-BE49-F238E27FC236}">
                    <a16:creationId xmlns:a16="http://schemas.microsoft.com/office/drawing/2014/main" xmlns="" id="{3283EE63-14BC-4038-A844-CEADDA1459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6" y="2304"/>
                <a:ext cx="384" cy="0"/>
                <a:chOff x="2640" y="2304"/>
                <a:chExt cx="384" cy="0"/>
              </a:xfrm>
            </p:grpSpPr>
            <p:sp>
              <p:nvSpPr>
                <p:cNvPr id="29742" name="Line 110">
                  <a:extLst>
                    <a:ext uri="{FF2B5EF4-FFF2-40B4-BE49-F238E27FC236}">
                      <a16:creationId xmlns:a16="http://schemas.microsoft.com/office/drawing/2014/main" xmlns="" id="{9E879D14-5B06-4963-A0BC-94D72B0986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43" name="Line 111">
                  <a:extLst>
                    <a:ext uri="{FF2B5EF4-FFF2-40B4-BE49-F238E27FC236}">
                      <a16:creationId xmlns:a16="http://schemas.microsoft.com/office/drawing/2014/main" xmlns="" id="{8E13F0D4-EE14-4BE1-B9C8-75F511DFA3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</p:grpSp>
        </p:grpSp>
        <p:sp>
          <p:nvSpPr>
            <p:cNvPr id="29738" name="AutoShape 114">
              <a:extLst>
                <a:ext uri="{FF2B5EF4-FFF2-40B4-BE49-F238E27FC236}">
                  <a16:creationId xmlns:a16="http://schemas.microsoft.com/office/drawing/2014/main" xmlns="" id="{29F5C72E-6F63-413B-82D0-2563398E230F}"/>
                </a:ext>
              </a:extLst>
            </p:cNvPr>
            <p:cNvSpPr>
              <a:spLocks/>
            </p:cNvSpPr>
            <p:nvPr/>
          </p:nvSpPr>
          <p:spPr bwMode="auto">
            <a:xfrm rot="5353883">
              <a:off x="2256" y="2256"/>
              <a:ext cx="192" cy="768"/>
            </a:xfrm>
            <a:prstGeom prst="rightBrace">
              <a:avLst>
                <a:gd name="adj1" fmla="val 33296"/>
                <a:gd name="adj2" fmla="val 50000"/>
              </a:avLst>
            </a:prstGeom>
            <a:noFill/>
            <a:ln w="9525">
              <a:solidFill>
                <a:srgbClr val="79117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zh-CN" sz="2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9" name="Text Box 116">
              <a:extLst>
                <a:ext uri="{FF2B5EF4-FFF2-40B4-BE49-F238E27FC236}">
                  <a16:creationId xmlns:a16="http://schemas.microsoft.com/office/drawing/2014/main" xmlns="" id="{E915C8C9-CF7E-4677-87AA-E5DFFF876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0" y="2676"/>
              <a:ext cx="576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dirty="0">
                  <a:solidFill>
                    <a:srgbClr val="791179"/>
                  </a:solidFill>
                  <a:latin typeface="Arial" panose="020B0604020202020204" pitchFamily="34" charset="0"/>
                </a:rPr>
                <a:t>4 l</a:t>
              </a:r>
            </a:p>
          </p:txBody>
        </p:sp>
      </p:grpSp>
      <p:grpSp>
        <p:nvGrpSpPr>
          <p:cNvPr id="16" name="Group 145">
            <a:extLst>
              <a:ext uri="{FF2B5EF4-FFF2-40B4-BE49-F238E27FC236}">
                <a16:creationId xmlns:a16="http://schemas.microsoft.com/office/drawing/2014/main" xmlns="" id="{10788D29-745B-473A-9917-CB65D329D61D}"/>
              </a:ext>
            </a:extLst>
          </p:cNvPr>
          <p:cNvGrpSpPr>
            <a:grpSpLocks/>
          </p:cNvGrpSpPr>
          <p:nvPr/>
        </p:nvGrpSpPr>
        <p:grpSpPr bwMode="auto">
          <a:xfrm>
            <a:off x="334636" y="3224725"/>
            <a:ext cx="1829068" cy="725715"/>
            <a:chOff x="816" y="2544"/>
            <a:chExt cx="1152" cy="540"/>
          </a:xfrm>
        </p:grpSpPr>
        <p:sp>
          <p:nvSpPr>
            <p:cNvPr id="29725" name="AutoShape 113">
              <a:extLst>
                <a:ext uri="{FF2B5EF4-FFF2-40B4-BE49-F238E27FC236}">
                  <a16:creationId xmlns:a16="http://schemas.microsoft.com/office/drawing/2014/main" xmlns="" id="{617049F5-8F2C-45CD-AC99-3C0E022B1D68}"/>
                </a:ext>
              </a:extLst>
            </p:cNvPr>
            <p:cNvSpPr>
              <a:spLocks/>
            </p:cNvSpPr>
            <p:nvPr/>
          </p:nvSpPr>
          <p:spPr bwMode="auto">
            <a:xfrm rot="5395779">
              <a:off x="1248" y="2112"/>
              <a:ext cx="288" cy="1152"/>
            </a:xfrm>
            <a:prstGeom prst="rightBrace">
              <a:avLst>
                <a:gd name="adj1" fmla="val 33296"/>
                <a:gd name="adj2" fmla="val 47963"/>
              </a:avLst>
            </a:prstGeom>
            <a:noFill/>
            <a:ln w="9525">
              <a:solidFill>
                <a:srgbClr val="79117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zh-CN" sz="2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6" name="Text Box 115">
              <a:extLst>
                <a:ext uri="{FF2B5EF4-FFF2-40B4-BE49-F238E27FC236}">
                  <a16:creationId xmlns:a16="http://schemas.microsoft.com/office/drawing/2014/main" xmlns="" id="{FDB397AB-CA38-4A51-881B-BB6AEF8CB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4" y="2695"/>
              <a:ext cx="480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dirty="0">
                  <a:solidFill>
                    <a:srgbClr val="791179"/>
                  </a:solidFill>
                  <a:latin typeface="Arial" panose="020B0604020202020204" pitchFamily="34" charset="0"/>
                </a:rPr>
                <a:t>6 l</a:t>
              </a:r>
            </a:p>
          </p:txBody>
        </p:sp>
        <p:grpSp>
          <p:nvGrpSpPr>
            <p:cNvPr id="29727" name="Group 117">
              <a:extLst>
                <a:ext uri="{FF2B5EF4-FFF2-40B4-BE49-F238E27FC236}">
                  <a16:creationId xmlns:a16="http://schemas.microsoft.com/office/drawing/2014/main" xmlns="" id="{4B9E9A2C-0394-47A6-AB69-1A51C5CCBB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2544"/>
              <a:ext cx="1152" cy="0"/>
              <a:chOff x="2640" y="2304"/>
              <a:chExt cx="1152" cy="0"/>
            </a:xfrm>
          </p:grpSpPr>
          <p:grpSp>
            <p:nvGrpSpPr>
              <p:cNvPr id="29728" name="Group 118">
                <a:extLst>
                  <a:ext uri="{FF2B5EF4-FFF2-40B4-BE49-F238E27FC236}">
                    <a16:creationId xmlns:a16="http://schemas.microsoft.com/office/drawing/2014/main" xmlns="" id="{989017EC-2BC1-4973-908F-9142F4E739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0" y="2304"/>
                <a:ext cx="384" cy="0"/>
                <a:chOff x="2640" y="2304"/>
                <a:chExt cx="384" cy="0"/>
              </a:xfrm>
            </p:grpSpPr>
            <p:sp>
              <p:nvSpPr>
                <p:cNvPr id="29735" name="Line 119">
                  <a:extLst>
                    <a:ext uri="{FF2B5EF4-FFF2-40B4-BE49-F238E27FC236}">
                      <a16:creationId xmlns:a16="http://schemas.microsoft.com/office/drawing/2014/main" xmlns="" id="{4E1A796C-FD1A-437F-AFA9-367D373AD8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36" name="Line 120">
                  <a:extLst>
                    <a:ext uri="{FF2B5EF4-FFF2-40B4-BE49-F238E27FC236}">
                      <a16:creationId xmlns:a16="http://schemas.microsoft.com/office/drawing/2014/main" xmlns="" id="{70FB3F89-8112-41E9-AD90-7EB9BE3B46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</p:grpSp>
          <p:grpSp>
            <p:nvGrpSpPr>
              <p:cNvPr id="29729" name="Group 121">
                <a:extLst>
                  <a:ext uri="{FF2B5EF4-FFF2-40B4-BE49-F238E27FC236}">
                    <a16:creationId xmlns:a16="http://schemas.microsoft.com/office/drawing/2014/main" xmlns="" id="{A3B69BB8-62E3-4074-A37A-DDC51407ED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304"/>
                <a:ext cx="384" cy="0"/>
                <a:chOff x="2640" y="2304"/>
                <a:chExt cx="384" cy="0"/>
              </a:xfrm>
            </p:grpSpPr>
            <p:sp>
              <p:nvSpPr>
                <p:cNvPr id="29733" name="Line 122">
                  <a:extLst>
                    <a:ext uri="{FF2B5EF4-FFF2-40B4-BE49-F238E27FC236}">
                      <a16:creationId xmlns:a16="http://schemas.microsoft.com/office/drawing/2014/main" xmlns="" id="{C1511DA3-393F-4777-8935-1E401E7D94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34" name="Line 123">
                  <a:extLst>
                    <a:ext uri="{FF2B5EF4-FFF2-40B4-BE49-F238E27FC236}">
                      <a16:creationId xmlns:a16="http://schemas.microsoft.com/office/drawing/2014/main" xmlns="" id="{A88E7F6F-E7B3-49E4-B934-00D412CC27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</p:grpSp>
          <p:grpSp>
            <p:nvGrpSpPr>
              <p:cNvPr id="29730" name="Group 124">
                <a:extLst>
                  <a:ext uri="{FF2B5EF4-FFF2-40B4-BE49-F238E27FC236}">
                    <a16:creationId xmlns:a16="http://schemas.microsoft.com/office/drawing/2014/main" xmlns="" id="{A89606CD-E1E4-44E4-8CC1-5E2EFB86BA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08" y="2304"/>
                <a:ext cx="384" cy="0"/>
                <a:chOff x="2640" y="2304"/>
                <a:chExt cx="384" cy="0"/>
              </a:xfrm>
            </p:grpSpPr>
            <p:sp>
              <p:nvSpPr>
                <p:cNvPr id="29731" name="Line 125">
                  <a:extLst>
                    <a:ext uri="{FF2B5EF4-FFF2-40B4-BE49-F238E27FC236}">
                      <a16:creationId xmlns:a16="http://schemas.microsoft.com/office/drawing/2014/main" xmlns="" id="{C7D3707A-AE75-4B30-A8A1-6EED2237EA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  <p:sp>
              <p:nvSpPr>
                <p:cNvPr id="29732" name="Line 126">
                  <a:extLst>
                    <a:ext uri="{FF2B5EF4-FFF2-40B4-BE49-F238E27FC236}">
                      <a16:creationId xmlns:a16="http://schemas.microsoft.com/office/drawing/2014/main" xmlns="" id="{18AF752D-32A0-453E-B204-622563BE4F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30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rgbClr val="791179"/>
                  </a:solidFill>
                  <a:miter lim="800000"/>
                  <a:headEnd type="oval" w="med" len="med"/>
                  <a:tailEnd type="oval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sz="2800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62" grpId="0"/>
      <p:bldP spid="49264" grpId="0" bldLvl="0" animBg="1"/>
      <p:bldP spid="49265" grpId="0"/>
      <p:bldP spid="49266" grpId="0" animBg="1"/>
      <p:bldP spid="49268" grpId="0" animBg="1"/>
      <p:bldP spid="49269" grpId="0" animBg="1"/>
      <p:bldP spid="49270" grpId="0"/>
      <p:bldP spid="4133" grpId="0" animBg="1"/>
      <p:bldP spid="49274" grpId="0" animBg="1"/>
      <p:bldP spid="49275" grpId="0"/>
      <p:bldP spid="49276" grpId="0" animBg="1"/>
      <p:bldP spid="49278" grpId="0" animBg="1"/>
      <p:bldP spid="49279" grpId="0"/>
      <p:bldP spid="49280" grpId="0" animBg="1"/>
      <p:bldP spid="3175" grpId="0"/>
      <p:bldP spid="3167" grpId="0"/>
      <p:bldP spid="3168" grpId="0"/>
      <p:bldP spid="3169" grpId="0"/>
      <p:bldP spid="3170" grpId="0"/>
      <p:bldP spid="31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>
            <a:extLst>
              <a:ext uri="{FF2B5EF4-FFF2-40B4-BE49-F238E27FC236}">
                <a16:creationId xmlns:a16="http://schemas.microsoft.com/office/drawing/2014/main" xmlns="" id="{F71C9CFA-D9DE-4459-A02D-6D76D12DB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478" y="98620"/>
            <a:ext cx="30023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xmlns="" id="{97B3DF75-A50D-4DB6-A9F7-774A40C69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3" y="3593765"/>
            <a:ext cx="899482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nhất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mỗi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xmlns="" id="{FF12155A-8175-4726-AF5D-C489A73B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79" y="727055"/>
            <a:ext cx="90929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Muốn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vi-VN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?</a:t>
            </a:r>
            <a:endParaRPr lang="en-US" altLang="vi-VN" sz="2800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xmlns="" id="{F386F3BB-B65A-42D3-A7E5-43EAEF71A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988" y="2228347"/>
            <a:ext cx="53313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6600"/>
                </a:solidFill>
                <a:latin typeface="Arial" panose="020B0604020202020204" pitchFamily="34" charset="0"/>
              </a:rPr>
              <a:t>( 6 + 4) : 2 = 5 ( </a:t>
            </a:r>
            <a:r>
              <a:rPr lang="en-US" altLang="vi-VN" sz="2800" b="1" i="1">
                <a:solidFill>
                  <a:srgbClr val="006600"/>
                </a:solidFill>
                <a:latin typeface="Arial" panose="020B0604020202020204" pitchFamily="34" charset="0"/>
              </a:rPr>
              <a:t>l </a:t>
            </a:r>
            <a:r>
              <a:rPr lang="en-US" altLang="vi-VN" sz="2800" b="1">
                <a:solidFill>
                  <a:srgbClr val="006600"/>
                </a:solidFill>
                <a:latin typeface="Arial" panose="020B0604020202020204" pitchFamily="34" charset="0"/>
              </a:rPr>
              <a:t>)</a:t>
            </a:r>
            <a:endParaRPr lang="en-US" altLang="vi-VN" sz="2800" b="1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xmlns="" id="{CDE2B96C-F14C-418D-B35C-500BE33BE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3" y="1616866"/>
            <a:ext cx="907142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Lấy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rót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can: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xmlns="" id="{7AE4E0E1-EA3A-4FF2-9714-CB0C38B0E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" y="2873426"/>
            <a:ext cx="8774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+ Ta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gọi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</a:rPr>
              <a:t>5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trung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cộng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</a:rPr>
              <a:t>6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4</a:t>
            </a: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.</a:t>
            </a:r>
            <a:endParaRPr lang="en-US" altLang="vi-VN" sz="28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8" name="Line 17">
            <a:extLst>
              <a:ext uri="{FF2B5EF4-FFF2-40B4-BE49-F238E27FC236}">
                <a16:creationId xmlns:a16="http://schemas.microsoft.com/office/drawing/2014/main" xmlns="" id="{DB7FBC49-9C16-45AB-8F34-625CBFBECE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478" y="3862461"/>
            <a:ext cx="747122" cy="1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just"/>
            <a:endParaRPr lang="en-US" sz="2800"/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xmlns="" id="{E1296851-D9D8-443B-B25B-101D66344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2065" y="4688135"/>
            <a:ext cx="91426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 2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?</a:t>
            </a:r>
            <a:endParaRPr lang="en-US" altLang="vi-VN" sz="28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xmlns="" id="{1572BB53-F99B-4FFB-A474-27B624CC0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" y="5336067"/>
            <a:ext cx="89948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cộng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2.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5125" grpId="0"/>
      <p:bldP spid="8205" grpId="0"/>
      <p:bldP spid="8206" grpId="0"/>
      <p:bldP spid="8207" grpId="0"/>
      <p:bldP spid="8208" grpId="0"/>
      <p:bldP spid="8210" grpId="0"/>
      <p:bldP spid="82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>
            <a:extLst>
              <a:ext uri="{FF2B5EF4-FFF2-40B4-BE49-F238E27FC236}">
                <a16:creationId xmlns:a16="http://schemas.microsoft.com/office/drawing/2014/main" xmlns="" id="{33DAE948-8A87-4F61-A016-0A49A75A0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97" y="2087234"/>
            <a:ext cx="8078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      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7" name="Text Box 74">
            <a:extLst>
              <a:ext uri="{FF2B5EF4-FFF2-40B4-BE49-F238E27FC236}">
                <a16:creationId xmlns:a16="http://schemas.microsoft.com/office/drawing/2014/main" xmlns="" id="{0EF38509-C5FA-47FB-92AA-99BFD2BC1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197" y="3377393"/>
            <a:ext cx="25910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31748" name="Text Box 85">
            <a:extLst>
              <a:ext uri="{FF2B5EF4-FFF2-40B4-BE49-F238E27FC236}">
                <a16:creationId xmlns:a16="http://schemas.microsoft.com/office/drawing/2014/main" xmlns="" id="{01DF03A8-F804-4F4D-8167-B102391E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334" y="5119107"/>
            <a:ext cx="2742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xmlns="" id="{A936678F-CEF7-47CA-BA93-3E238333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61" y="1685650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tắt</a:t>
            </a:r>
            <a:r>
              <a:rPr lang="en-US" altLang="en-US" sz="2800" b="1" u="sng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2" name="Group 50">
            <a:extLst>
              <a:ext uri="{FF2B5EF4-FFF2-40B4-BE49-F238E27FC236}">
                <a16:creationId xmlns:a16="http://schemas.microsoft.com/office/drawing/2014/main" xmlns="" id="{222A69E6-30C8-44D7-9015-5CB8B0496206}"/>
              </a:ext>
            </a:extLst>
          </p:cNvPr>
          <p:cNvGrpSpPr>
            <a:grpSpLocks/>
          </p:cNvGrpSpPr>
          <p:nvPr/>
        </p:nvGrpSpPr>
        <p:grpSpPr bwMode="auto">
          <a:xfrm>
            <a:off x="998933" y="3277943"/>
            <a:ext cx="8000328" cy="0"/>
            <a:chOff x="480" y="2688"/>
            <a:chExt cx="5040" cy="0"/>
          </a:xfrm>
        </p:grpSpPr>
        <p:sp>
          <p:nvSpPr>
            <p:cNvPr id="31773" name="Line 51">
              <a:extLst>
                <a:ext uri="{FF2B5EF4-FFF2-40B4-BE49-F238E27FC236}">
                  <a16:creationId xmlns:a16="http://schemas.microsoft.com/office/drawing/2014/main" xmlns="" id="{5BD0A5A0-AF6B-4778-8FDE-0AFCC1C529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688"/>
              <a:ext cx="168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1774" name="Line 52">
              <a:extLst>
                <a:ext uri="{FF2B5EF4-FFF2-40B4-BE49-F238E27FC236}">
                  <a16:creationId xmlns:a16="http://schemas.microsoft.com/office/drawing/2014/main" xmlns="" id="{4676C98A-2F7A-4C71-A184-4559C7732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88"/>
              <a:ext cx="168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1775" name="Line 53">
              <a:extLst>
                <a:ext uri="{FF2B5EF4-FFF2-40B4-BE49-F238E27FC236}">
                  <a16:creationId xmlns:a16="http://schemas.microsoft.com/office/drawing/2014/main" xmlns="" id="{66AF1505-E6EC-4843-B6C6-611A9CD8B5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2688"/>
              <a:ext cx="168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7295" name="Text Box 54">
            <a:extLst>
              <a:ext uri="{FF2B5EF4-FFF2-40B4-BE49-F238E27FC236}">
                <a16:creationId xmlns:a16="http://schemas.microsoft.com/office/drawing/2014/main" xmlns="" id="{C0839BE5-E643-4931-A87F-B3CFA167A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488" y="3389489"/>
            <a:ext cx="21341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? học sinh</a:t>
            </a:r>
          </a:p>
        </p:txBody>
      </p:sp>
      <p:sp>
        <p:nvSpPr>
          <p:cNvPr id="7296" name="Text Box 55">
            <a:extLst>
              <a:ext uri="{FF2B5EF4-FFF2-40B4-BE49-F238E27FC236}">
                <a16:creationId xmlns:a16="http://schemas.microsoft.com/office/drawing/2014/main" xmlns="" id="{F92A450D-95B9-4833-BFFF-E8A1DEFCC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324" y="3421743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? học sinh</a:t>
            </a:r>
          </a:p>
        </p:txBody>
      </p:sp>
      <p:sp>
        <p:nvSpPr>
          <p:cNvPr id="7297" name="Text Box 56">
            <a:extLst>
              <a:ext uri="{FF2B5EF4-FFF2-40B4-BE49-F238E27FC236}">
                <a16:creationId xmlns:a16="http://schemas.microsoft.com/office/drawing/2014/main" xmlns="" id="{42DC1B1F-15E6-4D54-A8D4-C15AB5511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091" y="3400241"/>
            <a:ext cx="20575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? học sinh</a:t>
            </a:r>
          </a:p>
        </p:txBody>
      </p:sp>
      <p:sp>
        <p:nvSpPr>
          <p:cNvPr id="7298" name="AutoShape 57">
            <a:extLst>
              <a:ext uri="{FF2B5EF4-FFF2-40B4-BE49-F238E27FC236}">
                <a16:creationId xmlns:a16="http://schemas.microsoft.com/office/drawing/2014/main" xmlns="" id="{DBABE757-FBC0-4A3B-80C5-6333754F8BE6}"/>
              </a:ext>
            </a:extLst>
          </p:cNvPr>
          <p:cNvSpPr>
            <a:spLocks/>
          </p:cNvSpPr>
          <p:nvPr/>
        </p:nvSpPr>
        <p:spPr bwMode="auto">
          <a:xfrm rot="16200000">
            <a:off x="2211144" y="2071108"/>
            <a:ext cx="204275" cy="2628698"/>
          </a:xfrm>
          <a:prstGeom prst="leftBrace">
            <a:avLst>
              <a:gd name="adj1" fmla="val 10711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99" name="AutoShape 58">
            <a:extLst>
              <a:ext uri="{FF2B5EF4-FFF2-40B4-BE49-F238E27FC236}">
                <a16:creationId xmlns:a16="http://schemas.microsoft.com/office/drawing/2014/main" xmlns="" id="{E814F57A-94D1-4D4D-BFA9-3586236B95E8}"/>
              </a:ext>
            </a:extLst>
          </p:cNvPr>
          <p:cNvSpPr>
            <a:spLocks/>
          </p:cNvSpPr>
          <p:nvPr/>
        </p:nvSpPr>
        <p:spPr bwMode="auto">
          <a:xfrm rot="16200000">
            <a:off x="4925853" y="2085891"/>
            <a:ext cx="174709" cy="2628698"/>
          </a:xfrm>
          <a:prstGeom prst="leftBrace">
            <a:avLst>
              <a:gd name="adj1" fmla="val 12524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00" name="AutoShape 59">
            <a:extLst>
              <a:ext uri="{FF2B5EF4-FFF2-40B4-BE49-F238E27FC236}">
                <a16:creationId xmlns:a16="http://schemas.microsoft.com/office/drawing/2014/main" xmlns="" id="{BBDB49BC-8D55-4091-8C9A-292D1369E5D1}"/>
              </a:ext>
            </a:extLst>
          </p:cNvPr>
          <p:cNvSpPr>
            <a:spLocks/>
          </p:cNvSpPr>
          <p:nvPr/>
        </p:nvSpPr>
        <p:spPr bwMode="auto">
          <a:xfrm rot="16200000">
            <a:off x="7590837" y="2085891"/>
            <a:ext cx="174709" cy="2628698"/>
          </a:xfrm>
          <a:prstGeom prst="leftBrace">
            <a:avLst>
              <a:gd name="adj1" fmla="val 12524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02" name="Text Box 43">
            <a:extLst>
              <a:ext uri="{FF2B5EF4-FFF2-40B4-BE49-F238E27FC236}">
                <a16:creationId xmlns:a16="http://schemas.microsoft.com/office/drawing/2014/main" xmlns="" id="{7E1ABC01-1B4E-482F-B5A1-981C253F8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949" y="2308132"/>
            <a:ext cx="19715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25 học sinh</a:t>
            </a:r>
          </a:p>
        </p:txBody>
      </p:sp>
      <p:sp>
        <p:nvSpPr>
          <p:cNvPr id="7304" name="Line 45">
            <a:extLst>
              <a:ext uri="{FF2B5EF4-FFF2-40B4-BE49-F238E27FC236}">
                <a16:creationId xmlns:a16="http://schemas.microsoft.com/office/drawing/2014/main" xmlns="" id="{2B9B6908-32E5-4610-8A29-C0371B1E499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8933" y="2950523"/>
            <a:ext cx="2057535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7305" name="Line 46">
            <a:extLst>
              <a:ext uri="{FF2B5EF4-FFF2-40B4-BE49-F238E27FC236}">
                <a16:creationId xmlns:a16="http://schemas.microsoft.com/office/drawing/2014/main" xmlns="" id="{4125356B-E3B2-40B6-8ED1-17EC0C1B3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0932" y="2934396"/>
            <a:ext cx="3429672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7306" name="Line 47">
            <a:extLst>
              <a:ext uri="{FF2B5EF4-FFF2-40B4-BE49-F238E27FC236}">
                <a16:creationId xmlns:a16="http://schemas.microsoft.com/office/drawing/2014/main" xmlns="" id="{1230FEF7-1795-470E-8106-3E78982C0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6467" y="2934396"/>
            <a:ext cx="2514465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7307" name="Text Box 48">
            <a:extLst>
              <a:ext uri="{FF2B5EF4-FFF2-40B4-BE49-F238E27FC236}">
                <a16:creationId xmlns:a16="http://schemas.microsoft.com/office/drawing/2014/main" xmlns="" id="{061918B6-E8CE-40A8-9409-B1E667D10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8341" y="2283941"/>
            <a:ext cx="2281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  27 học sinh </a:t>
            </a:r>
          </a:p>
        </p:txBody>
      </p:sp>
      <p:sp>
        <p:nvSpPr>
          <p:cNvPr id="7308" name="Text Box 49">
            <a:extLst>
              <a:ext uri="{FF2B5EF4-FFF2-40B4-BE49-F238E27FC236}">
                <a16:creationId xmlns:a16="http://schemas.microsoft.com/office/drawing/2014/main" xmlns="" id="{B2648FAA-AD3B-46BC-8486-7C120A030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452" y="2283941"/>
            <a:ext cx="29794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       32 học sinh</a:t>
            </a:r>
          </a:p>
        </p:txBody>
      </p:sp>
      <p:sp>
        <p:nvSpPr>
          <p:cNvPr id="7309" name="AutoShape 60">
            <a:extLst>
              <a:ext uri="{FF2B5EF4-FFF2-40B4-BE49-F238E27FC236}">
                <a16:creationId xmlns:a16="http://schemas.microsoft.com/office/drawing/2014/main" xmlns="" id="{C3B2FE7A-AA24-43DE-A737-EEB50D438500}"/>
              </a:ext>
            </a:extLst>
          </p:cNvPr>
          <p:cNvSpPr>
            <a:spLocks/>
          </p:cNvSpPr>
          <p:nvPr/>
        </p:nvSpPr>
        <p:spPr bwMode="auto">
          <a:xfrm rot="5400000" flipV="1">
            <a:off x="1965207" y="1793412"/>
            <a:ext cx="122297" cy="1979588"/>
          </a:xfrm>
          <a:prstGeom prst="leftBrace">
            <a:avLst>
              <a:gd name="adj1" fmla="val 13474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10" name="AutoShape 61">
            <a:extLst>
              <a:ext uri="{FF2B5EF4-FFF2-40B4-BE49-F238E27FC236}">
                <a16:creationId xmlns:a16="http://schemas.microsoft.com/office/drawing/2014/main" xmlns="" id="{27B2C4A6-B3AD-4934-9846-73DB8B588E57}"/>
              </a:ext>
            </a:extLst>
          </p:cNvPr>
          <p:cNvSpPr>
            <a:spLocks/>
          </p:cNvSpPr>
          <p:nvPr/>
        </p:nvSpPr>
        <p:spPr bwMode="auto">
          <a:xfrm rot="5400000" flipV="1">
            <a:off x="4215594" y="1589809"/>
            <a:ext cx="153206" cy="2412328"/>
          </a:xfrm>
          <a:prstGeom prst="leftBrace">
            <a:avLst>
              <a:gd name="adj1" fmla="val 13106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11" name="AutoShape 62">
            <a:extLst>
              <a:ext uri="{FF2B5EF4-FFF2-40B4-BE49-F238E27FC236}">
                <a16:creationId xmlns:a16="http://schemas.microsoft.com/office/drawing/2014/main" xmlns="" id="{2F46BEB5-A559-4B47-9702-87A1F5621751}"/>
              </a:ext>
            </a:extLst>
          </p:cNvPr>
          <p:cNvSpPr>
            <a:spLocks/>
          </p:cNvSpPr>
          <p:nvPr/>
        </p:nvSpPr>
        <p:spPr bwMode="auto">
          <a:xfrm rot="5400000" flipV="1">
            <a:off x="7203118" y="1122126"/>
            <a:ext cx="153206" cy="3347694"/>
          </a:xfrm>
          <a:prstGeom prst="leftBrace">
            <a:avLst>
              <a:gd name="adj1" fmla="val 18188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12" name="Text Box 144">
            <a:extLst>
              <a:ext uri="{FF2B5EF4-FFF2-40B4-BE49-F238E27FC236}">
                <a16:creationId xmlns:a16="http://schemas.microsoft.com/office/drawing/2014/main" xmlns="" id="{A8C36102-9515-498C-B685-893E23818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96" y="157865"/>
            <a:ext cx="914265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</a:t>
            </a:r>
            <a:r>
              <a:rPr lang="en-US" altLang="vi-VN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vi-VN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lớp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lần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lượt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25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27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32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Hỏi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mỗi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lớp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  <a:endParaRPr lang="en-US" altLang="vi-V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0" name="Text Box 36">
            <a:extLst>
              <a:ext uri="{FF2B5EF4-FFF2-40B4-BE49-F238E27FC236}">
                <a16:creationId xmlns:a16="http://schemas.microsoft.com/office/drawing/2014/main" xmlns="" id="{1CC71D9D-D709-445B-98E7-B88B4A27D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208" y="3835669"/>
            <a:ext cx="16866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6600"/>
                </a:solidFill>
                <a:latin typeface="Times New Roman" panose="02020603050405020304" pitchFamily="18" charset="0"/>
              </a:rPr>
              <a:t>Bài giải</a:t>
            </a:r>
          </a:p>
        </p:txBody>
      </p:sp>
      <p:sp>
        <p:nvSpPr>
          <p:cNvPr id="6210" name="Text Box 66">
            <a:extLst>
              <a:ext uri="{FF2B5EF4-FFF2-40B4-BE49-F238E27FC236}">
                <a16:creationId xmlns:a16="http://schemas.microsoft.com/office/drawing/2014/main" xmlns="" id="{E5DB4B46-AA0D-43CB-B0E6-7497283B2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255" y="4469460"/>
            <a:ext cx="6419884" cy="37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Tổng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lớp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11" name="Text Box 67">
            <a:extLst>
              <a:ext uri="{FF2B5EF4-FFF2-40B4-BE49-F238E27FC236}">
                <a16:creationId xmlns:a16="http://schemas.microsoft.com/office/drawing/2014/main" xmlns="" id="{B4D7BCB9-728A-4EB7-83F4-7702C5EA5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589" y="4782280"/>
            <a:ext cx="6493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25 + 27 +32 = 84 (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6213" name="Text Box 69">
            <a:extLst>
              <a:ext uri="{FF2B5EF4-FFF2-40B4-BE49-F238E27FC236}">
                <a16:creationId xmlns:a16="http://schemas.microsoft.com/office/drawing/2014/main" xmlns="" id="{7D9EAABA-FFED-4837-8EF9-AA829F9C9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589" y="5229678"/>
            <a:ext cx="64951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mỗi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lớp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14" name="Text Box 70">
            <a:extLst>
              <a:ext uri="{FF2B5EF4-FFF2-40B4-BE49-F238E27FC236}">
                <a16:creationId xmlns:a16="http://schemas.microsoft.com/office/drawing/2014/main" xmlns="" id="{32C6F240-EADE-4250-A6D0-B4D307D70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021" y="5642327"/>
            <a:ext cx="57519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84 : 3 = 28 (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)</a:t>
            </a:r>
          </a:p>
        </p:txBody>
      </p:sp>
      <p:sp>
        <p:nvSpPr>
          <p:cNvPr id="6217" name="Text Box 73">
            <a:extLst>
              <a:ext uri="{FF2B5EF4-FFF2-40B4-BE49-F238E27FC236}">
                <a16:creationId xmlns:a16="http://schemas.microsoft.com/office/drawing/2014/main" xmlns="" id="{1B9ADA27-E992-4E35-9A33-42CDB5962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113785"/>
            <a:ext cx="43421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Đáp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: 28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7295" grpId="0"/>
      <p:bldP spid="7296" grpId="0"/>
      <p:bldP spid="7297" grpId="0"/>
      <p:bldP spid="7298" grpId="0" animBg="1"/>
      <p:bldP spid="7299" grpId="0" animBg="1"/>
      <p:bldP spid="7300" grpId="0" animBg="1"/>
      <p:bldP spid="7302" grpId="0"/>
      <p:bldP spid="7307" grpId="0"/>
      <p:bldP spid="7308" grpId="0"/>
      <p:bldP spid="7309" grpId="0" bldLvl="0" animBg="1"/>
      <p:bldP spid="7310" grpId="0" bldLvl="0" animBg="1"/>
      <p:bldP spid="7311" grpId="0" bldLvl="0" animBg="1"/>
      <p:bldP spid="7312" grpId="0"/>
      <p:bldP spid="6180" grpId="0"/>
      <p:bldP spid="6210" grpId="0"/>
      <p:bldP spid="6211" grpId="0"/>
      <p:bldP spid="6213" grpId="0"/>
      <p:bldP spid="6214" grpId="0"/>
      <p:bldP spid="62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>
            <a:extLst>
              <a:ext uri="{FF2B5EF4-FFF2-40B4-BE49-F238E27FC236}">
                <a16:creationId xmlns:a16="http://schemas.microsoft.com/office/drawing/2014/main" xmlns="" id="{7F9BA686-367B-4D9A-AB2F-0C2722518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441" y="1893845"/>
            <a:ext cx="8078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Text Box 74">
            <a:extLst>
              <a:ext uri="{FF2B5EF4-FFF2-40B4-BE49-F238E27FC236}">
                <a16:creationId xmlns:a16="http://schemas.microsoft.com/office/drawing/2014/main" xmlns="" id="{A7AC9D99-7356-4B26-8ACB-7B37CBEF1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441" y="3184004"/>
            <a:ext cx="25910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32772" name="Text Box 85">
            <a:extLst>
              <a:ext uri="{FF2B5EF4-FFF2-40B4-BE49-F238E27FC236}">
                <a16:creationId xmlns:a16="http://schemas.microsoft.com/office/drawing/2014/main" xmlns="" id="{CB04ECB3-944F-42DB-ACFC-77B0A9913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3578" y="4925718"/>
            <a:ext cx="2742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32773" name="Text Box 36">
            <a:extLst>
              <a:ext uri="{FF2B5EF4-FFF2-40B4-BE49-F238E27FC236}">
                <a16:creationId xmlns:a16="http://schemas.microsoft.com/office/drawing/2014/main" xmlns="" id="{89D23B3F-C5EF-4CFE-87A0-764DDFF1F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313" y="-44681"/>
            <a:ext cx="3953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giải</a:t>
            </a:r>
            <a:endParaRPr lang="en-US" altLang="en-US" sz="2800" b="1" u="sng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4" name="Text Box 66">
            <a:extLst>
              <a:ext uri="{FF2B5EF4-FFF2-40B4-BE49-F238E27FC236}">
                <a16:creationId xmlns:a16="http://schemas.microsoft.com/office/drawing/2014/main" xmlns="" id="{04D62574-65A0-4A5F-B245-6C925801D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65" y="492813"/>
            <a:ext cx="8146815" cy="37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Tổng số học sinh của 3 lớp  là:</a:t>
            </a:r>
            <a:endParaRPr lang="en-US" altLang="en-US" sz="2800" b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5" name="Text Box 67">
            <a:extLst>
              <a:ext uri="{FF2B5EF4-FFF2-40B4-BE49-F238E27FC236}">
                <a16:creationId xmlns:a16="http://schemas.microsoft.com/office/drawing/2014/main" xmlns="" id="{7DDE4963-4637-42EF-B851-55C7B6FC4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461" y="719210"/>
            <a:ext cx="7564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25 + 27 +32 = 84 (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2776" name="Text Box 69">
            <a:extLst>
              <a:ext uri="{FF2B5EF4-FFF2-40B4-BE49-F238E27FC236}">
                <a16:creationId xmlns:a16="http://schemas.microsoft.com/office/drawing/2014/main" xmlns="" id="{D10B252D-E059-4737-98E7-92AEF0F77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906" y="1078761"/>
            <a:ext cx="7415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Trung bình mỗi lớp có số học sinh là:</a:t>
            </a:r>
            <a:endParaRPr lang="en-US" altLang="en-US" sz="2800" b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7" name="Text Box 70">
            <a:extLst>
              <a:ext uri="{FF2B5EF4-FFF2-40B4-BE49-F238E27FC236}">
                <a16:creationId xmlns:a16="http://schemas.microsoft.com/office/drawing/2014/main" xmlns="" id="{6392719A-9387-4657-9285-32A463226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534" y="1438930"/>
            <a:ext cx="60220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84 : 3 =28 ( học sinh )</a:t>
            </a:r>
          </a:p>
        </p:txBody>
      </p:sp>
      <p:sp>
        <p:nvSpPr>
          <p:cNvPr id="32778" name="Text Box 73">
            <a:extLst>
              <a:ext uri="{FF2B5EF4-FFF2-40B4-BE49-F238E27FC236}">
                <a16:creationId xmlns:a16="http://schemas.microsoft.com/office/drawing/2014/main" xmlns="" id="{687A484B-1E2C-4124-9C1B-A15EADEC5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213" y="1855544"/>
            <a:ext cx="61833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Đáp số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: 28 học sinh</a:t>
            </a:r>
            <a:endParaRPr lang="en-US" altLang="en-US" sz="2800" b="1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9" name="Rectangle 2">
            <a:extLst>
              <a:ext uri="{FF2B5EF4-FFF2-40B4-BE49-F238E27FC236}">
                <a16:creationId xmlns:a16="http://schemas.microsoft.com/office/drawing/2014/main" xmlns="" id="{D4DE5C69-76D5-43A7-B5B2-9E0F79DBE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903" y="2447538"/>
            <a:ext cx="1913735" cy="22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vi-VN" sz="2800" b="1" u="sng" dirty="0">
                <a:solidFill>
                  <a:srgbClr val="800000"/>
                </a:solidFill>
                <a:latin typeface="Times New Roman" panose="02020603050405020304" pitchFamily="18" charset="0"/>
              </a:rPr>
              <a:t>*</a:t>
            </a:r>
            <a:r>
              <a:rPr lang="en-US" altLang="vi-VN" sz="2800" b="1" u="sng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vi-VN" sz="2800" b="1" u="sng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vi-VN" sz="2800" b="1" u="sng" dirty="0">
                <a:solidFill>
                  <a:srgbClr val="80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xmlns="" id="{78F18E02-33D1-42F3-BCEC-294F8324F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5" y="2663909"/>
            <a:ext cx="78498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- 28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cộng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16EA773F-E46C-461D-95E3-DC772B2A0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76" y="3192068"/>
            <a:ext cx="891553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vi-VN" sz="28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Số 28 là số</a:t>
            </a:r>
            <a:r>
              <a:rPr lang="en-US" altLang="vi-VN" sz="2800" b="1" noProof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bình cộng của ba số 25; 27 và 32. </a:t>
            </a:r>
          </a:p>
        </p:txBody>
      </p:sp>
      <p:sp>
        <p:nvSpPr>
          <p:cNvPr id="51239" name="Text Box 39">
            <a:extLst>
              <a:ext uri="{FF2B5EF4-FFF2-40B4-BE49-F238E27FC236}">
                <a16:creationId xmlns:a16="http://schemas.microsoft.com/office/drawing/2014/main" xmlns="" id="{6A4BC428-D04A-4B74-B999-D38EE5E1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584" y="3608681"/>
            <a:ext cx="49429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( 25 + 27 + 32 ) : 3 = 28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648034F-D947-4D9B-8E13-F78AF79EA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500" y="4724400"/>
            <a:ext cx="8420974" cy="225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Muốn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cộng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nhiều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tổng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rồi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tổng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hạng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41" name="Text Box 41">
            <a:extLst>
              <a:ext uri="{FF2B5EF4-FFF2-40B4-BE49-F238E27FC236}">
                <a16:creationId xmlns:a16="http://schemas.microsoft.com/office/drawing/2014/main" xmlns="" id="{C2E8287A-3A6B-4244-A6A4-C8918CADB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94" y="4091147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6600"/>
                </a:solidFill>
                <a:latin typeface="Times New Roman" panose="02020603050405020304" pitchFamily="18" charset="0"/>
              </a:rPr>
              <a:t>- Muốn tìm số trung bình cộng của nhiều số ta làm thế nào?</a:t>
            </a:r>
            <a:endParaRPr lang="en-US" altLang="vi-VN" sz="28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F10C3876-C591-40A0-85B6-3F15CEE96302}"/>
              </a:ext>
            </a:extLst>
          </p:cNvPr>
          <p:cNvSpPr/>
          <p:nvPr/>
        </p:nvSpPr>
        <p:spPr>
          <a:xfrm>
            <a:off x="544655" y="5241136"/>
            <a:ext cx="580556" cy="2835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410" tIns="38705" rIns="77410" bIns="38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AC74039-BAAD-4946-92B9-043A758E55AF}"/>
              </a:ext>
            </a:extLst>
          </p:cNvPr>
          <p:cNvSpPr txBox="1"/>
          <p:nvPr/>
        </p:nvSpPr>
        <p:spPr>
          <a:xfrm>
            <a:off x="685800" y="3687463"/>
            <a:ext cx="14807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Ta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viết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0" grpId="0"/>
      <p:bldP spid="2" grpId="0" animBg="1"/>
      <p:bldP spid="51239" grpId="0"/>
      <p:bldP spid="4" grpId="0"/>
      <p:bldP spid="51241" grpId="0"/>
      <p:bldP spid="5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 descr="005-C">
            <a:extLst>
              <a:ext uri="{FF2B5EF4-FFF2-40B4-BE49-F238E27FC236}">
                <a16:creationId xmlns:a16="http://schemas.microsoft.com/office/drawing/2014/main" xmlns="" id="{CAF5CA38-62A6-41DB-A98C-4478BBA45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19" y="1251857"/>
            <a:ext cx="5530549" cy="41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11" descr="BALBLINK.GIF">
            <a:hlinkClick r:id="rId5" action="ppaction://hlinkfile"/>
            <a:extLst>
              <a:ext uri="{FF2B5EF4-FFF2-40B4-BE49-F238E27FC236}">
                <a16:creationId xmlns:a16="http://schemas.microsoft.com/office/drawing/2014/main" xmlns="" id="{54D12A8E-C03B-435A-B54B-4593B7FE45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667" y="2074334"/>
            <a:ext cx="381000" cy="29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EF1D8D42-892B-4372-B08B-846D89934B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86" y="2171096"/>
            <a:ext cx="387048" cy="3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6" descr="HEART.GIF">
            <a:hlinkClick r:id="rId9" action="ppaction://hlinkfile"/>
            <a:extLst>
              <a:ext uri="{FF2B5EF4-FFF2-40B4-BE49-F238E27FC236}">
                <a16:creationId xmlns:a16="http://schemas.microsoft.com/office/drawing/2014/main" xmlns="" id="{0491F103-3782-474A-80B7-94E6F44EFC2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857" y="4880428"/>
            <a:ext cx="408215" cy="27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1" descr="BALBLINK.GIF">
            <a:hlinkClick r:id="rId5" action="ppaction://hlinkfile"/>
            <a:extLst>
              <a:ext uri="{FF2B5EF4-FFF2-40B4-BE49-F238E27FC236}">
                <a16:creationId xmlns:a16="http://schemas.microsoft.com/office/drawing/2014/main" xmlns="" id="{3B3F5575-621E-45ED-B59C-5BB20FC6308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048" y="1493762"/>
            <a:ext cx="381000" cy="29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11" descr="BALBLINK.GIF">
            <a:hlinkClick r:id="rId5" action="ppaction://hlinkfile"/>
            <a:extLst>
              <a:ext uri="{FF2B5EF4-FFF2-40B4-BE49-F238E27FC236}">
                <a16:creationId xmlns:a16="http://schemas.microsoft.com/office/drawing/2014/main" xmlns="" id="{214212FE-756C-4A5A-A997-06F0514412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286" y="4299857"/>
            <a:ext cx="381000" cy="29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11" descr="BALBLINK.GIF">
            <a:hlinkClick r:id="rId5" action="ppaction://hlinkfile"/>
            <a:extLst>
              <a:ext uri="{FF2B5EF4-FFF2-40B4-BE49-F238E27FC236}">
                <a16:creationId xmlns:a16="http://schemas.microsoft.com/office/drawing/2014/main" xmlns="" id="{77280352-AC1B-481D-B6DE-CF5211A1E9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953" y="4880429"/>
            <a:ext cx="381000" cy="29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11" descr="BALBLINK.GIF">
            <a:hlinkClick r:id="rId5" action="ppaction://hlinkfile"/>
            <a:extLst>
              <a:ext uri="{FF2B5EF4-FFF2-40B4-BE49-F238E27FC236}">
                <a16:creationId xmlns:a16="http://schemas.microsoft.com/office/drawing/2014/main" xmlns="" id="{23C16D92-E51E-4059-974B-65F38FA9D0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334" y="3090334"/>
            <a:ext cx="381000" cy="29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36" descr="HEART.GIF">
            <a:hlinkClick r:id="rId9" action="ppaction://hlinkfile"/>
            <a:extLst>
              <a:ext uri="{FF2B5EF4-FFF2-40B4-BE49-F238E27FC236}">
                <a16:creationId xmlns:a16="http://schemas.microsoft.com/office/drawing/2014/main" xmlns="" id="{E5E99D81-1B18-4EB0-BF37-AAF38DEB00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143" y="2896809"/>
            <a:ext cx="408215" cy="27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5" name="Picture 36" descr="HEART.GIF">
            <a:hlinkClick r:id="rId9" action="ppaction://hlinkfile"/>
            <a:extLst>
              <a:ext uri="{FF2B5EF4-FFF2-40B4-BE49-F238E27FC236}">
                <a16:creationId xmlns:a16="http://schemas.microsoft.com/office/drawing/2014/main" xmlns="" id="{E3CFC058-B529-49F6-9159-E1E62CD752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86" y="1445381"/>
            <a:ext cx="408215" cy="27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6" name="Picture 36" descr="HEART.GIF">
            <a:hlinkClick r:id="rId9" action="ppaction://hlinkfile"/>
            <a:extLst>
              <a:ext uri="{FF2B5EF4-FFF2-40B4-BE49-F238E27FC236}">
                <a16:creationId xmlns:a16="http://schemas.microsoft.com/office/drawing/2014/main" xmlns="" id="{3656D8A8-4865-4508-BAA1-B108E90475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667" y="2896809"/>
            <a:ext cx="408215" cy="27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7" name="Picture 36" descr="HEART.GIF">
            <a:hlinkClick r:id="rId9" action="ppaction://hlinkfile"/>
            <a:extLst>
              <a:ext uri="{FF2B5EF4-FFF2-40B4-BE49-F238E27FC236}">
                <a16:creationId xmlns:a16="http://schemas.microsoft.com/office/drawing/2014/main" xmlns="" id="{CF3A5AFC-8C55-490D-B070-A49801D31E7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86" y="3670905"/>
            <a:ext cx="408215" cy="27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36" descr="HEART.GIF">
            <a:hlinkClick r:id="rId9" action="ppaction://hlinkfile"/>
            <a:extLst>
              <a:ext uri="{FF2B5EF4-FFF2-40B4-BE49-F238E27FC236}">
                <a16:creationId xmlns:a16="http://schemas.microsoft.com/office/drawing/2014/main" xmlns="" id="{A4D80274-0680-4CA3-895D-CCF428F89B1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15" y="3380619"/>
            <a:ext cx="580571" cy="46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9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522B980D-72B9-4842-AF57-180E3DA6DF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666" y="3574144"/>
            <a:ext cx="387048" cy="3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0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06718037-88F8-437E-A793-C32D056AB2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95" y="1687287"/>
            <a:ext cx="532190" cy="533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1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D0AD5C3C-DB67-4E11-B27F-F9DD5854C5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762" y="1445382"/>
            <a:ext cx="387048" cy="3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2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1EC0FF23-B83D-407B-B9A8-4E8E2040AF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86" y="4251477"/>
            <a:ext cx="387048" cy="3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3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D6C31582-A03B-4F74-93BD-15F31188D3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715" y="3719286"/>
            <a:ext cx="532190" cy="580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4" name="Picture 33" descr="STARS.GIF">
            <a:hlinkClick r:id="rId7" action="ppaction://hlinkfile"/>
            <a:extLst>
              <a:ext uri="{FF2B5EF4-FFF2-40B4-BE49-F238E27FC236}">
                <a16:creationId xmlns:a16="http://schemas.microsoft.com/office/drawing/2014/main" xmlns="" id="{4F5B439F-6370-4CF2-BB0A-23C8AAAFD5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762" y="1397001"/>
            <a:ext cx="387048" cy="3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2" name="Con_chim_hay_hot_(Melody).mp3">
            <a:hlinkClick r:id="" action="ppaction://media"/>
            <a:extLst>
              <a:ext uri="{FF2B5EF4-FFF2-40B4-BE49-F238E27FC236}">
                <a16:creationId xmlns:a16="http://schemas.microsoft.com/office/drawing/2014/main" xmlns="" id="{9A8EB249-DAC4-4112-B0E1-251BD15293D6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524" y="4977190"/>
            <a:ext cx="193524" cy="19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6" name="Subtitle 2">
            <a:extLst>
              <a:ext uri="{FF2B5EF4-FFF2-40B4-BE49-F238E27FC236}">
                <a16:creationId xmlns:a16="http://schemas.microsoft.com/office/drawing/2014/main" xmlns="" id="{096AE5E2-4C6A-4343-B9B5-A1FBA8BDB329}"/>
              </a:ext>
            </a:extLst>
          </p:cNvPr>
          <p:cNvSpPr txBox="1">
            <a:spLocks/>
          </p:cNvSpPr>
          <p:nvPr/>
        </p:nvSpPr>
        <p:spPr bwMode="auto">
          <a:xfrm>
            <a:off x="3542570" y="2003933"/>
            <a:ext cx="3372883" cy="64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4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pic>
        <p:nvPicPr>
          <p:cNvPr id="36887" name="Picture 10" descr="Thao luan nhon">
            <a:extLst>
              <a:ext uri="{FF2B5EF4-FFF2-40B4-BE49-F238E27FC236}">
                <a16:creationId xmlns:a16="http://schemas.microsoft.com/office/drawing/2014/main" xmlns="" id="{9FBD34D5-6CAB-4BB9-A6A9-A008B5020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621" y="2896809"/>
            <a:ext cx="1826381" cy="1145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769" fill="hold"/>
                                        <p:tgtEl>
                                          <p:spTgt spid="53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Text Box 8">
            <a:extLst>
              <a:ext uri="{FF2B5EF4-FFF2-40B4-BE49-F238E27FC236}">
                <a16:creationId xmlns:a16="http://schemas.microsoft.com/office/drawing/2014/main" xmlns="" id="{CB457738-C88F-43B1-A49E-C6114DD03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750" y="1743128"/>
            <a:ext cx="36218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( 42 + 52 ) : 2 = 47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xmlns="" id="{4D9B9E63-04BB-48E5-9563-FD2C10CCE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167" y="3039820"/>
            <a:ext cx="38866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( 36+ 42+ 57 ) : 3 = 45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xmlns="" id="{AB035409-6B24-47F3-9BBC-11201AE60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838" y="4352572"/>
            <a:ext cx="4496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( 34+ 43+ 52+ 39 ) : 4 = 42</a:t>
            </a:r>
          </a:p>
        </p:txBody>
      </p:sp>
      <p:sp>
        <p:nvSpPr>
          <p:cNvPr id="50187" name="Text Box 20">
            <a:extLst>
              <a:ext uri="{FF2B5EF4-FFF2-40B4-BE49-F238E27FC236}">
                <a16:creationId xmlns:a16="http://schemas.microsoft.com/office/drawing/2014/main" xmlns="" id="{C65238D8-19CC-4EAD-93DD-B2FAC14B2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03" y="293044"/>
            <a:ext cx="9045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263" name="Rectangle 23">
            <a:extLst>
              <a:ext uri="{FF2B5EF4-FFF2-40B4-BE49-F238E27FC236}">
                <a16:creationId xmlns:a16="http://schemas.microsoft.com/office/drawing/2014/main" xmlns="" id="{4342DE78-0D17-4815-9A25-6323799B7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77" y="793063"/>
            <a:ext cx="28625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42 </a:t>
            </a:r>
            <a:r>
              <a:rPr lang="en-US" altLang="en-US" sz="2800" b="1" dirty="0" err="1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</a:t>
            </a:r>
          </a:p>
        </p:txBody>
      </p:sp>
      <p:sp>
        <p:nvSpPr>
          <p:cNvPr id="10264" name="Text Box 24">
            <a:extLst>
              <a:ext uri="{FF2B5EF4-FFF2-40B4-BE49-F238E27FC236}">
                <a16:creationId xmlns:a16="http://schemas.microsoft.com/office/drawing/2014/main" xmlns="" id="{C9C3B5F0-8F96-447E-BD25-A3056E753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58" y="2178566"/>
            <a:ext cx="36070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36; 42; </a:t>
            </a:r>
            <a:r>
              <a:rPr lang="en-US" altLang="en-US" sz="2800" b="1" dirty="0" err="1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57.</a:t>
            </a:r>
          </a:p>
        </p:txBody>
      </p:sp>
      <p:sp>
        <p:nvSpPr>
          <p:cNvPr id="10265" name="Rectangle 25">
            <a:extLst>
              <a:ext uri="{FF2B5EF4-FFF2-40B4-BE49-F238E27FC236}">
                <a16:creationId xmlns:a16="http://schemas.microsoft.com/office/drawing/2014/main" xmlns="" id="{D2A1915E-B77A-44CF-BD2C-FE53BFEFB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127" y="3485555"/>
            <a:ext cx="43435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34; 43; 52 </a:t>
            </a:r>
            <a:r>
              <a:rPr lang="en-US" altLang="en-US" sz="2800" b="1" dirty="0" err="1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</a:t>
            </a:r>
          </a:p>
        </p:txBody>
      </p:sp>
      <p:sp>
        <p:nvSpPr>
          <p:cNvPr id="2" name="Rectangle 25">
            <a:extLst>
              <a:ext uri="{FF2B5EF4-FFF2-40B4-BE49-F238E27FC236}">
                <a16:creationId xmlns:a16="http://schemas.microsoft.com/office/drawing/2014/main" xmlns="" id="{A13B37F0-3E66-4F63-B452-EBFE1E1A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100" y="3879126"/>
            <a:ext cx="6664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34; 43; 52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50195" name="Text Box 19">
            <a:extLst>
              <a:ext uri="{FF2B5EF4-FFF2-40B4-BE49-F238E27FC236}">
                <a16:creationId xmlns:a16="http://schemas.microsoft.com/office/drawing/2014/main" xmlns="" id="{6EFD993D-42DA-422D-9036-D8B970619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100" y="1343552"/>
            <a:ext cx="54388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altLang="vi-VN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96" name="Text Box 20">
            <a:extLst>
              <a:ext uri="{FF2B5EF4-FFF2-40B4-BE49-F238E27FC236}">
                <a16:creationId xmlns:a16="http://schemas.microsoft.com/office/drawing/2014/main" xmlns="" id="{7768FCC6-5EBF-4A65-B975-B98B4E001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585" y="2625336"/>
            <a:ext cx="63661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36; 42;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57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xmlns="" id="{DBDEB91F-AC43-4DD3-98AC-7A34403B1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3225" y="5743129"/>
            <a:ext cx="60335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( 20 + 35 + 37 + 65 + 73 ) : 5 = 46 </a:t>
            </a:r>
          </a:p>
        </p:txBody>
      </p:sp>
      <p:sp>
        <p:nvSpPr>
          <p:cNvPr id="14" name="Rectangle 23">
            <a:extLst>
              <a:ext uri="{FF2B5EF4-FFF2-40B4-BE49-F238E27FC236}">
                <a16:creationId xmlns:a16="http://schemas.microsoft.com/office/drawing/2014/main" xmlns="" id="{A41952F1-C33E-441E-A9DB-A1BBB3A1E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76" y="4848081"/>
            <a:ext cx="69753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 20 ;  35 ;  37 ;  65 </a:t>
            </a:r>
            <a:r>
              <a:rPr lang="en-US" altLang="en-US" sz="2800" b="1" dirty="0" err="1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1109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  </a:t>
            </a:r>
            <a:r>
              <a:rPr lang="en-US" alt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HSKG</a:t>
            </a:r>
            <a:endParaRPr lang="en-US" alt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xmlns="" id="{008C96F3-3461-42AE-B154-8B5E9FDB0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915" y="5209952"/>
            <a:ext cx="74278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20; 35; 37; 65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73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altLang="vi-VN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/>
      <p:bldP spid="2" grpId="0"/>
      <p:bldP spid="50195" grpId="0"/>
      <p:bldP spid="50196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>
            <a:extLst>
              <a:ext uri="{FF2B5EF4-FFF2-40B4-BE49-F238E27FC236}">
                <a16:creationId xmlns:a16="http://schemas.microsoft.com/office/drawing/2014/main" xmlns="" id="{CB9EDB5A-D409-47CB-B180-6E8450722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0" y="1542678"/>
            <a:ext cx="9144000" cy="37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xmlns="" id="{34E8293D-0886-4A4A-BBF6-E57909F98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57" y="85007"/>
            <a:ext cx="8992137" cy="153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Thịnh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lần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lượt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36kg, 38kg, 40kg, 34kg.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gam?</a:t>
            </a:r>
            <a:endParaRPr lang="en-US" altLang="vi-VN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xmlns="" id="{7B8893A3-18A5-4767-AF95-EA34A2F86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888" y="3769449"/>
            <a:ext cx="18505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0" name="Text Box 29">
            <a:extLst>
              <a:ext uri="{FF2B5EF4-FFF2-40B4-BE49-F238E27FC236}">
                <a16:creationId xmlns:a16="http://schemas.microsoft.com/office/drawing/2014/main" xmlns="" id="{082DBD02-91D4-43D9-B425-6DF72A161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552" y="1741489"/>
            <a:ext cx="14608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altLang="en-US" sz="28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1" name="Text Box 35">
            <a:extLst>
              <a:ext uri="{FF2B5EF4-FFF2-40B4-BE49-F238E27FC236}">
                <a16:creationId xmlns:a16="http://schemas.microsoft.com/office/drawing/2014/main" xmlns="" id="{D4F00287-34D4-4EBE-830E-FC6E1A127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502" y="1741489"/>
            <a:ext cx="19150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endParaRPr lang="en-US" altLang="en-US" sz="28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3" name="Line 31">
            <a:extLst>
              <a:ext uri="{FF2B5EF4-FFF2-40B4-BE49-F238E27FC236}">
                <a16:creationId xmlns:a16="http://schemas.microsoft.com/office/drawing/2014/main" xmlns="" id="{7E7C88B4-20B7-4EB3-A5B4-3F9D09607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8815" y="2512985"/>
            <a:ext cx="1368106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4" name="Line 32">
            <a:extLst>
              <a:ext uri="{FF2B5EF4-FFF2-40B4-BE49-F238E27FC236}">
                <a16:creationId xmlns:a16="http://schemas.microsoft.com/office/drawing/2014/main" xmlns="" id="{E07A8F34-7366-4E9C-8559-1B87347A4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6021" y="2512985"/>
            <a:ext cx="1912392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5" name="Line 33">
            <a:extLst>
              <a:ext uri="{FF2B5EF4-FFF2-40B4-BE49-F238E27FC236}">
                <a16:creationId xmlns:a16="http://schemas.microsoft.com/office/drawing/2014/main" xmlns="" id="{586A0806-8168-4DFC-BADE-C4685048C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6920" y="2512985"/>
            <a:ext cx="1569693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6" name="Text Box 34">
            <a:extLst>
              <a:ext uri="{FF2B5EF4-FFF2-40B4-BE49-F238E27FC236}">
                <a16:creationId xmlns:a16="http://schemas.microsoft.com/office/drawing/2014/main" xmlns="" id="{2D10B9E3-31E9-4D98-A43A-9C8C013D7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926" y="1390484"/>
            <a:ext cx="8318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Mai </a:t>
            </a:r>
          </a:p>
        </p:txBody>
      </p:sp>
      <p:sp>
        <p:nvSpPr>
          <p:cNvPr id="9237" name="AutoShape 36">
            <a:extLst>
              <a:ext uri="{FF2B5EF4-FFF2-40B4-BE49-F238E27FC236}">
                <a16:creationId xmlns:a16="http://schemas.microsoft.com/office/drawing/2014/main" xmlns="" id="{60DE8722-1A98-4F3D-9E73-FEF1C16CD8AB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191047" y="1644816"/>
            <a:ext cx="120952" cy="1368106"/>
          </a:xfrm>
          <a:prstGeom prst="leftBrace">
            <a:avLst>
              <a:gd name="adj1" fmla="val 9415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8" name="AutoShape 37">
            <a:extLst>
              <a:ext uri="{FF2B5EF4-FFF2-40B4-BE49-F238E27FC236}">
                <a16:creationId xmlns:a16="http://schemas.microsoft.com/office/drawing/2014/main" xmlns="" id="{24151D60-C929-49AC-8E42-A245147EB2A2}"/>
              </a:ext>
            </a:extLst>
          </p:cNvPr>
          <p:cNvSpPr>
            <a:spLocks/>
          </p:cNvSpPr>
          <p:nvPr/>
        </p:nvSpPr>
        <p:spPr bwMode="auto">
          <a:xfrm rot="5400000" flipV="1">
            <a:off x="4670026" y="1544694"/>
            <a:ext cx="122296" cy="1569693"/>
          </a:xfrm>
          <a:prstGeom prst="leftBrace">
            <a:avLst>
              <a:gd name="adj1" fmla="val 106841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9" name="AutoShape 38">
            <a:extLst>
              <a:ext uri="{FF2B5EF4-FFF2-40B4-BE49-F238E27FC236}">
                <a16:creationId xmlns:a16="http://schemas.microsoft.com/office/drawing/2014/main" xmlns="" id="{0252434B-B893-4035-9C05-B83B92EF8516}"/>
              </a:ext>
            </a:extLst>
          </p:cNvPr>
          <p:cNvSpPr>
            <a:spLocks/>
          </p:cNvSpPr>
          <p:nvPr/>
        </p:nvSpPr>
        <p:spPr bwMode="auto">
          <a:xfrm rot="5400000" flipV="1">
            <a:off x="6411068" y="1374688"/>
            <a:ext cx="122297" cy="1912392"/>
          </a:xfrm>
          <a:prstGeom prst="leftBrace">
            <a:avLst>
              <a:gd name="adj1" fmla="val 130166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0" name="Line 61">
            <a:extLst>
              <a:ext uri="{FF2B5EF4-FFF2-40B4-BE49-F238E27FC236}">
                <a16:creationId xmlns:a16="http://schemas.microsoft.com/office/drawing/2014/main" xmlns="" id="{525110A3-3F39-4C2B-852C-576D24DAB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7820" y="2512985"/>
            <a:ext cx="1256561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1" name="AutoShape 63">
            <a:extLst>
              <a:ext uri="{FF2B5EF4-FFF2-40B4-BE49-F238E27FC236}">
                <a16:creationId xmlns:a16="http://schemas.microsoft.com/office/drawing/2014/main" xmlns="" id="{32A047EB-792D-42D0-9E3F-341DD0722597}"/>
              </a:ext>
            </a:extLst>
          </p:cNvPr>
          <p:cNvSpPr>
            <a:spLocks/>
          </p:cNvSpPr>
          <p:nvPr/>
        </p:nvSpPr>
        <p:spPr bwMode="auto">
          <a:xfrm rot="5400000" flipV="1">
            <a:off x="8005624" y="1700588"/>
            <a:ext cx="120952" cy="1256561"/>
          </a:xfrm>
          <a:prstGeom prst="leftBrace">
            <a:avLst>
              <a:gd name="adj1" fmla="val 8647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2" name="Text Box 64">
            <a:extLst>
              <a:ext uri="{FF2B5EF4-FFF2-40B4-BE49-F238E27FC236}">
                <a16:creationId xmlns:a16="http://schemas.microsoft.com/office/drawing/2014/main" xmlns="" id="{A536462A-8A35-4B32-955D-6265ECEDF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9171" y="1725093"/>
            <a:ext cx="1260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Thịnh</a:t>
            </a:r>
            <a:endParaRPr lang="en-US" altLang="en-US" sz="28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3" name="Text Box 65">
            <a:extLst>
              <a:ext uri="{FF2B5EF4-FFF2-40B4-BE49-F238E27FC236}">
                <a16:creationId xmlns:a16="http://schemas.microsoft.com/office/drawing/2014/main" xmlns="" id="{83C5A24F-4396-4C16-B0C3-9AF9C495C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525" y="2418422"/>
            <a:ext cx="11098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kg</a:t>
            </a:r>
          </a:p>
        </p:txBody>
      </p:sp>
      <p:sp>
        <p:nvSpPr>
          <p:cNvPr id="9244" name="Text Box 66">
            <a:extLst>
              <a:ext uri="{FF2B5EF4-FFF2-40B4-BE49-F238E27FC236}">
                <a16:creationId xmlns:a16="http://schemas.microsoft.com/office/drawing/2014/main" xmlns="" id="{6D482C92-D02E-4AF1-A373-E895EA19E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900" y="2428115"/>
            <a:ext cx="1005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kg</a:t>
            </a:r>
          </a:p>
        </p:txBody>
      </p:sp>
      <p:sp>
        <p:nvSpPr>
          <p:cNvPr id="9245" name="Text Box 67">
            <a:extLst>
              <a:ext uri="{FF2B5EF4-FFF2-40B4-BE49-F238E27FC236}">
                <a16:creationId xmlns:a16="http://schemas.microsoft.com/office/drawing/2014/main" xmlns="" id="{0DC79472-A5C5-4DAE-9EAC-BB90C2AB8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576" y="2408302"/>
            <a:ext cx="11304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kg</a:t>
            </a:r>
          </a:p>
        </p:txBody>
      </p:sp>
      <p:sp>
        <p:nvSpPr>
          <p:cNvPr id="9246" name="Text Box 68">
            <a:extLst>
              <a:ext uri="{FF2B5EF4-FFF2-40B4-BE49-F238E27FC236}">
                <a16:creationId xmlns:a16="http://schemas.microsoft.com/office/drawing/2014/main" xmlns="" id="{75BD5BEA-6550-4638-AD61-D99FE2F5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272" y="2408302"/>
            <a:ext cx="11443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kg</a:t>
            </a:r>
          </a:p>
        </p:txBody>
      </p:sp>
      <p:sp>
        <p:nvSpPr>
          <p:cNvPr id="9248" name="Line 41">
            <a:extLst>
              <a:ext uri="{FF2B5EF4-FFF2-40B4-BE49-F238E27FC236}">
                <a16:creationId xmlns:a16="http://schemas.microsoft.com/office/drawing/2014/main" xmlns="" id="{7E0EF74E-7FD1-41DE-B624-55DB902D7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407" y="2980667"/>
            <a:ext cx="1537439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9" name="Line 69">
            <a:extLst>
              <a:ext uri="{FF2B5EF4-FFF2-40B4-BE49-F238E27FC236}">
                <a16:creationId xmlns:a16="http://schemas.microsoft.com/office/drawing/2014/main" xmlns="" id="{494412D4-526A-47F5-A2C2-399475DD9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7597" y="2980667"/>
            <a:ext cx="1537439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50" name="Line 70">
            <a:extLst>
              <a:ext uri="{FF2B5EF4-FFF2-40B4-BE49-F238E27FC236}">
                <a16:creationId xmlns:a16="http://schemas.microsoft.com/office/drawing/2014/main" xmlns="" id="{53617AFA-A253-4C08-B00D-1107447BB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5629" y="2980667"/>
            <a:ext cx="1538783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51" name="Line 71">
            <a:extLst>
              <a:ext uri="{FF2B5EF4-FFF2-40B4-BE49-F238E27FC236}">
                <a16:creationId xmlns:a16="http://schemas.microsoft.com/office/drawing/2014/main" xmlns="" id="{667C9AEF-A4B4-4877-BFE2-87C5AC54C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0973" y="2980667"/>
            <a:ext cx="1538783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53" name="AutoShape 47">
            <a:extLst>
              <a:ext uri="{FF2B5EF4-FFF2-40B4-BE49-F238E27FC236}">
                <a16:creationId xmlns:a16="http://schemas.microsoft.com/office/drawing/2014/main" xmlns="" id="{AE1EA800-B2A8-4D7C-9C46-3AE76B1F9A1D}"/>
              </a:ext>
            </a:extLst>
          </p:cNvPr>
          <p:cNvSpPr>
            <a:spLocks/>
          </p:cNvSpPr>
          <p:nvPr/>
        </p:nvSpPr>
        <p:spPr bwMode="auto">
          <a:xfrm rot="16200000">
            <a:off x="3256899" y="2389345"/>
            <a:ext cx="139767" cy="1537439"/>
          </a:xfrm>
          <a:prstGeom prst="leftBrace">
            <a:avLst>
              <a:gd name="adj1" fmla="val 9156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54" name="Text Box 73">
            <a:extLst>
              <a:ext uri="{FF2B5EF4-FFF2-40B4-BE49-F238E27FC236}">
                <a16:creationId xmlns:a16="http://schemas.microsoft.com/office/drawing/2014/main" xmlns="" id="{8F3B04A4-C572-4F1C-AC61-33D13B2AD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228" y="3159408"/>
            <a:ext cx="8681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kg</a:t>
            </a:r>
          </a:p>
        </p:txBody>
      </p:sp>
      <p:sp>
        <p:nvSpPr>
          <p:cNvPr id="9256" name="AutoShape 76">
            <a:extLst>
              <a:ext uri="{FF2B5EF4-FFF2-40B4-BE49-F238E27FC236}">
                <a16:creationId xmlns:a16="http://schemas.microsoft.com/office/drawing/2014/main" xmlns="" id="{72595979-304F-4850-8071-2AF8F071FC63}"/>
              </a:ext>
            </a:extLst>
          </p:cNvPr>
          <p:cNvSpPr>
            <a:spLocks/>
          </p:cNvSpPr>
          <p:nvPr/>
        </p:nvSpPr>
        <p:spPr bwMode="auto">
          <a:xfrm rot="16200000">
            <a:off x="4786275" y="2389345"/>
            <a:ext cx="139767" cy="1537439"/>
          </a:xfrm>
          <a:prstGeom prst="leftBrace">
            <a:avLst>
              <a:gd name="adj1" fmla="val 9156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57" name="Text Box 77">
            <a:extLst>
              <a:ext uri="{FF2B5EF4-FFF2-40B4-BE49-F238E27FC236}">
                <a16:creationId xmlns:a16="http://schemas.microsoft.com/office/drawing/2014/main" xmlns="" id="{F1488BDA-F9B6-4ED7-A990-56D8EE90B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259" y="3159408"/>
            <a:ext cx="869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kg</a:t>
            </a:r>
          </a:p>
        </p:txBody>
      </p:sp>
      <p:sp>
        <p:nvSpPr>
          <p:cNvPr id="9259" name="AutoShape 79">
            <a:extLst>
              <a:ext uri="{FF2B5EF4-FFF2-40B4-BE49-F238E27FC236}">
                <a16:creationId xmlns:a16="http://schemas.microsoft.com/office/drawing/2014/main" xmlns="" id="{3C2D9E47-2E33-47E9-90C2-E2D71C84B8A5}"/>
              </a:ext>
            </a:extLst>
          </p:cNvPr>
          <p:cNvSpPr>
            <a:spLocks/>
          </p:cNvSpPr>
          <p:nvPr/>
        </p:nvSpPr>
        <p:spPr bwMode="auto">
          <a:xfrm rot="16200000">
            <a:off x="6323714" y="2381281"/>
            <a:ext cx="139767" cy="1537439"/>
          </a:xfrm>
          <a:prstGeom prst="leftBrace">
            <a:avLst>
              <a:gd name="adj1" fmla="val 9156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0" name="Text Box 80">
            <a:extLst>
              <a:ext uri="{FF2B5EF4-FFF2-40B4-BE49-F238E27FC236}">
                <a16:creationId xmlns:a16="http://schemas.microsoft.com/office/drawing/2014/main" xmlns="" id="{5575A5F4-FFE2-4C47-9775-C23CD08B0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2042" y="3151345"/>
            <a:ext cx="8681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kg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CD2B4C05-4EA3-4785-A54A-D6A8FBF13560}"/>
              </a:ext>
            </a:extLst>
          </p:cNvPr>
          <p:cNvGrpSpPr>
            <a:grpSpLocks/>
          </p:cNvGrpSpPr>
          <p:nvPr/>
        </p:nvGrpSpPr>
        <p:grpSpPr bwMode="auto">
          <a:xfrm>
            <a:off x="7148390" y="3086841"/>
            <a:ext cx="1538783" cy="595355"/>
            <a:chOff x="4495" y="2336"/>
            <a:chExt cx="969" cy="443"/>
          </a:xfrm>
        </p:grpSpPr>
        <p:sp>
          <p:nvSpPr>
            <p:cNvPr id="35878" name="AutoShape 82">
              <a:extLst>
                <a:ext uri="{FF2B5EF4-FFF2-40B4-BE49-F238E27FC236}">
                  <a16:creationId xmlns:a16="http://schemas.microsoft.com/office/drawing/2014/main" xmlns="" id="{C0522FD1-AE6B-4CB1-929E-58186F29C774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928" y="1903"/>
              <a:ext cx="104" cy="969"/>
            </a:xfrm>
            <a:prstGeom prst="leftBrace">
              <a:avLst>
                <a:gd name="adj1" fmla="val 77558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9" name="Text Box 83">
              <a:extLst>
                <a:ext uri="{FF2B5EF4-FFF2-40B4-BE49-F238E27FC236}">
                  <a16:creationId xmlns:a16="http://schemas.microsoft.com/office/drawing/2014/main" xmlns="" id="{8A7F5CD8-A52C-4971-A6DB-73696FE105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6" y="2390"/>
              <a:ext cx="547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kg</a:t>
              </a:r>
            </a:p>
          </p:txBody>
        </p:sp>
      </p:grpSp>
      <p:sp>
        <p:nvSpPr>
          <p:cNvPr id="8279" name="Text Box 87">
            <a:extLst>
              <a:ext uri="{FF2B5EF4-FFF2-40B4-BE49-F238E27FC236}">
                <a16:creationId xmlns:a16="http://schemas.microsoft.com/office/drawing/2014/main" xmlns="" id="{9E595C4A-544A-4B95-97B6-991D8606B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49" y="1688498"/>
            <a:ext cx="18505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tắt</a:t>
            </a:r>
            <a:r>
              <a:rPr lang="en-US" altLang="en-US" sz="2800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22" name="Rectangle 25">
            <a:extLst>
              <a:ext uri="{FF2B5EF4-FFF2-40B4-BE49-F238E27FC236}">
                <a16:creationId xmlns:a16="http://schemas.microsoft.com/office/drawing/2014/main" xmlns="" id="{9C810C90-8651-4350-8B51-EBC762F86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191" y="5653069"/>
            <a:ext cx="44282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148 : 4 = 37 ( kg)</a:t>
            </a:r>
          </a:p>
        </p:txBody>
      </p:sp>
      <p:sp>
        <p:nvSpPr>
          <p:cNvPr id="8219" name="Rectangle 27">
            <a:extLst>
              <a:ext uri="{FF2B5EF4-FFF2-40B4-BE49-F238E27FC236}">
                <a16:creationId xmlns:a16="http://schemas.microsoft.com/office/drawing/2014/main" xmlns="" id="{C3260E9D-C8F2-4930-9212-AFF5048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1766" y="6143514"/>
            <a:ext cx="383150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37 kg</a:t>
            </a:r>
          </a:p>
        </p:txBody>
      </p:sp>
      <p:sp>
        <p:nvSpPr>
          <p:cNvPr id="3" name="Text Box 21">
            <a:extLst>
              <a:ext uri="{FF2B5EF4-FFF2-40B4-BE49-F238E27FC236}">
                <a16:creationId xmlns:a16="http://schemas.microsoft.com/office/drawing/2014/main" xmlns="" id="{91F6BE81-863E-40D7-86B9-5A2126171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546" y="4341288"/>
            <a:ext cx="409756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xmlns="" id="{B695355C-C6B6-40A8-954A-1FB8C5106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846" y="4728446"/>
            <a:ext cx="44537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36+ 38 + 40 + 34 = 148 ( kg)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xmlns="" id="{68C3389A-72A3-44DE-9799-445CE32F5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5040" y="5291103"/>
            <a:ext cx="513634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mỗi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8198" grpId="0"/>
      <p:bldP spid="9230" grpId="0"/>
      <p:bldP spid="9231" grpId="0"/>
      <p:bldP spid="9236" grpId="0"/>
      <p:bldP spid="9237" grpId="0" animBg="1"/>
      <p:bldP spid="9238" grpId="0" animBg="1"/>
      <p:bldP spid="9239" grpId="0" animBg="1"/>
      <p:bldP spid="9241" grpId="0" bldLvl="0" animBg="1"/>
      <p:bldP spid="9241" grpId="1" animBg="1"/>
      <p:bldP spid="9242" grpId="0"/>
      <p:bldP spid="9242" grpId="1"/>
      <p:bldP spid="9243" grpId="0"/>
      <p:bldP spid="9244" grpId="0"/>
      <p:bldP spid="9245" grpId="0"/>
      <p:bldP spid="9246" grpId="0"/>
      <p:bldP spid="9246" grpId="1"/>
      <p:bldP spid="9253" grpId="0" animBg="1"/>
      <p:bldP spid="9254" grpId="0"/>
      <p:bldP spid="9256" grpId="0" animBg="1"/>
      <p:bldP spid="9257" grpId="0"/>
      <p:bldP spid="9259" grpId="0" animBg="1"/>
      <p:bldP spid="9260" grpId="0"/>
      <p:bldP spid="8279" grpId="0"/>
      <p:bldP spid="12322" grpId="0"/>
      <p:bldP spid="8219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Tweety[1]">
            <a:extLst>
              <a:ext uri="{FF2B5EF4-FFF2-40B4-BE49-F238E27FC236}">
                <a16:creationId xmlns:a16="http://schemas.microsoft.com/office/drawing/2014/main" xmlns="" id="{08C5DA50-7BF7-4ED2-80D1-66CA2245A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99" y="679552"/>
            <a:ext cx="934022" cy="66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AutoShape 3">
            <a:hlinkClick r:id="rId4" action="ppaction://hlinksldjump"/>
            <a:extLst>
              <a:ext uri="{FF2B5EF4-FFF2-40B4-BE49-F238E27FC236}">
                <a16:creationId xmlns:a16="http://schemas.microsoft.com/office/drawing/2014/main" xmlns="" id="{1D79EAEF-B36A-49C7-ADF4-E1913CC1FD22}"/>
              </a:ext>
            </a:extLst>
          </p:cNvPr>
          <p:cNvSpPr>
            <a:spLocks noChangeArrowheads="1"/>
          </p:cNvSpPr>
          <p:nvPr/>
        </p:nvSpPr>
        <p:spPr bwMode="auto">
          <a:xfrm rot="13500000">
            <a:off x="2217151" y="2833605"/>
            <a:ext cx="2671704" cy="32717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AutoShape 4">
            <a:hlinkClick r:id="" action="ppaction://noaction"/>
            <a:extLst>
              <a:ext uri="{FF2B5EF4-FFF2-40B4-BE49-F238E27FC236}">
                <a16:creationId xmlns:a16="http://schemas.microsoft.com/office/drawing/2014/main" xmlns="" id="{F2D98469-90A4-4051-9B68-204BAA6957E2}"/>
              </a:ext>
            </a:extLst>
          </p:cNvPr>
          <p:cNvSpPr>
            <a:spLocks noChangeArrowheads="1"/>
          </p:cNvSpPr>
          <p:nvPr/>
        </p:nvSpPr>
        <p:spPr bwMode="auto">
          <a:xfrm rot="18900000">
            <a:off x="1980932" y="977699"/>
            <a:ext cx="2939143" cy="298483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</p:txBody>
      </p:sp>
      <p:sp>
        <p:nvSpPr>
          <p:cNvPr id="11269" name="AutoShape 5">
            <a:hlinkClick r:id="rId5" action="ppaction://hlinksldjump"/>
            <a:extLst>
              <a:ext uri="{FF2B5EF4-FFF2-40B4-BE49-F238E27FC236}">
                <a16:creationId xmlns:a16="http://schemas.microsoft.com/office/drawing/2014/main" xmlns="" id="{49FB5CBC-806B-4D10-995E-EA53B9AC1091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4666074" y="696821"/>
            <a:ext cx="2572254" cy="352105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 dirty="0">
              <a:latin typeface="Times New Roman" panose="02020603050405020304" pitchFamily="18" charset="0"/>
            </a:endParaRPr>
          </a:p>
        </p:txBody>
      </p:sp>
      <p:sp>
        <p:nvSpPr>
          <p:cNvPr id="11270" name="AutoShape 6">
            <a:hlinkClick r:id="rId6" action="ppaction://hlinksldjump"/>
            <a:extLst>
              <a:ext uri="{FF2B5EF4-FFF2-40B4-BE49-F238E27FC236}">
                <a16:creationId xmlns:a16="http://schemas.microsoft.com/office/drawing/2014/main" xmlns="" id="{526FF3AF-32C6-427E-B7D5-D9C0D17515CE}"/>
              </a:ext>
            </a:extLst>
          </p:cNvPr>
          <p:cNvSpPr>
            <a:spLocks noChangeArrowheads="1"/>
          </p:cNvSpPr>
          <p:nvPr/>
        </p:nvSpPr>
        <p:spPr bwMode="auto">
          <a:xfrm rot="8100000">
            <a:off x="4420138" y="3041952"/>
            <a:ext cx="3060095" cy="296736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32" b="1">
                <a:solidFill>
                  <a:srgbClr val="FF7C80"/>
                </a:solidFill>
                <a:latin typeface="Times New Roman" panose="02020603050405020304" pitchFamily="18" charset="0"/>
              </a:rPr>
              <a:t>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32" b="1">
              <a:solidFill>
                <a:srgbClr val="FF7C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9" name="Oval 7">
            <a:extLst>
              <a:ext uri="{FF2B5EF4-FFF2-40B4-BE49-F238E27FC236}">
                <a16:creationId xmlns:a16="http://schemas.microsoft.com/office/drawing/2014/main" xmlns="" id="{2840DB13-7968-495B-834C-4F7DC42DB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672" y="2332366"/>
            <a:ext cx="2754984" cy="2206709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705" rIns="38705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>
                <a:latin typeface="Times New Roman" panose="02020603050405020304" pitchFamily="18" charset="0"/>
              </a:rPr>
              <a:t>TRÒ CHƠI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khám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9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</a:t>
            </a:r>
            <a:r>
              <a:rPr lang="en-US" altLang="en-US" sz="2709" b="1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</a:p>
        </p:txBody>
      </p:sp>
      <p:pic>
        <p:nvPicPr>
          <p:cNvPr id="36872" name="Picture 8" descr="0004-1">
            <a:extLst>
              <a:ext uri="{FF2B5EF4-FFF2-40B4-BE49-F238E27FC236}">
                <a16:creationId xmlns:a16="http://schemas.microsoft.com/office/drawing/2014/main" xmlns="" id="{418EB6AB-2D49-401C-85AF-13A09EA4E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138460"/>
            <a:ext cx="838603" cy="90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9" descr="0001-1">
            <a:extLst>
              <a:ext uri="{FF2B5EF4-FFF2-40B4-BE49-F238E27FC236}">
                <a16:creationId xmlns:a16="http://schemas.microsoft.com/office/drawing/2014/main" xmlns="" id="{FDECA185-B1B9-433D-906A-5D16D962B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535" y="816429"/>
            <a:ext cx="610138" cy="967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6" name="Picture 14" descr="butterfly2">
            <a:extLst>
              <a:ext uri="{FF2B5EF4-FFF2-40B4-BE49-F238E27FC236}">
                <a16:creationId xmlns:a16="http://schemas.microsoft.com/office/drawing/2014/main" xmlns="" id="{9F84510D-0B36-4461-81E1-570680C23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45445"/>
            <a:ext cx="913862" cy="52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15" descr="bird">
            <a:extLst>
              <a:ext uri="{FF2B5EF4-FFF2-40B4-BE49-F238E27FC236}">
                <a16:creationId xmlns:a16="http://schemas.microsoft.com/office/drawing/2014/main" xmlns="" id="{68149BE7-2C38-444D-9D79-02568F7BD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19379" y="2912950"/>
            <a:ext cx="677779" cy="83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C8F2E9A-52FC-48B0-B717-32602D5DFB8F}"/>
              </a:ext>
            </a:extLst>
          </p:cNvPr>
          <p:cNvSpPr txBox="1"/>
          <p:nvPr/>
        </p:nvSpPr>
        <p:spPr>
          <a:xfrm>
            <a:off x="6184656" y="1569021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90D5B0-884E-4781-BDC3-9C03C97B6E91}"/>
              </a:ext>
            </a:extLst>
          </p:cNvPr>
          <p:cNvSpPr txBox="1"/>
          <p:nvPr/>
        </p:nvSpPr>
        <p:spPr>
          <a:xfrm>
            <a:off x="3071446" y="1764730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B2E507B-4B81-44A9-B6CD-614994863CA9}"/>
              </a:ext>
            </a:extLst>
          </p:cNvPr>
          <p:cNvSpPr txBox="1"/>
          <p:nvPr/>
        </p:nvSpPr>
        <p:spPr>
          <a:xfrm>
            <a:off x="3082132" y="4364137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EF4744-4819-4C28-AC15-C41D4CE60D41}"/>
              </a:ext>
            </a:extLst>
          </p:cNvPr>
          <p:cNvSpPr txBox="1"/>
          <p:nvPr/>
        </p:nvSpPr>
        <p:spPr>
          <a:xfrm>
            <a:off x="6255626" y="4325544"/>
            <a:ext cx="451544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24" b="1" dirty="0"/>
              <a:t>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274EA5EE2C96234183A9376392CFB4B4" ma:contentTypeVersion="8" ma:contentTypeDescription="Tạo tài liệu mới." ma:contentTypeScope="" ma:versionID="0251f9f5209d8b11791ef8b27a28dfdd">
  <xsd:schema xmlns:xsd="http://www.w3.org/2001/XMLSchema" xmlns:xs="http://www.w3.org/2001/XMLSchema" xmlns:p="http://schemas.microsoft.com/office/2006/metadata/properties" xmlns:ns2="56568334-b38c-437c-9116-9209b71f020d" targetNamespace="http://schemas.microsoft.com/office/2006/metadata/properties" ma:root="true" ma:fieldsID="c2467c01573676f831ba9174d16627d0" ns2:_="">
    <xsd:import namespace="56568334-b38c-437c-9116-9209b71f02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68334-b38c-437c-9116-9209b71f02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F35665-C9A5-43CE-9AA0-BD986505FF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68334-b38c-437c-9116-9209b71f02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F49E91-C71B-49B1-92FF-5A6A43D747FD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56568334-b38c-437c-9116-9209b71f020d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113426C-2D2B-40EA-8F04-0E566B5B81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1017</Words>
  <Application>Microsoft Office PowerPoint</Application>
  <PresentationFormat>On-screen Show (4:3)</PresentationFormat>
  <Paragraphs>149</Paragraphs>
  <Slides>15</Slides>
  <Notes>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Phan Danh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Dang Le Phan Danh</dc:creator>
  <cp:lastModifiedBy>CTY SONGPHAT</cp:lastModifiedBy>
  <cp:revision>55</cp:revision>
  <dcterms:created xsi:type="dcterms:W3CDTF">2017-09-30T03:43:00Z</dcterms:created>
  <dcterms:modified xsi:type="dcterms:W3CDTF">2022-10-05T00:21:28Z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85CAA3CEAEC749529D1A10C07B4C6A0B</vt:lpwstr>
  </property>
  <property fmtid="{D5CDD505-2E9C-101B-9397-08002B2CF9AE}" pid="3" name="KSOProductBuildVer">
    <vt:lpwstr>1033-11.2.0.10296</vt:lpwstr>
  </property>
  <property fmtid="{D5CDD505-2E9C-101B-9397-08002B2CF9AE}" pid="4" name="ContentTypeId">
    <vt:lpwstr>0x010100274EA5EE2C96234183A9376392CFB4B4</vt:lpwstr>
  </property>
</Properties>
</file>