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2" r:id="rId6"/>
    <p:sldId id="261" r:id="rId7"/>
    <p:sldId id="263" r:id="rId8"/>
    <p:sldId id="264" r:id="rId9"/>
    <p:sldId id="266" r:id="rId10"/>
    <p:sldId id="267" r:id="rId11"/>
    <p:sldId id="268" r:id="rId12"/>
    <p:sldId id="272" r:id="rId13"/>
    <p:sldId id="270" r:id="rId14"/>
    <p:sldId id="276" r:id="rId15"/>
    <p:sldId id="269" r:id="rId16"/>
    <p:sldId id="274" r:id="rId17"/>
    <p:sldId id="271"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0" d="100"/>
          <a:sy n="80" d="100"/>
        </p:scale>
        <p:origin x="-342" y="1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21CC31-F8EA-40D7-A5AA-56ADD3FF4F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4D3E290-4B04-4BCC-9CAB-58360597D7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EB792D91-5014-4B88-9446-724165F2C54E}"/>
              </a:ext>
            </a:extLst>
          </p:cNvPr>
          <p:cNvSpPr>
            <a:spLocks noGrp="1"/>
          </p:cNvSpPr>
          <p:nvPr>
            <p:ph type="dt" sz="half" idx="10"/>
          </p:nvPr>
        </p:nvSpPr>
        <p:spPr/>
        <p:txBody>
          <a:bodyPr/>
          <a:lstStyle/>
          <a:p>
            <a:fld id="{D691256E-8B69-4D10-A76E-4E27F83D335C}" type="datetimeFigureOut">
              <a:rPr lang="en-US" smtClean="0"/>
              <a:t>3/4/2022</a:t>
            </a:fld>
            <a:endParaRPr lang="en-US"/>
          </a:p>
        </p:txBody>
      </p:sp>
      <p:sp>
        <p:nvSpPr>
          <p:cNvPr id="5" name="Footer Placeholder 4">
            <a:extLst>
              <a:ext uri="{FF2B5EF4-FFF2-40B4-BE49-F238E27FC236}">
                <a16:creationId xmlns:a16="http://schemas.microsoft.com/office/drawing/2014/main" xmlns="" id="{7A94E7E6-C4EF-4E68-A253-8A3066445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4EF788F-3A13-4F3B-A10C-33BB2EDAE916}"/>
              </a:ext>
            </a:extLst>
          </p:cNvPr>
          <p:cNvSpPr>
            <a:spLocks noGrp="1"/>
          </p:cNvSpPr>
          <p:nvPr>
            <p:ph type="sldNum" sz="quarter" idx="12"/>
          </p:nvPr>
        </p:nvSpPr>
        <p:spPr/>
        <p:txBody>
          <a:bodyPr/>
          <a:lstStyle/>
          <a:p>
            <a:fld id="{B4A78353-ECBC-45DD-93F2-15D78790E83B}" type="slidenum">
              <a:rPr lang="en-US" smtClean="0"/>
              <a:t>‹#›</a:t>
            </a:fld>
            <a:endParaRPr lang="en-US"/>
          </a:p>
        </p:txBody>
      </p:sp>
    </p:spTree>
    <p:extLst>
      <p:ext uri="{BB962C8B-B14F-4D97-AF65-F5344CB8AC3E}">
        <p14:creationId xmlns:p14="http://schemas.microsoft.com/office/powerpoint/2010/main" val="3364994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2C2ABC-6CDD-42AE-B08A-7F07DAC41E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E90E68B-D564-4476-B8A9-DAEB131624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A90DD0C-2679-4FF7-ADC3-2ED2949A01D7}"/>
              </a:ext>
            </a:extLst>
          </p:cNvPr>
          <p:cNvSpPr>
            <a:spLocks noGrp="1"/>
          </p:cNvSpPr>
          <p:nvPr>
            <p:ph type="dt" sz="half" idx="10"/>
          </p:nvPr>
        </p:nvSpPr>
        <p:spPr/>
        <p:txBody>
          <a:bodyPr/>
          <a:lstStyle/>
          <a:p>
            <a:fld id="{D691256E-8B69-4D10-A76E-4E27F83D335C}" type="datetimeFigureOut">
              <a:rPr lang="en-US" smtClean="0"/>
              <a:t>3/4/2022</a:t>
            </a:fld>
            <a:endParaRPr lang="en-US"/>
          </a:p>
        </p:txBody>
      </p:sp>
      <p:sp>
        <p:nvSpPr>
          <p:cNvPr id="5" name="Footer Placeholder 4">
            <a:extLst>
              <a:ext uri="{FF2B5EF4-FFF2-40B4-BE49-F238E27FC236}">
                <a16:creationId xmlns:a16="http://schemas.microsoft.com/office/drawing/2014/main" xmlns="" id="{3F34B75B-AFE5-4253-B492-EE3D8A293B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045BD15-2B7E-48FB-8A79-9F9F73D0ABFB}"/>
              </a:ext>
            </a:extLst>
          </p:cNvPr>
          <p:cNvSpPr>
            <a:spLocks noGrp="1"/>
          </p:cNvSpPr>
          <p:nvPr>
            <p:ph type="sldNum" sz="quarter" idx="12"/>
          </p:nvPr>
        </p:nvSpPr>
        <p:spPr/>
        <p:txBody>
          <a:bodyPr/>
          <a:lstStyle/>
          <a:p>
            <a:fld id="{B4A78353-ECBC-45DD-93F2-15D78790E83B}" type="slidenum">
              <a:rPr lang="en-US" smtClean="0"/>
              <a:t>‹#›</a:t>
            </a:fld>
            <a:endParaRPr lang="en-US"/>
          </a:p>
        </p:txBody>
      </p:sp>
    </p:spTree>
    <p:extLst>
      <p:ext uri="{BB962C8B-B14F-4D97-AF65-F5344CB8AC3E}">
        <p14:creationId xmlns:p14="http://schemas.microsoft.com/office/powerpoint/2010/main" val="4042989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078A9E5-A39A-4B58-9727-5E84D8998C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3ED80FA-CAAA-4576-A7CE-3DD99DFB8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B7A26F2-2EE9-40E9-81DA-B71E84DC6B20}"/>
              </a:ext>
            </a:extLst>
          </p:cNvPr>
          <p:cNvSpPr>
            <a:spLocks noGrp="1"/>
          </p:cNvSpPr>
          <p:nvPr>
            <p:ph type="dt" sz="half" idx="10"/>
          </p:nvPr>
        </p:nvSpPr>
        <p:spPr/>
        <p:txBody>
          <a:bodyPr/>
          <a:lstStyle/>
          <a:p>
            <a:fld id="{D691256E-8B69-4D10-A76E-4E27F83D335C}" type="datetimeFigureOut">
              <a:rPr lang="en-US" smtClean="0"/>
              <a:t>3/4/2022</a:t>
            </a:fld>
            <a:endParaRPr lang="en-US"/>
          </a:p>
        </p:txBody>
      </p:sp>
      <p:sp>
        <p:nvSpPr>
          <p:cNvPr id="5" name="Footer Placeholder 4">
            <a:extLst>
              <a:ext uri="{FF2B5EF4-FFF2-40B4-BE49-F238E27FC236}">
                <a16:creationId xmlns:a16="http://schemas.microsoft.com/office/drawing/2014/main" xmlns="" id="{BE08E580-9589-494B-9351-D6AC3123C2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393F5E7-8E9F-4049-B82E-0CBE128F1C95}"/>
              </a:ext>
            </a:extLst>
          </p:cNvPr>
          <p:cNvSpPr>
            <a:spLocks noGrp="1"/>
          </p:cNvSpPr>
          <p:nvPr>
            <p:ph type="sldNum" sz="quarter" idx="12"/>
          </p:nvPr>
        </p:nvSpPr>
        <p:spPr/>
        <p:txBody>
          <a:bodyPr/>
          <a:lstStyle/>
          <a:p>
            <a:fld id="{B4A78353-ECBC-45DD-93F2-15D78790E83B}" type="slidenum">
              <a:rPr lang="en-US" smtClean="0"/>
              <a:t>‹#›</a:t>
            </a:fld>
            <a:endParaRPr lang="en-US"/>
          </a:p>
        </p:txBody>
      </p:sp>
    </p:spTree>
    <p:extLst>
      <p:ext uri="{BB962C8B-B14F-4D97-AF65-F5344CB8AC3E}">
        <p14:creationId xmlns:p14="http://schemas.microsoft.com/office/powerpoint/2010/main" val="533940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1ECBAA-F90B-490F-AB6A-D88E353316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BB343AC-4AAD-4FEA-AFE4-107769EB89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8E82079-11CC-4B0A-9D50-143DD9B442D6}"/>
              </a:ext>
            </a:extLst>
          </p:cNvPr>
          <p:cNvSpPr>
            <a:spLocks noGrp="1"/>
          </p:cNvSpPr>
          <p:nvPr>
            <p:ph type="dt" sz="half" idx="10"/>
          </p:nvPr>
        </p:nvSpPr>
        <p:spPr/>
        <p:txBody>
          <a:bodyPr/>
          <a:lstStyle/>
          <a:p>
            <a:fld id="{D691256E-8B69-4D10-A76E-4E27F83D335C}" type="datetimeFigureOut">
              <a:rPr lang="en-US" smtClean="0"/>
              <a:t>3/4/2022</a:t>
            </a:fld>
            <a:endParaRPr lang="en-US"/>
          </a:p>
        </p:txBody>
      </p:sp>
      <p:sp>
        <p:nvSpPr>
          <p:cNvPr id="5" name="Footer Placeholder 4">
            <a:extLst>
              <a:ext uri="{FF2B5EF4-FFF2-40B4-BE49-F238E27FC236}">
                <a16:creationId xmlns:a16="http://schemas.microsoft.com/office/drawing/2014/main" xmlns="" id="{C7CF2C67-89DB-4EEB-8E1B-E8B36CF624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8FE8224-322F-4EF9-A34D-5918877CED42}"/>
              </a:ext>
            </a:extLst>
          </p:cNvPr>
          <p:cNvSpPr>
            <a:spLocks noGrp="1"/>
          </p:cNvSpPr>
          <p:nvPr>
            <p:ph type="sldNum" sz="quarter" idx="12"/>
          </p:nvPr>
        </p:nvSpPr>
        <p:spPr/>
        <p:txBody>
          <a:bodyPr/>
          <a:lstStyle/>
          <a:p>
            <a:fld id="{B4A78353-ECBC-45DD-93F2-15D78790E83B}" type="slidenum">
              <a:rPr lang="en-US" smtClean="0"/>
              <a:t>‹#›</a:t>
            </a:fld>
            <a:endParaRPr lang="en-US"/>
          </a:p>
        </p:txBody>
      </p:sp>
    </p:spTree>
    <p:extLst>
      <p:ext uri="{BB962C8B-B14F-4D97-AF65-F5344CB8AC3E}">
        <p14:creationId xmlns:p14="http://schemas.microsoft.com/office/powerpoint/2010/main" val="3376187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ADC296-36B9-4086-9151-8226E77A1D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01E13EC-388F-49F4-AA30-B8B7219E8D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C031154-767E-4214-8638-10AE82538D66}"/>
              </a:ext>
            </a:extLst>
          </p:cNvPr>
          <p:cNvSpPr>
            <a:spLocks noGrp="1"/>
          </p:cNvSpPr>
          <p:nvPr>
            <p:ph type="dt" sz="half" idx="10"/>
          </p:nvPr>
        </p:nvSpPr>
        <p:spPr/>
        <p:txBody>
          <a:bodyPr/>
          <a:lstStyle/>
          <a:p>
            <a:fld id="{D691256E-8B69-4D10-A76E-4E27F83D335C}" type="datetimeFigureOut">
              <a:rPr lang="en-US" smtClean="0"/>
              <a:t>3/4/2022</a:t>
            </a:fld>
            <a:endParaRPr lang="en-US"/>
          </a:p>
        </p:txBody>
      </p:sp>
      <p:sp>
        <p:nvSpPr>
          <p:cNvPr id="5" name="Footer Placeholder 4">
            <a:extLst>
              <a:ext uri="{FF2B5EF4-FFF2-40B4-BE49-F238E27FC236}">
                <a16:creationId xmlns:a16="http://schemas.microsoft.com/office/drawing/2014/main" xmlns="" id="{D3C4C255-B7C1-4F73-8EA0-4F2D949918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6C4C8DF-35F3-4061-A374-83666D2F3B51}"/>
              </a:ext>
            </a:extLst>
          </p:cNvPr>
          <p:cNvSpPr>
            <a:spLocks noGrp="1"/>
          </p:cNvSpPr>
          <p:nvPr>
            <p:ph type="sldNum" sz="quarter" idx="12"/>
          </p:nvPr>
        </p:nvSpPr>
        <p:spPr/>
        <p:txBody>
          <a:bodyPr/>
          <a:lstStyle/>
          <a:p>
            <a:fld id="{B4A78353-ECBC-45DD-93F2-15D78790E83B}" type="slidenum">
              <a:rPr lang="en-US" smtClean="0"/>
              <a:t>‹#›</a:t>
            </a:fld>
            <a:endParaRPr lang="en-US"/>
          </a:p>
        </p:txBody>
      </p:sp>
    </p:spTree>
    <p:extLst>
      <p:ext uri="{BB962C8B-B14F-4D97-AF65-F5344CB8AC3E}">
        <p14:creationId xmlns:p14="http://schemas.microsoft.com/office/powerpoint/2010/main" val="3300253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E952CC-FF9F-4335-9803-A019214288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41B5B42-2D59-4B10-93E4-165EC0924A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2F6C2E0-4FD3-40D2-B0B7-454460A7C9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742EAA1-40AA-40C3-92C8-C5C93BF1A5F8}"/>
              </a:ext>
            </a:extLst>
          </p:cNvPr>
          <p:cNvSpPr>
            <a:spLocks noGrp="1"/>
          </p:cNvSpPr>
          <p:nvPr>
            <p:ph type="dt" sz="half" idx="10"/>
          </p:nvPr>
        </p:nvSpPr>
        <p:spPr/>
        <p:txBody>
          <a:bodyPr/>
          <a:lstStyle/>
          <a:p>
            <a:fld id="{D691256E-8B69-4D10-A76E-4E27F83D335C}" type="datetimeFigureOut">
              <a:rPr lang="en-US" smtClean="0"/>
              <a:t>3/4/2022</a:t>
            </a:fld>
            <a:endParaRPr lang="en-US"/>
          </a:p>
        </p:txBody>
      </p:sp>
      <p:sp>
        <p:nvSpPr>
          <p:cNvPr id="6" name="Footer Placeholder 5">
            <a:extLst>
              <a:ext uri="{FF2B5EF4-FFF2-40B4-BE49-F238E27FC236}">
                <a16:creationId xmlns:a16="http://schemas.microsoft.com/office/drawing/2014/main" xmlns="" id="{AC296845-E7AC-411A-AE07-CE87AD82D6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93ED4CA-0EAF-42F3-866F-F42CDB34A44C}"/>
              </a:ext>
            </a:extLst>
          </p:cNvPr>
          <p:cNvSpPr>
            <a:spLocks noGrp="1"/>
          </p:cNvSpPr>
          <p:nvPr>
            <p:ph type="sldNum" sz="quarter" idx="12"/>
          </p:nvPr>
        </p:nvSpPr>
        <p:spPr/>
        <p:txBody>
          <a:bodyPr/>
          <a:lstStyle/>
          <a:p>
            <a:fld id="{B4A78353-ECBC-45DD-93F2-15D78790E83B}" type="slidenum">
              <a:rPr lang="en-US" smtClean="0"/>
              <a:t>‹#›</a:t>
            </a:fld>
            <a:endParaRPr lang="en-US"/>
          </a:p>
        </p:txBody>
      </p:sp>
    </p:spTree>
    <p:extLst>
      <p:ext uri="{BB962C8B-B14F-4D97-AF65-F5344CB8AC3E}">
        <p14:creationId xmlns:p14="http://schemas.microsoft.com/office/powerpoint/2010/main" val="2530263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1B92EC-F218-4EBF-8BE0-C4C60D7D9A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9A134088-8FB8-4226-9B89-887D63D474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5293F3D-C339-44E9-875C-7FF64EA410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435A9C7-36E5-4A0D-929A-1F5D384BE3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C9A152E-ECAF-4F33-A4EE-F27881672E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9D082F2-177F-49A2-AA4B-357B49C8FDB1}"/>
              </a:ext>
            </a:extLst>
          </p:cNvPr>
          <p:cNvSpPr>
            <a:spLocks noGrp="1"/>
          </p:cNvSpPr>
          <p:nvPr>
            <p:ph type="dt" sz="half" idx="10"/>
          </p:nvPr>
        </p:nvSpPr>
        <p:spPr/>
        <p:txBody>
          <a:bodyPr/>
          <a:lstStyle/>
          <a:p>
            <a:fld id="{D691256E-8B69-4D10-A76E-4E27F83D335C}" type="datetimeFigureOut">
              <a:rPr lang="en-US" smtClean="0"/>
              <a:t>3/4/2022</a:t>
            </a:fld>
            <a:endParaRPr lang="en-US"/>
          </a:p>
        </p:txBody>
      </p:sp>
      <p:sp>
        <p:nvSpPr>
          <p:cNvPr id="8" name="Footer Placeholder 7">
            <a:extLst>
              <a:ext uri="{FF2B5EF4-FFF2-40B4-BE49-F238E27FC236}">
                <a16:creationId xmlns:a16="http://schemas.microsoft.com/office/drawing/2014/main" xmlns="" id="{111BBFE9-2283-4FCF-AADF-0289858783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882DA536-E778-467C-AB1C-49213B2E31B5}"/>
              </a:ext>
            </a:extLst>
          </p:cNvPr>
          <p:cNvSpPr>
            <a:spLocks noGrp="1"/>
          </p:cNvSpPr>
          <p:nvPr>
            <p:ph type="sldNum" sz="quarter" idx="12"/>
          </p:nvPr>
        </p:nvSpPr>
        <p:spPr/>
        <p:txBody>
          <a:bodyPr/>
          <a:lstStyle/>
          <a:p>
            <a:fld id="{B4A78353-ECBC-45DD-93F2-15D78790E83B}" type="slidenum">
              <a:rPr lang="en-US" smtClean="0"/>
              <a:t>‹#›</a:t>
            </a:fld>
            <a:endParaRPr lang="en-US"/>
          </a:p>
        </p:txBody>
      </p:sp>
    </p:spTree>
    <p:extLst>
      <p:ext uri="{BB962C8B-B14F-4D97-AF65-F5344CB8AC3E}">
        <p14:creationId xmlns:p14="http://schemas.microsoft.com/office/powerpoint/2010/main" val="3987786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307BF7-A07D-4EAA-A596-09E43523D1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6247E0B-3E3F-4F27-9A93-584963D68064}"/>
              </a:ext>
            </a:extLst>
          </p:cNvPr>
          <p:cNvSpPr>
            <a:spLocks noGrp="1"/>
          </p:cNvSpPr>
          <p:nvPr>
            <p:ph type="dt" sz="half" idx="10"/>
          </p:nvPr>
        </p:nvSpPr>
        <p:spPr/>
        <p:txBody>
          <a:bodyPr/>
          <a:lstStyle/>
          <a:p>
            <a:fld id="{D691256E-8B69-4D10-A76E-4E27F83D335C}" type="datetimeFigureOut">
              <a:rPr lang="en-US" smtClean="0"/>
              <a:t>3/4/2022</a:t>
            </a:fld>
            <a:endParaRPr lang="en-US"/>
          </a:p>
        </p:txBody>
      </p:sp>
      <p:sp>
        <p:nvSpPr>
          <p:cNvPr id="4" name="Footer Placeholder 3">
            <a:extLst>
              <a:ext uri="{FF2B5EF4-FFF2-40B4-BE49-F238E27FC236}">
                <a16:creationId xmlns:a16="http://schemas.microsoft.com/office/drawing/2014/main" xmlns="" id="{61ADC06B-C945-4AC4-96D3-E68B2E80AA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D88B558F-D31D-4A57-BFED-7123500BCF7D}"/>
              </a:ext>
            </a:extLst>
          </p:cNvPr>
          <p:cNvSpPr>
            <a:spLocks noGrp="1"/>
          </p:cNvSpPr>
          <p:nvPr>
            <p:ph type="sldNum" sz="quarter" idx="12"/>
          </p:nvPr>
        </p:nvSpPr>
        <p:spPr/>
        <p:txBody>
          <a:bodyPr/>
          <a:lstStyle/>
          <a:p>
            <a:fld id="{B4A78353-ECBC-45DD-93F2-15D78790E83B}" type="slidenum">
              <a:rPr lang="en-US" smtClean="0"/>
              <a:t>‹#›</a:t>
            </a:fld>
            <a:endParaRPr lang="en-US"/>
          </a:p>
        </p:txBody>
      </p:sp>
    </p:spTree>
    <p:extLst>
      <p:ext uri="{BB962C8B-B14F-4D97-AF65-F5344CB8AC3E}">
        <p14:creationId xmlns:p14="http://schemas.microsoft.com/office/powerpoint/2010/main" val="2114233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E78B132-C5EA-474C-9D7D-66FF77344A84}"/>
              </a:ext>
            </a:extLst>
          </p:cNvPr>
          <p:cNvSpPr>
            <a:spLocks noGrp="1"/>
          </p:cNvSpPr>
          <p:nvPr>
            <p:ph type="dt" sz="half" idx="10"/>
          </p:nvPr>
        </p:nvSpPr>
        <p:spPr/>
        <p:txBody>
          <a:bodyPr/>
          <a:lstStyle/>
          <a:p>
            <a:fld id="{D691256E-8B69-4D10-A76E-4E27F83D335C}" type="datetimeFigureOut">
              <a:rPr lang="en-US" smtClean="0"/>
              <a:t>3/4/2022</a:t>
            </a:fld>
            <a:endParaRPr lang="en-US"/>
          </a:p>
        </p:txBody>
      </p:sp>
      <p:sp>
        <p:nvSpPr>
          <p:cNvPr id="3" name="Footer Placeholder 2">
            <a:extLst>
              <a:ext uri="{FF2B5EF4-FFF2-40B4-BE49-F238E27FC236}">
                <a16:creationId xmlns:a16="http://schemas.microsoft.com/office/drawing/2014/main" xmlns="" id="{0B025696-4FB4-483E-8DCB-2CE2AED597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4EAA368-C827-4F70-AC8C-779E38FC44A6}"/>
              </a:ext>
            </a:extLst>
          </p:cNvPr>
          <p:cNvSpPr>
            <a:spLocks noGrp="1"/>
          </p:cNvSpPr>
          <p:nvPr>
            <p:ph type="sldNum" sz="quarter" idx="12"/>
          </p:nvPr>
        </p:nvSpPr>
        <p:spPr/>
        <p:txBody>
          <a:bodyPr/>
          <a:lstStyle/>
          <a:p>
            <a:fld id="{B4A78353-ECBC-45DD-93F2-15D78790E83B}" type="slidenum">
              <a:rPr lang="en-US" smtClean="0"/>
              <a:t>‹#›</a:t>
            </a:fld>
            <a:endParaRPr lang="en-US"/>
          </a:p>
        </p:txBody>
      </p:sp>
    </p:spTree>
    <p:extLst>
      <p:ext uri="{BB962C8B-B14F-4D97-AF65-F5344CB8AC3E}">
        <p14:creationId xmlns:p14="http://schemas.microsoft.com/office/powerpoint/2010/main" val="3421466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2E846E-C1E6-4C32-A9A3-ACF8BCB6E7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016DE2B-E6C4-4420-8B9B-D80F207E0B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EB7D781-AFC9-4142-968A-35B54B26D5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3E9692E-2F39-45E6-9D6C-E8AF05DFC122}"/>
              </a:ext>
            </a:extLst>
          </p:cNvPr>
          <p:cNvSpPr>
            <a:spLocks noGrp="1"/>
          </p:cNvSpPr>
          <p:nvPr>
            <p:ph type="dt" sz="half" idx="10"/>
          </p:nvPr>
        </p:nvSpPr>
        <p:spPr/>
        <p:txBody>
          <a:bodyPr/>
          <a:lstStyle/>
          <a:p>
            <a:fld id="{D691256E-8B69-4D10-A76E-4E27F83D335C}" type="datetimeFigureOut">
              <a:rPr lang="en-US" smtClean="0"/>
              <a:t>3/4/2022</a:t>
            </a:fld>
            <a:endParaRPr lang="en-US"/>
          </a:p>
        </p:txBody>
      </p:sp>
      <p:sp>
        <p:nvSpPr>
          <p:cNvPr id="6" name="Footer Placeholder 5">
            <a:extLst>
              <a:ext uri="{FF2B5EF4-FFF2-40B4-BE49-F238E27FC236}">
                <a16:creationId xmlns:a16="http://schemas.microsoft.com/office/drawing/2014/main" xmlns="" id="{7B61C94C-E5B3-478E-83E7-4FAEBBE3A8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938D51D-5B1B-4256-AC1C-FF8306DED2AD}"/>
              </a:ext>
            </a:extLst>
          </p:cNvPr>
          <p:cNvSpPr>
            <a:spLocks noGrp="1"/>
          </p:cNvSpPr>
          <p:nvPr>
            <p:ph type="sldNum" sz="quarter" idx="12"/>
          </p:nvPr>
        </p:nvSpPr>
        <p:spPr/>
        <p:txBody>
          <a:bodyPr/>
          <a:lstStyle/>
          <a:p>
            <a:fld id="{B4A78353-ECBC-45DD-93F2-15D78790E83B}" type="slidenum">
              <a:rPr lang="en-US" smtClean="0"/>
              <a:t>‹#›</a:t>
            </a:fld>
            <a:endParaRPr lang="en-US"/>
          </a:p>
        </p:txBody>
      </p:sp>
    </p:spTree>
    <p:extLst>
      <p:ext uri="{BB962C8B-B14F-4D97-AF65-F5344CB8AC3E}">
        <p14:creationId xmlns:p14="http://schemas.microsoft.com/office/powerpoint/2010/main" val="2521957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D26CBE-42DE-4E01-99D1-4131CDFF81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FCD8965-244C-417E-9C1E-8E783AB2D1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84C971B5-C82E-48C8-BC03-0C66AEF223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63E5E0A-1C83-4D40-9368-298682666145}"/>
              </a:ext>
            </a:extLst>
          </p:cNvPr>
          <p:cNvSpPr>
            <a:spLocks noGrp="1"/>
          </p:cNvSpPr>
          <p:nvPr>
            <p:ph type="dt" sz="half" idx="10"/>
          </p:nvPr>
        </p:nvSpPr>
        <p:spPr/>
        <p:txBody>
          <a:bodyPr/>
          <a:lstStyle/>
          <a:p>
            <a:fld id="{D691256E-8B69-4D10-A76E-4E27F83D335C}" type="datetimeFigureOut">
              <a:rPr lang="en-US" smtClean="0"/>
              <a:t>3/4/2022</a:t>
            </a:fld>
            <a:endParaRPr lang="en-US"/>
          </a:p>
        </p:txBody>
      </p:sp>
      <p:sp>
        <p:nvSpPr>
          <p:cNvPr id="6" name="Footer Placeholder 5">
            <a:extLst>
              <a:ext uri="{FF2B5EF4-FFF2-40B4-BE49-F238E27FC236}">
                <a16:creationId xmlns:a16="http://schemas.microsoft.com/office/drawing/2014/main" xmlns="" id="{95A0EBCE-5EA7-4068-B6C9-5D835D53CB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5704F0C-5D9E-42E1-B926-62237A9A0051}"/>
              </a:ext>
            </a:extLst>
          </p:cNvPr>
          <p:cNvSpPr>
            <a:spLocks noGrp="1"/>
          </p:cNvSpPr>
          <p:nvPr>
            <p:ph type="sldNum" sz="quarter" idx="12"/>
          </p:nvPr>
        </p:nvSpPr>
        <p:spPr/>
        <p:txBody>
          <a:bodyPr/>
          <a:lstStyle/>
          <a:p>
            <a:fld id="{B4A78353-ECBC-45DD-93F2-15D78790E83B}" type="slidenum">
              <a:rPr lang="en-US" smtClean="0"/>
              <a:t>‹#›</a:t>
            </a:fld>
            <a:endParaRPr lang="en-US"/>
          </a:p>
        </p:txBody>
      </p:sp>
    </p:spTree>
    <p:extLst>
      <p:ext uri="{BB962C8B-B14F-4D97-AF65-F5344CB8AC3E}">
        <p14:creationId xmlns:p14="http://schemas.microsoft.com/office/powerpoint/2010/main" val="2862139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5D4EF1D-14B8-425D-880C-72A285B72A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2687D38-3EC7-403D-974D-9CF98FBD26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C029791-CCF4-4666-8353-A340835ADB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91256E-8B69-4D10-A76E-4E27F83D335C}" type="datetimeFigureOut">
              <a:rPr lang="en-US" smtClean="0"/>
              <a:t>3/4/2022</a:t>
            </a:fld>
            <a:endParaRPr lang="en-US"/>
          </a:p>
        </p:txBody>
      </p:sp>
      <p:sp>
        <p:nvSpPr>
          <p:cNvPr id="5" name="Footer Placeholder 4">
            <a:extLst>
              <a:ext uri="{FF2B5EF4-FFF2-40B4-BE49-F238E27FC236}">
                <a16:creationId xmlns:a16="http://schemas.microsoft.com/office/drawing/2014/main" xmlns="" id="{EC8D3B32-4B6C-4F08-8F34-F317318777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06BB3679-BE62-48FD-AACD-8239764EF3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A78353-ECBC-45DD-93F2-15D78790E83B}" type="slidenum">
              <a:rPr lang="en-US" smtClean="0"/>
              <a:t>‹#›</a:t>
            </a:fld>
            <a:endParaRPr lang="en-US"/>
          </a:p>
        </p:txBody>
      </p:sp>
    </p:spTree>
    <p:extLst>
      <p:ext uri="{BB962C8B-B14F-4D97-AF65-F5344CB8AC3E}">
        <p14:creationId xmlns:p14="http://schemas.microsoft.com/office/powerpoint/2010/main" val="4166179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8FD3D6A-7BFD-4791-B80B-F2C900A84B29}"/>
              </a:ext>
            </a:extLst>
          </p:cNvPr>
          <p:cNvSpPr/>
          <p:nvPr/>
        </p:nvSpPr>
        <p:spPr>
          <a:xfrm>
            <a:off x="4098506" y="1071469"/>
            <a:ext cx="4358887" cy="923330"/>
          </a:xfrm>
          <a:prstGeom prst="rect">
            <a:avLst/>
          </a:prstGeom>
          <a:noFill/>
        </p:spPr>
        <p:txBody>
          <a:bodyPr wrap="none" lIns="91440" tIns="45720" rIns="91440" bIns="45720">
            <a:spAutoFit/>
          </a:bodyPr>
          <a:lstStyle/>
          <a:p>
            <a:pPr algn="ctr"/>
            <a:r>
              <a:rPr lang="en-US" sz="5400" b="1" dirty="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KỂ CHUYỆN</a:t>
            </a:r>
            <a:endParaRPr lang="en-US" sz="5400" b="1" cap="none" spc="0" dirty="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B53F870C-52C0-44DE-8D9A-A43569551E10}"/>
              </a:ext>
            </a:extLst>
          </p:cNvPr>
          <p:cNvSpPr/>
          <p:nvPr/>
        </p:nvSpPr>
        <p:spPr>
          <a:xfrm>
            <a:off x="-94776" y="2041295"/>
            <a:ext cx="12672291" cy="1015663"/>
          </a:xfrm>
          <a:prstGeom prst="rect">
            <a:avLst/>
          </a:prstGeom>
          <a:noFill/>
        </p:spPr>
        <p:txBody>
          <a:bodyPr wrap="square" lIns="91440" tIns="45720" rIns="91440" bIns="45720">
            <a:spAutoFit/>
          </a:bodyPr>
          <a:lstStyle/>
          <a:p>
            <a:pPr algn="ctr"/>
            <a:r>
              <a:rPr lang="en-US" sz="6000" b="1" dirty="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NHỮNG CHÚ BÉ KHÔNG CHẾT</a:t>
            </a:r>
            <a:endParaRPr lang="en-US" sz="6000" b="1" cap="none" spc="0" dirty="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6" name="Picture 7">
            <a:extLst>
              <a:ext uri="{FF2B5EF4-FFF2-40B4-BE49-F238E27FC236}">
                <a16:creationId xmlns:a16="http://schemas.microsoft.com/office/drawing/2014/main" xmlns="" id="{5414F180-4816-4C01-A414-A15848B3FD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5774" y="3148111"/>
            <a:ext cx="9624352" cy="3482945"/>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81CE2D53-8F35-438F-B951-660A0FD5D438}"/>
              </a:ext>
            </a:extLst>
          </p:cNvPr>
          <p:cNvSpPr txBox="1"/>
          <p:nvPr/>
        </p:nvSpPr>
        <p:spPr>
          <a:xfrm>
            <a:off x="3540150" y="364763"/>
            <a:ext cx="5402441" cy="523220"/>
          </a:xfrm>
          <a:prstGeom prst="rect">
            <a:avLst/>
          </a:prstGeom>
          <a:noFill/>
        </p:spPr>
        <p:txBody>
          <a:bodyPr wrap="none" rtlCol="0">
            <a:spAutoFit/>
          </a:bodyPr>
          <a:lstStyle/>
          <a:p>
            <a:r>
              <a:rPr lang="en-US" sz="2800" b="1" dirty="0" err="1">
                <a:latin typeface="Times New Roman" panose="02020603050405020304" pitchFamily="18" charset="0"/>
                <a:cs typeface="Times New Roman" panose="02020603050405020304" pitchFamily="18" charset="0"/>
              </a:rPr>
              <a:t>Thứ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ngày</a:t>
            </a:r>
            <a:r>
              <a:rPr lang="en-US" sz="2800" b="1" dirty="0">
                <a:latin typeface="Times New Roman" panose="02020603050405020304" pitchFamily="18" charset="0"/>
                <a:cs typeface="Times New Roman" panose="02020603050405020304" pitchFamily="18" charset="0"/>
              </a:rPr>
              <a:t> </a:t>
            </a:r>
            <a:r>
              <a:rPr lang="vi-VN" sz="2800" b="1" dirty="0" smtClean="0">
                <a:latin typeface="Times New Roman" panose="02020603050405020304" pitchFamily="18" charset="0"/>
                <a:cs typeface="Times New Roman" panose="02020603050405020304" pitchFamily="18" charset="0"/>
              </a:rPr>
              <a:t>7</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tháng</a:t>
            </a:r>
            <a:r>
              <a:rPr lang="en-US" sz="2800" b="1" dirty="0">
                <a:latin typeface="Times New Roman" panose="02020603050405020304" pitchFamily="18" charset="0"/>
                <a:cs typeface="Times New Roman" panose="02020603050405020304" pitchFamily="18" charset="0"/>
              </a:rPr>
              <a:t> 03 </a:t>
            </a:r>
            <a:r>
              <a:rPr lang="en-US" sz="2800" b="1" dirty="0" err="1">
                <a:latin typeface="Times New Roman" panose="02020603050405020304" pitchFamily="18" charset="0"/>
                <a:cs typeface="Times New Roman" panose="02020603050405020304" pitchFamily="18" charset="0"/>
              </a:rPr>
              <a:t>năm</a:t>
            </a:r>
            <a:r>
              <a:rPr lang="en-US" sz="2800" b="1" dirty="0">
                <a:latin typeface="Times New Roman" panose="02020603050405020304" pitchFamily="18" charset="0"/>
                <a:cs typeface="Times New Roman" panose="02020603050405020304" pitchFamily="18" charset="0"/>
              </a:rPr>
              <a:t> 2022</a:t>
            </a:r>
          </a:p>
        </p:txBody>
      </p:sp>
    </p:spTree>
    <p:extLst>
      <p:ext uri="{BB962C8B-B14F-4D97-AF65-F5344CB8AC3E}">
        <p14:creationId xmlns:p14="http://schemas.microsoft.com/office/powerpoint/2010/main" val="301480100"/>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31A1A84F-7551-4E64-A82F-C0F2C5CE9F24}"/>
              </a:ext>
            </a:extLst>
          </p:cNvPr>
          <p:cNvSpPr txBox="1"/>
          <p:nvPr/>
        </p:nvSpPr>
        <p:spPr>
          <a:xfrm>
            <a:off x="1730326" y="3044279"/>
            <a:ext cx="6569612" cy="769441"/>
          </a:xfrm>
          <a:prstGeom prst="rect">
            <a:avLst/>
          </a:prstGeom>
          <a:noFill/>
        </p:spPr>
        <p:txBody>
          <a:bodyPr wrap="square" rtlCol="0">
            <a:spAutoFit/>
          </a:bodyPr>
          <a:lstStyle/>
          <a:p>
            <a:r>
              <a:rPr lang="en-US" sz="4400" b="1" dirty="0" err="1">
                <a:latin typeface="Times New Roman" panose="02020603050405020304" pitchFamily="18" charset="0"/>
                <a:cs typeface="Times New Roman" panose="02020603050405020304" pitchFamily="18" charset="0"/>
              </a:rPr>
              <a:t>Kể</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lại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toàn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bộ</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câu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chuyện</a:t>
            </a:r>
            <a:r>
              <a:rPr lang="en-US" sz="44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123421474"/>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31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A76682E2-EC52-4E0A-A9C3-D1471FFE6DD5}"/>
              </a:ext>
            </a:extLst>
          </p:cNvPr>
          <p:cNvSpPr txBox="1"/>
          <p:nvPr/>
        </p:nvSpPr>
        <p:spPr>
          <a:xfrm>
            <a:off x="2152357" y="8119"/>
            <a:ext cx="8567225" cy="954107"/>
          </a:xfrm>
          <a:prstGeom prst="rect">
            <a:avLst/>
          </a:prstGeom>
          <a:noFill/>
        </p:spPr>
        <p:txBody>
          <a:bodyPr wrap="square" rtlCol="0">
            <a:spAutoFit/>
          </a:bodyPr>
          <a:lstStyle/>
          <a:p>
            <a:pPr algn="ctr"/>
            <a:r>
              <a:rPr lang="en-US" sz="2800" b="1" dirty="0" err="1">
                <a:solidFill>
                  <a:srgbClr val="002060"/>
                </a:solidFill>
                <a:latin typeface="Times New Roman" panose="02020603050405020304" pitchFamily="18" charset="0"/>
                <a:cs typeface="Times New Roman" panose="02020603050405020304" pitchFamily="18" charset="0"/>
              </a:rPr>
              <a:t>Kể</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chuyện</a:t>
            </a:r>
            <a:endParaRPr lang="en-US" sz="2800" b="1" dirty="0">
              <a:solidFill>
                <a:srgbClr val="002060"/>
              </a:solidFill>
              <a:latin typeface="Times New Roman" panose="02020603050405020304" pitchFamily="18" charset="0"/>
              <a:cs typeface="Times New Roman" panose="02020603050405020304" pitchFamily="18" charset="0"/>
            </a:endParaRPr>
          </a:p>
          <a:p>
            <a:pPr algn="ctr"/>
            <a:r>
              <a:rPr lang="en-US" sz="2800" b="1" dirty="0">
                <a:solidFill>
                  <a:srgbClr val="C00000"/>
                </a:solidFill>
                <a:latin typeface="Times New Roman" panose="02020603050405020304" pitchFamily="18" charset="0"/>
                <a:cs typeface="Times New Roman" panose="02020603050405020304" pitchFamily="18" charset="0"/>
              </a:rPr>
              <a:t>NHỮNG CHÚ BÉ KHÔNG CHẾT </a:t>
            </a:r>
          </a:p>
        </p:txBody>
      </p:sp>
      <p:sp>
        <p:nvSpPr>
          <p:cNvPr id="13" name="Text Box 6">
            <a:extLst>
              <a:ext uri="{FF2B5EF4-FFF2-40B4-BE49-F238E27FC236}">
                <a16:creationId xmlns:a16="http://schemas.microsoft.com/office/drawing/2014/main" xmlns="" id="{57FB4112-9BFB-44DC-ACE5-A03A1951B25D}"/>
              </a:ext>
            </a:extLst>
          </p:cNvPr>
          <p:cNvSpPr txBox="1">
            <a:spLocks noChangeArrowheads="1"/>
          </p:cNvSpPr>
          <p:nvPr/>
        </p:nvSpPr>
        <p:spPr bwMode="auto">
          <a:xfrm>
            <a:off x="1348154" y="3745936"/>
            <a:ext cx="4419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600" b="1">
                <a:solidFill>
                  <a:srgbClr val="000000"/>
                </a:solidFill>
                <a:latin typeface="Times New Roman" panose="02020603050405020304" pitchFamily="18" charset="0"/>
              </a:rPr>
              <a:t>Bọn phát xít bất ngờ xông vào một làng nọ</a:t>
            </a:r>
          </a:p>
        </p:txBody>
      </p:sp>
      <p:pic>
        <p:nvPicPr>
          <p:cNvPr id="14" name="Picture 9">
            <a:extLst>
              <a:ext uri="{FF2B5EF4-FFF2-40B4-BE49-F238E27FC236}">
                <a16:creationId xmlns:a16="http://schemas.microsoft.com/office/drawing/2014/main" xmlns="" id="{897C9B26-5DDF-4C19-826E-CB4C64AC14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8154" y="1459936"/>
            <a:ext cx="4114800" cy="2274888"/>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15" name="Text Box 7">
            <a:extLst>
              <a:ext uri="{FF2B5EF4-FFF2-40B4-BE49-F238E27FC236}">
                <a16:creationId xmlns:a16="http://schemas.microsoft.com/office/drawing/2014/main" xmlns="" id="{14A4FE38-4D19-484F-AEB9-E8FBB734C901}"/>
              </a:ext>
            </a:extLst>
          </p:cNvPr>
          <p:cNvSpPr txBox="1">
            <a:spLocks noChangeArrowheads="1"/>
          </p:cNvSpPr>
          <p:nvPr/>
        </p:nvSpPr>
        <p:spPr bwMode="auto">
          <a:xfrm>
            <a:off x="6435969" y="3776246"/>
            <a:ext cx="51417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600" b="1">
                <a:solidFill>
                  <a:srgbClr val="000000"/>
                </a:solidFill>
                <a:latin typeface="Times New Roman" panose="02020603050405020304" pitchFamily="18" charset="0"/>
              </a:rPr>
              <a:t>Mấy tên phát xít dẫn một chú bé đến chỗ tên chỉ huy</a:t>
            </a:r>
          </a:p>
        </p:txBody>
      </p:sp>
      <p:pic>
        <p:nvPicPr>
          <p:cNvPr id="16" name="Picture 8">
            <a:extLst>
              <a:ext uri="{FF2B5EF4-FFF2-40B4-BE49-F238E27FC236}">
                <a16:creationId xmlns:a16="http://schemas.microsoft.com/office/drawing/2014/main" xmlns="" id="{4CF9C43F-5EF2-4243-9A66-26A1786655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8480" y="1459936"/>
            <a:ext cx="4114800" cy="2249488"/>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17" name="Text Box 9">
            <a:extLst>
              <a:ext uri="{FF2B5EF4-FFF2-40B4-BE49-F238E27FC236}">
                <a16:creationId xmlns:a16="http://schemas.microsoft.com/office/drawing/2014/main" xmlns="" id="{8DD92036-29C2-47A9-B6BB-32595DD1B3F0}"/>
              </a:ext>
            </a:extLst>
          </p:cNvPr>
          <p:cNvSpPr txBox="1">
            <a:spLocks noChangeArrowheads="1"/>
          </p:cNvSpPr>
          <p:nvPr/>
        </p:nvSpPr>
        <p:spPr bwMode="auto">
          <a:xfrm>
            <a:off x="1500554" y="6519863"/>
            <a:ext cx="4267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600" b="1">
                <a:solidFill>
                  <a:srgbClr val="000000"/>
                </a:solidFill>
                <a:latin typeface="Times New Roman" panose="02020603050405020304" pitchFamily="18" charset="0"/>
              </a:rPr>
              <a:t>Đêm hôm sau, lại là một chú bé...</a:t>
            </a:r>
          </a:p>
        </p:txBody>
      </p:sp>
      <p:pic>
        <p:nvPicPr>
          <p:cNvPr id="18" name="Picture 7">
            <a:extLst>
              <a:ext uri="{FF2B5EF4-FFF2-40B4-BE49-F238E27FC236}">
                <a16:creationId xmlns:a16="http://schemas.microsoft.com/office/drawing/2014/main" xmlns="" id="{5414F180-4816-4C01-A414-A15848B3FD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8154" y="4114800"/>
            <a:ext cx="4114800" cy="236220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19" name="Text Box 10">
            <a:extLst>
              <a:ext uri="{FF2B5EF4-FFF2-40B4-BE49-F238E27FC236}">
                <a16:creationId xmlns:a16="http://schemas.microsoft.com/office/drawing/2014/main" xmlns="" id="{01BFAB24-15C9-4EC3-B93D-857E1FDA982A}"/>
              </a:ext>
            </a:extLst>
          </p:cNvPr>
          <p:cNvSpPr txBox="1">
            <a:spLocks noChangeArrowheads="1"/>
          </p:cNvSpPr>
          <p:nvPr/>
        </p:nvSpPr>
        <p:spPr bwMode="auto">
          <a:xfrm>
            <a:off x="7421880" y="6537326"/>
            <a:ext cx="3733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600" b="1">
                <a:solidFill>
                  <a:srgbClr val="000000"/>
                </a:solidFill>
                <a:latin typeface="Times New Roman" panose="02020603050405020304" pitchFamily="18" charset="0"/>
              </a:rPr>
              <a:t>Sang đêm thứ ba, vẫn là chú bé ấy...</a:t>
            </a:r>
          </a:p>
        </p:txBody>
      </p:sp>
      <p:pic>
        <p:nvPicPr>
          <p:cNvPr id="20" name="Picture 10">
            <a:extLst>
              <a:ext uri="{FF2B5EF4-FFF2-40B4-BE49-F238E27FC236}">
                <a16:creationId xmlns:a16="http://schemas.microsoft.com/office/drawing/2014/main" xmlns="" id="{FE5C52F0-4B1B-411B-983F-D6DC1B9617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8480" y="4132263"/>
            <a:ext cx="41148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009677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 Box 6">
            <a:extLst>
              <a:ext uri="{FF2B5EF4-FFF2-40B4-BE49-F238E27FC236}">
                <a16:creationId xmlns:a16="http://schemas.microsoft.com/office/drawing/2014/main" xmlns="" id="{D3957B02-4FF9-43B6-8A18-07084C81A402}"/>
              </a:ext>
            </a:extLst>
          </p:cNvPr>
          <p:cNvSpPr txBox="1">
            <a:spLocks noChangeArrowheads="1"/>
          </p:cNvSpPr>
          <p:nvPr/>
        </p:nvSpPr>
        <p:spPr bwMode="auto">
          <a:xfrm>
            <a:off x="1531034" y="2451708"/>
            <a:ext cx="4419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600" b="1">
                <a:solidFill>
                  <a:srgbClr val="000000"/>
                </a:solidFill>
                <a:latin typeface="Times New Roman" panose="02020603050405020304" pitchFamily="18" charset="0"/>
              </a:rPr>
              <a:t>Bọn phát xít bất ngờ xông vào một làng nọ</a:t>
            </a:r>
          </a:p>
        </p:txBody>
      </p:sp>
      <p:pic>
        <p:nvPicPr>
          <p:cNvPr id="5" name="Picture 9">
            <a:extLst>
              <a:ext uri="{FF2B5EF4-FFF2-40B4-BE49-F238E27FC236}">
                <a16:creationId xmlns:a16="http://schemas.microsoft.com/office/drawing/2014/main" xmlns="" id="{0B6D5AF2-68E2-4EBF-98EE-7F4C436B3E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1034" y="165708"/>
            <a:ext cx="4114800" cy="2274888"/>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6" name="Text Box 7">
            <a:extLst>
              <a:ext uri="{FF2B5EF4-FFF2-40B4-BE49-F238E27FC236}">
                <a16:creationId xmlns:a16="http://schemas.microsoft.com/office/drawing/2014/main" xmlns="" id="{06D64569-6734-46C3-9785-30A5BE26BB84}"/>
              </a:ext>
            </a:extLst>
          </p:cNvPr>
          <p:cNvSpPr txBox="1">
            <a:spLocks noChangeArrowheads="1"/>
          </p:cNvSpPr>
          <p:nvPr/>
        </p:nvSpPr>
        <p:spPr bwMode="auto">
          <a:xfrm>
            <a:off x="6093655" y="2482018"/>
            <a:ext cx="51417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600" b="1">
                <a:solidFill>
                  <a:srgbClr val="000000"/>
                </a:solidFill>
                <a:latin typeface="Times New Roman" panose="02020603050405020304" pitchFamily="18" charset="0"/>
              </a:rPr>
              <a:t>Mấy tên phát xít dẫn một chú bé đến chỗ tên chỉ huy</a:t>
            </a:r>
          </a:p>
        </p:txBody>
      </p:sp>
      <p:pic>
        <p:nvPicPr>
          <p:cNvPr id="7" name="Picture 8">
            <a:extLst>
              <a:ext uri="{FF2B5EF4-FFF2-40B4-BE49-F238E27FC236}">
                <a16:creationId xmlns:a16="http://schemas.microsoft.com/office/drawing/2014/main" xmlns="" id="{39200008-8499-4A64-A0F6-C724377D87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6166" y="165708"/>
            <a:ext cx="4114800" cy="2249488"/>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8" name="Text Box 9">
            <a:extLst>
              <a:ext uri="{FF2B5EF4-FFF2-40B4-BE49-F238E27FC236}">
                <a16:creationId xmlns:a16="http://schemas.microsoft.com/office/drawing/2014/main" xmlns="" id="{72CA3274-A15E-48E0-BD2D-C95E600B1F6B}"/>
              </a:ext>
            </a:extLst>
          </p:cNvPr>
          <p:cNvSpPr txBox="1">
            <a:spLocks noChangeArrowheads="1"/>
          </p:cNvSpPr>
          <p:nvPr/>
        </p:nvSpPr>
        <p:spPr bwMode="auto">
          <a:xfrm>
            <a:off x="1683434" y="5225635"/>
            <a:ext cx="426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a:solidFill>
                  <a:srgbClr val="000000"/>
                </a:solidFill>
                <a:latin typeface="Times New Roman" panose="02020603050405020304" pitchFamily="18" charset="0"/>
              </a:rPr>
              <a:t>Đêm hôm sau, lại là một chú bé...</a:t>
            </a:r>
          </a:p>
        </p:txBody>
      </p:sp>
      <p:pic>
        <p:nvPicPr>
          <p:cNvPr id="9" name="Picture 7">
            <a:extLst>
              <a:ext uri="{FF2B5EF4-FFF2-40B4-BE49-F238E27FC236}">
                <a16:creationId xmlns:a16="http://schemas.microsoft.com/office/drawing/2014/main" xmlns="" id="{CC42F549-D29F-48BC-ABFC-6B515036A2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1034" y="2820572"/>
            <a:ext cx="4114800" cy="236220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10" name="Text Box 10">
            <a:extLst>
              <a:ext uri="{FF2B5EF4-FFF2-40B4-BE49-F238E27FC236}">
                <a16:creationId xmlns:a16="http://schemas.microsoft.com/office/drawing/2014/main" xmlns="" id="{21574181-ABEE-40E0-AC14-2191C0CACD4A}"/>
              </a:ext>
            </a:extLst>
          </p:cNvPr>
          <p:cNvSpPr txBox="1">
            <a:spLocks noChangeArrowheads="1"/>
          </p:cNvSpPr>
          <p:nvPr/>
        </p:nvSpPr>
        <p:spPr bwMode="auto">
          <a:xfrm>
            <a:off x="6774766" y="5243098"/>
            <a:ext cx="3733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dirty="0">
                <a:solidFill>
                  <a:srgbClr val="000000"/>
                </a:solidFill>
                <a:latin typeface="Times New Roman" panose="02020603050405020304" pitchFamily="18" charset="0"/>
              </a:rPr>
              <a:t>Sang </a:t>
            </a:r>
            <a:r>
              <a:rPr lang="en-US" altLang="en-US" b="1" dirty="0" err="1">
                <a:solidFill>
                  <a:srgbClr val="000000"/>
                </a:solidFill>
                <a:latin typeface="Times New Roman" panose="02020603050405020304" pitchFamily="18" charset="0"/>
              </a:rPr>
              <a:t>đêm</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thứ</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ba</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vẫn</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là</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chú</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bé</a:t>
            </a:r>
            <a:r>
              <a:rPr lang="en-US" altLang="en-US" b="1" dirty="0">
                <a:solidFill>
                  <a:srgbClr val="000000"/>
                </a:solidFill>
                <a:latin typeface="Times New Roman" panose="02020603050405020304" pitchFamily="18" charset="0"/>
              </a:rPr>
              <a:t> </a:t>
            </a:r>
            <a:r>
              <a:rPr lang="en-US" altLang="en-US" b="1" dirty="0" err="1">
                <a:solidFill>
                  <a:srgbClr val="000000"/>
                </a:solidFill>
                <a:latin typeface="Times New Roman" panose="02020603050405020304" pitchFamily="18" charset="0"/>
              </a:rPr>
              <a:t>ấy</a:t>
            </a:r>
            <a:r>
              <a:rPr lang="en-US" altLang="en-US" b="1" dirty="0">
                <a:solidFill>
                  <a:srgbClr val="000000"/>
                </a:solidFill>
                <a:latin typeface="Times New Roman" panose="02020603050405020304" pitchFamily="18" charset="0"/>
              </a:rPr>
              <a:t>...</a:t>
            </a:r>
          </a:p>
        </p:txBody>
      </p:sp>
      <p:pic>
        <p:nvPicPr>
          <p:cNvPr id="11" name="Picture 10">
            <a:extLst>
              <a:ext uri="{FF2B5EF4-FFF2-40B4-BE49-F238E27FC236}">
                <a16:creationId xmlns:a16="http://schemas.microsoft.com/office/drawing/2014/main" xmlns="" id="{0E4AD1B9-6111-4E6E-B615-901DA662DE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46166" y="2838035"/>
            <a:ext cx="41148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xmlns="" id="{E20E4E1D-9851-4102-B558-389521B5DE30}"/>
              </a:ext>
            </a:extLst>
          </p:cNvPr>
          <p:cNvSpPr txBox="1"/>
          <p:nvPr/>
        </p:nvSpPr>
        <p:spPr>
          <a:xfrm>
            <a:off x="740897" y="5738185"/>
            <a:ext cx="10907152" cy="954107"/>
          </a:xfrm>
          <a:prstGeom prst="rect">
            <a:avLst/>
          </a:prstGeom>
          <a:noFill/>
        </p:spPr>
        <p:txBody>
          <a:bodyPr wrap="square" rtlCol="0">
            <a:spAutoFit/>
          </a:bodyPr>
          <a:lstStyle/>
          <a:p>
            <a:r>
              <a:rPr lang="en-US" sz="2800" b="1" dirty="0" err="1">
                <a:solidFill>
                  <a:srgbClr val="002060"/>
                </a:solidFill>
                <a:latin typeface="Times New Roman" panose="02020603050405020304" pitchFamily="18" charset="0"/>
                <a:cs typeface="Times New Roman" panose="02020603050405020304" pitchFamily="18" charset="0"/>
              </a:rPr>
              <a:t>Câu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chuyện</a:t>
            </a:r>
            <a:r>
              <a:rPr lang="en-US" sz="2800" b="1" dirty="0">
                <a:solidFill>
                  <a:srgbClr val="002060"/>
                </a:solidFill>
                <a:latin typeface="Times New Roman" panose="02020603050405020304" pitchFamily="18" charset="0"/>
                <a:cs typeface="Times New Roman" panose="02020603050405020304" pitchFamily="18" charset="0"/>
              </a:rPr>
              <a:t> ca </a:t>
            </a:r>
            <a:r>
              <a:rPr lang="en-US" sz="2800" b="1" dirty="0" err="1">
                <a:solidFill>
                  <a:srgbClr val="002060"/>
                </a:solidFill>
                <a:latin typeface="Times New Roman" panose="02020603050405020304" pitchFamily="18" charset="0"/>
                <a:cs typeface="Times New Roman" panose="02020603050405020304" pitchFamily="18" charset="0"/>
              </a:rPr>
              <a:t>ngợi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phẩm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chất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gì</a:t>
            </a:r>
            <a:r>
              <a:rPr lang="en-US" sz="2800" b="1" dirty="0">
                <a:solidFill>
                  <a:srgbClr val="002060"/>
                </a:solidFill>
                <a:latin typeface="Times New Roman" panose="02020603050405020304" pitchFamily="18" charset="0"/>
                <a:cs typeface="Times New Roman" panose="02020603050405020304" pitchFamily="18" charset="0"/>
              </a:rPr>
              <a:t> ở </a:t>
            </a:r>
            <a:r>
              <a:rPr lang="en-US" sz="2800" b="1" dirty="0" err="1">
                <a:solidFill>
                  <a:srgbClr val="002060"/>
                </a:solidFill>
                <a:latin typeface="Times New Roman" panose="02020603050405020304" pitchFamily="18" charset="0"/>
                <a:cs typeface="Times New Roman" panose="02020603050405020304" pitchFamily="18" charset="0"/>
              </a:rPr>
              <a:t>các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chú</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bé</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Tại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sao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truyện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có</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tên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Những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chú</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bé</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không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chết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Thử</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đặt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tên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khác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câu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chuyện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này</a:t>
            </a:r>
            <a:r>
              <a:rPr lang="en-US" sz="2800" b="1"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88558965"/>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A76682E2-EC52-4E0A-A9C3-D1471FFE6DD5}"/>
              </a:ext>
            </a:extLst>
          </p:cNvPr>
          <p:cNvSpPr txBox="1"/>
          <p:nvPr/>
        </p:nvSpPr>
        <p:spPr>
          <a:xfrm>
            <a:off x="2180492" y="373879"/>
            <a:ext cx="8567225" cy="1077218"/>
          </a:xfrm>
          <a:prstGeom prst="rect">
            <a:avLst/>
          </a:prstGeom>
          <a:noFill/>
        </p:spPr>
        <p:txBody>
          <a:bodyPr wrap="square" rtlCol="0">
            <a:spAutoFit/>
          </a:bodyPr>
          <a:lstStyle/>
          <a:p>
            <a:pPr algn="ctr"/>
            <a:r>
              <a:rPr lang="en-US" sz="3200" b="1" dirty="0" err="1">
                <a:solidFill>
                  <a:srgbClr val="002060"/>
                </a:solidFill>
                <a:latin typeface="Times New Roman" panose="02020603050405020304" pitchFamily="18" charset="0"/>
                <a:cs typeface="Times New Roman" panose="02020603050405020304" pitchFamily="18" charset="0"/>
              </a:rPr>
              <a:t>Kể</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chuyện</a:t>
            </a:r>
            <a:endParaRPr lang="en-US" sz="3200" b="1" dirty="0">
              <a:solidFill>
                <a:srgbClr val="002060"/>
              </a:solidFill>
              <a:latin typeface="Times New Roman" panose="02020603050405020304" pitchFamily="18" charset="0"/>
              <a:cs typeface="Times New Roman" panose="02020603050405020304" pitchFamily="18" charset="0"/>
            </a:endParaRPr>
          </a:p>
          <a:p>
            <a:pPr algn="ctr"/>
            <a:r>
              <a:rPr lang="en-US" sz="3200" b="1" dirty="0">
                <a:solidFill>
                  <a:srgbClr val="C00000"/>
                </a:solidFill>
                <a:latin typeface="Times New Roman" panose="02020603050405020304" pitchFamily="18" charset="0"/>
                <a:cs typeface="Times New Roman" panose="02020603050405020304" pitchFamily="18" charset="0"/>
              </a:rPr>
              <a:t>NHỮNG CHÚ BÉ KHÔNG CHẾT </a:t>
            </a:r>
          </a:p>
        </p:txBody>
      </p:sp>
      <p:sp>
        <p:nvSpPr>
          <p:cNvPr id="2" name="TextBox 1">
            <a:extLst>
              <a:ext uri="{FF2B5EF4-FFF2-40B4-BE49-F238E27FC236}">
                <a16:creationId xmlns:a16="http://schemas.microsoft.com/office/drawing/2014/main" xmlns="" id="{E0D7865C-E1B9-4807-B7E7-5CBDB531D3E1}"/>
              </a:ext>
            </a:extLst>
          </p:cNvPr>
          <p:cNvSpPr txBox="1"/>
          <p:nvPr/>
        </p:nvSpPr>
        <p:spPr>
          <a:xfrm>
            <a:off x="801859" y="2248633"/>
            <a:ext cx="4417256" cy="646331"/>
          </a:xfrm>
          <a:prstGeom prst="rect">
            <a:avLst/>
          </a:prstGeom>
          <a:noFill/>
        </p:spPr>
        <p:txBody>
          <a:bodyPr wrap="square" rtlCol="0">
            <a:spAutoFit/>
          </a:bodyPr>
          <a:lstStyle/>
          <a:p>
            <a:r>
              <a:rPr lang="en-US" sz="3600" b="1" i="1" dirty="0">
                <a:solidFill>
                  <a:srgbClr val="002060"/>
                </a:solidFill>
                <a:latin typeface="Times New Roman" panose="02020603050405020304" pitchFamily="18" charset="0"/>
                <a:cs typeface="Times New Roman" panose="02020603050405020304" pitchFamily="18" charset="0"/>
              </a:rPr>
              <a:t>Ý </a:t>
            </a:r>
            <a:r>
              <a:rPr lang="en-US" sz="3600" b="1" i="1" dirty="0" err="1">
                <a:solidFill>
                  <a:srgbClr val="002060"/>
                </a:solidFill>
                <a:latin typeface="Times New Roman" panose="02020603050405020304" pitchFamily="18" charset="0"/>
                <a:cs typeface="Times New Roman" panose="02020603050405020304" pitchFamily="18" charset="0"/>
              </a:rPr>
              <a:t>nghĩa</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câu</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chuyện</a:t>
            </a:r>
            <a:r>
              <a:rPr lang="en-US" sz="3600" b="1" i="1" dirty="0">
                <a:solidFill>
                  <a:srgbClr val="002060"/>
                </a:solidFill>
                <a:latin typeface="Times New Roman" panose="02020603050405020304" pitchFamily="18" charset="0"/>
                <a:cs typeface="Times New Roman" panose="02020603050405020304" pitchFamily="18" charset="0"/>
              </a:rPr>
              <a:t>:</a:t>
            </a:r>
          </a:p>
        </p:txBody>
      </p:sp>
      <p:sp>
        <p:nvSpPr>
          <p:cNvPr id="21" name="Text Box 10">
            <a:extLst>
              <a:ext uri="{FF2B5EF4-FFF2-40B4-BE49-F238E27FC236}">
                <a16:creationId xmlns:a16="http://schemas.microsoft.com/office/drawing/2014/main" xmlns="" id="{C2F0F802-41EE-4BE6-95DC-C8AC33BF73F5}"/>
              </a:ext>
            </a:extLst>
          </p:cNvPr>
          <p:cNvSpPr txBox="1">
            <a:spLocks noChangeArrowheads="1"/>
          </p:cNvSpPr>
          <p:nvPr/>
        </p:nvSpPr>
        <p:spPr bwMode="auto">
          <a:xfrm>
            <a:off x="1247128" y="3303516"/>
            <a:ext cx="9697744" cy="1569660"/>
          </a:xfrm>
          <a:prstGeom prst="rect">
            <a:avLst/>
          </a:prstGeom>
          <a:solidFill>
            <a:schemeClr val="accent2">
              <a:lumMod val="20000"/>
              <a:lumOff val="80000"/>
            </a:schemeClr>
          </a:solidFill>
          <a:ln>
            <a:noFill/>
          </a:ln>
          <a:effectLst/>
        </p:spPr>
        <p:txBody>
          <a:bodyPr wrap="square">
            <a:spAutoFit/>
          </a:bodyPr>
          <a:lstStyle/>
          <a:p>
            <a:pPr eaLnBrk="1" hangingPunct="1">
              <a:spcBef>
                <a:spcPct val="50000"/>
              </a:spcBef>
            </a:pPr>
            <a:r>
              <a:rPr lang="en-US" altLang="en-US" sz="3200" b="1" dirty="0">
                <a:solidFill>
                  <a:srgbClr val="FF0000"/>
                </a:solidFill>
                <a:latin typeface="Times New Roman" panose="02020603050405020304" pitchFamily="18" charset="0"/>
                <a:cs typeface="Times New Roman" panose="02020603050405020304" pitchFamily="18" charset="0"/>
              </a:rPr>
              <a:t>Ca </a:t>
            </a:r>
            <a:r>
              <a:rPr lang="en-US" altLang="en-US" sz="3200" b="1" dirty="0" err="1">
                <a:solidFill>
                  <a:srgbClr val="FF0000"/>
                </a:solidFill>
                <a:latin typeface="Times New Roman" panose="02020603050405020304" pitchFamily="18" charset="0"/>
                <a:cs typeface="Times New Roman" panose="02020603050405020304" pitchFamily="18" charset="0"/>
              </a:rPr>
              <a:t>ngợi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tinh</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thần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dũng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cảm</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sự</a:t>
            </a:r>
            <a:r>
              <a:rPr lang="en-US" altLang="en-US" sz="3200" b="1" dirty="0">
                <a:solidFill>
                  <a:srgbClr val="FF0000"/>
                </a:solidFill>
                <a:latin typeface="Times New Roman" panose="02020603050405020304" pitchFamily="18" charset="0"/>
                <a:cs typeface="Times New Roman" panose="02020603050405020304" pitchFamily="18" charset="0"/>
              </a:rPr>
              <a:t> hi </a:t>
            </a:r>
            <a:r>
              <a:rPr lang="en-US" altLang="en-US" sz="3200" b="1" dirty="0" err="1">
                <a:solidFill>
                  <a:srgbClr val="FF0000"/>
                </a:solidFill>
                <a:latin typeface="Times New Roman" panose="02020603050405020304" pitchFamily="18" charset="0"/>
                <a:cs typeface="Times New Roman" panose="02020603050405020304" pitchFamily="18" charset="0"/>
              </a:rPr>
              <a:t>sinh</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cao</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cả</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của</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các</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chiến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sĩ</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nhỏ</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tuổi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trong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cuộc</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chiến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đấu</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chống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kẻ</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thù</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xâm</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lược</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bảo</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vệ</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Tổ</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quốc</a:t>
            </a:r>
            <a:r>
              <a:rPr lang="en-US" altLang="en-US" sz="32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54005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250" fill="hold"/>
                                        <p:tgtEl>
                                          <p:spTgt spid="21"/>
                                        </p:tgtEl>
                                        <p:attrNameLst>
                                          <p:attrName>ppt_w</p:attrName>
                                        </p:attrNameLst>
                                      </p:cBhvr>
                                      <p:tavLst>
                                        <p:tav tm="0">
                                          <p:val>
                                            <p:fltVal val="0"/>
                                          </p:val>
                                        </p:tav>
                                        <p:tav tm="100000">
                                          <p:val>
                                            <p:strVal val="#ppt_w"/>
                                          </p:val>
                                        </p:tav>
                                      </p:tavLst>
                                    </p:anim>
                                    <p:anim calcmode="lin" valueType="num">
                                      <p:cBhvr>
                                        <p:cTn id="8" dur="250" fill="hold"/>
                                        <p:tgtEl>
                                          <p:spTgt spid="21"/>
                                        </p:tgtEl>
                                        <p:attrNameLst>
                                          <p:attrName>ppt_h</p:attrName>
                                        </p:attrNameLst>
                                      </p:cBhvr>
                                      <p:tavLst>
                                        <p:tav tm="0">
                                          <p:val>
                                            <p:fltVal val="0"/>
                                          </p:val>
                                        </p:tav>
                                        <p:tav tm="100000">
                                          <p:val>
                                            <p:strVal val="#ppt_h"/>
                                          </p:val>
                                        </p:tav>
                                      </p:tavLst>
                                    </p:anim>
                                    <p:animEffect transition="in" filter="fade">
                                      <p:cBhvr>
                                        <p:cTn id="9"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xmlns="" id="{E6DF5922-31C9-48F5-9324-CE1B9D84D94D}"/>
              </a:ext>
            </a:extLst>
          </p:cNvPr>
          <p:cNvSpPr txBox="1">
            <a:spLocks noChangeArrowheads="1"/>
          </p:cNvSpPr>
          <p:nvPr/>
        </p:nvSpPr>
        <p:spPr bwMode="auto">
          <a:xfrm>
            <a:off x="3686589" y="478115"/>
            <a:ext cx="63388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600" b="1">
                <a:latin typeface="Times New Roman" panose="02020603050405020304" pitchFamily="18" charset="0"/>
              </a:rPr>
              <a:t>Những chú bé không chết</a:t>
            </a:r>
          </a:p>
        </p:txBody>
      </p:sp>
      <p:sp>
        <p:nvSpPr>
          <p:cNvPr id="6" name="Text Box 4">
            <a:extLst>
              <a:ext uri="{FF2B5EF4-FFF2-40B4-BE49-F238E27FC236}">
                <a16:creationId xmlns:a16="http://schemas.microsoft.com/office/drawing/2014/main" xmlns="" id="{038DF6ED-E2DC-47BB-9DFC-326DC77596BC}"/>
              </a:ext>
            </a:extLst>
          </p:cNvPr>
          <p:cNvSpPr txBox="1">
            <a:spLocks noChangeArrowheads="1"/>
          </p:cNvSpPr>
          <p:nvPr/>
        </p:nvSpPr>
        <p:spPr bwMode="auto">
          <a:xfrm>
            <a:off x="1114839" y="1214644"/>
            <a:ext cx="868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002060"/>
                </a:solidFill>
                <a:latin typeface="Times New Roman" panose="02020603050405020304" pitchFamily="18" charset="0"/>
                <a:cs typeface="Times New Roman" panose="02020603050405020304" pitchFamily="18" charset="0"/>
              </a:rPr>
              <a:t>  * Tại sao truyện có tên là “ Những chú bé không chết ” ?</a:t>
            </a:r>
          </a:p>
        </p:txBody>
      </p:sp>
      <p:sp>
        <p:nvSpPr>
          <p:cNvPr id="7" name="Text Box 6">
            <a:extLst>
              <a:ext uri="{FF2B5EF4-FFF2-40B4-BE49-F238E27FC236}">
                <a16:creationId xmlns:a16="http://schemas.microsoft.com/office/drawing/2014/main" xmlns="" id="{E5368673-4750-4182-A96E-B0115A35F311}"/>
              </a:ext>
            </a:extLst>
          </p:cNvPr>
          <p:cNvSpPr txBox="1">
            <a:spLocks noChangeArrowheads="1"/>
          </p:cNvSpPr>
          <p:nvPr/>
        </p:nvSpPr>
        <p:spPr bwMode="auto">
          <a:xfrm>
            <a:off x="1500807" y="2783580"/>
            <a:ext cx="9051719" cy="120015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  * Vì 3 chú bé du kích trong truyện là 3 anh em ruột, ăn mặc giống nhau khiến tên phát xít nhầm tưởng những chú bé đã bị hắn giết luôn sống lại. Điều này làm hắn kinh hoảng, khiếp sợ.</a:t>
            </a:r>
          </a:p>
        </p:txBody>
      </p:sp>
      <p:sp>
        <p:nvSpPr>
          <p:cNvPr id="8" name="Text Box 8">
            <a:extLst>
              <a:ext uri="{FF2B5EF4-FFF2-40B4-BE49-F238E27FC236}">
                <a16:creationId xmlns:a16="http://schemas.microsoft.com/office/drawing/2014/main" xmlns="" id="{17BF3053-8C76-46FF-B09A-C4BC7DE79BCC}"/>
              </a:ext>
            </a:extLst>
          </p:cNvPr>
          <p:cNvSpPr txBox="1">
            <a:spLocks noChangeArrowheads="1"/>
          </p:cNvSpPr>
          <p:nvPr/>
        </p:nvSpPr>
        <p:spPr bwMode="auto">
          <a:xfrm>
            <a:off x="1495839" y="1806852"/>
            <a:ext cx="9056688" cy="830263"/>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  * Vì tinh thần dũng cảm, sự hy sinh cao cả của các chú bé du kích sẽ sống mãi trong tâm trí mọi người .</a:t>
            </a:r>
          </a:p>
        </p:txBody>
      </p:sp>
      <p:sp>
        <p:nvSpPr>
          <p:cNvPr id="9" name="Text Box 4">
            <a:extLst>
              <a:ext uri="{FF2B5EF4-FFF2-40B4-BE49-F238E27FC236}">
                <a16:creationId xmlns:a16="http://schemas.microsoft.com/office/drawing/2014/main" xmlns="" id="{7E5BDC58-76E1-4CB2-A210-D7E2D256681B}"/>
              </a:ext>
            </a:extLst>
          </p:cNvPr>
          <p:cNvSpPr txBox="1">
            <a:spLocks noChangeArrowheads="1"/>
          </p:cNvSpPr>
          <p:nvPr/>
        </p:nvSpPr>
        <p:spPr bwMode="auto">
          <a:xfrm>
            <a:off x="1293951" y="4336707"/>
            <a:ext cx="800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a:solidFill>
                  <a:srgbClr val="002060"/>
                </a:solidFill>
                <a:latin typeface="Times New Roman" panose="02020603050405020304" pitchFamily="18" charset="0"/>
                <a:cs typeface="Times New Roman" panose="02020603050405020304" pitchFamily="18" charset="0"/>
              </a:rPr>
              <a:t> * </a:t>
            </a:r>
            <a:r>
              <a:rPr lang="en-US" altLang="en-US" sz="2400" b="1" dirty="0" err="1">
                <a:solidFill>
                  <a:srgbClr val="002060"/>
                </a:solidFill>
                <a:latin typeface="Times New Roman" panose="02020603050405020304" pitchFamily="18" charset="0"/>
                <a:cs typeface="Times New Roman" panose="02020603050405020304" pitchFamily="18" charset="0"/>
              </a:rPr>
              <a:t>Thử</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đặt</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tên</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khác</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cho</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câu</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chuyện</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này</a:t>
            </a:r>
            <a:r>
              <a:rPr lang="en-US" altLang="en-US" sz="2400" b="1" dirty="0">
                <a:solidFill>
                  <a:srgbClr val="002060"/>
                </a:solidFill>
                <a:latin typeface="Times New Roman" panose="02020603050405020304" pitchFamily="18" charset="0"/>
                <a:cs typeface="Times New Roman" panose="02020603050405020304" pitchFamily="18" charset="0"/>
              </a:rPr>
              <a:t> .</a:t>
            </a:r>
          </a:p>
        </p:txBody>
      </p:sp>
      <p:sp>
        <p:nvSpPr>
          <p:cNvPr id="10" name="Text Box 5">
            <a:extLst>
              <a:ext uri="{FF2B5EF4-FFF2-40B4-BE49-F238E27FC236}">
                <a16:creationId xmlns:a16="http://schemas.microsoft.com/office/drawing/2014/main" xmlns="" id="{49C5A72D-3911-435F-BBB4-A60752D1047C}"/>
              </a:ext>
            </a:extLst>
          </p:cNvPr>
          <p:cNvSpPr txBox="1">
            <a:spLocks noChangeArrowheads="1"/>
          </p:cNvSpPr>
          <p:nvPr/>
        </p:nvSpPr>
        <p:spPr bwMode="auto">
          <a:xfrm>
            <a:off x="1959665" y="4982888"/>
            <a:ext cx="7696200" cy="461963"/>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000000"/>
                </a:solidFill>
                <a:latin typeface="Times New Roman" panose="02020603050405020304" pitchFamily="18" charset="0"/>
                <a:cs typeface="Times New Roman" panose="02020603050405020304" pitchFamily="18" charset="0"/>
              </a:rPr>
              <a:t> * Những thiếu niên dũng cảm.</a:t>
            </a:r>
          </a:p>
        </p:txBody>
      </p:sp>
      <p:sp>
        <p:nvSpPr>
          <p:cNvPr id="11" name="Text Box 6">
            <a:extLst>
              <a:ext uri="{FF2B5EF4-FFF2-40B4-BE49-F238E27FC236}">
                <a16:creationId xmlns:a16="http://schemas.microsoft.com/office/drawing/2014/main" xmlns="" id="{EBB98599-4B15-4D28-87C9-35BFF04F73E0}"/>
              </a:ext>
            </a:extLst>
          </p:cNvPr>
          <p:cNvSpPr txBox="1">
            <a:spLocks noChangeArrowheads="1"/>
          </p:cNvSpPr>
          <p:nvPr/>
        </p:nvSpPr>
        <p:spPr bwMode="auto">
          <a:xfrm>
            <a:off x="1959665" y="5797827"/>
            <a:ext cx="7696200" cy="461963"/>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000000"/>
                </a:solidFill>
                <a:latin typeface="Times New Roman" panose="02020603050405020304" pitchFamily="18" charset="0"/>
                <a:cs typeface="Times New Roman" panose="02020603050405020304" pitchFamily="18" charset="0"/>
              </a:rPr>
              <a:t> * Những thiếu niên bất tử</a:t>
            </a:r>
          </a:p>
        </p:txBody>
      </p:sp>
    </p:spTree>
    <p:extLst>
      <p:ext uri="{BB962C8B-B14F-4D97-AF65-F5344CB8AC3E}">
        <p14:creationId xmlns:p14="http://schemas.microsoft.com/office/powerpoint/2010/main" val="28502776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4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249"/>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249"/>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249"/>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249"/>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24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xmlns="" id="{60561E88-1AE2-4A45-9D0A-52D9150CF9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1361" y="246478"/>
            <a:ext cx="3277876" cy="448026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iểu sử anh Kim Đồng">
            <a:extLst>
              <a:ext uri="{FF2B5EF4-FFF2-40B4-BE49-F238E27FC236}">
                <a16:creationId xmlns:a16="http://schemas.microsoft.com/office/drawing/2014/main" xmlns="" id="{041A6647-F8EB-42FD-9421-6394C0FE7A7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7746" y="246478"/>
            <a:ext cx="3902025" cy="448026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95918" y="4826675"/>
            <a:ext cx="8556812" cy="2031325"/>
          </a:xfrm>
          <a:prstGeom prst="rect">
            <a:avLst/>
          </a:prstGeom>
        </p:spPr>
        <p:txBody>
          <a:bodyPr wrap="square">
            <a:spAutoFit/>
          </a:bodyPr>
          <a:lstStyle/>
          <a:p>
            <a:pPr algn="just"/>
            <a:r>
              <a:rPr lang="vi-VN" dirty="0">
                <a:solidFill>
                  <a:srgbClr val="FF0000"/>
                </a:solidFill>
              </a:rPr>
              <a:t>Kim Đồng: Anh tên thật là Nông Văn Dền (1929-1943), người dân tộc Nùng, quê ở huyện Hà Quảng, tỉnh Cao Bằng. Năm 12 tuổi, Kim Đồng tham gia hoạt động cách mạng, làm nhiệm vụ giao liên, đưa đón Việt Minh và chuyển thư từ. Trong một lần đi liên lạc năm 1943, khi cán bộ đang họp, anh phát hiện quân Pháp, Kim Đồng đã đánh lạc hướng để các bạn mình đưa bộ đội về căn cứ an toàn. Khi chạy qua suối, quân Pháp đã nổ súng. Kim Đồng hy sinh bên suối Lênin (Cao Bằng), khi vừa tròn 14 tuổi.</a:t>
            </a:r>
            <a:endParaRPr lang="en-US" dirty="0">
              <a:solidFill>
                <a:srgbClr val="FF0000"/>
              </a:solidFill>
            </a:endParaRPr>
          </a:p>
        </p:txBody>
      </p:sp>
    </p:spTree>
    <p:extLst>
      <p:ext uri="{BB962C8B-B14F-4D97-AF65-F5344CB8AC3E}">
        <p14:creationId xmlns:p14="http://schemas.microsoft.com/office/powerpoint/2010/main" val="1211149138"/>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at nuoc Curacao anh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2526" y="55021"/>
            <a:ext cx="6286500" cy="35337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34471" y="3790327"/>
            <a:ext cx="11672047" cy="2677656"/>
          </a:xfrm>
          <a:prstGeom prst="rect">
            <a:avLst/>
          </a:prstGeom>
        </p:spPr>
        <p:txBody>
          <a:bodyPr wrap="square">
            <a:spAutoFit/>
          </a:bodyPr>
          <a:lstStyle/>
          <a:p>
            <a:pPr algn="just"/>
            <a:r>
              <a:rPr lang="vi-VN" sz="2400" dirty="0">
                <a:solidFill>
                  <a:srgbClr val="FF0000"/>
                </a:solidFill>
              </a:rPr>
              <a:t>     Lý Tự Trọng: Anh hùng Lý Tự Trọng (1914-1931) quê ở huyện Thạch Hà, tỉnh Hà Tĩnh. Mới 10 tuổi, Lý Tự Trọng đã tham gia hoạt động cách mạng. Năm 1931, trong buổi mít tinh kỷ niệm khởi nghĩa Yên Bái tại Sài Gòn, Lý Tự Trọng bắn chết viên mật thám Le Grand để bảo vệ diễn giả Phan Bôi. Sau sự kiện này, ông bị thực dân Pháp kết án tử hình khi mới 17 tuổi. Trước khi ra đi, anh để lại câu nói lưu danh muôn đời: “Con đường của thanh niên chỉ có thể là cách mạng, không thể là con đường nào khác”.</a:t>
            </a:r>
            <a:endParaRPr lang="en-US" sz="2400" dirty="0">
              <a:solidFill>
                <a:srgbClr val="FF0000"/>
              </a:solidFill>
            </a:endParaRPr>
          </a:p>
        </p:txBody>
      </p:sp>
      <p:pic>
        <p:nvPicPr>
          <p:cNvPr id="6" name="Picture 5"/>
          <p:cNvPicPr>
            <a:picLocks noChangeAspect="1"/>
          </p:cNvPicPr>
          <p:nvPr/>
        </p:nvPicPr>
        <p:blipFill>
          <a:blip r:embed="rId3"/>
          <a:stretch>
            <a:fillRect/>
          </a:stretch>
        </p:blipFill>
        <p:spPr>
          <a:xfrm>
            <a:off x="309282" y="114493"/>
            <a:ext cx="4988859" cy="3360532"/>
          </a:xfrm>
          <a:prstGeom prst="rect">
            <a:avLst/>
          </a:prstGeom>
        </p:spPr>
      </p:pic>
    </p:spTree>
    <p:extLst>
      <p:ext uri="{BB962C8B-B14F-4D97-AF65-F5344CB8AC3E}">
        <p14:creationId xmlns:p14="http://schemas.microsoft.com/office/powerpoint/2010/main" val="1666614797"/>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441E3080-2FAC-47AA-BE40-C411E576C704}"/>
              </a:ext>
            </a:extLst>
          </p:cNvPr>
          <p:cNvSpPr txBox="1"/>
          <p:nvPr/>
        </p:nvSpPr>
        <p:spPr>
          <a:xfrm>
            <a:off x="2070847" y="5657671"/>
            <a:ext cx="10030813" cy="1200329"/>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Chị</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một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nữ</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chiến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sĩ</a:t>
            </a:r>
            <a:r>
              <a:rPr lang="en-US" sz="2400" dirty="0">
                <a:solidFill>
                  <a:srgbClr val="FF0000"/>
                </a:solidFill>
                <a:latin typeface="Times New Roman" panose="02020603050405020304" pitchFamily="18" charset="0"/>
                <a:cs typeface="Times New Roman" panose="02020603050405020304" pitchFamily="18" charset="0"/>
              </a:rPr>
              <a:t> du </a:t>
            </a:r>
            <a:r>
              <a:rPr lang="en-US" sz="2400" dirty="0" err="1">
                <a:solidFill>
                  <a:srgbClr val="FF0000"/>
                </a:solidFill>
                <a:latin typeface="Times New Roman" panose="02020603050405020304" pitchFamily="18" charset="0"/>
                <a:cs typeface="Times New Roman" panose="02020603050405020304" pitchFamily="18" charset="0"/>
              </a:rPr>
              <a:t>kích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Việt</a:t>
            </a:r>
            <a:r>
              <a:rPr lang="en-US" sz="2400" dirty="0">
                <a:solidFill>
                  <a:srgbClr val="FF0000"/>
                </a:solidFill>
                <a:latin typeface="Times New Roman" panose="02020603050405020304" pitchFamily="18" charset="0"/>
                <a:cs typeface="Times New Roman" panose="02020603050405020304" pitchFamily="18" charset="0"/>
              </a:rPr>
              <a:t> Nam </a:t>
            </a:r>
            <a:r>
              <a:rPr lang="en-US" sz="2400" dirty="0" err="1">
                <a:solidFill>
                  <a:srgbClr val="FF0000"/>
                </a:solidFill>
                <a:latin typeface="Times New Roman" panose="02020603050405020304" pitchFamily="18" charset="0"/>
                <a:cs typeface="Times New Roman" panose="02020603050405020304" pitchFamily="18" charset="0"/>
              </a:rPr>
              <a:t>bị</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chính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quyền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Quốc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Việt</a:t>
            </a:r>
            <a:r>
              <a:rPr lang="en-US" sz="2400" dirty="0">
                <a:solidFill>
                  <a:srgbClr val="FF0000"/>
                </a:solidFill>
                <a:latin typeface="Times New Roman" panose="02020603050405020304" pitchFamily="18" charset="0"/>
                <a:cs typeface="Times New Roman" panose="02020603050405020304" pitchFamily="18" charset="0"/>
              </a:rPr>
              <a:t> Nam </a:t>
            </a:r>
            <a:r>
              <a:rPr lang="en-US" sz="2400" dirty="0" err="1">
                <a:solidFill>
                  <a:srgbClr val="FF0000"/>
                </a:solidFill>
                <a:latin typeface="Times New Roman" panose="02020603050405020304" pitchFamily="18" charset="0"/>
                <a:cs typeface="Times New Roman" panose="02020603050405020304" pitchFamily="18" charset="0"/>
              </a:rPr>
              <a:t>xử</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tử</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khi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a:t>
            </a:r>
            <a:r>
              <a:rPr lang="vi-VN" sz="2400" dirty="0">
                <a:solidFill>
                  <a:srgbClr val="FF0000"/>
                </a:solidFill>
                <a:latin typeface="Times New Roman" panose="02020603050405020304" pitchFamily="18" charset="0"/>
                <a:cs typeface="Times New Roman" panose="02020603050405020304" pitchFamily="18" charset="0"/>
              </a:rPr>
              <a:t>ư</a:t>
            </a:r>
            <a:r>
              <a:rPr lang="en-US" sz="2400" dirty="0">
                <a:solidFill>
                  <a:srgbClr val="FF0000"/>
                </a:solidFill>
                <a:latin typeface="Times New Roman" panose="02020603050405020304" pitchFamily="18" charset="0"/>
                <a:cs typeface="Times New Roman" panose="02020603050405020304" pitchFamily="18" charset="0"/>
              </a:rPr>
              <a:t>a </a:t>
            </a:r>
            <a:r>
              <a:rPr lang="en-US" sz="2400" dirty="0" err="1">
                <a:solidFill>
                  <a:srgbClr val="FF0000"/>
                </a:solidFill>
                <a:latin typeface="Times New Roman" panose="02020603050405020304" pitchFamily="18" charset="0"/>
                <a:cs typeface="Times New Roman" panose="02020603050405020304" pitchFamily="18" charset="0"/>
              </a:rPr>
              <a:t>đến</a:t>
            </a:r>
            <a:r>
              <a:rPr lang="en-US" sz="2400" dirty="0">
                <a:solidFill>
                  <a:srgbClr val="FF0000"/>
                </a:solidFill>
                <a:latin typeface="Times New Roman" panose="02020603050405020304" pitchFamily="18" charset="0"/>
                <a:cs typeface="Times New Roman" panose="02020603050405020304" pitchFamily="18" charset="0"/>
              </a:rPr>
              <a:t> 18 </a:t>
            </a:r>
            <a:r>
              <a:rPr lang="en-US" sz="2400" dirty="0" err="1">
                <a:solidFill>
                  <a:srgbClr val="FF0000"/>
                </a:solidFill>
                <a:latin typeface="Times New Roman" panose="02020603050405020304" pitchFamily="18" charset="0"/>
                <a:cs typeface="Times New Roman" panose="02020603050405020304" pitchFamily="18" charset="0"/>
              </a:rPr>
              <a:t>tuổi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Với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lòng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yêu</a:t>
            </a:r>
            <a:r>
              <a:rPr lang="en-US" sz="2400" dirty="0">
                <a:solidFill>
                  <a:srgbClr val="FF0000"/>
                </a:solidFill>
                <a:latin typeface="Times New Roman" panose="02020603050405020304" pitchFamily="18" charset="0"/>
                <a:cs typeface="Times New Roman" panose="02020603050405020304" pitchFamily="18" charset="0"/>
              </a:rPr>
              <a:t> n</a:t>
            </a:r>
            <a:r>
              <a:rPr lang="vi-VN" sz="2400" dirty="0">
                <a:solidFill>
                  <a:srgbClr val="FF0000"/>
                </a:solidFill>
                <a:latin typeface="Times New Roman" panose="02020603050405020304" pitchFamily="18" charset="0"/>
                <a:cs typeface="Times New Roman" panose="02020603050405020304" pitchFamily="18" charset="0"/>
              </a:rPr>
              <a:t>ư</a:t>
            </a:r>
            <a:r>
              <a:rPr lang="en-US" sz="2400" dirty="0" err="1">
                <a:solidFill>
                  <a:srgbClr val="FF0000"/>
                </a:solidFill>
                <a:latin typeface="Times New Roman" panose="02020603050405020304" pitchFamily="18" charset="0"/>
                <a:cs typeface="Times New Roman" panose="02020603050405020304" pitchFamily="18" charset="0"/>
              </a:rPr>
              <a:t>ớc</a:t>
            </a:r>
            <a:r>
              <a:rPr lang="en-US" sz="2400" dirty="0">
                <a:solidFill>
                  <a:srgbClr val="FF0000"/>
                </a:solidFill>
                <a:latin typeface="Times New Roman" panose="02020603050405020304" pitchFamily="18" charset="0"/>
                <a:cs typeface="Times New Roman" panose="02020603050405020304" pitchFamily="18" charset="0"/>
              </a:rPr>
              <a:t>, ý </a:t>
            </a:r>
            <a:r>
              <a:rPr lang="en-US" sz="2400" dirty="0" err="1">
                <a:solidFill>
                  <a:srgbClr val="FF0000"/>
                </a:solidFill>
                <a:latin typeface="Times New Roman" panose="02020603050405020304" pitchFamily="18" charset="0"/>
                <a:cs typeface="Times New Roman" panose="02020603050405020304" pitchFamily="18" charset="0"/>
              </a:rPr>
              <a:t>chí</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căm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thù</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giặc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mãnh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liệt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năm</a:t>
            </a:r>
            <a:r>
              <a:rPr lang="en-US" sz="2400" dirty="0">
                <a:solidFill>
                  <a:srgbClr val="FF0000"/>
                </a:solidFill>
                <a:latin typeface="Times New Roman" panose="02020603050405020304" pitchFamily="18" charset="0"/>
                <a:cs typeface="Times New Roman" panose="02020603050405020304" pitchFamily="18" charset="0"/>
              </a:rPr>
              <a:t> 14 </a:t>
            </a:r>
            <a:r>
              <a:rPr lang="en-US" sz="2400" dirty="0" err="1">
                <a:solidFill>
                  <a:srgbClr val="FF0000"/>
                </a:solidFill>
                <a:latin typeface="Times New Roman" panose="02020603050405020304" pitchFamily="18" charset="0"/>
                <a:cs typeface="Times New Roman" panose="02020603050405020304" pitchFamily="18" charset="0"/>
              </a:rPr>
              <a:t>tuổi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chị</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đã</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tham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Cách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mạng</a:t>
            </a:r>
            <a:r>
              <a:rPr lang="en-US" sz="2400" dirty="0">
                <a:solidFill>
                  <a:srgbClr val="FF0000"/>
                </a:solidFill>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3"/>
          <a:stretch>
            <a:fillRect/>
          </a:stretch>
        </p:blipFill>
        <p:spPr>
          <a:xfrm>
            <a:off x="4784273" y="482974"/>
            <a:ext cx="6286500" cy="3848100"/>
          </a:xfrm>
          <a:prstGeom prst="rect">
            <a:avLst/>
          </a:prstGeom>
        </p:spPr>
      </p:pic>
      <p:sp>
        <p:nvSpPr>
          <p:cNvPr id="4" name="Rectangle 3"/>
          <p:cNvSpPr/>
          <p:nvPr/>
        </p:nvSpPr>
        <p:spPr>
          <a:xfrm>
            <a:off x="3304664" y="4457342"/>
            <a:ext cx="8796996" cy="1323439"/>
          </a:xfrm>
          <a:prstGeom prst="rect">
            <a:avLst/>
          </a:prstGeom>
        </p:spPr>
        <p:txBody>
          <a:bodyPr wrap="square">
            <a:spAutoFit/>
          </a:bodyPr>
          <a:lstStyle/>
          <a:p>
            <a:pPr algn="just"/>
            <a:r>
              <a:rPr lang="vi-VN" sz="2000" dirty="0"/>
              <a:t>    </a:t>
            </a:r>
            <a:r>
              <a:rPr lang="vi-VN" sz="2000" dirty="0">
                <a:solidFill>
                  <a:srgbClr val="FF0000"/>
                </a:solidFill>
              </a:rPr>
              <a:t>"Người con gái trẻ măng / Giặc đem ra bãi bắn / Đi giữa hai hàng lính / Vẫn ung dung mỉm cười / Ngắt một đóa hoa tuơi / Chị cài lên mái tóc...". Những câu thơ đó đã phần nào minh họa được chân dung của anh hùng Võ Thị Sáu (1933-1952)</a:t>
            </a:r>
            <a:endParaRPr lang="en-US" sz="2000" dirty="0">
              <a:solidFill>
                <a:srgbClr val="FF0000"/>
              </a:solidFill>
            </a:endParaRPr>
          </a:p>
        </p:txBody>
      </p:sp>
      <p:pic>
        <p:nvPicPr>
          <p:cNvPr id="7" name="Picture 6"/>
          <p:cNvPicPr>
            <a:picLocks noChangeAspect="1"/>
          </p:cNvPicPr>
          <p:nvPr/>
        </p:nvPicPr>
        <p:blipFill>
          <a:blip r:embed="rId4"/>
          <a:stretch>
            <a:fillRect/>
          </a:stretch>
        </p:blipFill>
        <p:spPr>
          <a:xfrm>
            <a:off x="0" y="18692"/>
            <a:ext cx="6343650" cy="4438650"/>
          </a:xfrm>
          <a:prstGeom prst="rect">
            <a:avLst/>
          </a:prstGeom>
        </p:spPr>
      </p:pic>
    </p:spTree>
    <p:extLst>
      <p:ext uri="{BB962C8B-B14F-4D97-AF65-F5344CB8AC3E}">
        <p14:creationId xmlns:p14="http://schemas.microsoft.com/office/powerpoint/2010/main" val="4161940816"/>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FCC9F77-FBBF-4A02-9B5D-168FA3CA275F}"/>
              </a:ext>
            </a:extLst>
          </p:cNvPr>
          <p:cNvSpPr/>
          <p:nvPr/>
        </p:nvSpPr>
        <p:spPr>
          <a:xfrm>
            <a:off x="1433540" y="2306153"/>
            <a:ext cx="9071714" cy="1754326"/>
          </a:xfrm>
          <a:prstGeom prst="rect">
            <a:avLst/>
          </a:prstGeom>
          <a:noFill/>
        </p:spPr>
        <p:txBody>
          <a:bodyPr wrap="none" lIns="91440" tIns="45720" rIns="91440" bIns="45720">
            <a:spAutoFit/>
          </a:bodyPr>
          <a:lstStyle/>
          <a:p>
            <a:pPr algn="ctr"/>
            <a:r>
              <a:rPr lang="en-US" sz="54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CHÚC CÁC EM</a:t>
            </a:r>
          </a:p>
          <a:p>
            <a:pPr algn="ctr"/>
            <a:r>
              <a:rPr lang="en-US" sz="5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CHĂM NGOAN, HỌC GIỎI!</a:t>
            </a:r>
            <a:endParaRPr lang="en-US" sz="54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534146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xmlns="" id="{673E9FC8-2143-48A2-9DEE-AABBC7E301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265888"/>
          </a:xfrm>
          <a:custGeom>
            <a:avLst/>
            <a:gdLst>
              <a:gd name="connsiteX0" fmla="*/ 0 w 12188952"/>
              <a:gd name="connsiteY0" fmla="*/ 0 h 6265888"/>
              <a:gd name="connsiteX1" fmla="*/ 12188952 w 12188952"/>
              <a:gd name="connsiteY1" fmla="*/ 0 h 6265888"/>
              <a:gd name="connsiteX2" fmla="*/ 12188952 w 12188952"/>
              <a:gd name="connsiteY2" fmla="*/ 5061023 h 6265888"/>
              <a:gd name="connsiteX3" fmla="*/ 12188400 w 12188952"/>
              <a:gd name="connsiteY3" fmla="*/ 5061281 h 6265888"/>
              <a:gd name="connsiteX4" fmla="*/ 6096000 w 12188952"/>
              <a:gd name="connsiteY4" fmla="*/ 6265888 h 6265888"/>
              <a:gd name="connsiteX5" fmla="*/ 3601 w 12188952"/>
              <a:gd name="connsiteY5" fmla="*/ 5061281 h 6265888"/>
              <a:gd name="connsiteX6" fmla="*/ 0 w 12188952"/>
              <a:gd name="connsiteY6" fmla="*/ 5059596 h 6265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6265888">
                <a:moveTo>
                  <a:pt x="0" y="0"/>
                </a:moveTo>
                <a:lnTo>
                  <a:pt x="12188952" y="0"/>
                </a:lnTo>
                <a:lnTo>
                  <a:pt x="12188952" y="5061023"/>
                </a:lnTo>
                <a:lnTo>
                  <a:pt x="12188400" y="5061281"/>
                </a:lnTo>
                <a:cubicBezTo>
                  <a:pt x="10489511" y="5817852"/>
                  <a:pt x="8380622" y="6265888"/>
                  <a:pt x="6096000" y="6265888"/>
                </a:cubicBezTo>
                <a:cubicBezTo>
                  <a:pt x="3811379" y="6265888"/>
                  <a:pt x="1702489" y="5817852"/>
                  <a:pt x="3601" y="5061281"/>
                </a:cubicBezTo>
                <a:lnTo>
                  <a:pt x="0" y="5059596"/>
                </a:ln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Chủ nghĩa phát xít là gì và những điều bạn nên biết về chế độ độc ...">
            <a:extLst>
              <a:ext uri="{FF2B5EF4-FFF2-40B4-BE49-F238E27FC236}">
                <a16:creationId xmlns:a16="http://schemas.microsoft.com/office/drawing/2014/main" xmlns="" id="{56466E04-D30F-4FE0-90DC-F6C258998B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01" b="7947"/>
          <a:stretch/>
        </p:blipFill>
        <p:spPr bwMode="auto">
          <a:xfrm>
            <a:off x="1" y="10"/>
            <a:ext cx="12192000" cy="6003842"/>
          </a:xfrm>
          <a:custGeom>
            <a:avLst/>
            <a:gdLst/>
            <a:ahLst/>
            <a:cxnLst/>
            <a:rect l="l" t="t" r="r" b="b"/>
            <a:pathLst>
              <a:path w="12187427" h="6003852">
                <a:moveTo>
                  <a:pt x="0" y="0"/>
                </a:moveTo>
                <a:lnTo>
                  <a:pt x="12187427" y="0"/>
                </a:lnTo>
                <a:lnTo>
                  <a:pt x="12187427" y="4772371"/>
                </a:lnTo>
                <a:lnTo>
                  <a:pt x="11865111" y="4913285"/>
                </a:lnTo>
                <a:cubicBezTo>
                  <a:pt x="10225213" y="5601147"/>
                  <a:pt x="8237833" y="6003852"/>
                  <a:pt x="6096000" y="6003852"/>
                </a:cubicBezTo>
                <a:cubicBezTo>
                  <a:pt x="3811379" y="6003852"/>
                  <a:pt x="1702489" y="5545663"/>
                  <a:pt x="3601" y="4771946"/>
                </a:cubicBezTo>
                <a:lnTo>
                  <a:pt x="0" y="4770223"/>
                </a:ln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96782100-7DC0-4686-B95E-20C7AB0FF498}"/>
              </a:ext>
            </a:extLst>
          </p:cNvPr>
          <p:cNvSpPr txBox="1"/>
          <p:nvPr/>
        </p:nvSpPr>
        <p:spPr>
          <a:xfrm>
            <a:off x="4863547" y="6223741"/>
            <a:ext cx="3273288" cy="584775"/>
          </a:xfrm>
          <a:prstGeom prst="rect">
            <a:avLst/>
          </a:prstGeom>
          <a:noFill/>
        </p:spPr>
        <p:txBody>
          <a:bodyPr wrap="square" rtlCol="0">
            <a:spAutoFit/>
          </a:bodyPr>
          <a:lstStyle/>
          <a:p>
            <a:r>
              <a:rPr lang="en-US" sz="3200" b="1" dirty="0" err="1">
                <a:latin typeface="Times New Roman" panose="02020603050405020304" pitchFamily="18" charset="0"/>
                <a:cs typeface="Times New Roman" panose="02020603050405020304" pitchFamily="18" charset="0"/>
              </a:rPr>
              <a:t>Phát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xít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Đức</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605616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31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A76682E2-EC52-4E0A-A9C3-D1471FFE6DD5}"/>
              </a:ext>
            </a:extLst>
          </p:cNvPr>
          <p:cNvSpPr txBox="1"/>
          <p:nvPr/>
        </p:nvSpPr>
        <p:spPr>
          <a:xfrm>
            <a:off x="2152357" y="8119"/>
            <a:ext cx="8567225" cy="954107"/>
          </a:xfrm>
          <a:prstGeom prst="rect">
            <a:avLst/>
          </a:prstGeom>
          <a:noFill/>
        </p:spPr>
        <p:txBody>
          <a:bodyPr wrap="square" rtlCol="0">
            <a:spAutoFit/>
          </a:bodyPr>
          <a:lstStyle/>
          <a:p>
            <a:pPr algn="ctr"/>
            <a:r>
              <a:rPr lang="en-US" sz="2800" b="1" dirty="0" err="1">
                <a:solidFill>
                  <a:srgbClr val="002060"/>
                </a:solidFill>
                <a:latin typeface="Times New Roman" panose="02020603050405020304" pitchFamily="18" charset="0"/>
                <a:cs typeface="Times New Roman" panose="02020603050405020304" pitchFamily="18" charset="0"/>
              </a:rPr>
              <a:t>Kể</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chuyện</a:t>
            </a:r>
            <a:endParaRPr lang="en-US" sz="2800" b="1" dirty="0">
              <a:solidFill>
                <a:srgbClr val="002060"/>
              </a:solidFill>
              <a:latin typeface="Times New Roman" panose="02020603050405020304" pitchFamily="18" charset="0"/>
              <a:cs typeface="Times New Roman" panose="02020603050405020304" pitchFamily="18" charset="0"/>
            </a:endParaRPr>
          </a:p>
          <a:p>
            <a:pPr algn="ctr"/>
            <a:r>
              <a:rPr lang="en-US" sz="2800" b="1" dirty="0">
                <a:solidFill>
                  <a:srgbClr val="C00000"/>
                </a:solidFill>
                <a:latin typeface="Times New Roman" panose="02020603050405020304" pitchFamily="18" charset="0"/>
                <a:cs typeface="Times New Roman" panose="02020603050405020304" pitchFamily="18" charset="0"/>
              </a:rPr>
              <a:t>NHỮNG CHÚ BÉ KHÔNG CHẾT </a:t>
            </a:r>
          </a:p>
        </p:txBody>
      </p:sp>
      <p:sp>
        <p:nvSpPr>
          <p:cNvPr id="13" name="Text Box 6">
            <a:extLst>
              <a:ext uri="{FF2B5EF4-FFF2-40B4-BE49-F238E27FC236}">
                <a16:creationId xmlns:a16="http://schemas.microsoft.com/office/drawing/2014/main" xmlns="" id="{57FB4112-9BFB-44DC-ACE5-A03A1951B25D}"/>
              </a:ext>
            </a:extLst>
          </p:cNvPr>
          <p:cNvSpPr txBox="1">
            <a:spLocks noChangeArrowheads="1"/>
          </p:cNvSpPr>
          <p:nvPr/>
        </p:nvSpPr>
        <p:spPr bwMode="auto">
          <a:xfrm>
            <a:off x="1348154" y="3745936"/>
            <a:ext cx="4419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600" b="1">
                <a:solidFill>
                  <a:srgbClr val="000000"/>
                </a:solidFill>
                <a:latin typeface="Times New Roman" panose="02020603050405020304" pitchFamily="18" charset="0"/>
              </a:rPr>
              <a:t>Bọn phát xít bất ngờ xông vào một làng nọ</a:t>
            </a:r>
          </a:p>
        </p:txBody>
      </p:sp>
      <p:pic>
        <p:nvPicPr>
          <p:cNvPr id="14" name="Picture 9">
            <a:extLst>
              <a:ext uri="{FF2B5EF4-FFF2-40B4-BE49-F238E27FC236}">
                <a16:creationId xmlns:a16="http://schemas.microsoft.com/office/drawing/2014/main" xmlns="" id="{897C9B26-5DDF-4C19-826E-CB4C64AC14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8154" y="1459936"/>
            <a:ext cx="4114800" cy="2274888"/>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15" name="Text Box 7">
            <a:extLst>
              <a:ext uri="{FF2B5EF4-FFF2-40B4-BE49-F238E27FC236}">
                <a16:creationId xmlns:a16="http://schemas.microsoft.com/office/drawing/2014/main" xmlns="" id="{14A4FE38-4D19-484F-AEB9-E8FBB734C901}"/>
              </a:ext>
            </a:extLst>
          </p:cNvPr>
          <p:cNvSpPr txBox="1">
            <a:spLocks noChangeArrowheads="1"/>
          </p:cNvSpPr>
          <p:nvPr/>
        </p:nvSpPr>
        <p:spPr bwMode="auto">
          <a:xfrm>
            <a:off x="6435969" y="3776246"/>
            <a:ext cx="51417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600" b="1">
                <a:solidFill>
                  <a:srgbClr val="000000"/>
                </a:solidFill>
                <a:latin typeface="Times New Roman" panose="02020603050405020304" pitchFamily="18" charset="0"/>
              </a:rPr>
              <a:t>Mấy tên phát xít dẫn một chú bé đến chỗ tên chỉ huy</a:t>
            </a:r>
          </a:p>
        </p:txBody>
      </p:sp>
      <p:pic>
        <p:nvPicPr>
          <p:cNvPr id="16" name="Picture 8">
            <a:extLst>
              <a:ext uri="{FF2B5EF4-FFF2-40B4-BE49-F238E27FC236}">
                <a16:creationId xmlns:a16="http://schemas.microsoft.com/office/drawing/2014/main" xmlns="" id="{4CF9C43F-5EF2-4243-9A66-26A1786655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8480" y="1459936"/>
            <a:ext cx="4114800" cy="2249488"/>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17" name="Text Box 9">
            <a:extLst>
              <a:ext uri="{FF2B5EF4-FFF2-40B4-BE49-F238E27FC236}">
                <a16:creationId xmlns:a16="http://schemas.microsoft.com/office/drawing/2014/main" xmlns="" id="{8DD92036-29C2-47A9-B6BB-32595DD1B3F0}"/>
              </a:ext>
            </a:extLst>
          </p:cNvPr>
          <p:cNvSpPr txBox="1">
            <a:spLocks noChangeArrowheads="1"/>
          </p:cNvSpPr>
          <p:nvPr/>
        </p:nvSpPr>
        <p:spPr bwMode="auto">
          <a:xfrm>
            <a:off x="1500554" y="6519863"/>
            <a:ext cx="4267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600" b="1">
                <a:solidFill>
                  <a:srgbClr val="000000"/>
                </a:solidFill>
                <a:latin typeface="Times New Roman" panose="02020603050405020304" pitchFamily="18" charset="0"/>
              </a:rPr>
              <a:t>Đêm hôm sau, lại là một chú bé...</a:t>
            </a:r>
          </a:p>
        </p:txBody>
      </p:sp>
      <p:pic>
        <p:nvPicPr>
          <p:cNvPr id="18" name="Picture 7">
            <a:extLst>
              <a:ext uri="{FF2B5EF4-FFF2-40B4-BE49-F238E27FC236}">
                <a16:creationId xmlns:a16="http://schemas.microsoft.com/office/drawing/2014/main" xmlns="" id="{5414F180-4816-4C01-A414-A15848B3FD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8154" y="4114800"/>
            <a:ext cx="4114800" cy="236220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19" name="Text Box 10">
            <a:extLst>
              <a:ext uri="{FF2B5EF4-FFF2-40B4-BE49-F238E27FC236}">
                <a16:creationId xmlns:a16="http://schemas.microsoft.com/office/drawing/2014/main" xmlns="" id="{01BFAB24-15C9-4EC3-B93D-857E1FDA982A}"/>
              </a:ext>
            </a:extLst>
          </p:cNvPr>
          <p:cNvSpPr txBox="1">
            <a:spLocks noChangeArrowheads="1"/>
          </p:cNvSpPr>
          <p:nvPr/>
        </p:nvSpPr>
        <p:spPr bwMode="auto">
          <a:xfrm>
            <a:off x="7421880" y="6537326"/>
            <a:ext cx="3733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600" b="1">
                <a:solidFill>
                  <a:srgbClr val="000000"/>
                </a:solidFill>
                <a:latin typeface="Times New Roman" panose="02020603050405020304" pitchFamily="18" charset="0"/>
              </a:rPr>
              <a:t>Sang đêm thứ ba, vẫn là chú bé ấy...</a:t>
            </a:r>
          </a:p>
        </p:txBody>
      </p:sp>
      <p:pic>
        <p:nvPicPr>
          <p:cNvPr id="20" name="Picture 10">
            <a:extLst>
              <a:ext uri="{FF2B5EF4-FFF2-40B4-BE49-F238E27FC236}">
                <a16:creationId xmlns:a16="http://schemas.microsoft.com/office/drawing/2014/main" xmlns="" id="{FE5C52F0-4B1B-411B-983F-D6DC1B9617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8480" y="4132263"/>
            <a:ext cx="41148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0324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25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250"/>
                                        <p:tgtEl>
                                          <p:spTgt spid="13"/>
                                        </p:tgtEl>
                                      </p:cBhvr>
                                    </p:animEffect>
                                  </p:childTnLst>
                                </p:cTn>
                              </p:par>
                              <p:par>
                                <p:cTn id="11" presetID="22" presetClass="entr" presetSubtype="4"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250"/>
                                        <p:tgtEl>
                                          <p:spTgt spid="1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250"/>
                                        <p:tgtEl>
                                          <p:spTgt spid="17"/>
                                        </p:tgtEl>
                                      </p:cBhvr>
                                    </p:animEffect>
                                  </p:childTnLst>
                                </p:cTn>
                              </p:par>
                              <p:par>
                                <p:cTn id="17" presetID="2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250"/>
                                        <p:tgtEl>
                                          <p:spTgt spid="1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250"/>
                                        <p:tgtEl>
                                          <p:spTgt spid="15"/>
                                        </p:tgtEl>
                                      </p:cBhvr>
                                    </p:animEffect>
                                  </p:childTnLst>
                                </p:cTn>
                              </p:par>
                              <p:par>
                                <p:cTn id="23" presetID="22" presetClass="entr" presetSubtype="4"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250"/>
                                        <p:tgtEl>
                                          <p:spTgt spid="2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28000"/>
          </a:stretch>
        </a:blipFill>
        <a:effectLst/>
      </p:bgPr>
    </p:bg>
    <p:spTree>
      <p:nvGrpSpPr>
        <p:cNvPr id="1" name=""/>
        <p:cNvGrpSpPr/>
        <p:nvPr/>
      </p:nvGrpSpPr>
      <p:grpSpPr>
        <a:xfrm>
          <a:off x="0" y="0"/>
          <a:ext cx="0" cy="0"/>
          <a:chOff x="0" y="0"/>
          <a:chExt cx="0" cy="0"/>
        </a:xfrm>
      </p:grpSpPr>
      <p:sp>
        <p:nvSpPr>
          <p:cNvPr id="4" name="Text Box 24">
            <a:extLst>
              <a:ext uri="{FF2B5EF4-FFF2-40B4-BE49-F238E27FC236}">
                <a16:creationId xmlns:a16="http://schemas.microsoft.com/office/drawing/2014/main" xmlns="" id="{D6AB33C6-4C2E-409C-9629-93901A0BB628}"/>
              </a:ext>
            </a:extLst>
          </p:cNvPr>
          <p:cNvSpPr txBox="1">
            <a:spLocks noChangeArrowheads="1"/>
          </p:cNvSpPr>
          <p:nvPr/>
        </p:nvSpPr>
        <p:spPr bwMode="auto">
          <a:xfrm>
            <a:off x="2201588" y="2366280"/>
            <a:ext cx="7788824"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AutoNum type="arabicPeriod"/>
            </a:pPr>
            <a:r>
              <a:rPr lang="en-US" altLang="en-US" sz="2800" b="1" dirty="0" err="1">
                <a:solidFill>
                  <a:srgbClr val="0000CC"/>
                </a:solidFill>
                <a:latin typeface="Times New Roman" panose="02020603050405020304" pitchFamily="18" charset="0"/>
                <a:cs typeface="Times New Roman" panose="02020603050405020304" pitchFamily="18" charset="0"/>
              </a:rPr>
              <a:t>Dựa</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vào</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các</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tranh</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dưới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đây</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kể</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lại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từng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đoạn</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của</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câu</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chuyện</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9900"/>
                </a:solidFill>
                <a:latin typeface="Times New Roman" panose="02020603050405020304" pitchFamily="18" charset="0"/>
                <a:cs typeface="Times New Roman" panose="02020603050405020304" pitchFamily="18" charset="0"/>
              </a:rPr>
              <a:t>Những</a:t>
            </a:r>
            <a:r>
              <a:rPr lang="en-US" altLang="en-US" sz="2800" b="1" i="1" dirty="0">
                <a:solidFill>
                  <a:srgbClr val="009900"/>
                </a:solidFill>
                <a:latin typeface="Times New Roman" panose="02020603050405020304" pitchFamily="18" charset="0"/>
                <a:cs typeface="Times New Roman" panose="02020603050405020304" pitchFamily="18" charset="0"/>
              </a:rPr>
              <a:t> </a:t>
            </a:r>
            <a:r>
              <a:rPr lang="en-US" altLang="en-US" sz="2800" b="1" i="1" dirty="0" err="1">
                <a:solidFill>
                  <a:srgbClr val="009900"/>
                </a:solidFill>
                <a:latin typeface="Times New Roman" panose="02020603050405020304" pitchFamily="18" charset="0"/>
                <a:cs typeface="Times New Roman" panose="02020603050405020304" pitchFamily="18" charset="0"/>
              </a:rPr>
              <a:t>chú</a:t>
            </a:r>
            <a:r>
              <a:rPr lang="en-US" altLang="en-US" sz="2800" b="1" i="1" dirty="0">
                <a:solidFill>
                  <a:srgbClr val="009900"/>
                </a:solidFill>
                <a:latin typeface="Times New Roman" panose="02020603050405020304" pitchFamily="18" charset="0"/>
                <a:cs typeface="Times New Roman" panose="02020603050405020304" pitchFamily="18" charset="0"/>
              </a:rPr>
              <a:t> </a:t>
            </a:r>
            <a:r>
              <a:rPr lang="en-US" altLang="en-US" sz="2800" b="1" i="1" dirty="0" err="1">
                <a:solidFill>
                  <a:srgbClr val="009900"/>
                </a:solidFill>
                <a:latin typeface="Times New Roman" panose="02020603050405020304" pitchFamily="18" charset="0"/>
                <a:cs typeface="Times New Roman" panose="02020603050405020304" pitchFamily="18" charset="0"/>
              </a:rPr>
              <a:t>bé</a:t>
            </a:r>
            <a:r>
              <a:rPr lang="en-US" altLang="en-US" sz="2800" b="1" i="1" dirty="0">
                <a:solidFill>
                  <a:srgbClr val="009900"/>
                </a:solidFill>
                <a:latin typeface="Times New Roman" panose="02020603050405020304" pitchFamily="18" charset="0"/>
                <a:cs typeface="Times New Roman" panose="02020603050405020304" pitchFamily="18" charset="0"/>
              </a:rPr>
              <a:t> </a:t>
            </a:r>
            <a:r>
              <a:rPr lang="en-US" altLang="en-US" sz="2800" b="1" i="1" dirty="0" err="1">
                <a:solidFill>
                  <a:srgbClr val="009900"/>
                </a:solidFill>
                <a:latin typeface="Times New Roman" panose="02020603050405020304" pitchFamily="18" charset="0"/>
                <a:cs typeface="Times New Roman" panose="02020603050405020304" pitchFamily="18" charset="0"/>
              </a:rPr>
              <a:t>không</a:t>
            </a:r>
            <a:r>
              <a:rPr lang="en-US" altLang="en-US" sz="2800" b="1" i="1" dirty="0">
                <a:solidFill>
                  <a:srgbClr val="009900"/>
                </a:solidFill>
                <a:latin typeface="Times New Roman" panose="02020603050405020304" pitchFamily="18" charset="0"/>
                <a:cs typeface="Times New Roman" panose="02020603050405020304" pitchFamily="18" charset="0"/>
              </a:rPr>
              <a:t> </a:t>
            </a:r>
            <a:r>
              <a:rPr lang="en-US" altLang="en-US" sz="2800" b="1" i="1" dirty="0" err="1">
                <a:solidFill>
                  <a:srgbClr val="009900"/>
                </a:solidFill>
                <a:latin typeface="Times New Roman" panose="02020603050405020304" pitchFamily="18" charset="0"/>
                <a:cs typeface="Times New Roman" panose="02020603050405020304" pitchFamily="18" charset="0"/>
              </a:rPr>
              <a:t>chết</a:t>
            </a:r>
            <a:endParaRPr lang="en-US" altLang="en-US" sz="2800" b="1" i="1" dirty="0">
              <a:solidFill>
                <a:srgbClr val="009900"/>
              </a:solidFill>
              <a:latin typeface="Times New Roman" panose="02020603050405020304" pitchFamily="18" charset="0"/>
              <a:cs typeface="Times New Roman" panose="02020603050405020304" pitchFamily="18" charset="0"/>
            </a:endParaRPr>
          </a:p>
          <a:p>
            <a:pPr algn="just" eaLnBrk="1" hangingPunct="1">
              <a:spcBef>
                <a:spcPct val="50000"/>
              </a:spcBef>
              <a:buFontTx/>
              <a:buAutoNum type="arabicPeriod"/>
            </a:pPr>
            <a:r>
              <a:rPr lang="en-US" altLang="en-US" sz="2800" b="1" dirty="0" err="1">
                <a:solidFill>
                  <a:srgbClr val="0000CC"/>
                </a:solidFill>
                <a:latin typeface="Times New Roman" panose="02020603050405020304" pitchFamily="18" charset="0"/>
                <a:cs typeface="Times New Roman" panose="02020603050405020304" pitchFamily="18" charset="0"/>
              </a:rPr>
              <a:t>Kể</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lại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toàn</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bộ</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câu</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chuyện</a:t>
            </a:r>
            <a:r>
              <a:rPr lang="en-US" altLang="en-US" sz="2800" b="1" dirty="0">
                <a:solidFill>
                  <a:srgbClr val="0000CC"/>
                </a:solidFill>
                <a:latin typeface="Times New Roman" panose="02020603050405020304" pitchFamily="18" charset="0"/>
                <a:cs typeface="Times New Roman" panose="02020603050405020304" pitchFamily="18" charset="0"/>
              </a:rPr>
              <a:t>.</a:t>
            </a:r>
          </a:p>
          <a:p>
            <a:pPr algn="just" eaLnBrk="1" hangingPunct="1">
              <a:spcBef>
                <a:spcPct val="50000"/>
              </a:spcBef>
              <a:buFontTx/>
              <a:buAutoNum type="arabicPeriod"/>
            </a:pPr>
            <a:r>
              <a:rPr lang="en-US" altLang="en-US" sz="2800" b="1" dirty="0" err="1">
                <a:solidFill>
                  <a:srgbClr val="0000CC"/>
                </a:solidFill>
                <a:latin typeface="Times New Roman" panose="02020603050405020304" pitchFamily="18" charset="0"/>
                <a:cs typeface="Times New Roman" panose="02020603050405020304" pitchFamily="18" charset="0"/>
              </a:rPr>
              <a:t>Câu</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chuyện</a:t>
            </a:r>
            <a:r>
              <a:rPr lang="en-US" altLang="en-US" sz="2800" b="1" dirty="0">
                <a:solidFill>
                  <a:srgbClr val="0000CC"/>
                </a:solidFill>
                <a:latin typeface="Times New Roman" panose="02020603050405020304" pitchFamily="18" charset="0"/>
                <a:cs typeface="Times New Roman" panose="02020603050405020304" pitchFamily="18" charset="0"/>
              </a:rPr>
              <a:t> ca </a:t>
            </a:r>
            <a:r>
              <a:rPr lang="en-US" altLang="en-US" sz="2800" b="1" dirty="0" err="1">
                <a:solidFill>
                  <a:srgbClr val="0000CC"/>
                </a:solidFill>
                <a:latin typeface="Times New Roman" panose="02020603050405020304" pitchFamily="18" charset="0"/>
                <a:cs typeface="Times New Roman" panose="02020603050405020304" pitchFamily="18" charset="0"/>
              </a:rPr>
              <a:t>ngợi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những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phẩm</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chất</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gì</a:t>
            </a:r>
            <a:r>
              <a:rPr lang="en-US" altLang="en-US" sz="2800" b="1" dirty="0">
                <a:solidFill>
                  <a:srgbClr val="0000CC"/>
                </a:solidFill>
                <a:latin typeface="Times New Roman" panose="02020603050405020304" pitchFamily="18" charset="0"/>
                <a:cs typeface="Times New Roman" panose="02020603050405020304" pitchFamily="18" charset="0"/>
              </a:rPr>
              <a:t> ở </a:t>
            </a:r>
            <a:r>
              <a:rPr lang="en-US" altLang="en-US" sz="2800" b="1" dirty="0" err="1">
                <a:solidFill>
                  <a:srgbClr val="0000CC"/>
                </a:solidFill>
                <a:latin typeface="Times New Roman" panose="02020603050405020304" pitchFamily="18" charset="0"/>
                <a:cs typeface="Times New Roman" panose="02020603050405020304" pitchFamily="18" charset="0"/>
              </a:rPr>
              <a:t>những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chú</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bé</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Tại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sao</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chuện</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có</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tên</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là</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i="1" dirty="0" err="1">
                <a:solidFill>
                  <a:srgbClr val="009900"/>
                </a:solidFill>
                <a:latin typeface="Times New Roman" panose="02020603050405020304" pitchFamily="18" charset="0"/>
                <a:cs typeface="Times New Roman" panose="02020603050405020304" pitchFamily="18" charset="0"/>
              </a:rPr>
              <a:t>Những</a:t>
            </a:r>
            <a:r>
              <a:rPr lang="en-US" altLang="en-US" sz="2800" b="1" i="1" dirty="0">
                <a:solidFill>
                  <a:srgbClr val="009900"/>
                </a:solidFill>
                <a:latin typeface="Times New Roman" panose="02020603050405020304" pitchFamily="18" charset="0"/>
                <a:cs typeface="Times New Roman" panose="02020603050405020304" pitchFamily="18" charset="0"/>
              </a:rPr>
              <a:t> </a:t>
            </a:r>
            <a:r>
              <a:rPr lang="en-US" altLang="en-US" sz="2800" b="1" i="1" dirty="0" err="1">
                <a:solidFill>
                  <a:srgbClr val="009900"/>
                </a:solidFill>
                <a:latin typeface="Times New Roman" panose="02020603050405020304" pitchFamily="18" charset="0"/>
                <a:cs typeface="Times New Roman" panose="02020603050405020304" pitchFamily="18" charset="0"/>
              </a:rPr>
              <a:t>chú</a:t>
            </a:r>
            <a:r>
              <a:rPr lang="en-US" altLang="en-US" sz="2800" b="1" i="1" dirty="0">
                <a:solidFill>
                  <a:srgbClr val="009900"/>
                </a:solidFill>
                <a:latin typeface="Times New Roman" panose="02020603050405020304" pitchFamily="18" charset="0"/>
                <a:cs typeface="Times New Roman" panose="02020603050405020304" pitchFamily="18" charset="0"/>
              </a:rPr>
              <a:t> </a:t>
            </a:r>
            <a:r>
              <a:rPr lang="en-US" altLang="en-US" sz="2800" b="1" i="1" dirty="0" err="1">
                <a:solidFill>
                  <a:srgbClr val="009900"/>
                </a:solidFill>
                <a:latin typeface="Times New Roman" panose="02020603050405020304" pitchFamily="18" charset="0"/>
                <a:cs typeface="Times New Roman" panose="02020603050405020304" pitchFamily="18" charset="0"/>
              </a:rPr>
              <a:t>bé</a:t>
            </a:r>
            <a:r>
              <a:rPr lang="en-US" altLang="en-US" sz="2800" b="1" i="1" dirty="0">
                <a:solidFill>
                  <a:srgbClr val="009900"/>
                </a:solidFill>
                <a:latin typeface="Times New Roman" panose="02020603050405020304" pitchFamily="18" charset="0"/>
                <a:cs typeface="Times New Roman" panose="02020603050405020304" pitchFamily="18" charset="0"/>
              </a:rPr>
              <a:t> </a:t>
            </a:r>
            <a:r>
              <a:rPr lang="en-US" altLang="en-US" sz="2800" b="1" i="1" dirty="0" err="1">
                <a:solidFill>
                  <a:srgbClr val="009900"/>
                </a:solidFill>
                <a:latin typeface="Times New Roman" panose="02020603050405020304" pitchFamily="18" charset="0"/>
                <a:cs typeface="Times New Roman" panose="02020603050405020304" pitchFamily="18" charset="0"/>
              </a:rPr>
              <a:t>không</a:t>
            </a:r>
            <a:r>
              <a:rPr lang="en-US" altLang="en-US" sz="2800" b="1" i="1" dirty="0">
                <a:solidFill>
                  <a:srgbClr val="009900"/>
                </a:solidFill>
                <a:latin typeface="Times New Roman" panose="02020603050405020304" pitchFamily="18" charset="0"/>
                <a:cs typeface="Times New Roman" panose="02020603050405020304" pitchFamily="18" charset="0"/>
              </a:rPr>
              <a:t> </a:t>
            </a:r>
            <a:r>
              <a:rPr lang="en-US" altLang="en-US" sz="2800" b="1" i="1" dirty="0" err="1">
                <a:solidFill>
                  <a:srgbClr val="009900"/>
                </a:solidFill>
                <a:latin typeface="Times New Roman" panose="02020603050405020304" pitchFamily="18" charset="0"/>
                <a:cs typeface="Times New Roman" panose="02020603050405020304" pitchFamily="18" charset="0"/>
              </a:rPr>
              <a:t>chết</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Em</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thử</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đặt</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tên</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khác</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cho</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câu</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chuyện</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này</a:t>
            </a:r>
            <a:r>
              <a:rPr lang="en-US" altLang="en-US" sz="2800" b="1" dirty="0">
                <a:solidFill>
                  <a:srgbClr val="0000CC"/>
                </a:solidFill>
                <a:latin typeface="Times New Roman" panose="02020603050405020304" pitchFamily="18" charset="0"/>
                <a:cs typeface="Times New Roman" panose="02020603050405020304" pitchFamily="18" charset="0"/>
              </a:rPr>
              <a:t>.</a:t>
            </a:r>
          </a:p>
        </p:txBody>
      </p:sp>
      <p:sp>
        <p:nvSpPr>
          <p:cNvPr id="5" name="AutoShape 25">
            <a:extLst>
              <a:ext uri="{FF2B5EF4-FFF2-40B4-BE49-F238E27FC236}">
                <a16:creationId xmlns:a16="http://schemas.microsoft.com/office/drawing/2014/main" xmlns="" id="{F33CA613-DF4B-463C-AA06-57E26CD97A57}"/>
              </a:ext>
            </a:extLst>
          </p:cNvPr>
          <p:cNvSpPr>
            <a:spLocks noChangeArrowheads="1"/>
          </p:cNvSpPr>
          <p:nvPr/>
        </p:nvSpPr>
        <p:spPr bwMode="auto">
          <a:xfrm>
            <a:off x="1969477" y="1231607"/>
            <a:ext cx="2447925" cy="1008063"/>
          </a:xfrm>
          <a:prstGeom prst="star16">
            <a:avLst>
              <a:gd name="adj" fmla="val 37500"/>
            </a:avLst>
          </a:prstGeom>
          <a:solidFill>
            <a:srgbClr val="CC99FF"/>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3200">
                <a:solidFill>
                  <a:srgbClr val="0000CC"/>
                </a:solidFill>
                <a:latin typeface="Arial" panose="020B0604020202020204" pitchFamily="34" charset="0"/>
              </a:rPr>
              <a:t>Yêu cầu</a:t>
            </a:r>
          </a:p>
        </p:txBody>
      </p:sp>
    </p:spTree>
    <p:extLst>
      <p:ext uri="{BB962C8B-B14F-4D97-AF65-F5344CB8AC3E}">
        <p14:creationId xmlns:p14="http://schemas.microsoft.com/office/powerpoint/2010/main" val="1106318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fltVal val="0"/>
                                          </p:val>
                                        </p:tav>
                                        <p:tav tm="100000">
                                          <p:val>
                                            <p:strVal val="#ppt_w"/>
                                          </p:val>
                                        </p:tav>
                                      </p:tavLst>
                                    </p:anim>
                                    <p:anim calcmode="lin" valueType="num">
                                      <p:cBhvr>
                                        <p:cTn id="8" dur="250" fill="hold"/>
                                        <p:tgtEl>
                                          <p:spTgt spid="5"/>
                                        </p:tgtEl>
                                        <p:attrNameLst>
                                          <p:attrName>ppt_h</p:attrName>
                                        </p:attrNameLst>
                                      </p:cBhvr>
                                      <p:tavLst>
                                        <p:tav tm="0">
                                          <p:val>
                                            <p:strVal val="#ppt_h"/>
                                          </p:val>
                                        </p:tav>
                                        <p:tav tm="100000">
                                          <p:val>
                                            <p:strVal val="#ppt_h"/>
                                          </p:val>
                                        </p:tav>
                                      </p:tavLst>
                                    </p:anim>
                                  </p:childTnLst>
                                </p:cTn>
                              </p:par>
                            </p:childTnLst>
                          </p:cTn>
                        </p:par>
                        <p:par>
                          <p:cTn id="9" fill="hold">
                            <p:stCondLst>
                              <p:cond delay="250"/>
                            </p:stCondLst>
                            <p:childTnLst>
                              <p:par>
                                <p:cTn id="10" presetID="37"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50"/>
                                        <p:tgtEl>
                                          <p:spTgt spid="4"/>
                                        </p:tgtEl>
                                      </p:cBhvr>
                                    </p:animEffect>
                                    <p:anim calcmode="lin" valueType="num">
                                      <p:cBhvr>
                                        <p:cTn id="13" dur="250" fill="hold"/>
                                        <p:tgtEl>
                                          <p:spTgt spid="4"/>
                                        </p:tgtEl>
                                        <p:attrNameLst>
                                          <p:attrName>ppt_x</p:attrName>
                                        </p:attrNameLst>
                                      </p:cBhvr>
                                      <p:tavLst>
                                        <p:tav tm="0">
                                          <p:val>
                                            <p:strVal val="#ppt_x"/>
                                          </p:val>
                                        </p:tav>
                                        <p:tav tm="100000">
                                          <p:val>
                                            <p:strVal val="#ppt_x"/>
                                          </p:val>
                                        </p:tav>
                                      </p:tavLst>
                                    </p:anim>
                                    <p:anim calcmode="lin" valueType="num">
                                      <p:cBhvr>
                                        <p:cTn id="14" dur="225" decel="100000" fill="hold"/>
                                        <p:tgtEl>
                                          <p:spTgt spid="4"/>
                                        </p:tgtEl>
                                        <p:attrNameLst>
                                          <p:attrName>ppt_y</p:attrName>
                                        </p:attrNameLst>
                                      </p:cBhvr>
                                      <p:tavLst>
                                        <p:tav tm="0">
                                          <p:val>
                                            <p:strVal val="#ppt_y+1"/>
                                          </p:val>
                                        </p:tav>
                                        <p:tav tm="100000">
                                          <p:val>
                                            <p:strVal val="#ppt_y-.03"/>
                                          </p:val>
                                        </p:tav>
                                      </p:tavLst>
                                    </p:anim>
                                    <p:anim calcmode="lin" valueType="num">
                                      <p:cBhvr>
                                        <p:cTn id="15" dur="1" accel="100000" fill="hold">
                                          <p:stCondLst>
                                            <p:cond delay="249"/>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31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A76682E2-EC52-4E0A-A9C3-D1471FFE6DD5}"/>
              </a:ext>
            </a:extLst>
          </p:cNvPr>
          <p:cNvSpPr txBox="1"/>
          <p:nvPr/>
        </p:nvSpPr>
        <p:spPr>
          <a:xfrm>
            <a:off x="2152357" y="8119"/>
            <a:ext cx="8567225" cy="954107"/>
          </a:xfrm>
          <a:prstGeom prst="rect">
            <a:avLst/>
          </a:prstGeom>
          <a:noFill/>
        </p:spPr>
        <p:txBody>
          <a:bodyPr wrap="square" rtlCol="0">
            <a:spAutoFit/>
          </a:bodyPr>
          <a:lstStyle/>
          <a:p>
            <a:pPr algn="ctr"/>
            <a:r>
              <a:rPr lang="en-US" sz="2800" b="1" dirty="0" err="1">
                <a:solidFill>
                  <a:srgbClr val="002060"/>
                </a:solidFill>
                <a:latin typeface="Times New Roman" panose="02020603050405020304" pitchFamily="18" charset="0"/>
                <a:cs typeface="Times New Roman" panose="02020603050405020304" pitchFamily="18" charset="0"/>
              </a:rPr>
              <a:t>Kể</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chuyện</a:t>
            </a:r>
            <a:endParaRPr lang="en-US" sz="2800" b="1" dirty="0">
              <a:solidFill>
                <a:srgbClr val="002060"/>
              </a:solidFill>
              <a:latin typeface="Times New Roman" panose="02020603050405020304" pitchFamily="18" charset="0"/>
              <a:cs typeface="Times New Roman" panose="02020603050405020304" pitchFamily="18" charset="0"/>
            </a:endParaRPr>
          </a:p>
          <a:p>
            <a:pPr algn="ctr"/>
            <a:r>
              <a:rPr lang="en-US" sz="2800" b="1" dirty="0">
                <a:solidFill>
                  <a:srgbClr val="C00000"/>
                </a:solidFill>
                <a:latin typeface="Times New Roman" panose="02020603050405020304" pitchFamily="18" charset="0"/>
                <a:cs typeface="Times New Roman" panose="02020603050405020304" pitchFamily="18" charset="0"/>
              </a:rPr>
              <a:t>NHỮNG CHÚ BÉ KHÔNG CHẾT </a:t>
            </a:r>
          </a:p>
        </p:txBody>
      </p:sp>
      <p:sp>
        <p:nvSpPr>
          <p:cNvPr id="13" name="Text Box 6">
            <a:extLst>
              <a:ext uri="{FF2B5EF4-FFF2-40B4-BE49-F238E27FC236}">
                <a16:creationId xmlns:a16="http://schemas.microsoft.com/office/drawing/2014/main" xmlns="" id="{57FB4112-9BFB-44DC-ACE5-A03A1951B25D}"/>
              </a:ext>
            </a:extLst>
          </p:cNvPr>
          <p:cNvSpPr txBox="1">
            <a:spLocks noChangeArrowheads="1"/>
          </p:cNvSpPr>
          <p:nvPr/>
        </p:nvSpPr>
        <p:spPr bwMode="auto">
          <a:xfrm>
            <a:off x="1348154" y="3745936"/>
            <a:ext cx="4419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600" b="1">
                <a:solidFill>
                  <a:srgbClr val="000000"/>
                </a:solidFill>
                <a:latin typeface="Times New Roman" panose="02020603050405020304" pitchFamily="18" charset="0"/>
              </a:rPr>
              <a:t>Bọn phát xít bất ngờ xông vào một làng nọ</a:t>
            </a:r>
          </a:p>
        </p:txBody>
      </p:sp>
      <p:pic>
        <p:nvPicPr>
          <p:cNvPr id="14" name="Picture 9">
            <a:extLst>
              <a:ext uri="{FF2B5EF4-FFF2-40B4-BE49-F238E27FC236}">
                <a16:creationId xmlns:a16="http://schemas.microsoft.com/office/drawing/2014/main" xmlns="" id="{897C9B26-5DDF-4C19-826E-CB4C64AC14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8154" y="1459936"/>
            <a:ext cx="4114800" cy="2274888"/>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15" name="Text Box 7">
            <a:extLst>
              <a:ext uri="{FF2B5EF4-FFF2-40B4-BE49-F238E27FC236}">
                <a16:creationId xmlns:a16="http://schemas.microsoft.com/office/drawing/2014/main" xmlns="" id="{14A4FE38-4D19-484F-AEB9-E8FBB734C901}"/>
              </a:ext>
            </a:extLst>
          </p:cNvPr>
          <p:cNvSpPr txBox="1">
            <a:spLocks noChangeArrowheads="1"/>
          </p:cNvSpPr>
          <p:nvPr/>
        </p:nvSpPr>
        <p:spPr bwMode="auto">
          <a:xfrm>
            <a:off x="6435969" y="3776246"/>
            <a:ext cx="51417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600" b="1">
                <a:solidFill>
                  <a:srgbClr val="000000"/>
                </a:solidFill>
                <a:latin typeface="Times New Roman" panose="02020603050405020304" pitchFamily="18" charset="0"/>
              </a:rPr>
              <a:t>Mấy tên phát xít dẫn một chú bé đến chỗ tên chỉ huy</a:t>
            </a:r>
          </a:p>
        </p:txBody>
      </p:sp>
      <p:pic>
        <p:nvPicPr>
          <p:cNvPr id="16" name="Picture 8">
            <a:extLst>
              <a:ext uri="{FF2B5EF4-FFF2-40B4-BE49-F238E27FC236}">
                <a16:creationId xmlns:a16="http://schemas.microsoft.com/office/drawing/2014/main" xmlns="" id="{4CF9C43F-5EF2-4243-9A66-26A1786655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8480" y="1459936"/>
            <a:ext cx="4114800" cy="2249488"/>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17" name="Text Box 9">
            <a:extLst>
              <a:ext uri="{FF2B5EF4-FFF2-40B4-BE49-F238E27FC236}">
                <a16:creationId xmlns:a16="http://schemas.microsoft.com/office/drawing/2014/main" xmlns="" id="{8DD92036-29C2-47A9-B6BB-32595DD1B3F0}"/>
              </a:ext>
            </a:extLst>
          </p:cNvPr>
          <p:cNvSpPr txBox="1">
            <a:spLocks noChangeArrowheads="1"/>
          </p:cNvSpPr>
          <p:nvPr/>
        </p:nvSpPr>
        <p:spPr bwMode="auto">
          <a:xfrm>
            <a:off x="1500554" y="6519863"/>
            <a:ext cx="4267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600" b="1">
                <a:solidFill>
                  <a:srgbClr val="000000"/>
                </a:solidFill>
                <a:latin typeface="Times New Roman" panose="02020603050405020304" pitchFamily="18" charset="0"/>
              </a:rPr>
              <a:t>Đêm hôm sau, lại là một chú bé...</a:t>
            </a:r>
          </a:p>
        </p:txBody>
      </p:sp>
      <p:pic>
        <p:nvPicPr>
          <p:cNvPr id="18" name="Picture 7">
            <a:extLst>
              <a:ext uri="{FF2B5EF4-FFF2-40B4-BE49-F238E27FC236}">
                <a16:creationId xmlns:a16="http://schemas.microsoft.com/office/drawing/2014/main" xmlns="" id="{5414F180-4816-4C01-A414-A15848B3FD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8154" y="4114800"/>
            <a:ext cx="4114800" cy="236220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19" name="Text Box 10">
            <a:extLst>
              <a:ext uri="{FF2B5EF4-FFF2-40B4-BE49-F238E27FC236}">
                <a16:creationId xmlns:a16="http://schemas.microsoft.com/office/drawing/2014/main" xmlns="" id="{01BFAB24-15C9-4EC3-B93D-857E1FDA982A}"/>
              </a:ext>
            </a:extLst>
          </p:cNvPr>
          <p:cNvSpPr txBox="1">
            <a:spLocks noChangeArrowheads="1"/>
          </p:cNvSpPr>
          <p:nvPr/>
        </p:nvSpPr>
        <p:spPr bwMode="auto">
          <a:xfrm>
            <a:off x="7421880" y="6537326"/>
            <a:ext cx="3733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600" b="1">
                <a:solidFill>
                  <a:srgbClr val="000000"/>
                </a:solidFill>
                <a:latin typeface="Times New Roman" panose="02020603050405020304" pitchFamily="18" charset="0"/>
              </a:rPr>
              <a:t>Sang đêm thứ ba, vẫn là chú bé ấy...</a:t>
            </a:r>
          </a:p>
        </p:txBody>
      </p:sp>
      <p:pic>
        <p:nvPicPr>
          <p:cNvPr id="20" name="Picture 10">
            <a:extLst>
              <a:ext uri="{FF2B5EF4-FFF2-40B4-BE49-F238E27FC236}">
                <a16:creationId xmlns:a16="http://schemas.microsoft.com/office/drawing/2014/main" xmlns="" id="{FE5C52F0-4B1B-411B-983F-D6DC1B9617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8480" y="4132263"/>
            <a:ext cx="41148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884015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B670DBD5-770C-4383-9F54-5B86E86BD5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9">
            <a:extLst>
              <a:ext uri="{FF2B5EF4-FFF2-40B4-BE49-F238E27FC236}">
                <a16:creationId xmlns:a16="http://schemas.microsoft.com/office/drawing/2014/main" xmlns="" id="{A81EDD97-4225-4A64-AB1D-0A1FB3B397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151" b="12427"/>
          <a:stretch/>
        </p:blipFill>
        <p:spPr bwMode="auto">
          <a:xfrm>
            <a:off x="430612" y="1061272"/>
            <a:ext cx="5019374" cy="3713034"/>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extLst>
            <a:ext uri="{909E8E84-426E-40DD-AFC4-6F175D3DCCD1}">
              <a14:hiddenFill xmlns:a14="http://schemas.microsoft.com/office/drawing/2010/main">
                <a:solidFill>
                  <a:srgbClr val="FFFFFF"/>
                </a:solidFill>
              </a14:hiddenFill>
            </a:ext>
          </a:extLst>
        </p:spPr>
      </p:pic>
      <p:sp>
        <p:nvSpPr>
          <p:cNvPr id="5" name="Rectangle 5">
            <a:extLst>
              <a:ext uri="{FF2B5EF4-FFF2-40B4-BE49-F238E27FC236}">
                <a16:creationId xmlns:a16="http://schemas.microsoft.com/office/drawing/2014/main" xmlns="" id="{1162A198-2BC2-473B-A363-C7EFFF301963}"/>
              </a:ext>
            </a:extLst>
          </p:cNvPr>
          <p:cNvSpPr>
            <a:spLocks noChangeArrowheads="1"/>
          </p:cNvSpPr>
          <p:nvPr/>
        </p:nvSpPr>
        <p:spPr bwMode="auto">
          <a:xfrm>
            <a:off x="1250034" y="4926443"/>
            <a:ext cx="404674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Aft>
                <a:spcPts val="600"/>
              </a:spcAft>
            </a:pPr>
            <a:r>
              <a:rPr lang="en-US" altLang="en-US" sz="2400" b="1" dirty="0" err="1">
                <a:latin typeface="Times New Roman" panose="02020603050405020304" pitchFamily="18" charset="0"/>
                <a:cs typeface="Times New Roman" panose="02020603050405020304" pitchFamily="18" charset="0"/>
              </a:rPr>
              <a:t>Bọn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phát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xít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bất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ngờ</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xông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vào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một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làng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nọ</a:t>
            </a:r>
            <a:endParaRPr lang="en-US" altLang="en-US" sz="2400" b="1" dirty="0">
              <a:latin typeface="Times New Roman" panose="02020603050405020304" pitchFamily="18" charset="0"/>
              <a:cs typeface="Times New Roman" panose="02020603050405020304" pitchFamily="18" charset="0"/>
            </a:endParaRPr>
          </a:p>
        </p:txBody>
      </p:sp>
      <p:sp>
        <p:nvSpPr>
          <p:cNvPr id="6" name="Text Box 5">
            <a:extLst>
              <a:ext uri="{FF2B5EF4-FFF2-40B4-BE49-F238E27FC236}">
                <a16:creationId xmlns:a16="http://schemas.microsoft.com/office/drawing/2014/main" xmlns="" id="{8DA00FE2-BA97-46AC-B8CF-A26CF0E52682}"/>
              </a:ext>
            </a:extLst>
          </p:cNvPr>
          <p:cNvSpPr txBox="1">
            <a:spLocks noChangeArrowheads="1"/>
          </p:cNvSpPr>
          <p:nvPr/>
        </p:nvSpPr>
        <p:spPr bwMode="auto">
          <a:xfrm>
            <a:off x="5870713" y="525993"/>
            <a:ext cx="5890675" cy="5806013"/>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lnSpc>
                <a:spcPct val="130000"/>
              </a:lnSpc>
              <a:spcBef>
                <a:spcPct val="50000"/>
              </a:spcBef>
            </a:pPr>
            <a:r>
              <a:rPr lang="en-US" altLang="en-US" sz="2400" b="1" dirty="0">
                <a:latin typeface="Times New Roman" panose="02020603050405020304" pitchFamily="18" charset="0"/>
                <a:cs typeface="Times New Roman" panose="02020603050405020304" pitchFamily="18" charset="0"/>
              </a:rPr>
              <a:t>  </a:t>
            </a:r>
            <a:r>
              <a:rPr lang="en-US" altLang="en-US" sz="2400" b="1" dirty="0">
                <a:solidFill>
                  <a:schemeClr val="accent2"/>
                </a:solidFill>
                <a:latin typeface="Times New Roman" panose="02020603050405020304" pitchFamily="18" charset="0"/>
                <a:cs typeface="Times New Roman" panose="02020603050405020304" pitchFamily="18" charset="0"/>
              </a:rPr>
              <a:t>1.</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Phát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xít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Đức</a:t>
            </a:r>
            <a:r>
              <a:rPr lang="en-US" altLang="en-US" sz="2400" b="1" dirty="0">
                <a:latin typeface="Times New Roman" panose="02020603050405020304" pitchFamily="18" charset="0"/>
                <a:cs typeface="Times New Roman" panose="02020603050405020304" pitchFamily="18" charset="0"/>
              </a:rPr>
              <a:t> ồ </a:t>
            </a:r>
            <a:r>
              <a:rPr lang="en-US" altLang="en-US" sz="2400" b="1" dirty="0" err="1">
                <a:latin typeface="Times New Roman" panose="02020603050405020304" pitchFamily="18" charset="0"/>
                <a:cs typeface="Times New Roman" panose="02020603050405020304" pitchFamily="18" charset="0"/>
              </a:rPr>
              <a:t>ạt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đưa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quân</a:t>
            </a:r>
            <a:r>
              <a:rPr lang="en-US" altLang="en-US" sz="2400" b="1" dirty="0">
                <a:latin typeface="Times New Roman" panose="02020603050405020304" pitchFamily="18" charset="0"/>
                <a:cs typeface="Times New Roman" panose="02020603050405020304" pitchFamily="18" charset="0"/>
              </a:rPr>
              <a:t> sang </a:t>
            </a:r>
            <a:r>
              <a:rPr lang="en-US" altLang="en-US" sz="2400" b="1" dirty="0" err="1">
                <a:latin typeface="Times New Roman" panose="02020603050405020304" pitchFamily="18" charset="0"/>
                <a:cs typeface="Times New Roman" panose="02020603050405020304" pitchFamily="18" charset="0"/>
              </a:rPr>
              <a:t>xâm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lược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Liên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Xô</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Đến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đâu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chúng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cũng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cướp</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phá</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bắn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giết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hết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sức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tàn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bạo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Một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buổi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chiều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bọn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phát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xít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bất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ngờ</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xông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vào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làng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nọ</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Khắp</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làng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không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một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bóng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người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Không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gặp</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sự</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chống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cự</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của</a:t>
            </a:r>
            <a:r>
              <a:rPr lang="en-US" altLang="en-US" sz="2400" b="1" dirty="0">
                <a:latin typeface="Times New Roman" panose="02020603050405020304" pitchFamily="18" charset="0"/>
                <a:cs typeface="Times New Roman" panose="02020603050405020304" pitchFamily="18" charset="0"/>
              </a:rPr>
              <a:t> du </a:t>
            </a:r>
            <a:r>
              <a:rPr lang="en-US" altLang="en-US" sz="2400" b="1" dirty="0" err="1">
                <a:latin typeface="Times New Roman" panose="02020603050405020304" pitchFamily="18" charset="0"/>
                <a:cs typeface="Times New Roman" panose="02020603050405020304" pitchFamily="18" charset="0"/>
              </a:rPr>
              <a:t>kích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Chúng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tưởng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được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yên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thân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Nhưng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trời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vừa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tối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tiếng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súng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đã</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nổ</a:t>
            </a:r>
            <a:r>
              <a:rPr lang="en-US" altLang="en-US" sz="2400" b="1" dirty="0">
                <a:latin typeface="Times New Roman" panose="02020603050405020304" pitchFamily="18" charset="0"/>
                <a:cs typeface="Times New Roman" panose="02020603050405020304" pitchFamily="18" charset="0"/>
              </a:rPr>
              <a:t> ran. </a:t>
            </a:r>
            <a:r>
              <a:rPr lang="en-US" altLang="en-US" sz="2400" b="1" dirty="0" err="1">
                <a:latin typeface="Times New Roman" panose="02020603050405020304" pitchFamily="18" charset="0"/>
                <a:cs typeface="Times New Roman" panose="02020603050405020304" pitchFamily="18" charset="0"/>
              </a:rPr>
              <a:t>Bọn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phát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xít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nhớn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nhác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hỏi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nhau</a:t>
            </a:r>
            <a:r>
              <a:rPr lang="en-US" altLang="en-US" sz="2400" b="1" dirty="0">
                <a:latin typeface="Times New Roman" panose="02020603050405020304" pitchFamily="18" charset="0"/>
                <a:cs typeface="Times New Roman" panose="02020603050405020304" pitchFamily="18" charset="0"/>
              </a:rPr>
              <a:t> : “ </a:t>
            </a:r>
            <a:r>
              <a:rPr lang="en-US" altLang="en-US" sz="2400" b="1" dirty="0" err="1">
                <a:latin typeface="Times New Roman" panose="02020603050405020304" pitchFamily="18" charset="0"/>
                <a:cs typeface="Times New Roman" panose="02020603050405020304" pitchFamily="18" charset="0"/>
              </a:rPr>
              <a:t>Bắn</a:t>
            </a:r>
            <a:r>
              <a:rPr lang="en-US" altLang="en-US" sz="2400" b="1" dirty="0">
                <a:latin typeface="Times New Roman" panose="02020603050405020304" pitchFamily="18" charset="0"/>
                <a:cs typeface="Times New Roman" panose="02020603050405020304" pitchFamily="18" charset="0"/>
              </a:rPr>
              <a:t> ở </a:t>
            </a:r>
            <a:r>
              <a:rPr lang="en-US" altLang="en-US" sz="2400" b="1" dirty="0" err="1">
                <a:latin typeface="Times New Roman" panose="02020603050405020304" pitchFamily="18" charset="0"/>
                <a:cs typeface="Times New Roman" panose="02020603050405020304" pitchFamily="18" charset="0"/>
              </a:rPr>
              <a:t>đâu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thế</a:t>
            </a:r>
            <a:r>
              <a:rPr lang="en-US" altLang="en-US" sz="2400" b="1" dirty="0">
                <a:latin typeface="Times New Roman" panose="02020603050405020304" pitchFamily="18" charset="0"/>
                <a:cs typeface="Times New Roman" panose="02020603050405020304" pitchFamily="18" charset="0"/>
              </a:rPr>
              <a:t> ? ” </a:t>
            </a:r>
            <a:r>
              <a:rPr lang="en-US" altLang="en-US" sz="2400" b="1" dirty="0" err="1">
                <a:latin typeface="Times New Roman" panose="02020603050405020304" pitchFamily="18" charset="0"/>
                <a:cs typeface="Times New Roman" panose="02020603050405020304" pitchFamily="18" charset="0"/>
              </a:rPr>
              <a:t>Một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tên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lính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hấp</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tấp</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từ</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ngoài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chạy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vào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nói</a:t>
            </a:r>
            <a:r>
              <a:rPr lang="en-US" altLang="en-US" sz="2400" b="1" dirty="0">
                <a:latin typeface="Times New Roman" panose="02020603050405020304" pitchFamily="18" charset="0"/>
                <a:cs typeface="Times New Roman" panose="02020603050405020304" pitchFamily="18" charset="0"/>
              </a:rPr>
              <a:t> : “ </a:t>
            </a:r>
            <a:r>
              <a:rPr lang="en-US" altLang="en-US" sz="2400" b="1" dirty="0" err="1">
                <a:latin typeface="Times New Roman" panose="02020603050405020304" pitchFamily="18" charset="0"/>
                <a:cs typeface="Times New Roman" panose="02020603050405020304" pitchFamily="18" charset="0"/>
              </a:rPr>
              <a:t>Bắn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nhau</a:t>
            </a:r>
            <a:r>
              <a:rPr lang="en-US" altLang="en-US" sz="2400" b="1" dirty="0">
                <a:latin typeface="Times New Roman" panose="02020603050405020304" pitchFamily="18" charset="0"/>
                <a:cs typeface="Times New Roman" panose="02020603050405020304" pitchFamily="18" charset="0"/>
              </a:rPr>
              <a:t> ở </a:t>
            </a:r>
            <a:r>
              <a:rPr lang="en-US" altLang="en-US" sz="2400" b="1" dirty="0" err="1">
                <a:latin typeface="Times New Roman" panose="02020603050405020304" pitchFamily="18" charset="0"/>
                <a:cs typeface="Times New Roman" panose="02020603050405020304" pitchFamily="18" charset="0"/>
              </a:rPr>
              <a:t>cánh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rừng</a:t>
            </a:r>
            <a:r>
              <a:rPr lang="en-US" altLang="en-US" sz="2400" b="1" dirty="0">
                <a:latin typeface="Times New Roman" panose="02020603050405020304" pitchFamily="18" charset="0"/>
                <a:cs typeface="Times New Roman" panose="02020603050405020304" pitchFamily="18" charset="0"/>
              </a:rPr>
              <a:t> kia </a:t>
            </a:r>
            <a:r>
              <a:rPr lang="en-US" altLang="en-US" sz="2400" b="1" dirty="0" err="1">
                <a:latin typeface="Times New Roman" panose="02020603050405020304" pitchFamily="18" charset="0"/>
                <a:cs typeface="Times New Roman" panose="02020603050405020304" pitchFamily="18" charset="0"/>
              </a:rPr>
              <a:t>kìa</a:t>
            </a:r>
            <a:r>
              <a:rPr lang="en-US" altLang="en-US" sz="2400" b="1" dirty="0">
                <a:latin typeface="Times New Roman" panose="02020603050405020304" pitchFamily="18" charset="0"/>
                <a:cs typeface="Times New Roman" panose="02020603050405020304" pitchFamily="18" charset="0"/>
              </a:rPr>
              <a:t> ! </a:t>
            </a:r>
            <a:r>
              <a:rPr lang="en-US" altLang="en-US" sz="2400" b="1" dirty="0" err="1">
                <a:latin typeface="Times New Roman" panose="02020603050405020304" pitchFamily="18" charset="0"/>
                <a:cs typeface="Times New Roman" panose="02020603050405020304" pitchFamily="18" charset="0"/>
              </a:rPr>
              <a:t>Đã</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bắt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được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một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tên</a:t>
            </a:r>
            <a:r>
              <a:rPr lang="en-US" altLang="en-US" sz="2400" b="1" dirty="0">
                <a:latin typeface="Times New Roman" panose="02020603050405020304" pitchFamily="18" charset="0"/>
                <a:cs typeface="Times New Roman" panose="02020603050405020304" pitchFamily="18" charset="0"/>
              </a:rPr>
              <a:t> du </a:t>
            </a:r>
            <a:r>
              <a:rPr lang="en-US" altLang="en-US" sz="2400" b="1" dirty="0" err="1">
                <a:latin typeface="Times New Roman" panose="02020603050405020304" pitchFamily="18" charset="0"/>
                <a:cs typeface="Times New Roman" panose="02020603050405020304" pitchFamily="18" charset="0"/>
              </a:rPr>
              <a:t>kích</a:t>
            </a:r>
            <a:r>
              <a:rPr lang="en-US" altLang="en-US" sz="2400" b="1" dirty="0">
                <a:latin typeface="Times New Roman" panose="02020603050405020304" pitchFamily="18" charset="0"/>
                <a:cs typeface="Times New Roman" panose="02020603050405020304" pitchFamily="18" charset="0"/>
              </a:rPr>
              <a:t> ! ”</a:t>
            </a:r>
          </a:p>
        </p:txBody>
      </p:sp>
    </p:spTree>
    <p:extLst>
      <p:ext uri="{BB962C8B-B14F-4D97-AF65-F5344CB8AC3E}">
        <p14:creationId xmlns:p14="http://schemas.microsoft.com/office/powerpoint/2010/main" val="367732516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Shape 14">
            <a:extLst>
              <a:ext uri="{FF2B5EF4-FFF2-40B4-BE49-F238E27FC236}">
                <a16:creationId xmlns:a16="http://schemas.microsoft.com/office/drawing/2014/main" xmlns="" id="{B670DBD5-770C-4383-9F54-5B86E86BD5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8">
            <a:extLst>
              <a:ext uri="{FF2B5EF4-FFF2-40B4-BE49-F238E27FC236}">
                <a16:creationId xmlns:a16="http://schemas.microsoft.com/office/drawing/2014/main" xmlns="" id="{8FBA5105-EEF8-4CB8-A666-0E6CE91C2C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507" b="15583"/>
          <a:stretch/>
        </p:blipFill>
        <p:spPr bwMode="auto">
          <a:xfrm>
            <a:off x="217373" y="901147"/>
            <a:ext cx="5255775" cy="4348658"/>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extLst>
            <a:ext uri="{909E8E84-426E-40DD-AFC4-6F175D3DCCD1}">
              <a14:hiddenFill xmlns:a14="http://schemas.microsoft.com/office/drawing/2010/main">
                <a:solidFill>
                  <a:srgbClr val="FFFFFF"/>
                </a:solidFill>
              </a14:hiddenFill>
            </a:ext>
          </a:extLst>
        </p:spPr>
      </p:pic>
      <p:sp>
        <p:nvSpPr>
          <p:cNvPr id="7" name="Rectangle 5">
            <a:extLst>
              <a:ext uri="{FF2B5EF4-FFF2-40B4-BE49-F238E27FC236}">
                <a16:creationId xmlns:a16="http://schemas.microsoft.com/office/drawing/2014/main" xmlns="" id="{D91956AA-76E1-4132-B263-92A4DDB42534}"/>
              </a:ext>
            </a:extLst>
          </p:cNvPr>
          <p:cNvSpPr>
            <a:spLocks noChangeArrowheads="1"/>
          </p:cNvSpPr>
          <p:nvPr/>
        </p:nvSpPr>
        <p:spPr bwMode="auto">
          <a:xfrm>
            <a:off x="927653" y="5249805"/>
            <a:ext cx="37160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400" b="1" dirty="0" err="1">
                <a:solidFill>
                  <a:srgbClr val="000000"/>
                </a:solidFill>
                <a:latin typeface="Times New Roman" panose="02020603050405020304" pitchFamily="18" charset="0"/>
                <a:cs typeface="Times New Roman" panose="02020603050405020304" pitchFamily="18" charset="0"/>
              </a:rPr>
              <a:t>Mấy</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tên</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phát</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xít</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dẫn</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một</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chú</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bé</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đến</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chỗ</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tên</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chỉ</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huy</a:t>
            </a:r>
            <a:endParaRPr lang="en-US" altLang="en-US" sz="2400" b="1" dirty="0">
              <a:solidFill>
                <a:srgbClr val="000000"/>
              </a:solidFill>
              <a:latin typeface="Times New Roman" panose="02020603050405020304" pitchFamily="18" charset="0"/>
              <a:cs typeface="Times New Roman" panose="02020603050405020304" pitchFamily="18" charset="0"/>
            </a:endParaRPr>
          </a:p>
        </p:txBody>
      </p:sp>
      <p:sp>
        <p:nvSpPr>
          <p:cNvPr id="5" name="Text Box 4">
            <a:extLst>
              <a:ext uri="{FF2B5EF4-FFF2-40B4-BE49-F238E27FC236}">
                <a16:creationId xmlns:a16="http://schemas.microsoft.com/office/drawing/2014/main" xmlns="" id="{42BA7B45-6DF3-428A-AB59-9758185A3237}"/>
              </a:ext>
            </a:extLst>
          </p:cNvPr>
          <p:cNvSpPr txBox="1">
            <a:spLocks noChangeArrowheads="1"/>
          </p:cNvSpPr>
          <p:nvPr/>
        </p:nvSpPr>
        <p:spPr bwMode="auto">
          <a:xfrm>
            <a:off x="5636646" y="129623"/>
            <a:ext cx="6337981" cy="3785652"/>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a:latin typeface="Times New Roman" panose="02020603050405020304" pitchFamily="18" charset="0"/>
                <a:cs typeface="Times New Roman" panose="02020603050405020304" pitchFamily="18" charset="0"/>
              </a:rPr>
              <a:t> </a:t>
            </a:r>
            <a:r>
              <a:rPr lang="en-US" altLang="en-US" sz="2400" dirty="0">
                <a:solidFill>
                  <a:schemeClr val="accent2"/>
                </a:solidFill>
                <a:latin typeface="Times New Roman" panose="02020603050405020304" pitchFamily="18" charset="0"/>
                <a:cs typeface="Times New Roman" panose="02020603050405020304" pitchFamily="18" charset="0"/>
              </a:rPr>
              <a:t>2</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Một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lát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sau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mấy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lính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dẫn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một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chú</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bé</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đến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trước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mặt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chỉ</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huy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Chú</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bé</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chừng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mười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mười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bốn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tuổi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mặc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áo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sơ</a:t>
            </a:r>
            <a:r>
              <a:rPr lang="en-US" altLang="en-US" sz="2400" dirty="0">
                <a:latin typeface="Times New Roman" panose="02020603050405020304" pitchFamily="18" charset="0"/>
                <a:cs typeface="Times New Roman" panose="02020603050405020304" pitchFamily="18" charset="0"/>
              </a:rPr>
              <a:t> mi </a:t>
            </a:r>
            <a:r>
              <a:rPr lang="en-US" altLang="en-US" sz="2400" dirty="0" err="1">
                <a:latin typeface="Times New Roman" panose="02020603050405020304" pitchFamily="18" charset="0"/>
                <a:cs typeface="Times New Roman" panose="02020603050405020304" pitchFamily="18" charset="0"/>
              </a:rPr>
              <a:t>xanh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có</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hàng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cúc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trắng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sĩ</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quan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hỏi</a:t>
            </a:r>
            <a:r>
              <a:rPr lang="en-US" altLang="en-US" sz="2400" dirty="0">
                <a:latin typeface="Times New Roman" panose="02020603050405020304" pitchFamily="18" charset="0"/>
                <a:cs typeface="Times New Roman" panose="02020603050405020304" pitchFamily="18" charset="0"/>
              </a:rPr>
              <a:t> : </a:t>
            </a:r>
          </a:p>
          <a:p>
            <a:pPr eaLnBrk="1" hangingPunct="1">
              <a:spcBef>
                <a:spcPct val="50000"/>
              </a:spcBef>
            </a:pPr>
            <a:r>
              <a:rPr lang="en-US" altLang="en-US" sz="2400" dirty="0">
                <a:latin typeface="Times New Roman" panose="02020603050405020304" pitchFamily="18" charset="0"/>
                <a:cs typeface="Times New Roman" panose="02020603050405020304" pitchFamily="18" charset="0"/>
              </a:rPr>
              <a:t> - </a:t>
            </a:r>
            <a:r>
              <a:rPr lang="en-US" altLang="en-US" sz="2400" dirty="0" err="1">
                <a:latin typeface="Times New Roman" panose="02020603050405020304" pitchFamily="18" charset="0"/>
                <a:cs typeface="Times New Roman" panose="02020603050405020304" pitchFamily="18" charset="0"/>
              </a:rPr>
              <a:t>Mày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là</a:t>
            </a:r>
            <a:r>
              <a:rPr lang="en-US" altLang="en-US" sz="2400" dirty="0">
                <a:latin typeface="Times New Roman" panose="02020603050405020304" pitchFamily="18" charset="0"/>
                <a:cs typeface="Times New Roman" panose="02020603050405020304" pitchFamily="18" charset="0"/>
              </a:rPr>
              <a:t> ai ?</a:t>
            </a:r>
          </a:p>
          <a:p>
            <a:pPr eaLnBrk="1" hangingPunct="1">
              <a:spcBef>
                <a:spcPct val="50000"/>
              </a:spcBef>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Chú</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bé</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kiêu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hãnh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trả</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lời</a:t>
            </a:r>
            <a:r>
              <a:rPr lang="en-US" altLang="en-US" sz="2400" dirty="0">
                <a:latin typeface="Times New Roman" panose="02020603050405020304" pitchFamily="18" charset="0"/>
                <a:cs typeface="Times New Roman" panose="02020603050405020304" pitchFamily="18" charset="0"/>
              </a:rPr>
              <a:t> :</a:t>
            </a:r>
          </a:p>
          <a:p>
            <a:pPr eaLnBrk="1" hangingPunct="1">
              <a:spcBef>
                <a:spcPct val="50000"/>
              </a:spcBef>
            </a:pPr>
            <a:r>
              <a:rPr lang="en-US" altLang="en-US" sz="2400" dirty="0">
                <a:latin typeface="Times New Roman" panose="02020603050405020304" pitchFamily="18" charset="0"/>
                <a:cs typeface="Times New Roman" panose="02020603050405020304" pitchFamily="18" charset="0"/>
              </a:rPr>
              <a:t> - Tao </a:t>
            </a:r>
            <a:r>
              <a:rPr lang="en-US" altLang="en-US" sz="2400" dirty="0" err="1">
                <a:latin typeface="Times New Roman" panose="02020603050405020304" pitchFamily="18" charset="0"/>
                <a:cs typeface="Times New Roman" panose="02020603050405020304" pitchFamily="18" charset="0"/>
              </a:rPr>
              <a:t>là</a:t>
            </a:r>
            <a:r>
              <a:rPr lang="en-US" altLang="en-US" sz="2400" dirty="0">
                <a:latin typeface="Times New Roman" panose="02020603050405020304" pitchFamily="18" charset="0"/>
                <a:cs typeface="Times New Roman" panose="02020603050405020304" pitchFamily="18" charset="0"/>
              </a:rPr>
              <a:t> du </a:t>
            </a:r>
            <a:r>
              <a:rPr lang="en-US" altLang="en-US" sz="2400" dirty="0" err="1">
                <a:latin typeface="Times New Roman" panose="02020603050405020304" pitchFamily="18" charset="0"/>
                <a:cs typeface="Times New Roman" panose="02020603050405020304" pitchFamily="18" charset="0"/>
              </a:rPr>
              <a:t>kích</a:t>
            </a:r>
            <a:r>
              <a:rPr lang="en-US" altLang="en-US" sz="2400" dirty="0">
                <a:latin typeface="Times New Roman" panose="02020603050405020304" pitchFamily="18" charset="0"/>
                <a:cs typeface="Times New Roman" panose="02020603050405020304" pitchFamily="18" charset="0"/>
              </a:rPr>
              <a:t> !</a:t>
            </a:r>
          </a:p>
          <a:p>
            <a:pPr eaLnBrk="1" hangingPunct="1">
              <a:spcBef>
                <a:spcPct val="50000"/>
              </a:spcBef>
            </a:pPr>
            <a:r>
              <a:rPr lang="en-US" altLang="en-US" sz="2400" dirty="0" err="1">
                <a:latin typeface="Times New Roman" panose="02020603050405020304" pitchFamily="18" charset="0"/>
                <a:cs typeface="Times New Roman" panose="02020603050405020304" pitchFamily="18" charset="0"/>
              </a:rPr>
              <a:t>Tên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sĩ</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quan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quát</a:t>
            </a:r>
            <a:r>
              <a:rPr lang="en-US" altLang="en-US" sz="2400" dirty="0">
                <a:latin typeface="Times New Roman" panose="02020603050405020304" pitchFamily="18" charset="0"/>
                <a:cs typeface="Times New Roman" panose="02020603050405020304" pitchFamily="18" charset="0"/>
              </a:rPr>
              <a:t> :</a:t>
            </a:r>
          </a:p>
        </p:txBody>
      </p:sp>
      <p:sp>
        <p:nvSpPr>
          <p:cNvPr id="8" name="Text Box 5">
            <a:extLst>
              <a:ext uri="{FF2B5EF4-FFF2-40B4-BE49-F238E27FC236}">
                <a16:creationId xmlns:a16="http://schemas.microsoft.com/office/drawing/2014/main" xmlns="" id="{2FDC5DF0-F358-4E08-AA15-2225CB79D27F}"/>
              </a:ext>
            </a:extLst>
          </p:cNvPr>
          <p:cNvSpPr txBox="1">
            <a:spLocks noChangeArrowheads="1"/>
          </p:cNvSpPr>
          <p:nvPr/>
        </p:nvSpPr>
        <p:spPr bwMode="auto">
          <a:xfrm>
            <a:off x="5636645" y="3866055"/>
            <a:ext cx="6337982" cy="2862322"/>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a:latin typeface="Times New Roman" panose="02020603050405020304" pitchFamily="18" charset="0"/>
                <a:cs typeface="Times New Roman" panose="02020603050405020304" pitchFamily="18" charset="0"/>
              </a:rPr>
              <a:t> - </a:t>
            </a:r>
            <a:r>
              <a:rPr lang="en-US" altLang="en-US" sz="2400" dirty="0" err="1">
                <a:latin typeface="Times New Roman" panose="02020603050405020304" pitchFamily="18" charset="0"/>
                <a:cs typeface="Times New Roman" panose="02020603050405020304" pitchFamily="18" charset="0"/>
              </a:rPr>
              <a:t>Đội</a:t>
            </a:r>
            <a:r>
              <a:rPr lang="en-US" altLang="en-US" sz="2400" dirty="0">
                <a:latin typeface="Times New Roman" panose="02020603050405020304" pitchFamily="18" charset="0"/>
                <a:cs typeface="Times New Roman" panose="02020603050405020304" pitchFamily="18" charset="0"/>
              </a:rPr>
              <a:t> du </a:t>
            </a:r>
            <a:r>
              <a:rPr lang="en-US" altLang="en-US" sz="2400" dirty="0" err="1">
                <a:latin typeface="Times New Roman" panose="02020603050405020304" pitchFamily="18" charset="0"/>
                <a:cs typeface="Times New Roman" panose="02020603050405020304" pitchFamily="18" charset="0"/>
              </a:rPr>
              <a:t>kích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của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chúng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mày</a:t>
            </a:r>
            <a:r>
              <a:rPr lang="en-US" altLang="en-US" sz="2400" dirty="0">
                <a:latin typeface="Times New Roman" panose="02020603050405020304" pitchFamily="18" charset="0"/>
                <a:cs typeface="Times New Roman" panose="02020603050405020304" pitchFamily="18" charset="0"/>
              </a:rPr>
              <a:t> ở </a:t>
            </a:r>
            <a:r>
              <a:rPr lang="en-US" altLang="en-US" sz="2400" dirty="0" err="1">
                <a:latin typeface="Times New Roman" panose="02020603050405020304" pitchFamily="18" charset="0"/>
                <a:cs typeface="Times New Roman" panose="02020603050405020304" pitchFamily="18" charset="0"/>
              </a:rPr>
              <a:t>đâu</a:t>
            </a:r>
            <a:r>
              <a:rPr lang="en-US" altLang="en-US" sz="2400" dirty="0">
                <a:latin typeface="Times New Roman" panose="02020603050405020304" pitchFamily="18" charset="0"/>
                <a:cs typeface="Times New Roman" panose="02020603050405020304" pitchFamily="18" charset="0"/>
              </a:rPr>
              <a:t> ?</a:t>
            </a:r>
          </a:p>
          <a:p>
            <a:pPr eaLnBrk="1" hangingPunct="1">
              <a:spcBef>
                <a:spcPct val="50000"/>
              </a:spcBef>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Chú</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bé</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trả</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lời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giọng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khinh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bỉ</a:t>
            </a:r>
            <a:r>
              <a:rPr lang="en-US" altLang="en-US" sz="2400" dirty="0">
                <a:latin typeface="Times New Roman" panose="02020603050405020304" pitchFamily="18" charset="0"/>
                <a:cs typeface="Times New Roman" panose="02020603050405020304" pitchFamily="18" charset="0"/>
              </a:rPr>
              <a:t> :</a:t>
            </a:r>
          </a:p>
          <a:p>
            <a:pPr eaLnBrk="1" hangingPunct="1">
              <a:spcBef>
                <a:spcPct val="50000"/>
              </a:spcBef>
            </a:pPr>
            <a:r>
              <a:rPr lang="en-US" altLang="en-US" sz="2400" dirty="0">
                <a:latin typeface="Times New Roman" panose="02020603050405020304" pitchFamily="18" charset="0"/>
                <a:cs typeface="Times New Roman" panose="02020603050405020304" pitchFamily="18" charset="0"/>
              </a:rPr>
              <a:t> - Tao </a:t>
            </a:r>
            <a:r>
              <a:rPr lang="en-US" altLang="en-US" sz="2400" dirty="0" err="1">
                <a:latin typeface="Times New Roman" panose="02020603050405020304" pitchFamily="18" charset="0"/>
                <a:cs typeface="Times New Roman" panose="02020603050405020304" pitchFamily="18" charset="0"/>
              </a:rPr>
              <a:t>không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biết</a:t>
            </a:r>
            <a:r>
              <a:rPr lang="en-US" altLang="en-US" sz="2400" dirty="0">
                <a:latin typeface="Times New Roman" panose="02020603050405020304" pitchFamily="18" charset="0"/>
                <a:cs typeface="Times New Roman" panose="02020603050405020304" pitchFamily="18" charset="0"/>
              </a:rPr>
              <a:t> !</a:t>
            </a:r>
          </a:p>
          <a:p>
            <a:pPr eaLnBrk="1" hangingPunct="1">
              <a:spcBef>
                <a:spcPct val="50000"/>
              </a:spcBef>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sĩ</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quan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nổi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giận</a:t>
            </a:r>
            <a:r>
              <a:rPr lang="en-US" altLang="en-US" sz="2400" dirty="0">
                <a:latin typeface="Times New Roman" panose="02020603050405020304" pitchFamily="18" charset="0"/>
                <a:cs typeface="Times New Roman" panose="02020603050405020304" pitchFamily="18" charset="0"/>
              </a:rPr>
              <a:t>, ra </a:t>
            </a:r>
            <a:r>
              <a:rPr lang="en-US" altLang="en-US" sz="2400" dirty="0" err="1">
                <a:latin typeface="Times New Roman" panose="02020603050405020304" pitchFamily="18" charset="0"/>
                <a:cs typeface="Times New Roman" panose="02020603050405020304" pitchFamily="18" charset="0"/>
              </a:rPr>
              <a:t>lệnh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bọn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lính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hành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hạ</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tấn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chú</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bé</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rất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dã</a:t>
            </a:r>
            <a:r>
              <a:rPr lang="en-US" altLang="en-US" sz="2400" dirty="0">
                <a:latin typeface="Times New Roman" panose="02020603050405020304" pitchFamily="18" charset="0"/>
                <a:cs typeface="Times New Roman" panose="02020603050405020304" pitchFamily="18" charset="0"/>
              </a:rPr>
              <a:t> man, </a:t>
            </a:r>
            <a:r>
              <a:rPr lang="en-US" altLang="en-US" sz="2400" dirty="0" err="1">
                <a:latin typeface="Times New Roman" panose="02020603050405020304" pitchFamily="18" charset="0"/>
                <a:cs typeface="Times New Roman" panose="02020603050405020304" pitchFamily="18" charset="0"/>
              </a:rPr>
              <a:t>nhưng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chú</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nói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nửa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lời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Gần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sáng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bọn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chúng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đem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chú</a:t>
            </a:r>
            <a:r>
              <a:rPr lang="en-US" altLang="en-US" sz="2400" dirty="0">
                <a:latin typeface="Times New Roman" panose="02020603050405020304" pitchFamily="18" charset="0"/>
                <a:cs typeface="Times New Roman" panose="02020603050405020304" pitchFamily="18" charset="0"/>
              </a:rPr>
              <a:t> ra </a:t>
            </a:r>
            <a:r>
              <a:rPr lang="en-US" altLang="en-US" sz="2400" dirty="0" err="1">
                <a:latin typeface="Times New Roman" panose="02020603050405020304" pitchFamily="18" charset="0"/>
                <a:cs typeface="Times New Roman" panose="02020603050405020304" pitchFamily="18" charset="0"/>
              </a:rPr>
              <a:t>bắn</a:t>
            </a:r>
            <a:r>
              <a:rPr lang="en-US" alt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810079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xmlns="" id="{B670DBD5-770C-4383-9F54-5B86E86BD5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7">
            <a:extLst>
              <a:ext uri="{FF2B5EF4-FFF2-40B4-BE49-F238E27FC236}">
                <a16:creationId xmlns:a16="http://schemas.microsoft.com/office/drawing/2014/main" xmlns="" id="{2B74CF65-8D26-4365-AF96-9C0116759A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055" b="4288"/>
          <a:stretch/>
        </p:blipFill>
        <p:spPr bwMode="auto">
          <a:xfrm>
            <a:off x="194505" y="212034"/>
            <a:ext cx="4814818" cy="4441303"/>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extLst>
            <a:ext uri="{909E8E84-426E-40DD-AFC4-6F175D3DCCD1}">
              <a14:hiddenFill xmlns:a14="http://schemas.microsoft.com/office/drawing/2010/main">
                <a:solidFill>
                  <a:srgbClr val="FFFFFF"/>
                </a:solidFill>
              </a14:hiddenFill>
            </a:ext>
          </a:extLst>
        </p:spPr>
      </p:pic>
      <p:sp>
        <p:nvSpPr>
          <p:cNvPr id="8" name="Rectangle 5">
            <a:extLst>
              <a:ext uri="{FF2B5EF4-FFF2-40B4-BE49-F238E27FC236}">
                <a16:creationId xmlns:a16="http://schemas.microsoft.com/office/drawing/2014/main" xmlns="" id="{3270C46C-5384-4422-B0CB-4A55D94E503F}"/>
              </a:ext>
            </a:extLst>
          </p:cNvPr>
          <p:cNvSpPr>
            <a:spLocks noChangeArrowheads="1"/>
          </p:cNvSpPr>
          <p:nvPr/>
        </p:nvSpPr>
        <p:spPr bwMode="auto">
          <a:xfrm>
            <a:off x="477077" y="4801561"/>
            <a:ext cx="364178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800" b="1" dirty="0" err="1">
                <a:solidFill>
                  <a:srgbClr val="000000"/>
                </a:solidFill>
                <a:latin typeface="Times New Roman" panose="02020603050405020304" pitchFamily="18" charset="0"/>
                <a:cs typeface="Times New Roman" panose="02020603050405020304" pitchFamily="18" charset="0"/>
              </a:rPr>
              <a:t>Đêm</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hôm</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sau</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lại</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là</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một</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chú</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bé</a:t>
            </a:r>
            <a:r>
              <a:rPr lang="en-US" altLang="en-US" sz="2800" b="1" dirty="0">
                <a:solidFill>
                  <a:srgbClr val="000000"/>
                </a:solidFill>
                <a:latin typeface="Times New Roman" panose="02020603050405020304" pitchFamily="18" charset="0"/>
                <a:cs typeface="Times New Roman" panose="02020603050405020304" pitchFamily="18" charset="0"/>
              </a:rPr>
              <a:t>...</a:t>
            </a:r>
          </a:p>
        </p:txBody>
      </p:sp>
      <p:sp>
        <p:nvSpPr>
          <p:cNvPr id="6" name="Text Box 4">
            <a:extLst>
              <a:ext uri="{FF2B5EF4-FFF2-40B4-BE49-F238E27FC236}">
                <a16:creationId xmlns:a16="http://schemas.microsoft.com/office/drawing/2014/main" xmlns="" id="{A2CAC949-1A1F-42A3-A679-35B79A8986CB}"/>
              </a:ext>
            </a:extLst>
          </p:cNvPr>
          <p:cNvSpPr txBox="1">
            <a:spLocks noChangeArrowheads="1"/>
          </p:cNvSpPr>
          <p:nvPr/>
        </p:nvSpPr>
        <p:spPr bwMode="auto">
          <a:xfrm>
            <a:off x="5465706" y="-26505"/>
            <a:ext cx="6386650" cy="3599255"/>
          </a:xfrm>
          <a:prstGeom prst="rect">
            <a:avLst/>
          </a:prstGeom>
          <a:solidFill>
            <a:srgbClr val="FFFF66"/>
          </a:solidFill>
          <a:ln w="9525">
            <a:solidFill>
              <a:srgbClr val="FFFF66"/>
            </a:solidFill>
            <a:miter lim="800000"/>
            <a:headEnd/>
            <a:tailEnd/>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20000"/>
              </a:lnSpc>
            </a:pPr>
            <a:r>
              <a:rPr lang="en-US" altLang="en-US" sz="2400" dirty="0">
                <a:latin typeface="Times New Roman" panose="02020603050405020304" pitchFamily="18" charset="0"/>
                <a:cs typeface="Times New Roman" panose="02020603050405020304" pitchFamily="18" charset="0"/>
              </a:rPr>
              <a:t>  </a:t>
            </a:r>
            <a:r>
              <a:rPr lang="en-US" altLang="en-US" sz="2400" dirty="0">
                <a:solidFill>
                  <a:schemeClr val="accent2"/>
                </a:solidFill>
                <a:latin typeface="Times New Roman" panose="02020603050405020304" pitchFamily="18" charset="0"/>
                <a:cs typeface="Times New Roman" panose="02020603050405020304" pitchFamily="18" charset="0"/>
              </a:rPr>
              <a:t>3</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Đêm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hôm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sau</a:t>
            </a:r>
            <a:r>
              <a:rPr lang="en-US" altLang="en-US" sz="2400" dirty="0">
                <a:latin typeface="Times New Roman" panose="02020603050405020304" pitchFamily="18" charset="0"/>
                <a:cs typeface="Times New Roman" panose="02020603050405020304" pitchFamily="18" charset="0"/>
              </a:rPr>
              <a:t>, du </a:t>
            </a:r>
            <a:r>
              <a:rPr lang="en-US" altLang="en-US" sz="2400" dirty="0" err="1">
                <a:latin typeface="Times New Roman" panose="02020603050405020304" pitchFamily="18" charset="0"/>
                <a:cs typeface="Times New Roman" panose="02020603050405020304" pitchFamily="18" charset="0"/>
              </a:rPr>
              <a:t>kích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tấn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chính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vực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chúng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đóng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quân</a:t>
            </a:r>
            <a:r>
              <a:rPr lang="en-US" altLang="en-US" sz="2400" dirty="0">
                <a:latin typeface="Times New Roman" panose="02020603050405020304" pitchFamily="18" charset="0"/>
                <a:cs typeface="Times New Roman" panose="02020603050405020304" pitchFamily="18" charset="0"/>
              </a:rPr>
              <a:t>. Kho </a:t>
            </a:r>
            <a:r>
              <a:rPr lang="en-US" altLang="en-US" sz="2400" dirty="0" err="1">
                <a:latin typeface="Times New Roman" panose="02020603050405020304" pitchFamily="18" charset="0"/>
                <a:cs typeface="Times New Roman" panose="02020603050405020304" pitchFamily="18" charset="0"/>
              </a:rPr>
              <a:t>tàng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của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bọn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phát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xít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nổ</a:t>
            </a:r>
            <a:r>
              <a:rPr lang="en-US" altLang="en-US" sz="2400" dirty="0">
                <a:latin typeface="Times New Roman" panose="02020603050405020304" pitchFamily="18" charset="0"/>
                <a:cs typeface="Times New Roman" panose="02020603050405020304" pitchFamily="18" charset="0"/>
              </a:rPr>
              <a:t> tung. </a:t>
            </a:r>
            <a:r>
              <a:rPr lang="en-US" altLang="en-US" sz="2400" dirty="0" err="1">
                <a:latin typeface="Times New Roman" panose="02020603050405020304" pitchFamily="18" charset="0"/>
                <a:cs typeface="Times New Roman" panose="02020603050405020304" pitchFamily="18" charset="0"/>
              </a:rPr>
              <a:t>Nhưng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chúng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cũng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bắt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được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một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em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nhỏ</a:t>
            </a:r>
            <a:r>
              <a:rPr lang="en-US" altLang="en-US" sz="2400" dirty="0">
                <a:latin typeface="Times New Roman" panose="02020603050405020304" pitchFamily="18" charset="0"/>
                <a:cs typeface="Times New Roman" panose="02020603050405020304" pitchFamily="18" charset="0"/>
              </a:rPr>
              <a:t>.</a:t>
            </a:r>
          </a:p>
          <a:p>
            <a:pPr eaLnBrk="1" hangingPunct="1">
              <a:lnSpc>
                <a:spcPct val="120000"/>
              </a:lnSpc>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sĩ</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quan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kinh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ngạc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hỏi</a:t>
            </a:r>
            <a:r>
              <a:rPr lang="en-US" altLang="en-US" sz="2400" dirty="0">
                <a:latin typeface="Times New Roman" panose="02020603050405020304" pitchFamily="18" charset="0"/>
                <a:cs typeface="Times New Roman" panose="02020603050405020304" pitchFamily="18" charset="0"/>
              </a:rPr>
              <a:t> :</a:t>
            </a:r>
          </a:p>
          <a:p>
            <a:pPr eaLnBrk="1" hangingPunct="1">
              <a:lnSpc>
                <a:spcPct val="120000"/>
              </a:lnSpc>
            </a:pPr>
            <a:r>
              <a:rPr lang="en-US" altLang="en-US" sz="2400" dirty="0">
                <a:latin typeface="Times New Roman" panose="02020603050405020304" pitchFamily="18" charset="0"/>
                <a:cs typeface="Times New Roman" panose="02020603050405020304" pitchFamily="18" charset="0"/>
              </a:rPr>
              <a:t> - </a:t>
            </a:r>
            <a:r>
              <a:rPr lang="en-US" altLang="en-US" sz="2400" dirty="0" err="1">
                <a:latin typeface="Times New Roman" panose="02020603050405020304" pitchFamily="18" charset="0"/>
                <a:cs typeface="Times New Roman" panose="02020603050405020304" pitchFamily="18" charset="0"/>
              </a:rPr>
              <a:t>Mày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là</a:t>
            </a:r>
            <a:r>
              <a:rPr lang="en-US" altLang="en-US" sz="2400" dirty="0">
                <a:latin typeface="Times New Roman" panose="02020603050405020304" pitchFamily="18" charset="0"/>
                <a:cs typeface="Times New Roman" panose="02020603050405020304" pitchFamily="18" charset="0"/>
              </a:rPr>
              <a:t> ai ?</a:t>
            </a:r>
          </a:p>
          <a:p>
            <a:pPr eaLnBrk="1" hangingPunct="1">
              <a:lnSpc>
                <a:spcPct val="120000"/>
              </a:lnSpc>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Chú</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bé</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kiêu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hãnh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trả</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lời</a:t>
            </a:r>
            <a:r>
              <a:rPr lang="en-US" altLang="en-US" sz="2400" dirty="0">
                <a:latin typeface="Times New Roman" panose="02020603050405020304" pitchFamily="18" charset="0"/>
                <a:cs typeface="Times New Roman" panose="02020603050405020304" pitchFamily="18" charset="0"/>
              </a:rPr>
              <a:t> :</a:t>
            </a:r>
          </a:p>
          <a:p>
            <a:pPr eaLnBrk="1" hangingPunct="1">
              <a:lnSpc>
                <a:spcPct val="120000"/>
              </a:lnSpc>
            </a:pPr>
            <a:r>
              <a:rPr lang="en-US" altLang="en-US" sz="2400" dirty="0">
                <a:latin typeface="Times New Roman" panose="02020603050405020304" pitchFamily="18" charset="0"/>
                <a:cs typeface="Times New Roman" panose="02020603050405020304" pitchFamily="18" charset="0"/>
              </a:rPr>
              <a:t> - Tao </a:t>
            </a:r>
            <a:r>
              <a:rPr lang="en-US" altLang="en-US" sz="2400" dirty="0" err="1">
                <a:latin typeface="Times New Roman" panose="02020603050405020304" pitchFamily="18" charset="0"/>
                <a:cs typeface="Times New Roman" panose="02020603050405020304" pitchFamily="18" charset="0"/>
              </a:rPr>
              <a:t>là</a:t>
            </a:r>
            <a:r>
              <a:rPr lang="en-US" altLang="en-US" sz="2400" dirty="0">
                <a:latin typeface="Times New Roman" panose="02020603050405020304" pitchFamily="18" charset="0"/>
                <a:cs typeface="Times New Roman" panose="02020603050405020304" pitchFamily="18" charset="0"/>
              </a:rPr>
              <a:t> du </a:t>
            </a:r>
            <a:r>
              <a:rPr lang="en-US" altLang="en-US" sz="2400" dirty="0" err="1">
                <a:latin typeface="Times New Roman" panose="02020603050405020304" pitchFamily="18" charset="0"/>
                <a:cs typeface="Times New Roman" panose="02020603050405020304" pitchFamily="18" charset="0"/>
              </a:rPr>
              <a:t>kích</a:t>
            </a:r>
            <a:r>
              <a:rPr lang="en-US" altLang="en-US" sz="2400" dirty="0">
                <a:latin typeface="Times New Roman" panose="02020603050405020304" pitchFamily="18" charset="0"/>
                <a:cs typeface="Times New Roman" panose="02020603050405020304" pitchFamily="18" charset="0"/>
              </a:rPr>
              <a:t> !</a:t>
            </a:r>
          </a:p>
          <a:p>
            <a:pPr eaLnBrk="1" hangingPunct="1">
              <a:lnSpc>
                <a:spcPct val="120000"/>
              </a:lnSpc>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phát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xít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còn</a:t>
            </a:r>
            <a:r>
              <a:rPr lang="en-US" altLang="en-US" sz="2400" dirty="0">
                <a:latin typeface="Times New Roman" panose="02020603050405020304" pitchFamily="18" charset="0"/>
                <a:cs typeface="Times New Roman" panose="02020603050405020304" pitchFamily="18" charset="0"/>
              </a:rPr>
              <a:t> tin ở </a:t>
            </a:r>
            <a:r>
              <a:rPr lang="en-US" altLang="en-US" sz="2400" dirty="0" err="1">
                <a:latin typeface="Times New Roman" panose="02020603050405020304" pitchFamily="18" charset="0"/>
                <a:cs typeface="Times New Roman" panose="02020603050405020304" pitchFamily="18" charset="0"/>
              </a:rPr>
              <a:t>mắt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mình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nữa</a:t>
            </a:r>
            <a:r>
              <a:rPr lang="en-US" altLang="en-US" sz="2400" dirty="0">
                <a:latin typeface="Times New Roman" panose="02020603050405020304" pitchFamily="18" charset="0"/>
                <a:cs typeface="Times New Roman" panose="02020603050405020304" pitchFamily="18" charset="0"/>
              </a:rPr>
              <a:t>.</a:t>
            </a:r>
          </a:p>
        </p:txBody>
      </p:sp>
      <p:sp>
        <p:nvSpPr>
          <p:cNvPr id="7" name="Text Box 5">
            <a:extLst>
              <a:ext uri="{FF2B5EF4-FFF2-40B4-BE49-F238E27FC236}">
                <a16:creationId xmlns:a16="http://schemas.microsoft.com/office/drawing/2014/main" xmlns="" id="{96A200A2-957A-4B44-B097-62B2DD3CE755}"/>
              </a:ext>
            </a:extLst>
          </p:cNvPr>
          <p:cNvSpPr txBox="1">
            <a:spLocks noChangeArrowheads="1"/>
          </p:cNvSpPr>
          <p:nvPr/>
        </p:nvSpPr>
        <p:spPr bwMode="auto">
          <a:xfrm>
            <a:off x="5460795" y="3509692"/>
            <a:ext cx="6386650" cy="3156057"/>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20000"/>
              </a:lnSpc>
              <a:spcBef>
                <a:spcPct val="50000"/>
              </a:spcBef>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Trước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mặt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hắn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vẫn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chú</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bé</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mặc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áo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sơ</a:t>
            </a:r>
            <a:r>
              <a:rPr lang="en-US" altLang="en-US" sz="2400" dirty="0">
                <a:latin typeface="Times New Roman" panose="02020603050405020304" pitchFamily="18" charset="0"/>
                <a:cs typeface="Times New Roman" panose="02020603050405020304" pitchFamily="18" charset="0"/>
              </a:rPr>
              <a:t> mi </a:t>
            </a:r>
            <a:r>
              <a:rPr lang="en-US" altLang="en-US" sz="2400" dirty="0" err="1">
                <a:latin typeface="Times New Roman" panose="02020603050405020304" pitchFamily="18" charset="0"/>
                <a:cs typeface="Times New Roman" panose="02020603050405020304" pitchFamily="18" charset="0"/>
              </a:rPr>
              <a:t>xanh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có</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hàng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cúc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trắng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hắn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đã</a:t>
            </a:r>
            <a:r>
              <a:rPr lang="en-US" altLang="en-US" sz="2400" dirty="0">
                <a:latin typeface="Times New Roman" panose="02020603050405020304" pitchFamily="18" charset="0"/>
                <a:cs typeface="Times New Roman" panose="02020603050405020304" pitchFamily="18" charset="0"/>
              </a:rPr>
              <a:t> ra </a:t>
            </a:r>
            <a:r>
              <a:rPr lang="en-US" altLang="en-US" sz="2400" dirty="0" err="1">
                <a:latin typeface="Times New Roman" panose="02020603050405020304" pitchFamily="18" charset="0"/>
                <a:cs typeface="Times New Roman" panose="02020603050405020304" pitchFamily="18" charset="0"/>
              </a:rPr>
              <a:t>lệnh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bọn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lính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bắn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chết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đêm</a:t>
            </a:r>
            <a:r>
              <a:rPr lang="en-US" altLang="en-US" sz="2400" dirty="0">
                <a:latin typeface="Times New Roman" panose="02020603050405020304" pitchFamily="18" charset="0"/>
                <a:cs typeface="Times New Roman" panose="02020603050405020304" pitchFamily="18" charset="0"/>
              </a:rPr>
              <a:t> qua. </a:t>
            </a:r>
            <a:r>
              <a:rPr lang="en-US" altLang="en-US" sz="2400" dirty="0" err="1">
                <a:latin typeface="Times New Roman" panose="02020603050405020304" pitchFamily="18" charset="0"/>
                <a:cs typeface="Times New Roman" panose="02020603050405020304" pitchFamily="18" charset="0"/>
              </a:rPr>
              <a:t>Tên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sĩ</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quan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rền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rĩ</a:t>
            </a:r>
            <a:r>
              <a:rPr lang="en-US" altLang="en-US" sz="2400" dirty="0">
                <a:latin typeface="Times New Roman" panose="02020603050405020304" pitchFamily="18" charset="0"/>
                <a:cs typeface="Times New Roman" panose="02020603050405020304" pitchFamily="18" charset="0"/>
              </a:rPr>
              <a:t> :</a:t>
            </a:r>
          </a:p>
          <a:p>
            <a:pPr eaLnBrk="1" hangingPunct="1">
              <a:lnSpc>
                <a:spcPct val="120000"/>
              </a:lnSpc>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Ôi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lạy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chúa</a:t>
            </a:r>
            <a:r>
              <a:rPr lang="en-US" altLang="en-US" sz="2400" dirty="0">
                <a:latin typeface="Times New Roman" panose="02020603050405020304" pitchFamily="18" charset="0"/>
                <a:cs typeface="Times New Roman" panose="02020603050405020304" pitchFamily="18" charset="0"/>
              </a:rPr>
              <a:t> ! </a:t>
            </a:r>
            <a:r>
              <a:rPr lang="en-US" altLang="en-US" sz="2400" dirty="0" err="1">
                <a:latin typeface="Times New Roman" panose="02020603050405020304" pitchFamily="18" charset="0"/>
                <a:cs typeface="Times New Roman" panose="02020603050405020304" pitchFamily="18" charset="0"/>
              </a:rPr>
              <a:t>Đất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nước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này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thật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là</a:t>
            </a:r>
            <a:r>
              <a:rPr lang="en-US" altLang="en-US" sz="2400" dirty="0">
                <a:latin typeface="Times New Roman" panose="02020603050405020304" pitchFamily="18" charset="0"/>
                <a:cs typeface="Times New Roman" panose="02020603050405020304" pitchFamily="18" charset="0"/>
              </a:rPr>
              <a:t> ma </a:t>
            </a:r>
            <a:r>
              <a:rPr lang="en-US" altLang="en-US" sz="2400" dirty="0" err="1">
                <a:latin typeface="Times New Roman" panose="02020603050405020304" pitchFamily="18" charset="0"/>
                <a:cs typeface="Times New Roman" panose="02020603050405020304" pitchFamily="18" charset="0"/>
              </a:rPr>
              <a:t>quỷ</a:t>
            </a:r>
            <a:r>
              <a:rPr lang="en-US" altLang="en-US" sz="2400" dirty="0">
                <a:latin typeface="Times New Roman" panose="02020603050405020304" pitchFamily="18" charset="0"/>
                <a:cs typeface="Times New Roman" panose="02020603050405020304" pitchFamily="18" charset="0"/>
              </a:rPr>
              <a:t> !</a:t>
            </a:r>
          </a:p>
          <a:p>
            <a:pPr eaLnBrk="1" hangingPunct="1">
              <a:lnSpc>
                <a:spcPct val="120000"/>
              </a:lnSpc>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Rồi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hắn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gào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lên</a:t>
            </a:r>
            <a:r>
              <a:rPr lang="en-US" altLang="en-US" sz="2400" dirty="0">
                <a:latin typeface="Times New Roman" panose="02020603050405020304" pitchFamily="18" charset="0"/>
                <a:cs typeface="Times New Roman" panose="02020603050405020304" pitchFamily="18" charset="0"/>
              </a:rPr>
              <a:t> : </a:t>
            </a:r>
          </a:p>
          <a:p>
            <a:pPr eaLnBrk="1" hangingPunct="1">
              <a:lnSpc>
                <a:spcPct val="120000"/>
              </a:lnSpc>
            </a:pPr>
            <a:r>
              <a:rPr lang="en-US" altLang="en-US" sz="2400" dirty="0">
                <a:latin typeface="Times New Roman" panose="02020603050405020304" pitchFamily="18" charset="0"/>
                <a:cs typeface="Times New Roman" panose="02020603050405020304" pitchFamily="18" charset="0"/>
              </a:rPr>
              <a:t> - Treo </a:t>
            </a:r>
            <a:r>
              <a:rPr lang="en-US" altLang="en-US" sz="2400" dirty="0" err="1">
                <a:latin typeface="Times New Roman" panose="02020603050405020304" pitchFamily="18" charset="0"/>
                <a:cs typeface="Times New Roman" panose="02020603050405020304" pitchFamily="18" charset="0"/>
              </a:rPr>
              <a:t>cổ</a:t>
            </a:r>
            <a:r>
              <a:rPr lang="en-US" altLang="en-US" sz="2400" dirty="0">
                <a:latin typeface="Times New Roman" panose="02020603050405020304" pitchFamily="18" charset="0"/>
                <a:cs typeface="Times New Roman" panose="02020603050405020304" pitchFamily="18" charset="0"/>
              </a:rPr>
              <a:t> ! Treo </a:t>
            </a:r>
            <a:r>
              <a:rPr lang="en-US" altLang="en-US" sz="2400" dirty="0" err="1">
                <a:latin typeface="Times New Roman" panose="02020603050405020304" pitchFamily="18" charset="0"/>
                <a:cs typeface="Times New Roman" panose="02020603050405020304" pitchFamily="18" charset="0"/>
              </a:rPr>
              <a:t>cổ</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nó</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lên</a:t>
            </a:r>
            <a:r>
              <a:rPr lang="en-US" altLang="en-US" sz="2400" dirty="0">
                <a:latin typeface="Times New Roman" panose="02020603050405020304" pitchFamily="18" charset="0"/>
                <a:cs typeface="Times New Roman" panose="02020603050405020304" pitchFamily="18" charset="0"/>
              </a:rPr>
              <a:t> !</a:t>
            </a:r>
          </a:p>
          <a:p>
            <a:pPr eaLnBrk="1" hangingPunct="1">
              <a:lnSpc>
                <a:spcPct val="120000"/>
              </a:lnSpc>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Mệnh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lệnh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của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hắn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được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hành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ngay</a:t>
            </a:r>
            <a:r>
              <a:rPr lang="en-US" alt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79440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xmlns="" id="{B670DBD5-770C-4383-9F54-5B86E86BD5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10">
            <a:extLst>
              <a:ext uri="{FF2B5EF4-FFF2-40B4-BE49-F238E27FC236}">
                <a16:creationId xmlns:a16="http://schemas.microsoft.com/office/drawing/2014/main" xmlns="" id="{36DB235B-5F4F-4418-9A3B-75A5DE646D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606" y="940904"/>
            <a:ext cx="4727103" cy="3733036"/>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xmlns="" id="{FF3FC4F5-DBDB-4AEB-AEE0-1C664E87026C}"/>
              </a:ext>
            </a:extLst>
          </p:cNvPr>
          <p:cNvSpPr>
            <a:spLocks noChangeArrowheads="1"/>
          </p:cNvSpPr>
          <p:nvPr/>
        </p:nvSpPr>
        <p:spPr bwMode="auto">
          <a:xfrm>
            <a:off x="1012107" y="4769350"/>
            <a:ext cx="293704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a:solidFill>
                  <a:srgbClr val="000000"/>
                </a:solidFill>
                <a:latin typeface="Times New Roman" panose="02020603050405020304" pitchFamily="18" charset="0"/>
                <a:cs typeface="Times New Roman" panose="02020603050405020304" pitchFamily="18" charset="0"/>
              </a:rPr>
              <a:t>Sang </a:t>
            </a:r>
            <a:r>
              <a:rPr lang="en-US" altLang="en-US" sz="2800" b="1" dirty="0" err="1">
                <a:solidFill>
                  <a:srgbClr val="000000"/>
                </a:solidFill>
                <a:latin typeface="Times New Roman" panose="02020603050405020304" pitchFamily="18" charset="0"/>
                <a:cs typeface="Times New Roman" panose="02020603050405020304" pitchFamily="18" charset="0"/>
              </a:rPr>
              <a:t>đêm</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thứ</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ba</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vẫn</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là</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chú</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bé</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ấy</a:t>
            </a:r>
            <a:r>
              <a:rPr lang="en-US" altLang="en-US" sz="2800" b="1" dirty="0">
                <a:solidFill>
                  <a:srgbClr val="000000"/>
                </a:solidFill>
                <a:latin typeface="Times New Roman" panose="02020603050405020304" pitchFamily="18" charset="0"/>
                <a:cs typeface="Times New Roman" panose="02020603050405020304" pitchFamily="18" charset="0"/>
              </a:rPr>
              <a:t>...</a:t>
            </a:r>
          </a:p>
        </p:txBody>
      </p:sp>
      <p:sp>
        <p:nvSpPr>
          <p:cNvPr id="5" name="Text Box 4">
            <a:extLst>
              <a:ext uri="{FF2B5EF4-FFF2-40B4-BE49-F238E27FC236}">
                <a16:creationId xmlns:a16="http://schemas.microsoft.com/office/drawing/2014/main" xmlns="" id="{8F95EDBA-B63B-4BEA-8061-48C9F82EDA47}"/>
              </a:ext>
            </a:extLst>
          </p:cNvPr>
          <p:cNvSpPr txBox="1">
            <a:spLocks noChangeArrowheads="1"/>
          </p:cNvSpPr>
          <p:nvPr/>
        </p:nvSpPr>
        <p:spPr bwMode="auto">
          <a:xfrm>
            <a:off x="5410200" y="270634"/>
            <a:ext cx="6496194" cy="2853153"/>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30000"/>
              </a:lnSpc>
              <a:spcBef>
                <a:spcPct val="50000"/>
              </a:spcBef>
            </a:pPr>
            <a:r>
              <a:rPr lang="en-US" altLang="en-US" sz="2000" dirty="0">
                <a:latin typeface="Times New Roman" panose="02020603050405020304" pitchFamily="18" charset="0"/>
                <a:cs typeface="Times New Roman" panose="02020603050405020304" pitchFamily="18" charset="0"/>
              </a:rPr>
              <a:t> </a:t>
            </a:r>
            <a:r>
              <a:rPr lang="en-US" altLang="en-US" sz="2000" dirty="0">
                <a:solidFill>
                  <a:schemeClr val="accent2"/>
                </a:solidFill>
                <a:latin typeface="Times New Roman" panose="02020603050405020304" pitchFamily="18" charset="0"/>
                <a:cs typeface="Times New Roman" panose="02020603050405020304" pitchFamily="18" charset="0"/>
              </a:rPr>
              <a:t>4.</a:t>
            </a:r>
            <a:r>
              <a:rPr lang="en-US" altLang="en-US" sz="2000" dirty="0">
                <a:latin typeface="Times New Roman" panose="02020603050405020304" pitchFamily="18" charset="0"/>
                <a:cs typeface="Times New Roman" panose="02020603050405020304" pitchFamily="18" charset="0"/>
              </a:rPr>
              <a:t> Sang </a:t>
            </a:r>
            <a:r>
              <a:rPr lang="en-US" altLang="en-US" sz="2000" dirty="0" err="1">
                <a:latin typeface="Times New Roman" panose="02020603050405020304" pitchFamily="18" charset="0"/>
                <a:cs typeface="Times New Roman" panose="02020603050405020304" pitchFamily="18" charset="0"/>
              </a:rPr>
              <a:t>đêm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ba,bọn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phát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xít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càng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không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được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ngủ</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yên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Đêm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ấy</a:t>
            </a:r>
            <a:r>
              <a:rPr lang="en-US" altLang="en-US" sz="2000" dirty="0">
                <a:latin typeface="Times New Roman" panose="02020603050405020304" pitchFamily="18" charset="0"/>
                <a:cs typeface="Times New Roman" panose="02020603050405020304" pitchFamily="18" charset="0"/>
              </a:rPr>
              <a:t>, du </a:t>
            </a:r>
            <a:r>
              <a:rPr lang="en-US" altLang="en-US" sz="2000" dirty="0" err="1">
                <a:latin typeface="Times New Roman" panose="02020603050405020304" pitchFamily="18" charset="0"/>
                <a:cs typeface="Times New Roman" panose="02020603050405020304" pitchFamily="18" charset="0"/>
              </a:rPr>
              <a:t>kích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đánh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thẳng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vào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sở</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chỉ</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huy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của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chúng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còn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chính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quan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thì</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bị</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bắt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sống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đem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về</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khu</a:t>
            </a:r>
            <a:r>
              <a:rPr lang="en-US" altLang="en-US" sz="2000" dirty="0">
                <a:latin typeface="Times New Roman" panose="02020603050405020304" pitchFamily="18" charset="0"/>
                <a:cs typeface="Times New Roman" panose="02020603050405020304" pitchFamily="18" charset="0"/>
              </a:rPr>
              <a:t> du </a:t>
            </a:r>
            <a:r>
              <a:rPr lang="en-US" altLang="en-US" sz="2000" dirty="0" err="1">
                <a:latin typeface="Times New Roman" panose="02020603050405020304" pitchFamily="18" charset="0"/>
                <a:cs typeface="Times New Roman" panose="02020603050405020304" pitchFamily="18" charset="0"/>
              </a:rPr>
              <a:t>kích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trong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rừng</a:t>
            </a:r>
            <a:r>
              <a:rPr lang="en-US" altLang="en-US" sz="2000" dirty="0">
                <a:latin typeface="Times New Roman" panose="02020603050405020304" pitchFamily="18" charset="0"/>
                <a:cs typeface="Times New Roman" panose="02020603050405020304" pitchFamily="18" charset="0"/>
              </a:rPr>
              <a:t>. Khi </a:t>
            </a:r>
            <a:r>
              <a:rPr lang="en-US" altLang="en-US" sz="2000" dirty="0" err="1">
                <a:latin typeface="Times New Roman" panose="02020603050405020304" pitchFamily="18" charset="0"/>
                <a:cs typeface="Times New Roman" panose="02020603050405020304" pitchFamily="18" charset="0"/>
              </a:rPr>
              <a:t>người</a:t>
            </a:r>
            <a:r>
              <a:rPr lang="en-US" altLang="en-US" sz="2000" dirty="0">
                <a:latin typeface="Times New Roman" panose="02020603050405020304" pitchFamily="18" charset="0"/>
                <a:cs typeface="Times New Roman" panose="02020603050405020304" pitchFamily="18" charset="0"/>
              </a:rPr>
              <a:t> ta </a:t>
            </a:r>
            <a:r>
              <a:rPr lang="en-US" altLang="en-US" sz="2000" dirty="0" err="1">
                <a:latin typeface="Times New Roman" panose="02020603050405020304" pitchFamily="18" charset="0"/>
                <a:cs typeface="Times New Roman" panose="02020603050405020304" pitchFamily="18" charset="0"/>
              </a:rPr>
              <a:t>mở</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băng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bịt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mắt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hắn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nhìn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thấy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trước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mặt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một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người</a:t>
            </a:r>
            <a:r>
              <a:rPr lang="en-US" altLang="en-US" sz="2000" dirty="0">
                <a:latin typeface="Times New Roman" panose="02020603050405020304" pitchFamily="18" charset="0"/>
                <a:cs typeface="Times New Roman" panose="02020603050405020304" pitchFamily="18" charset="0"/>
              </a:rPr>
              <a:t> du </a:t>
            </a:r>
            <a:r>
              <a:rPr lang="en-US" altLang="en-US" sz="2000" dirty="0" err="1">
                <a:latin typeface="Times New Roman" panose="02020603050405020304" pitchFamily="18" charset="0"/>
                <a:cs typeface="Times New Roman" panose="02020603050405020304" pitchFamily="18" charset="0"/>
              </a:rPr>
              <a:t>kích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đứng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tuổi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cạnh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bác</a:t>
            </a:r>
            <a:r>
              <a:rPr lang="en-US" altLang="en-US" sz="2000" dirty="0">
                <a:latin typeface="Times New Roman" panose="02020603050405020304" pitchFamily="18" charset="0"/>
                <a:cs typeface="Times New Roman" panose="02020603050405020304" pitchFamily="18" charset="0"/>
              </a:rPr>
              <a:t> ta </a:t>
            </a:r>
            <a:r>
              <a:rPr lang="en-US" altLang="en-US" sz="2000" dirty="0" err="1">
                <a:latin typeface="Times New Roman" panose="02020603050405020304" pitchFamily="18" charset="0"/>
                <a:cs typeface="Times New Roman" panose="02020603050405020304" pitchFamily="18" charset="0"/>
              </a:rPr>
              <a:t>lại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chú</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mặc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áo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sơ</a:t>
            </a:r>
            <a:r>
              <a:rPr lang="en-US" altLang="en-US" sz="2000" dirty="0">
                <a:latin typeface="Times New Roman" panose="02020603050405020304" pitchFamily="18" charset="0"/>
                <a:cs typeface="Times New Roman" panose="02020603050405020304" pitchFamily="18" charset="0"/>
              </a:rPr>
              <a:t> mi </a:t>
            </a:r>
            <a:r>
              <a:rPr lang="en-US" altLang="en-US" sz="2000" dirty="0" err="1">
                <a:latin typeface="Times New Roman" panose="02020603050405020304" pitchFamily="18" charset="0"/>
                <a:cs typeface="Times New Roman" panose="02020603050405020304" pitchFamily="18" charset="0"/>
              </a:rPr>
              <a:t>xanh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có</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hàng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cúc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trắng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Hắn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quỳ</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phục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xuống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chân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chú</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lảm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nhảm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như</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một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kẻ</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loạn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trí</a:t>
            </a:r>
            <a:r>
              <a:rPr lang="en-US" altLang="en-US" sz="2000" dirty="0">
                <a:latin typeface="Times New Roman" panose="02020603050405020304" pitchFamily="18" charset="0"/>
                <a:cs typeface="Times New Roman" panose="02020603050405020304" pitchFamily="18" charset="0"/>
              </a:rPr>
              <a:t> :</a:t>
            </a:r>
          </a:p>
        </p:txBody>
      </p:sp>
      <p:sp>
        <p:nvSpPr>
          <p:cNvPr id="8" name="Text Box 6">
            <a:extLst>
              <a:ext uri="{FF2B5EF4-FFF2-40B4-BE49-F238E27FC236}">
                <a16:creationId xmlns:a16="http://schemas.microsoft.com/office/drawing/2014/main" xmlns="" id="{BF58F437-0BE7-45A4-A96B-3E649523150A}"/>
              </a:ext>
            </a:extLst>
          </p:cNvPr>
          <p:cNvSpPr txBox="1">
            <a:spLocks noChangeArrowheads="1"/>
          </p:cNvSpPr>
          <p:nvPr/>
        </p:nvSpPr>
        <p:spPr bwMode="auto">
          <a:xfrm>
            <a:off x="5410200" y="3128678"/>
            <a:ext cx="6496194" cy="3476401"/>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20000"/>
              </a:lnSpc>
              <a:spcBef>
                <a:spcPct val="50000"/>
              </a:spcBef>
            </a:pPr>
            <a:r>
              <a:rPr lang="en-US" altLang="en-US" sz="2000" dirty="0">
                <a:latin typeface="Times New Roman" panose="02020603050405020304" pitchFamily="18" charset="0"/>
                <a:cs typeface="Times New Roman" panose="02020603050405020304" pitchFamily="18" charset="0"/>
              </a:rPr>
              <a:t> - Xin </a:t>
            </a:r>
            <a:r>
              <a:rPr lang="en-US" altLang="en-US" sz="2000" dirty="0" err="1">
                <a:latin typeface="Times New Roman" panose="02020603050405020304" pitchFamily="18" charset="0"/>
                <a:cs typeface="Times New Roman" panose="02020603050405020304" pitchFamily="18" charset="0"/>
              </a:rPr>
              <a:t>tha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tội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tôi</a:t>
            </a:r>
            <a:r>
              <a:rPr lang="en-US" altLang="en-US" sz="2000" dirty="0">
                <a:latin typeface="Times New Roman" panose="02020603050405020304" pitchFamily="18" charset="0"/>
                <a:cs typeface="Times New Roman" panose="02020603050405020304" pitchFamily="18" charset="0"/>
              </a:rPr>
              <a:t> ! </a:t>
            </a:r>
            <a:r>
              <a:rPr lang="en-US" altLang="en-US" sz="2000" dirty="0" err="1">
                <a:latin typeface="Times New Roman" panose="02020603050405020304" pitchFamily="18" charset="0"/>
                <a:cs typeface="Times New Roman" panose="02020603050405020304" pitchFamily="18" charset="0"/>
              </a:rPr>
              <a:t>Tha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tội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tôi</a:t>
            </a:r>
            <a:r>
              <a:rPr lang="en-US" altLang="en-US" sz="2000" dirty="0">
                <a:latin typeface="Times New Roman" panose="02020603050405020304" pitchFamily="18" charset="0"/>
                <a:cs typeface="Times New Roman" panose="02020603050405020304" pitchFamily="18" charset="0"/>
              </a:rPr>
              <a:t> ! </a:t>
            </a:r>
            <a:r>
              <a:rPr lang="en-US" altLang="en-US" sz="2000" dirty="0" err="1">
                <a:latin typeface="Times New Roman" panose="02020603050405020304" pitchFamily="18" charset="0"/>
                <a:cs typeface="Times New Roman" panose="02020603050405020304" pitchFamily="18" charset="0"/>
              </a:rPr>
              <a:t>Tôi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đâu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biết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Ngài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có</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thể</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chết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sống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lại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như</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phù</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thủy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thế</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này</a:t>
            </a:r>
            <a:r>
              <a:rPr lang="en-US" altLang="en-US" sz="2000" dirty="0">
                <a:latin typeface="Times New Roman" panose="02020603050405020304" pitchFamily="18" charset="0"/>
                <a:cs typeface="Times New Roman" panose="02020603050405020304" pitchFamily="18" charset="0"/>
              </a:rPr>
              <a:t> !</a:t>
            </a:r>
          </a:p>
          <a:p>
            <a:pPr eaLnBrk="1" hangingPunct="1">
              <a:lnSpc>
                <a:spcPct val="120000"/>
              </a:lnSpc>
              <a:spcBef>
                <a:spcPct val="50000"/>
              </a:spcBef>
            </a:pP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Nhưng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người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phiên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dịch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chỉ</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vào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bác</a:t>
            </a:r>
            <a:r>
              <a:rPr lang="en-US" altLang="en-US" sz="2000" dirty="0">
                <a:latin typeface="Times New Roman" panose="02020603050405020304" pitchFamily="18" charset="0"/>
                <a:cs typeface="Times New Roman" panose="02020603050405020304" pitchFamily="18" charset="0"/>
              </a:rPr>
              <a:t> du </a:t>
            </a:r>
            <a:r>
              <a:rPr lang="en-US" altLang="en-US" sz="2000" dirty="0" err="1">
                <a:latin typeface="Times New Roman" panose="02020603050405020304" pitchFamily="18" charset="0"/>
                <a:cs typeface="Times New Roman" panose="02020603050405020304" pitchFamily="18" charset="0"/>
              </a:rPr>
              <a:t>kích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đứng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tuổi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bảo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hắn</a:t>
            </a:r>
            <a:r>
              <a:rPr lang="en-US" altLang="en-US" sz="2000" dirty="0">
                <a:latin typeface="Times New Roman" panose="02020603050405020304" pitchFamily="18" charset="0"/>
                <a:cs typeface="Times New Roman" panose="02020603050405020304" pitchFamily="18" charset="0"/>
              </a:rPr>
              <a:t> :</a:t>
            </a:r>
          </a:p>
          <a:p>
            <a:pPr eaLnBrk="1" hangingPunct="1">
              <a:lnSpc>
                <a:spcPct val="120000"/>
              </a:lnSpc>
              <a:spcBef>
                <a:spcPct val="50000"/>
              </a:spcBef>
            </a:pPr>
            <a:r>
              <a:rPr lang="en-US" altLang="en-US" sz="2000" dirty="0">
                <a:latin typeface="Times New Roman" panose="02020603050405020304" pitchFamily="18" charset="0"/>
                <a:cs typeface="Times New Roman" panose="02020603050405020304" pitchFamily="18" charset="0"/>
              </a:rPr>
              <a:t>  - </a:t>
            </a:r>
            <a:r>
              <a:rPr lang="en-US" altLang="en-US" sz="2000" dirty="0" err="1">
                <a:latin typeface="Times New Roman" panose="02020603050405020304" pitchFamily="18" charset="0"/>
                <a:cs typeface="Times New Roman" panose="02020603050405020304" pitchFamily="18" charset="0"/>
              </a:rPr>
              <a:t>Đây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là</a:t>
            </a:r>
            <a:r>
              <a:rPr lang="en-US" altLang="en-US" sz="2000" dirty="0">
                <a:latin typeface="Times New Roman" panose="02020603050405020304" pitchFamily="18" charset="0"/>
                <a:cs typeface="Times New Roman" panose="02020603050405020304" pitchFamily="18" charset="0"/>
              </a:rPr>
              <a:t> cha </a:t>
            </a:r>
            <a:r>
              <a:rPr lang="en-US" altLang="en-US" sz="2000" dirty="0" err="1">
                <a:latin typeface="Times New Roman" panose="02020603050405020304" pitchFamily="18" charset="0"/>
                <a:cs typeface="Times New Roman" panose="02020603050405020304" pitchFamily="18" charset="0"/>
              </a:rPr>
              <a:t>của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hai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đứa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trẻ</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bị</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ngươi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giết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đêm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hôm</a:t>
            </a:r>
            <a:r>
              <a:rPr lang="en-US" altLang="en-US" sz="2000" dirty="0">
                <a:latin typeface="Times New Roman" panose="02020603050405020304" pitchFamily="18" charset="0"/>
                <a:cs typeface="Times New Roman" panose="02020603050405020304" pitchFamily="18" charset="0"/>
              </a:rPr>
              <a:t> kia </a:t>
            </a:r>
            <a:r>
              <a:rPr lang="en-US" altLang="en-US" sz="2000" dirty="0" err="1">
                <a:latin typeface="Times New Roman" panose="02020603050405020304" pitchFamily="18" charset="0"/>
                <a:cs typeface="Times New Roman" panose="02020603050405020304" pitchFamily="18" charset="0"/>
              </a:rPr>
              <a:t>và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đêm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hôm</a:t>
            </a:r>
            <a:r>
              <a:rPr lang="en-US" altLang="en-US" sz="2000" dirty="0">
                <a:latin typeface="Times New Roman" panose="02020603050405020304" pitchFamily="18" charset="0"/>
                <a:cs typeface="Times New Roman" panose="02020603050405020304" pitchFamily="18" charset="0"/>
              </a:rPr>
              <a:t> qua. </a:t>
            </a:r>
            <a:r>
              <a:rPr lang="en-US" altLang="en-US" sz="2000" dirty="0" err="1">
                <a:latin typeface="Times New Roman" panose="02020603050405020304" pitchFamily="18" charset="0"/>
                <a:cs typeface="Times New Roman" panose="02020603050405020304" pitchFamily="18" charset="0"/>
              </a:rPr>
              <a:t>Trước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mặt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ngươi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đứa</a:t>
            </a:r>
            <a:r>
              <a:rPr lang="en-US" altLang="en-US" sz="2000" dirty="0">
                <a:latin typeface="Times New Roman" panose="02020603050405020304" pitchFamily="18" charset="0"/>
                <a:cs typeface="Times New Roman" panose="02020603050405020304" pitchFamily="18" charset="0"/>
              </a:rPr>
              <a:t> con </a:t>
            </a:r>
            <a:r>
              <a:rPr lang="en-US" altLang="en-US" sz="2000" dirty="0" err="1">
                <a:latin typeface="Times New Roman" panose="02020603050405020304" pitchFamily="18" charset="0"/>
                <a:cs typeface="Times New Roman" panose="02020603050405020304" pitchFamily="18" charset="0"/>
              </a:rPr>
              <a:t>thứ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của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bác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ấy</a:t>
            </a:r>
            <a:r>
              <a:rPr lang="en-US" altLang="en-US" sz="2000" dirty="0">
                <a:latin typeface="Times New Roman" panose="02020603050405020304" pitchFamily="18" charset="0"/>
                <a:cs typeface="Times New Roman" panose="02020603050405020304" pitchFamily="18" charset="0"/>
              </a:rPr>
              <a:t>.</a:t>
            </a:r>
          </a:p>
          <a:p>
            <a:pPr eaLnBrk="1" hangingPunct="1">
              <a:lnSpc>
                <a:spcPct val="120000"/>
              </a:lnSpc>
              <a:spcBef>
                <a:spcPct val="50000"/>
              </a:spcBef>
            </a:pP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quan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phát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xít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kêu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một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tiếng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rồi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gục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xuống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sát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đất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không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dám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ngẩng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đầu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lên</a:t>
            </a:r>
            <a:r>
              <a:rPr lang="en-US" altLang="en-US"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1343103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1444</Words>
  <Application>Microsoft Office PowerPoint</Application>
  <PresentationFormat>Custom</PresentationFormat>
  <Paragraphs>79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Thị Huyền Trang TH -THCS -THPT Lê Quý Đôn - Quyết Thắng</dc:creator>
  <cp:lastModifiedBy>HP</cp:lastModifiedBy>
  <cp:revision>13</cp:revision>
  <dcterms:created xsi:type="dcterms:W3CDTF">2020-04-23T14:27:44Z</dcterms:created>
  <dcterms:modified xsi:type="dcterms:W3CDTF">2022-03-04T08:24:22Z</dcterms:modified>
</cp:coreProperties>
</file>