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3" r:id="rId2"/>
    <p:sldId id="447" r:id="rId3"/>
    <p:sldId id="444" r:id="rId4"/>
    <p:sldId id="323" r:id="rId5"/>
    <p:sldId id="445" r:id="rId6"/>
    <p:sldId id="400" r:id="rId7"/>
    <p:sldId id="314" r:id="rId8"/>
    <p:sldId id="44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CC"/>
    <a:srgbClr val="66FF99"/>
    <a:srgbClr val="FFFF00"/>
    <a:srgbClr val="663300"/>
    <a:srgbClr val="FF000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 showGuides="1">
      <p:cViewPr>
        <p:scale>
          <a:sx n="76" d="100"/>
          <a:sy n="76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F36DCD7-A69A-4F8E-B611-0EAF8C068F2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9642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4D66-FFC4-4BFD-AABC-06DF6A2DC2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95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F27C-C8C5-48A0-8887-3872C51686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988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8922-B667-4F5A-8371-66CC2C8260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077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56D3-092B-4D6C-8A70-0A121AE6E2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818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869C-5A2B-48ED-B52E-505161DF86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67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D381-BC12-4128-84F0-EF9A012E49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796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9E12-BF97-404C-A401-693EB303AB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276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8792-6758-45BC-B767-F7116FCCCD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970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88F2-74C8-42A9-894B-D40BA36790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097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0BB2-3BCD-4704-AAAB-B8044E8983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76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EDC2-4D84-46CD-93D9-8D6B7F3AE6D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861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D8DA-B429-4FCB-8762-F5DD0BA209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86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6F31-5C68-41A7-B641-6399B0CA20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137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2D379F8-DF60-45EC-AC3B-C2A12A98A8B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heal_the_world.wma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52400" y="1417638"/>
            <a:ext cx="883920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1. Em hãy nêu các bài tập đọc đã học từ tuần 19 đến tuần 22.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295400" y="33338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   28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392363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1/ Bốn anh tài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8956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2/ Chuyện cổ tích về loài người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6100" y="34290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3/ Bốn anh tài (Tiếp theo)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6100" y="39624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4/ Trống đồng Đông Sơn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863" y="4486275"/>
            <a:ext cx="7297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5/ Anh hùng Lao động Trần Đại Nghĩa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638" y="5008563"/>
            <a:ext cx="729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6/ Bè xuôi sông La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8" y="5532438"/>
            <a:ext cx="729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7/ Sầu riêng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638" y="6019800"/>
            <a:ext cx="729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8/ Chợ Tết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 autoUpdateAnimBg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52400" y="1417638"/>
            <a:ext cx="8839200" cy="9540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Em hãy nêu các bài tập đọc đã học từ tuần 23 đến tuần 27.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295400" y="33338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Thứ    ngày, tháng 3 năm 2022</a:t>
            </a:r>
          </a:p>
          <a:p>
            <a:pPr algn="ctr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giữa học kỳ II (Tiết 1)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2860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1/ Hoa học trò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743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2/ Khúc hát ru những em bé lớn trên lưng mẹ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6100" y="32004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3/ Vẽ về cuộc sống an toàn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6100" y="36576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4/ Đoàn thuyền đánh cá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863" y="4114800"/>
            <a:ext cx="729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5/ Khuất phục tên cướp biển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638" y="4572000"/>
            <a:ext cx="729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6/ Bài thơ về tiểu đội xe không kính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8" y="5014913"/>
            <a:ext cx="729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7/ Thắng biển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638" y="5410200"/>
            <a:ext cx="729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8/ Ga-vrốt ngoài chiến lũy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6100" y="5842000"/>
            <a:ext cx="729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9/ Dù sao trái đất vẫn quay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6256338"/>
            <a:ext cx="7297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10/ Con sẻ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 autoUpdateAnimBg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WordArt 4"/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029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spc="-32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Thi đua ai đọc</a:t>
            </a:r>
          </a:p>
          <a:p>
            <a:pPr algn="ctr"/>
            <a:r>
              <a:rPr lang="vi-VN" sz="3200" kern="10" spc="-32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hay nhất.</a:t>
            </a:r>
            <a:endParaRPr lang="en-US" sz="3200" kern="10" spc="-32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Anh dep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2" name="WordArt 12"/>
          <p:cNvSpPr>
            <a:spLocks noChangeArrowheads="1" noChangeShapeType="1" noTextEdit="1"/>
          </p:cNvSpPr>
          <p:nvPr/>
        </p:nvSpPr>
        <p:spPr bwMode="auto">
          <a:xfrm>
            <a:off x="876300" y="1714500"/>
            <a:ext cx="7391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latin typeface="Arial"/>
                <a:cs typeface="Arial"/>
              </a:rPr>
              <a:t>Tìm hiểu lại nội dung các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latin typeface="Arial"/>
                <a:cs typeface="Arial"/>
              </a:rPr>
              <a:t>bài đọc là truyện kể theo chủ điểm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latin typeface="Arial"/>
                <a:cs typeface="Arial"/>
              </a:rPr>
              <a:t>" Người ta là hoa đất"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TRUC XANH 2-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C XANH 2-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4" descr="Papyrus"/>
          <p:cNvSpPr txBox="1">
            <a:spLocks noChangeArrowheads="1"/>
          </p:cNvSpPr>
          <p:nvPr/>
        </p:nvSpPr>
        <p:spPr bwMode="auto">
          <a:xfrm>
            <a:off x="390525" y="2133600"/>
            <a:ext cx="8448675" cy="22463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1. Những bài tập đọc như thế nào là truyện kể?</a:t>
            </a:r>
          </a:p>
          <a:p>
            <a:pPr eaLnBrk="1" hangingPunct="1"/>
            <a:endParaRPr lang="en-US" altLang="vi-VN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vi-VN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b="1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22275" y="27432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2. Hãy tìm và kể tên những bài tập đọc là truyện kể trong chủ điểm “ Người ta là hoa đất” (nói rõ số trang)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295400" y="33338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Thứ    ngày, tháng 3 năm 2022</a:t>
            </a:r>
          </a:p>
          <a:p>
            <a:pPr algn="ctr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giữa học kỳ II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C XANH 2-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/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349" name="Group 221"/>
          <p:cNvGraphicFramePr>
            <a:graphicFrameLocks noGrp="1"/>
          </p:cNvGraphicFramePr>
          <p:nvPr>
            <p:ph/>
          </p:nvPr>
        </p:nvGraphicFramePr>
        <p:xfrm>
          <a:off x="304800" y="1519238"/>
          <a:ext cx="8534400" cy="4957763"/>
        </p:xfrm>
        <a:graphic>
          <a:graphicData uri="http://schemas.openxmlformats.org/drawingml/2006/table">
            <a:tbl>
              <a:tblPr/>
              <a:tblGrid>
                <a:gridCol w="1752600"/>
                <a:gridCol w="3489325"/>
                <a:gridCol w="32924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vật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333" name="Text Box 205"/>
          <p:cNvSpPr txBox="1">
            <a:spLocks noChangeArrowheads="1"/>
          </p:cNvSpPr>
          <p:nvPr/>
        </p:nvSpPr>
        <p:spPr bwMode="auto">
          <a:xfrm>
            <a:off x="304800" y="2286000"/>
            <a:ext cx="170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Bốn anh tài</a:t>
            </a:r>
          </a:p>
        </p:txBody>
      </p:sp>
      <p:sp>
        <p:nvSpPr>
          <p:cNvPr id="176336" name="Text Box 208"/>
          <p:cNvSpPr txBox="1">
            <a:spLocks noChangeArrowheads="1"/>
          </p:cNvSpPr>
          <p:nvPr/>
        </p:nvSpPr>
        <p:spPr bwMode="auto">
          <a:xfrm>
            <a:off x="2057400" y="2286000"/>
            <a:ext cx="350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Ca ngợi sức khỏe, tài năng, nhiệt tình, làm việc nghĩa: trừ ác cứu dân lành của 4 anh em Cẩu Khây.</a:t>
            </a:r>
          </a:p>
        </p:txBody>
      </p:sp>
      <p:sp>
        <p:nvSpPr>
          <p:cNvPr id="176337" name="Text Box 209"/>
          <p:cNvSpPr txBox="1">
            <a:spLocks noChangeArrowheads="1"/>
          </p:cNvSpPr>
          <p:nvPr/>
        </p:nvSpPr>
        <p:spPr bwMode="auto">
          <a:xfrm>
            <a:off x="5638800" y="2286000"/>
            <a:ext cx="3200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Cẩu Khây, Nắm Tay Đóng Cọc,Lấy Tai Tát Nước, Móng Tay Đục Máng, yêu tinh, bà lão chăn bò. </a:t>
            </a:r>
          </a:p>
        </p:txBody>
      </p:sp>
      <p:sp>
        <p:nvSpPr>
          <p:cNvPr id="176338" name="Text Box 210"/>
          <p:cNvSpPr txBox="1">
            <a:spLocks noChangeArrowheads="1"/>
          </p:cNvSpPr>
          <p:nvPr/>
        </p:nvSpPr>
        <p:spPr bwMode="auto">
          <a:xfrm>
            <a:off x="381000" y="4191000"/>
            <a:ext cx="167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Anh hùng lao động Trần Đại Nghĩa</a:t>
            </a:r>
          </a:p>
        </p:txBody>
      </p:sp>
      <p:sp>
        <p:nvSpPr>
          <p:cNvPr id="176339" name="Text Box 211"/>
          <p:cNvSpPr txBox="1">
            <a:spLocks noChangeArrowheads="1"/>
          </p:cNvSpPr>
          <p:nvPr/>
        </p:nvSpPr>
        <p:spPr bwMode="auto">
          <a:xfrm>
            <a:off x="2057400" y="4114800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Ca ngợi anh hùng Trần Đại Nghĩa đã có những cống hiến xuất sắc cho sự nghiệp quốc phòng và xây dưng nền khoa học trẻ của nước nhà.</a:t>
            </a:r>
          </a:p>
        </p:txBody>
      </p:sp>
      <p:sp>
        <p:nvSpPr>
          <p:cNvPr id="176340" name="Text Box 212"/>
          <p:cNvSpPr txBox="1">
            <a:spLocks noChangeArrowheads="1"/>
          </p:cNvSpPr>
          <p:nvPr/>
        </p:nvSpPr>
        <p:spPr bwMode="auto">
          <a:xfrm>
            <a:off x="5638800" y="4267200"/>
            <a:ext cx="2103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Trần Đại Nghĩa</a:t>
            </a:r>
          </a:p>
        </p:txBody>
      </p:sp>
      <p:sp>
        <p:nvSpPr>
          <p:cNvPr id="8218" name="TextBox 9"/>
          <p:cNvSpPr txBox="1">
            <a:spLocks noChangeArrowheads="1"/>
          </p:cNvSpPr>
          <p:nvPr/>
        </p:nvSpPr>
        <p:spPr bwMode="auto">
          <a:xfrm>
            <a:off x="1295400" y="33338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Thứ    ngày, tháng 3 năm 2022</a:t>
            </a:r>
          </a:p>
          <a:p>
            <a:pPr algn="ctr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Ôn tập giữa học kỳ II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6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6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" grpId="0"/>
      <p:bldP spid="176336" grpId="0"/>
      <p:bldP spid="176337" grpId="0"/>
      <p:bldP spid="176338" grpId="0"/>
      <p:bldP spid="176339" grpId="0"/>
      <p:bldP spid="176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 descr="dan d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662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28600" y="3581400"/>
            <a:ext cx="922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800000"/>
                </a:solidFill>
              </a:rPr>
              <a:t> - Chuẩn bị bài ôn tập tiết 2 trang 95.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228600" y="26670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800000"/>
                </a:solidFill>
              </a:rPr>
              <a:t> - Xem lại bài ôn tập (tiết 1) .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Blip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ickey_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6496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57600" y="152400"/>
            <a:ext cx="5486400" cy="2895600"/>
            <a:chOff x="2304" y="96"/>
            <a:chExt cx="3456" cy="1824"/>
          </a:xfrm>
        </p:grpSpPr>
        <p:sp>
          <p:nvSpPr>
            <p:cNvPr id="10245" name="AutoShape 4"/>
            <p:cNvSpPr>
              <a:spLocks noChangeArrowheads="1"/>
            </p:cNvSpPr>
            <p:nvPr/>
          </p:nvSpPr>
          <p:spPr bwMode="auto">
            <a:xfrm>
              <a:off x="2304" y="96"/>
              <a:ext cx="3456" cy="1824"/>
            </a:xfrm>
            <a:prstGeom prst="cloudCallout">
              <a:avLst>
                <a:gd name="adj1" fmla="val -71819"/>
                <a:gd name="adj2" fmla="val 5295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024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00" y="432"/>
              <a:ext cx="2813" cy="12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kern="10"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latin typeface="Arial"/>
                  <a:cs typeface="Arial"/>
                </a:rPr>
                <a:t>Tạm biệt các em !</a:t>
              </a:r>
            </a:p>
            <a:p>
              <a:pPr algn="ctr"/>
              <a:r>
                <a:rPr lang="en-US" b="1" kern="10"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latin typeface="Arial"/>
                  <a:cs typeface="Arial"/>
                </a:rPr>
                <a:t>Chúc các em</a:t>
              </a:r>
            </a:p>
            <a:p>
              <a:pPr algn="ctr"/>
              <a:r>
                <a:rPr lang="en-US" b="1" kern="10"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latin typeface="Arial"/>
                  <a:cs typeface="Arial"/>
                </a:rPr>
                <a:t> học tốt!</a:t>
              </a:r>
            </a:p>
          </p:txBody>
        </p:sp>
      </p:grpSp>
      <p:pic>
        <p:nvPicPr>
          <p:cNvPr id="29702" name="heal_the_world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455</Words>
  <Application>Microsoft Office PowerPoint</Application>
  <PresentationFormat>On-screen Show (4:3)</PresentationFormat>
  <Paragraphs>56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 Thanh</dc:creator>
  <cp:lastModifiedBy>HP</cp:lastModifiedBy>
  <cp:revision>475</cp:revision>
  <dcterms:created xsi:type="dcterms:W3CDTF">2006-10-23T14:17:59Z</dcterms:created>
  <dcterms:modified xsi:type="dcterms:W3CDTF">2022-03-22T03:20:39Z</dcterms:modified>
</cp:coreProperties>
</file>