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34" r:id="rId2"/>
    <p:sldMasterId id="2147483859" r:id="rId3"/>
  </p:sldMasterIdLst>
  <p:notesMasterIdLst>
    <p:notesMasterId r:id="rId12"/>
  </p:notesMasterIdLst>
  <p:sldIdLst>
    <p:sldId id="457" r:id="rId4"/>
    <p:sldId id="396" r:id="rId5"/>
    <p:sldId id="461" r:id="rId6"/>
    <p:sldId id="445" r:id="rId7"/>
    <p:sldId id="450" r:id="rId8"/>
    <p:sldId id="458" r:id="rId9"/>
    <p:sldId id="459" r:id="rId10"/>
    <p:sldId id="460" r:id="rId11"/>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36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36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Arial" pitchFamily="34" charset="0"/>
        <a:ea typeface="+mn-ea"/>
        <a:cs typeface="+mn-cs"/>
      </a:defRPr>
    </a:lvl5pPr>
    <a:lvl6pPr marL="2286000" algn="l" defTabSz="914400" rtl="0" eaLnBrk="1" latinLnBrk="0" hangingPunct="1">
      <a:defRPr sz="3600" kern="1200">
        <a:solidFill>
          <a:schemeClr val="tx1"/>
        </a:solidFill>
        <a:latin typeface="Arial" pitchFamily="34" charset="0"/>
        <a:ea typeface="+mn-ea"/>
        <a:cs typeface="+mn-cs"/>
      </a:defRPr>
    </a:lvl6pPr>
    <a:lvl7pPr marL="2743200" algn="l" defTabSz="914400" rtl="0" eaLnBrk="1" latinLnBrk="0" hangingPunct="1">
      <a:defRPr sz="3600" kern="1200">
        <a:solidFill>
          <a:schemeClr val="tx1"/>
        </a:solidFill>
        <a:latin typeface="Arial" pitchFamily="34" charset="0"/>
        <a:ea typeface="+mn-ea"/>
        <a:cs typeface="+mn-cs"/>
      </a:defRPr>
    </a:lvl7pPr>
    <a:lvl8pPr marL="3200400" algn="l" defTabSz="914400" rtl="0" eaLnBrk="1" latinLnBrk="0" hangingPunct="1">
      <a:defRPr sz="3600" kern="1200">
        <a:solidFill>
          <a:schemeClr val="tx1"/>
        </a:solidFill>
        <a:latin typeface="Arial" pitchFamily="34" charset="0"/>
        <a:ea typeface="+mn-ea"/>
        <a:cs typeface="+mn-cs"/>
      </a:defRPr>
    </a:lvl8pPr>
    <a:lvl9pPr marL="3657600" algn="l" defTabSz="914400" rtl="0" eaLnBrk="1" latinLnBrk="0" hangingPunct="1">
      <a:defRPr sz="36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CCFFCC"/>
    <a:srgbClr val="000099"/>
    <a:srgbClr val="FFFF00"/>
    <a:srgbClr val="006600"/>
    <a:srgbClr val="663300"/>
    <a:srgbClr val="FF0000"/>
    <a:srgbClr val="B3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60"/>
  </p:normalViewPr>
  <p:slideViewPr>
    <p:cSldViewPr showGuides="1">
      <p:cViewPr>
        <p:scale>
          <a:sx n="76" d="100"/>
          <a:sy n="76" d="100"/>
        </p:scale>
        <p:origin x="-726"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6DC4DED-4E47-445A-8C97-13703D9C904E}" type="slidenum">
              <a:rPr lang="en-US" altLang="en-US"/>
              <a:pPr/>
              <a:t>‹#›</a:t>
            </a:fld>
            <a:endParaRPr lang="en-US" altLang="en-US"/>
          </a:p>
        </p:txBody>
      </p:sp>
    </p:spTree>
    <p:extLst>
      <p:ext uri="{BB962C8B-B14F-4D97-AF65-F5344CB8AC3E}">
        <p14:creationId xmlns:p14="http://schemas.microsoft.com/office/powerpoint/2010/main" val="1354543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p:spPr>
      </p:sp>
      <p:sp>
        <p:nvSpPr>
          <p:cNvPr id="276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276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3600">
                <a:solidFill>
                  <a:schemeClr val="tx1"/>
                </a:solidFill>
                <a:latin typeface="Arial" pitchFamily="34" charset="0"/>
              </a:defRPr>
            </a:lvl1pPr>
            <a:lvl2pPr marL="742950" indent="-285750" defTabSz="457200">
              <a:defRPr sz="3600">
                <a:solidFill>
                  <a:schemeClr val="tx1"/>
                </a:solidFill>
                <a:latin typeface="Arial" pitchFamily="34" charset="0"/>
              </a:defRPr>
            </a:lvl2pPr>
            <a:lvl3pPr marL="1143000" indent="-228600" defTabSz="457200">
              <a:defRPr sz="3600">
                <a:solidFill>
                  <a:schemeClr val="tx1"/>
                </a:solidFill>
                <a:latin typeface="Arial" pitchFamily="34" charset="0"/>
              </a:defRPr>
            </a:lvl3pPr>
            <a:lvl4pPr marL="1600200" indent="-228600" defTabSz="457200">
              <a:defRPr sz="3600">
                <a:solidFill>
                  <a:schemeClr val="tx1"/>
                </a:solidFill>
                <a:latin typeface="Arial" pitchFamily="34" charset="0"/>
              </a:defRPr>
            </a:lvl4pPr>
            <a:lvl5pPr marL="2057400" indent="-228600" defTabSz="457200">
              <a:defRPr sz="3600">
                <a:solidFill>
                  <a:schemeClr val="tx1"/>
                </a:solidFill>
                <a:latin typeface="Arial" pitchFamily="34" charset="0"/>
              </a:defRPr>
            </a:lvl5pPr>
            <a:lvl6pPr marL="2514600" indent="-228600" defTabSz="457200" eaLnBrk="0" fontAlgn="base" hangingPunct="0">
              <a:spcBef>
                <a:spcPct val="0"/>
              </a:spcBef>
              <a:spcAft>
                <a:spcPct val="0"/>
              </a:spcAft>
              <a:defRPr sz="3600">
                <a:solidFill>
                  <a:schemeClr val="tx1"/>
                </a:solidFill>
                <a:latin typeface="Arial" pitchFamily="34" charset="0"/>
              </a:defRPr>
            </a:lvl6pPr>
            <a:lvl7pPr marL="2971800" indent="-228600" defTabSz="457200" eaLnBrk="0" fontAlgn="base" hangingPunct="0">
              <a:spcBef>
                <a:spcPct val="0"/>
              </a:spcBef>
              <a:spcAft>
                <a:spcPct val="0"/>
              </a:spcAft>
              <a:defRPr sz="3600">
                <a:solidFill>
                  <a:schemeClr val="tx1"/>
                </a:solidFill>
                <a:latin typeface="Arial" pitchFamily="34" charset="0"/>
              </a:defRPr>
            </a:lvl7pPr>
            <a:lvl8pPr marL="3429000" indent="-228600" defTabSz="457200" eaLnBrk="0" fontAlgn="base" hangingPunct="0">
              <a:spcBef>
                <a:spcPct val="0"/>
              </a:spcBef>
              <a:spcAft>
                <a:spcPct val="0"/>
              </a:spcAft>
              <a:defRPr sz="3600">
                <a:solidFill>
                  <a:schemeClr val="tx1"/>
                </a:solidFill>
                <a:latin typeface="Arial" pitchFamily="34" charset="0"/>
              </a:defRPr>
            </a:lvl8pPr>
            <a:lvl9pPr marL="3886200" indent="-228600" defTabSz="457200" eaLnBrk="0" fontAlgn="base" hangingPunct="0">
              <a:spcBef>
                <a:spcPct val="0"/>
              </a:spcBef>
              <a:spcAft>
                <a:spcPct val="0"/>
              </a:spcAft>
              <a:defRPr sz="3600">
                <a:solidFill>
                  <a:schemeClr val="tx1"/>
                </a:solidFill>
                <a:latin typeface="Arial" pitchFamily="34" charset="0"/>
              </a:defRPr>
            </a:lvl9pPr>
          </a:lstStyle>
          <a:p>
            <a:fld id="{D33AE8A9-1CEF-45F5-8293-963B366747D3}" type="slidenum">
              <a:rPr altLang="en-US" sz="1200" noProof="1">
                <a:solidFill>
                  <a:srgbClr val="000000"/>
                </a:solidFill>
                <a:ea typeface="inpin heiti"/>
                <a:cs typeface="inpin heiti"/>
              </a:rPr>
              <a:pPr/>
              <a:t>8</a:t>
            </a:fld>
            <a:endParaRPr lang="en-US" altLang="en-US" sz="1200" noProof="1">
              <a:solidFill>
                <a:srgbClr val="000000"/>
              </a:solidFill>
              <a:ea typeface="inpin heiti"/>
              <a:cs typeface="inpin heit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8D9B0404-DC80-4680-A70D-F101339606EE}" type="slidenum">
              <a:rPr lang="en-US" altLang="en-US"/>
              <a:pPr/>
              <a:t>‹#›</a:t>
            </a:fld>
            <a:endParaRPr lang="en-US" altLang="en-US"/>
          </a:p>
        </p:txBody>
      </p:sp>
    </p:spTree>
    <p:extLst>
      <p:ext uri="{BB962C8B-B14F-4D97-AF65-F5344CB8AC3E}">
        <p14:creationId xmlns:p14="http://schemas.microsoft.com/office/powerpoint/2010/main" val="189023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FFE5A2E1-7679-471B-8A18-FF103C1B07C4}" type="slidenum">
              <a:rPr lang="en-US" altLang="en-US"/>
              <a:pPr/>
              <a:t>‹#›</a:t>
            </a:fld>
            <a:endParaRPr lang="en-US" altLang="en-US"/>
          </a:p>
        </p:txBody>
      </p:sp>
    </p:spTree>
    <p:extLst>
      <p:ext uri="{BB962C8B-B14F-4D97-AF65-F5344CB8AC3E}">
        <p14:creationId xmlns:p14="http://schemas.microsoft.com/office/powerpoint/2010/main" val="323913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EB4180B1-5C4B-4AD7-8CF2-2930208BE0CE}" type="slidenum">
              <a:rPr lang="en-US" altLang="en-US"/>
              <a:pPr/>
              <a:t>‹#›</a:t>
            </a:fld>
            <a:endParaRPr lang="en-US" altLang="en-US"/>
          </a:p>
        </p:txBody>
      </p:sp>
    </p:spTree>
    <p:extLst>
      <p:ext uri="{BB962C8B-B14F-4D97-AF65-F5344CB8AC3E}">
        <p14:creationId xmlns:p14="http://schemas.microsoft.com/office/powerpoint/2010/main" val="120998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399" indent="0" algn="ctr">
              <a:buNone/>
              <a:defRPr/>
            </a:lvl3pPr>
            <a:lvl4pPr marL="1371599" indent="0" algn="ctr">
              <a:buNone/>
              <a:defRPr/>
            </a:lvl4pPr>
            <a:lvl5pPr marL="1828798" indent="0" algn="ctr">
              <a:buNone/>
              <a:defRPr/>
            </a:lvl5pPr>
            <a:lvl6pPr marL="2285998" indent="0" algn="ctr">
              <a:buNone/>
              <a:defRPr/>
            </a:lvl6pPr>
            <a:lvl7pPr marL="2743197" indent="0" algn="ctr">
              <a:buNone/>
              <a:defRPr/>
            </a:lvl7pPr>
            <a:lvl8pPr marL="3200397" indent="0" algn="ctr">
              <a:buNone/>
              <a:defRPr/>
            </a:lvl8pPr>
            <a:lvl9pPr marL="3657596"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defRPr>
            </a:lvl1pPr>
          </a:lstStyle>
          <a:p>
            <a:fld id="{C672C680-EB92-4A0A-A402-A6B0C65F1D84}" type="slidenum">
              <a:rPr lang="en-US" altLang="en-US"/>
              <a:pPr/>
              <a:t>‹#›</a:t>
            </a:fld>
            <a:endParaRPr lang="en-US" altLang="en-US"/>
          </a:p>
        </p:txBody>
      </p:sp>
    </p:spTree>
    <p:extLst>
      <p:ext uri="{BB962C8B-B14F-4D97-AF65-F5344CB8AC3E}">
        <p14:creationId xmlns:p14="http://schemas.microsoft.com/office/powerpoint/2010/main" val="585967955"/>
      </p:ext>
    </p:extLst>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defRPr>
            </a:lvl1pPr>
          </a:lstStyle>
          <a:p>
            <a:fld id="{D9A50776-6DF5-4A7E-BFE3-EE57DD7095A1}" type="slidenum">
              <a:rPr lang="en-US" altLang="en-US"/>
              <a:pPr/>
              <a:t>‹#›</a:t>
            </a:fld>
            <a:endParaRPr lang="en-US" altLang="en-US"/>
          </a:p>
        </p:txBody>
      </p:sp>
    </p:spTree>
    <p:extLst>
      <p:ext uri="{BB962C8B-B14F-4D97-AF65-F5344CB8AC3E}">
        <p14:creationId xmlns:p14="http://schemas.microsoft.com/office/powerpoint/2010/main" val="3126219445"/>
      </p:ext>
    </p:extLst>
  </p:cSld>
  <p:clrMapOvr>
    <a:masterClrMapping/>
  </p:clrMapOvr>
  <p:transition spd="slow">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399" indent="0">
              <a:buNone/>
              <a:defRPr sz="1600"/>
            </a:lvl3pPr>
            <a:lvl4pPr marL="1371599" indent="0">
              <a:buNone/>
              <a:defRPr sz="1400"/>
            </a:lvl4pPr>
            <a:lvl5pPr marL="1828798" indent="0">
              <a:buNone/>
              <a:defRPr sz="1400"/>
            </a:lvl5pPr>
            <a:lvl6pPr marL="2285998" indent="0">
              <a:buNone/>
              <a:defRPr sz="1400"/>
            </a:lvl6pPr>
            <a:lvl7pPr marL="2743197" indent="0">
              <a:buNone/>
              <a:defRPr sz="1400"/>
            </a:lvl7pPr>
            <a:lvl8pPr marL="3200397" indent="0">
              <a:buNone/>
              <a:defRPr sz="1400"/>
            </a:lvl8pPr>
            <a:lvl9pPr marL="365759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defRPr>
            </a:lvl1pPr>
          </a:lstStyle>
          <a:p>
            <a:fld id="{0B7C5698-246B-4BE3-8275-5833C9BFAB3A}" type="slidenum">
              <a:rPr lang="en-US" altLang="en-US"/>
              <a:pPr/>
              <a:t>‹#›</a:t>
            </a:fld>
            <a:endParaRPr lang="en-US" altLang="en-US"/>
          </a:p>
        </p:txBody>
      </p:sp>
    </p:spTree>
    <p:extLst>
      <p:ext uri="{BB962C8B-B14F-4D97-AF65-F5344CB8AC3E}">
        <p14:creationId xmlns:p14="http://schemas.microsoft.com/office/powerpoint/2010/main" val="1162565480"/>
      </p:ext>
    </p:extLst>
  </p:cSld>
  <p:clrMapOvr>
    <a:masterClrMapping/>
  </p:clrMapOvr>
  <p:transition spd="slow">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atin typeface="Arial" pitchFamily="34" charset="0"/>
              </a:defRPr>
            </a:lvl1pPr>
          </a:lstStyle>
          <a:p>
            <a:fld id="{BDB78998-9EF1-4C48-8AF0-C86321C3C011}" type="slidenum">
              <a:rPr lang="en-US" altLang="en-US"/>
              <a:pPr/>
              <a:t>‹#›</a:t>
            </a:fld>
            <a:endParaRPr lang="en-US" altLang="en-US"/>
          </a:p>
        </p:txBody>
      </p:sp>
    </p:spTree>
    <p:extLst>
      <p:ext uri="{BB962C8B-B14F-4D97-AF65-F5344CB8AC3E}">
        <p14:creationId xmlns:p14="http://schemas.microsoft.com/office/powerpoint/2010/main" val="585349234"/>
      </p:ext>
    </p:extLst>
  </p:cSld>
  <p:clrMapOvr>
    <a:masterClrMapping/>
  </p:clrMapOvr>
  <p:transition spd="slow">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99" indent="0">
              <a:buNone/>
              <a:defRPr sz="1800" b="1"/>
            </a:lvl3pPr>
            <a:lvl4pPr marL="1371599" indent="0">
              <a:buNone/>
              <a:defRPr sz="1600" b="1"/>
            </a:lvl4pPr>
            <a:lvl5pPr marL="1828798" indent="0">
              <a:buNone/>
              <a:defRPr sz="1600" b="1"/>
            </a:lvl5pPr>
            <a:lvl6pPr marL="2285998" indent="0">
              <a:buNone/>
              <a:defRPr sz="1600" b="1"/>
            </a:lvl6pPr>
            <a:lvl7pPr marL="2743197" indent="0">
              <a:buNone/>
              <a:defRPr sz="1600" b="1"/>
            </a:lvl7pPr>
            <a:lvl8pPr marL="3200397" indent="0">
              <a:buNone/>
              <a:defRPr sz="1600" b="1"/>
            </a:lvl8pPr>
            <a:lvl9pPr marL="365759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399" indent="0">
              <a:buNone/>
              <a:defRPr sz="1800" b="1"/>
            </a:lvl3pPr>
            <a:lvl4pPr marL="1371599" indent="0">
              <a:buNone/>
              <a:defRPr sz="1600" b="1"/>
            </a:lvl4pPr>
            <a:lvl5pPr marL="1828798" indent="0">
              <a:buNone/>
              <a:defRPr sz="1600" b="1"/>
            </a:lvl5pPr>
            <a:lvl6pPr marL="2285998" indent="0">
              <a:buNone/>
              <a:defRPr sz="1600" b="1"/>
            </a:lvl6pPr>
            <a:lvl7pPr marL="2743197" indent="0">
              <a:buNone/>
              <a:defRPr sz="1600" b="1"/>
            </a:lvl7pPr>
            <a:lvl8pPr marL="3200397" indent="0">
              <a:buNone/>
              <a:defRPr sz="1600" b="1"/>
            </a:lvl8pPr>
            <a:lvl9pPr marL="365759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Arial" pitchFamily="34" charset="0"/>
              </a:defRPr>
            </a:lvl1pPr>
          </a:lstStyle>
          <a:p>
            <a:fld id="{088EA9C5-BCAD-4C91-BDE3-82B5E49BA53F}" type="slidenum">
              <a:rPr lang="en-US" altLang="en-US"/>
              <a:pPr/>
              <a:t>‹#›</a:t>
            </a:fld>
            <a:endParaRPr lang="en-US" altLang="en-US"/>
          </a:p>
        </p:txBody>
      </p:sp>
    </p:spTree>
    <p:extLst>
      <p:ext uri="{BB962C8B-B14F-4D97-AF65-F5344CB8AC3E}">
        <p14:creationId xmlns:p14="http://schemas.microsoft.com/office/powerpoint/2010/main" val="1922726792"/>
      </p:ext>
    </p:extLst>
  </p:cSld>
  <p:clrMapOvr>
    <a:masterClrMapping/>
  </p:clrMapOvr>
  <p:transition spd="slow">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Arial" pitchFamily="34" charset="0"/>
              </a:defRPr>
            </a:lvl1pPr>
          </a:lstStyle>
          <a:p>
            <a:fld id="{540075EA-0426-4410-93A4-EC08D4D525E7}" type="slidenum">
              <a:rPr lang="en-US" altLang="en-US"/>
              <a:pPr/>
              <a:t>‹#›</a:t>
            </a:fld>
            <a:endParaRPr lang="en-US" altLang="en-US"/>
          </a:p>
        </p:txBody>
      </p:sp>
    </p:spTree>
    <p:extLst>
      <p:ext uri="{BB962C8B-B14F-4D97-AF65-F5344CB8AC3E}">
        <p14:creationId xmlns:p14="http://schemas.microsoft.com/office/powerpoint/2010/main" val="2650291756"/>
      </p:ext>
    </p:extLst>
  </p:cSld>
  <p:clrMapOvr>
    <a:masterClrMapping/>
  </p:clrMapOvr>
  <p:transition spd="slow">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Arial" pitchFamily="34" charset="0"/>
              </a:defRPr>
            </a:lvl1pPr>
          </a:lstStyle>
          <a:p>
            <a:fld id="{47AA0382-BC62-4546-9976-6CD876D063CD}" type="slidenum">
              <a:rPr lang="en-US" altLang="en-US"/>
              <a:pPr/>
              <a:t>‹#›</a:t>
            </a:fld>
            <a:endParaRPr lang="en-US" altLang="en-US"/>
          </a:p>
        </p:txBody>
      </p:sp>
    </p:spTree>
    <p:extLst>
      <p:ext uri="{BB962C8B-B14F-4D97-AF65-F5344CB8AC3E}">
        <p14:creationId xmlns:p14="http://schemas.microsoft.com/office/powerpoint/2010/main" val="1557259073"/>
      </p:ext>
    </p:extLst>
  </p:cSld>
  <p:clrMapOvr>
    <a:masterClrMapping/>
  </p:clrMapOvr>
  <p:transition spd="slow">
    <p:wheel spokes="8"/>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399" indent="0">
              <a:buNone/>
              <a:defRPr sz="1000"/>
            </a:lvl3pPr>
            <a:lvl4pPr marL="1371599" indent="0">
              <a:buNone/>
              <a:defRPr sz="900"/>
            </a:lvl4pPr>
            <a:lvl5pPr marL="1828798" indent="0">
              <a:buNone/>
              <a:defRPr sz="900"/>
            </a:lvl5pPr>
            <a:lvl6pPr marL="2285998" indent="0">
              <a:buNone/>
              <a:defRPr sz="900"/>
            </a:lvl6pPr>
            <a:lvl7pPr marL="2743197" indent="0">
              <a:buNone/>
              <a:defRPr sz="900"/>
            </a:lvl7pPr>
            <a:lvl8pPr marL="3200397" indent="0">
              <a:buNone/>
              <a:defRPr sz="900"/>
            </a:lvl8pPr>
            <a:lvl9pPr marL="3657596"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atin typeface="Arial" pitchFamily="34" charset="0"/>
              </a:defRPr>
            </a:lvl1pPr>
          </a:lstStyle>
          <a:p>
            <a:fld id="{C370E104-EF03-49C4-95AE-DD9B63BFE9E3}" type="slidenum">
              <a:rPr lang="en-US" altLang="en-US"/>
              <a:pPr/>
              <a:t>‹#›</a:t>
            </a:fld>
            <a:endParaRPr lang="en-US" altLang="en-US"/>
          </a:p>
        </p:txBody>
      </p:sp>
    </p:spTree>
    <p:extLst>
      <p:ext uri="{BB962C8B-B14F-4D97-AF65-F5344CB8AC3E}">
        <p14:creationId xmlns:p14="http://schemas.microsoft.com/office/powerpoint/2010/main" val="3227083845"/>
      </p:ext>
    </p:extLst>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BEBC374E-986B-4A5F-9E64-5A595E2119E4}" type="slidenum">
              <a:rPr lang="en-US" altLang="en-US"/>
              <a:pPr/>
              <a:t>‹#›</a:t>
            </a:fld>
            <a:endParaRPr lang="en-US" altLang="en-US"/>
          </a:p>
        </p:txBody>
      </p:sp>
    </p:spTree>
    <p:extLst>
      <p:ext uri="{BB962C8B-B14F-4D97-AF65-F5344CB8AC3E}">
        <p14:creationId xmlns:p14="http://schemas.microsoft.com/office/powerpoint/2010/main" val="2859343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399" indent="0">
              <a:buNone/>
              <a:defRPr sz="2400"/>
            </a:lvl3pPr>
            <a:lvl4pPr marL="1371599" indent="0">
              <a:buNone/>
              <a:defRPr sz="2000"/>
            </a:lvl4pPr>
            <a:lvl5pPr marL="1828798" indent="0">
              <a:buNone/>
              <a:defRPr sz="2000"/>
            </a:lvl5pPr>
            <a:lvl6pPr marL="2285998" indent="0">
              <a:buNone/>
              <a:defRPr sz="2000"/>
            </a:lvl6pPr>
            <a:lvl7pPr marL="2743197" indent="0">
              <a:buNone/>
              <a:defRPr sz="2000"/>
            </a:lvl7pPr>
            <a:lvl8pPr marL="3200397" indent="0">
              <a:buNone/>
              <a:defRPr sz="2000"/>
            </a:lvl8pPr>
            <a:lvl9pPr marL="3657596"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99" indent="0">
              <a:buNone/>
              <a:defRPr sz="1000"/>
            </a:lvl3pPr>
            <a:lvl4pPr marL="1371599" indent="0">
              <a:buNone/>
              <a:defRPr sz="900"/>
            </a:lvl4pPr>
            <a:lvl5pPr marL="1828798" indent="0">
              <a:buNone/>
              <a:defRPr sz="900"/>
            </a:lvl5pPr>
            <a:lvl6pPr marL="2285998" indent="0">
              <a:buNone/>
              <a:defRPr sz="900"/>
            </a:lvl6pPr>
            <a:lvl7pPr marL="2743197" indent="0">
              <a:buNone/>
              <a:defRPr sz="900"/>
            </a:lvl7pPr>
            <a:lvl8pPr marL="3200397" indent="0">
              <a:buNone/>
              <a:defRPr sz="900"/>
            </a:lvl8pPr>
            <a:lvl9pPr marL="3657596"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atin typeface="Arial" pitchFamily="34" charset="0"/>
              </a:defRPr>
            </a:lvl1pPr>
          </a:lstStyle>
          <a:p>
            <a:fld id="{0DC23326-82A8-4E76-8A25-D09332E787AA}" type="slidenum">
              <a:rPr lang="en-US" altLang="en-US"/>
              <a:pPr/>
              <a:t>‹#›</a:t>
            </a:fld>
            <a:endParaRPr lang="en-US" altLang="en-US"/>
          </a:p>
        </p:txBody>
      </p:sp>
    </p:spTree>
    <p:extLst>
      <p:ext uri="{BB962C8B-B14F-4D97-AF65-F5344CB8AC3E}">
        <p14:creationId xmlns:p14="http://schemas.microsoft.com/office/powerpoint/2010/main" val="3463301666"/>
      </p:ext>
    </p:extLst>
  </p:cSld>
  <p:clrMapOvr>
    <a:masterClrMapping/>
  </p:clrMapOvr>
  <p:transition spd="slow">
    <p:wheel spokes="8"/>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defRPr>
            </a:lvl1pPr>
          </a:lstStyle>
          <a:p>
            <a:fld id="{0405549D-981F-4D2C-9BD1-9F1BE863CB6A}" type="slidenum">
              <a:rPr lang="en-US" altLang="en-US"/>
              <a:pPr/>
              <a:t>‹#›</a:t>
            </a:fld>
            <a:endParaRPr lang="en-US" altLang="en-US"/>
          </a:p>
        </p:txBody>
      </p:sp>
    </p:spTree>
    <p:extLst>
      <p:ext uri="{BB962C8B-B14F-4D97-AF65-F5344CB8AC3E}">
        <p14:creationId xmlns:p14="http://schemas.microsoft.com/office/powerpoint/2010/main" val="499485603"/>
      </p:ext>
    </p:extLst>
  </p:cSld>
  <p:clrMapOvr>
    <a:masterClrMapping/>
  </p:clrMapOvr>
  <p:transition spd="slow">
    <p:wheel spokes="8"/>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defRPr>
            </a:lvl1pPr>
          </a:lstStyle>
          <a:p>
            <a:fld id="{DAF6FD82-A638-48CE-A1DD-313E1F1B4A49}" type="slidenum">
              <a:rPr lang="en-US" altLang="en-US"/>
              <a:pPr/>
              <a:t>‹#›</a:t>
            </a:fld>
            <a:endParaRPr lang="en-US" altLang="en-US"/>
          </a:p>
        </p:txBody>
      </p:sp>
    </p:spTree>
    <p:extLst>
      <p:ext uri="{BB962C8B-B14F-4D97-AF65-F5344CB8AC3E}">
        <p14:creationId xmlns:p14="http://schemas.microsoft.com/office/powerpoint/2010/main" val="1431663924"/>
      </p:ext>
    </p:extLst>
  </p:cSld>
  <p:clrMapOvr>
    <a:masterClrMapping/>
  </p:clrMapOvr>
  <p:transition spd="slow">
    <p:wheel spokes="8"/>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Arial" pitchFamily="34" charset="0"/>
              </a:defRPr>
            </a:lvl1pPr>
          </a:lstStyle>
          <a:p>
            <a:fld id="{A1F90C3C-B4AA-4525-BD46-D8B2CFC21508}" type="slidenum">
              <a:rPr lang="en-US" altLang="en-US"/>
              <a:pPr/>
              <a:t>‹#›</a:t>
            </a:fld>
            <a:endParaRPr lang="en-US" altLang="en-US"/>
          </a:p>
        </p:txBody>
      </p:sp>
    </p:spTree>
    <p:extLst>
      <p:ext uri="{BB962C8B-B14F-4D97-AF65-F5344CB8AC3E}">
        <p14:creationId xmlns:p14="http://schemas.microsoft.com/office/powerpoint/2010/main" val="3154672199"/>
      </p:ext>
    </p:extLst>
  </p:cSld>
  <p:clrMapOvr>
    <a:masterClrMapping/>
  </p:clrMapOvr>
  <p:transition spd="slow">
    <p:wheel spokes="8"/>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eaLnBrk="0" hangingPunct="0">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defRPr>
            </a:lvl1pPr>
          </a:lstStyle>
          <a:p>
            <a:fld id="{33F11CAB-446A-4AAF-966B-D8A6EB9377AE}" type="slidenum">
              <a:rPr lang="en-US" altLang="en-US"/>
              <a:pPr/>
              <a:t>‹#›</a:t>
            </a:fld>
            <a:endParaRPr lang="en-US" altLang="en-US"/>
          </a:p>
        </p:txBody>
      </p:sp>
    </p:spTree>
    <p:extLst>
      <p:ext uri="{BB962C8B-B14F-4D97-AF65-F5344CB8AC3E}">
        <p14:creationId xmlns:p14="http://schemas.microsoft.com/office/powerpoint/2010/main" val="3038245131"/>
      </p:ext>
    </p:extLst>
  </p:cSld>
  <p:clrMapOvr>
    <a:masterClrMapping/>
  </p:clrMapOvr>
  <p:transition spd="slow">
    <p:wheel spokes="8"/>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88542"/>
      </p:ext>
    </p:extLst>
  </p:cSld>
  <p:clrMapOvr>
    <a:masterClrMapping/>
  </p:clrMapOvr>
  <p:transition spd="slow"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xfrm>
            <a:off x="457200" y="6243638"/>
            <a:ext cx="2133600" cy="457200"/>
          </a:xfrm>
          <a:prstGeom prst="rect">
            <a:avLst/>
          </a:prstGeom>
        </p:spPr>
        <p:txBody>
          <a:bodyPr/>
          <a:lstStyle>
            <a:lvl1pPr defTabSz="257174" eaLnBrk="1" fontAlgn="auto" hangingPunct="1">
              <a:spcBef>
                <a:spcPts val="0"/>
              </a:spcBef>
              <a:spcAft>
                <a:spcPts val="0"/>
              </a:spcAft>
              <a:defRPr sz="1013">
                <a:solidFill>
                  <a:prstClr val="black"/>
                </a:solidFill>
                <a:latin typeface="Calibri"/>
                <a:cs typeface="+mn-cs"/>
              </a:defRPr>
            </a:lvl1pPr>
          </a:lstStyle>
          <a:p>
            <a:pPr>
              <a:defRPr/>
            </a:pPr>
            <a:endParaRPr lang="en-US"/>
          </a:p>
        </p:txBody>
      </p:sp>
      <p:sp>
        <p:nvSpPr>
          <p:cNvPr id="3" name="Rectangle 48"/>
          <p:cNvSpPr>
            <a:spLocks noGrp="1" noChangeArrowheads="1"/>
          </p:cNvSpPr>
          <p:nvPr>
            <p:ph type="ftr" sz="quarter" idx="11"/>
          </p:nvPr>
        </p:nvSpPr>
        <p:spPr>
          <a:xfrm>
            <a:off x="3124200" y="6248400"/>
            <a:ext cx="2895600" cy="457200"/>
          </a:xfrm>
          <a:prstGeom prst="rect">
            <a:avLst/>
          </a:prstGeom>
        </p:spPr>
        <p:txBody>
          <a:bodyPr/>
          <a:lstStyle>
            <a:lvl1pPr defTabSz="257174" eaLnBrk="1" fontAlgn="auto" hangingPunct="1">
              <a:spcBef>
                <a:spcPts val="0"/>
              </a:spcBef>
              <a:spcAft>
                <a:spcPts val="0"/>
              </a:spcAft>
              <a:defRPr sz="1013">
                <a:solidFill>
                  <a:prstClr val="black"/>
                </a:solidFill>
                <a:latin typeface="Calibri"/>
                <a:cs typeface="+mn-cs"/>
              </a:defRPr>
            </a:lvl1pPr>
          </a:lstStyle>
          <a:p>
            <a:pPr>
              <a:defRPr/>
            </a:pPr>
            <a:endParaRPr lang="en-US"/>
          </a:p>
        </p:txBody>
      </p:sp>
      <p:sp>
        <p:nvSpPr>
          <p:cNvPr id="4" name="Rectangle 49"/>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defTabSz="255588" eaLnBrk="1" hangingPunct="1">
              <a:defRPr sz="1000">
                <a:solidFill>
                  <a:srgbClr val="000000"/>
                </a:solidFill>
                <a:latin typeface="Calibri" pitchFamily="34" charset="0"/>
              </a:defRPr>
            </a:lvl1pPr>
          </a:lstStyle>
          <a:p>
            <a:fld id="{C1F8EFE8-98FF-4D7A-80E0-06E56D540E32}" type="slidenum">
              <a:rPr lang="en-US"/>
              <a:pPr/>
              <a:t>‹#›</a:t>
            </a:fld>
            <a:endParaRPr lang="en-US"/>
          </a:p>
        </p:txBody>
      </p:sp>
    </p:spTree>
    <p:extLst>
      <p:ext uri="{BB962C8B-B14F-4D97-AF65-F5344CB8AC3E}">
        <p14:creationId xmlns:p14="http://schemas.microsoft.com/office/powerpoint/2010/main" val="708991577"/>
      </p:ext>
    </p:extLst>
  </p:cSld>
  <p:clrMapOvr>
    <a:masterClrMapping/>
  </p:clrMapOvr>
  <p:transition spd="med">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A11B8B65-36EB-45E2-97AB-94D0FCD00A5B}" type="slidenum">
              <a:rPr lang="en-US" altLang="en-US"/>
              <a:pPr/>
              <a:t>‹#›</a:t>
            </a:fld>
            <a:endParaRPr lang="en-US" altLang="en-US"/>
          </a:p>
        </p:txBody>
      </p:sp>
    </p:spTree>
    <p:extLst>
      <p:ext uri="{BB962C8B-B14F-4D97-AF65-F5344CB8AC3E}">
        <p14:creationId xmlns:p14="http://schemas.microsoft.com/office/powerpoint/2010/main" val="36443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fld id="{39D22D09-AAD3-4231-B3AF-FBD40A34833F}" type="slidenum">
              <a:rPr lang="en-US" altLang="en-US"/>
              <a:pPr/>
              <a:t>‹#›</a:t>
            </a:fld>
            <a:endParaRPr lang="en-US" altLang="en-US"/>
          </a:p>
        </p:txBody>
      </p:sp>
    </p:spTree>
    <p:extLst>
      <p:ext uri="{BB962C8B-B14F-4D97-AF65-F5344CB8AC3E}">
        <p14:creationId xmlns:p14="http://schemas.microsoft.com/office/powerpoint/2010/main" val="2522742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fld id="{11757C80-02E4-4272-BCFE-10E419E957FA}" type="slidenum">
              <a:rPr lang="en-US" altLang="en-US"/>
              <a:pPr/>
              <a:t>‹#›</a:t>
            </a:fld>
            <a:endParaRPr lang="en-US" altLang="en-US"/>
          </a:p>
        </p:txBody>
      </p:sp>
    </p:spTree>
    <p:extLst>
      <p:ext uri="{BB962C8B-B14F-4D97-AF65-F5344CB8AC3E}">
        <p14:creationId xmlns:p14="http://schemas.microsoft.com/office/powerpoint/2010/main" val="35618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fld id="{C373D9FE-9BC3-4813-9223-7ED157986E66}" type="slidenum">
              <a:rPr lang="en-US" altLang="en-US"/>
              <a:pPr/>
              <a:t>‹#›</a:t>
            </a:fld>
            <a:endParaRPr lang="en-US" altLang="en-US"/>
          </a:p>
        </p:txBody>
      </p:sp>
    </p:spTree>
    <p:extLst>
      <p:ext uri="{BB962C8B-B14F-4D97-AF65-F5344CB8AC3E}">
        <p14:creationId xmlns:p14="http://schemas.microsoft.com/office/powerpoint/2010/main" val="82585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fld id="{47B311D8-57E7-4320-83AF-75DB1452E1D2}" type="slidenum">
              <a:rPr lang="en-US" altLang="en-US"/>
              <a:pPr/>
              <a:t>‹#›</a:t>
            </a:fld>
            <a:endParaRPr lang="en-US" altLang="en-US"/>
          </a:p>
        </p:txBody>
      </p:sp>
    </p:spTree>
    <p:extLst>
      <p:ext uri="{BB962C8B-B14F-4D97-AF65-F5344CB8AC3E}">
        <p14:creationId xmlns:p14="http://schemas.microsoft.com/office/powerpoint/2010/main" val="121397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fld id="{FDF56210-FBB7-4856-98DB-DCC6812F3918}" type="slidenum">
              <a:rPr lang="en-US" altLang="en-US"/>
              <a:pPr/>
              <a:t>‹#›</a:t>
            </a:fld>
            <a:endParaRPr lang="en-US" altLang="en-US"/>
          </a:p>
        </p:txBody>
      </p:sp>
    </p:spTree>
    <p:extLst>
      <p:ext uri="{BB962C8B-B14F-4D97-AF65-F5344CB8AC3E}">
        <p14:creationId xmlns:p14="http://schemas.microsoft.com/office/powerpoint/2010/main" val="66955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fld id="{BE44DE08-DD17-4B51-AB8B-26358B241E54}" type="slidenum">
              <a:rPr lang="en-US" altLang="en-US"/>
              <a:pPr/>
              <a:t>‹#›</a:t>
            </a:fld>
            <a:endParaRPr lang="en-US" altLang="en-US"/>
          </a:p>
        </p:txBody>
      </p:sp>
    </p:spTree>
    <p:extLst>
      <p:ext uri="{BB962C8B-B14F-4D97-AF65-F5344CB8AC3E}">
        <p14:creationId xmlns:p14="http://schemas.microsoft.com/office/powerpoint/2010/main" val="151738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6C217A5-812C-46D5-8097-7A0B3C4FA0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fld id="{55A18B23-AAE2-478A-9ADE-7F08F0CC1A0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transition spd="slow">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399" algn="ctr" rtl="0" fontAlgn="base">
        <a:spcBef>
          <a:spcPct val="0"/>
        </a:spcBef>
        <a:spcAft>
          <a:spcPct val="0"/>
        </a:spcAft>
        <a:defRPr sz="4400">
          <a:solidFill>
            <a:schemeClr val="tx2"/>
          </a:solidFill>
          <a:latin typeface="Times New Roman" pitchFamily="18" charset="0"/>
        </a:defRPr>
      </a:lvl7pPr>
      <a:lvl8pPr marL="1371599" algn="ctr" rtl="0" fontAlgn="base">
        <a:spcBef>
          <a:spcPct val="0"/>
        </a:spcBef>
        <a:spcAft>
          <a:spcPct val="0"/>
        </a:spcAft>
        <a:defRPr sz="4400">
          <a:solidFill>
            <a:schemeClr val="tx2"/>
          </a:solidFill>
          <a:latin typeface="Times New Roman" pitchFamily="18" charset="0"/>
        </a:defRPr>
      </a:lvl8pPr>
      <a:lvl9pPr marL="1828798" algn="ctr" rtl="0" fontAlgn="base">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98" indent="-228600" algn="l" rtl="0" fontAlgn="base">
        <a:spcBef>
          <a:spcPct val="20000"/>
        </a:spcBef>
        <a:spcAft>
          <a:spcPct val="0"/>
        </a:spcAft>
        <a:buChar char="»"/>
        <a:defRPr sz="2000">
          <a:solidFill>
            <a:schemeClr val="tx1"/>
          </a:solidFill>
          <a:latin typeface="+mn-lt"/>
        </a:defRPr>
      </a:lvl6pPr>
      <a:lvl7pPr marL="2971797" indent="-228600" algn="l" rtl="0" fontAlgn="base">
        <a:spcBef>
          <a:spcPct val="20000"/>
        </a:spcBef>
        <a:spcAft>
          <a:spcPct val="0"/>
        </a:spcAft>
        <a:buChar char="»"/>
        <a:defRPr sz="2000">
          <a:solidFill>
            <a:schemeClr val="tx1"/>
          </a:solidFill>
          <a:latin typeface="+mn-lt"/>
        </a:defRPr>
      </a:lvl7pPr>
      <a:lvl8pPr marL="3428997" indent="-228600" algn="l" rtl="0" fontAlgn="base">
        <a:spcBef>
          <a:spcPct val="20000"/>
        </a:spcBef>
        <a:spcAft>
          <a:spcPct val="0"/>
        </a:spcAft>
        <a:buChar char="»"/>
        <a:defRPr sz="2000">
          <a:solidFill>
            <a:schemeClr val="tx1"/>
          </a:solidFill>
          <a:latin typeface="+mn-lt"/>
        </a:defRPr>
      </a:lvl8pPr>
      <a:lvl9pPr marL="3886196"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99" rtl="0" eaLnBrk="1" latinLnBrk="0" hangingPunct="1">
        <a:defRPr sz="1800" kern="1200">
          <a:solidFill>
            <a:schemeClr val="tx1"/>
          </a:solidFill>
          <a:latin typeface="+mn-lt"/>
          <a:ea typeface="+mn-ea"/>
          <a:cs typeface="+mn-cs"/>
        </a:defRPr>
      </a:lvl1pPr>
      <a:lvl2pPr marL="457200" algn="l" defTabSz="914399" rtl="0" eaLnBrk="1" latinLnBrk="0" hangingPunct="1">
        <a:defRPr sz="1800" kern="1200">
          <a:solidFill>
            <a:schemeClr val="tx1"/>
          </a:solidFill>
          <a:latin typeface="+mn-lt"/>
          <a:ea typeface="+mn-ea"/>
          <a:cs typeface="+mn-cs"/>
        </a:defRPr>
      </a:lvl2pPr>
      <a:lvl3pPr marL="914399" algn="l" defTabSz="914399" rtl="0" eaLnBrk="1" latinLnBrk="0" hangingPunct="1">
        <a:defRPr sz="1800" kern="1200">
          <a:solidFill>
            <a:schemeClr val="tx1"/>
          </a:solidFill>
          <a:latin typeface="+mn-lt"/>
          <a:ea typeface="+mn-ea"/>
          <a:cs typeface="+mn-cs"/>
        </a:defRPr>
      </a:lvl3pPr>
      <a:lvl4pPr marL="1371599" algn="l" defTabSz="914399" rtl="0" eaLnBrk="1" latinLnBrk="0" hangingPunct="1">
        <a:defRPr sz="1800" kern="1200">
          <a:solidFill>
            <a:schemeClr val="tx1"/>
          </a:solidFill>
          <a:latin typeface="+mn-lt"/>
          <a:ea typeface="+mn-ea"/>
          <a:cs typeface="+mn-cs"/>
        </a:defRPr>
      </a:lvl4pPr>
      <a:lvl5pPr marL="1828798" algn="l" defTabSz="914399" rtl="0" eaLnBrk="1" latinLnBrk="0" hangingPunct="1">
        <a:defRPr sz="1800" kern="1200">
          <a:solidFill>
            <a:schemeClr val="tx1"/>
          </a:solidFill>
          <a:latin typeface="+mn-lt"/>
          <a:ea typeface="+mn-ea"/>
          <a:cs typeface="+mn-cs"/>
        </a:defRPr>
      </a:lvl5pPr>
      <a:lvl6pPr marL="2285998" algn="l" defTabSz="914399" rtl="0" eaLnBrk="1" latinLnBrk="0" hangingPunct="1">
        <a:defRPr sz="1800" kern="1200">
          <a:solidFill>
            <a:schemeClr val="tx1"/>
          </a:solidFill>
          <a:latin typeface="+mn-lt"/>
          <a:ea typeface="+mn-ea"/>
          <a:cs typeface="+mn-cs"/>
        </a:defRPr>
      </a:lvl6pPr>
      <a:lvl7pPr marL="2743197" algn="l" defTabSz="914399" rtl="0" eaLnBrk="1" latinLnBrk="0" hangingPunct="1">
        <a:defRPr sz="1800" kern="1200">
          <a:solidFill>
            <a:schemeClr val="tx1"/>
          </a:solidFill>
          <a:latin typeface="+mn-lt"/>
          <a:ea typeface="+mn-ea"/>
          <a:cs typeface="+mn-cs"/>
        </a:defRPr>
      </a:lvl7pPr>
      <a:lvl8pPr marL="3200397" algn="l" defTabSz="914399" rtl="0" eaLnBrk="1" latinLnBrk="0" hangingPunct="1">
        <a:defRPr sz="1800" kern="1200">
          <a:solidFill>
            <a:schemeClr val="tx1"/>
          </a:solidFill>
          <a:latin typeface="+mn-lt"/>
          <a:ea typeface="+mn-ea"/>
          <a:cs typeface="+mn-cs"/>
        </a:defRPr>
      </a:lvl8pPr>
      <a:lvl9pPr marL="3657596" algn="l" defTabSz="91439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3238500" y="2971800"/>
            <a:ext cx="2667000" cy="171450"/>
          </a:xfrm>
          <a:prstGeom prst="rect">
            <a:avLst/>
          </a:prstGeom>
          <a:noFill/>
        </p:spPr>
        <p:txBody>
          <a:bodyPr>
            <a:spAutoFit/>
          </a:bodyPr>
          <a:lstStyle/>
          <a:p>
            <a:pPr defTabSz="257174" eaLnBrk="1" fontAlgn="auto" hangingPunct="1">
              <a:spcBef>
                <a:spcPts val="0"/>
              </a:spcBef>
              <a:spcAft>
                <a:spcPts val="0"/>
              </a:spcAft>
              <a:defRPr/>
            </a:pPr>
            <a:r>
              <a:rPr lang="zh-CN" altLang="en-US" sz="169" dirty="0">
                <a:solidFill>
                  <a:prstClr val="white"/>
                </a:solidFill>
                <a:latin typeface="inpin heiti" charset="-122"/>
                <a:ea typeface="inpin heiti" charset="-122"/>
                <a:cs typeface="Arial" panose="020B0604020202020204" pitchFamily="34" charset="0"/>
                <a:sym typeface="+mn-ea"/>
              </a:rPr>
              <a:t>感谢您下载包图网平台上提供的</a:t>
            </a:r>
            <a:r>
              <a:rPr lang="en-US" altLang="zh-CN" sz="169" dirty="0">
                <a:solidFill>
                  <a:prstClr val="white"/>
                </a:solidFill>
                <a:latin typeface="inpin heiti" charset="-122"/>
                <a:ea typeface="inpin heiti" charset="-122"/>
                <a:cs typeface="Arial" panose="020B0604020202020204" pitchFamily="34" charset="0"/>
                <a:sym typeface="+mn-ea"/>
              </a:rPr>
              <a:t>PPT</a:t>
            </a:r>
            <a:r>
              <a:rPr lang="zh-CN" altLang="en-US" sz="169" dirty="0">
                <a:solidFill>
                  <a:prstClr val="white"/>
                </a:solidFill>
                <a:latin typeface="inpin heiti" charset="-122"/>
                <a:ea typeface="inpin heiti" charset="-122"/>
                <a:cs typeface="Arial" panose="020B0604020202020204" pitchFamily="34" charset="0"/>
                <a:sym typeface="+mn-ea"/>
              </a:rPr>
              <a:t>作品，为了您和包图网以及原创作者的利益，请勿复制、传播、销售，否则将承担法律责任！包图网将对作品进行维权，按照传播下载次数进行十倍的索取赔偿！</a:t>
            </a:r>
          </a:p>
          <a:p>
            <a:pPr defTabSz="257174" eaLnBrk="1" fontAlgn="auto" hangingPunct="1">
              <a:spcBef>
                <a:spcPts val="0"/>
              </a:spcBef>
              <a:spcAft>
                <a:spcPts val="0"/>
              </a:spcAft>
              <a:defRPr/>
            </a:pPr>
            <a:r>
              <a:rPr lang="en-US" altLang="zh-CN" sz="338" dirty="0">
                <a:solidFill>
                  <a:prstClr val="white"/>
                </a:solidFill>
                <a:latin typeface="inpin heiti" charset="-122"/>
                <a:ea typeface="inpin heiti" charset="-122"/>
                <a:cs typeface="Arial" panose="020B0604020202020204" pitchFamily="34" charset="0"/>
                <a:sym typeface="+mn-ea"/>
              </a:rPr>
              <a:t>ibaotu.com</a:t>
            </a:r>
          </a:p>
        </p:txBody>
      </p:sp>
    </p:spTree>
  </p:cSld>
  <p:clrMap bg1="lt1" tx1="dk1" bg2="lt2" tx2="dk2" accent1="accent1" accent2="accent2" accent3="accent3" accent4="accent4" accent5="accent5" accent6="accent6" hlink="hlink" folHlink="folHlink"/>
  <p:sldLayoutIdLst>
    <p:sldLayoutId id="2147483887" r:id="rId1"/>
    <p:sldLayoutId id="2147483901" r:id="rId2"/>
  </p:sldLayoutIdLst>
  <p:transition spd="slow" advClick="0" advTm="4000">
    <p:fade/>
  </p:transition>
  <p:txStyles>
    <p:titleStyle>
      <a:lvl1pPr algn="l" defTabSz="512763"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2763"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2763"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2763"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2763"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342899" algn="l" defTabSz="514348" rtl="0" fontAlgn="base">
        <a:lnSpc>
          <a:spcPct val="90000"/>
        </a:lnSpc>
        <a:spcBef>
          <a:spcPct val="0"/>
        </a:spcBef>
        <a:spcAft>
          <a:spcPct val="0"/>
        </a:spcAft>
        <a:defRPr sz="2475">
          <a:solidFill>
            <a:schemeClr val="tx1"/>
          </a:solidFill>
          <a:latin typeface="Calibri Light" panose="020F0302020204030204" pitchFamily="34" charset="0"/>
        </a:defRPr>
      </a:lvl6pPr>
      <a:lvl7pPr marL="685797" algn="l" defTabSz="514348" rtl="0" fontAlgn="base">
        <a:lnSpc>
          <a:spcPct val="90000"/>
        </a:lnSpc>
        <a:spcBef>
          <a:spcPct val="0"/>
        </a:spcBef>
        <a:spcAft>
          <a:spcPct val="0"/>
        </a:spcAft>
        <a:defRPr sz="2475">
          <a:solidFill>
            <a:schemeClr val="tx1"/>
          </a:solidFill>
          <a:latin typeface="Calibri Light" panose="020F0302020204030204" pitchFamily="34" charset="0"/>
        </a:defRPr>
      </a:lvl7pPr>
      <a:lvl8pPr marL="1028696" algn="l" defTabSz="514348" rtl="0" fontAlgn="base">
        <a:lnSpc>
          <a:spcPct val="90000"/>
        </a:lnSpc>
        <a:spcBef>
          <a:spcPct val="0"/>
        </a:spcBef>
        <a:spcAft>
          <a:spcPct val="0"/>
        </a:spcAft>
        <a:defRPr sz="2475">
          <a:solidFill>
            <a:schemeClr val="tx1"/>
          </a:solidFill>
          <a:latin typeface="Calibri Light" panose="020F0302020204030204" pitchFamily="34" charset="0"/>
        </a:defRPr>
      </a:lvl8pPr>
      <a:lvl9pPr marL="1371595" algn="l" defTabSz="514348"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7000" indent="-127000" algn="l" defTabSz="512763" rtl="0" eaLnBrk="0" fontAlgn="base" hangingPunct="0">
        <a:lnSpc>
          <a:spcPct val="90000"/>
        </a:lnSpc>
        <a:spcBef>
          <a:spcPts val="563"/>
        </a:spcBef>
        <a:spcAft>
          <a:spcPct val="0"/>
        </a:spcAft>
        <a:buFont typeface="Arial" pitchFamily="34" charset="0"/>
        <a:buChar char="•"/>
        <a:defRPr sz="1500" kern="1200">
          <a:solidFill>
            <a:schemeClr val="tx1"/>
          </a:solidFill>
          <a:latin typeface="+mn-lt"/>
          <a:ea typeface="+mn-ea"/>
          <a:cs typeface="+mn-cs"/>
        </a:defRPr>
      </a:lvl1pPr>
      <a:lvl2pPr marL="384175" indent="-127000" algn="l" defTabSz="512763" rtl="0" eaLnBrk="0" fontAlgn="base" hangingPunct="0">
        <a:lnSpc>
          <a:spcPct val="90000"/>
        </a:lnSpc>
        <a:spcBef>
          <a:spcPts val="275"/>
        </a:spcBef>
        <a:spcAft>
          <a:spcPct val="0"/>
        </a:spcAft>
        <a:buFont typeface="Arial" pitchFamily="34" charset="0"/>
        <a:buChar char="•"/>
        <a:defRPr kern="1200">
          <a:solidFill>
            <a:schemeClr val="tx1"/>
          </a:solidFill>
          <a:latin typeface="+mn-lt"/>
          <a:ea typeface="+mn-ea"/>
          <a:cs typeface="+mn-cs"/>
        </a:defRPr>
      </a:lvl2pPr>
      <a:lvl3pPr marL="641350" indent="-127000" algn="l" defTabSz="512763" rtl="0" eaLnBrk="0" fontAlgn="base" hangingPunct="0">
        <a:lnSpc>
          <a:spcPct val="90000"/>
        </a:lnSpc>
        <a:spcBef>
          <a:spcPts val="275"/>
        </a:spcBef>
        <a:spcAft>
          <a:spcPct val="0"/>
        </a:spcAft>
        <a:buFont typeface="Arial" pitchFamily="34" charset="0"/>
        <a:buChar char="•"/>
        <a:defRPr sz="1100" kern="1200">
          <a:solidFill>
            <a:schemeClr val="tx1"/>
          </a:solidFill>
          <a:latin typeface="+mn-lt"/>
          <a:ea typeface="+mn-ea"/>
          <a:cs typeface="+mn-cs"/>
        </a:defRPr>
      </a:lvl3pPr>
      <a:lvl4pPr marL="898525" indent="-127000" algn="l" defTabSz="512763" rtl="0" eaLnBrk="0" fontAlgn="base" hangingPunct="0">
        <a:lnSpc>
          <a:spcPct val="90000"/>
        </a:lnSpc>
        <a:spcBef>
          <a:spcPts val="275"/>
        </a:spcBef>
        <a:spcAft>
          <a:spcPct val="0"/>
        </a:spcAft>
        <a:buFont typeface="Arial" pitchFamily="34" charset="0"/>
        <a:buChar char="•"/>
        <a:defRPr sz="900" kern="1200">
          <a:solidFill>
            <a:schemeClr val="tx1"/>
          </a:solidFill>
          <a:latin typeface="+mn-lt"/>
          <a:ea typeface="+mn-ea"/>
          <a:cs typeface="+mn-cs"/>
        </a:defRPr>
      </a:lvl4pPr>
      <a:lvl5pPr marL="1155700" indent="-127000" algn="l" defTabSz="512763" rtl="0" eaLnBrk="0" fontAlgn="base" hangingPunct="0">
        <a:lnSpc>
          <a:spcPct val="90000"/>
        </a:lnSpc>
        <a:spcBef>
          <a:spcPts val="275"/>
        </a:spcBef>
        <a:spcAft>
          <a:spcPct val="0"/>
        </a:spcAft>
        <a:buFont typeface="Arial" pitchFamily="34" charset="0"/>
        <a:buChar char="•"/>
        <a:defRPr sz="900" kern="1200">
          <a:solidFill>
            <a:schemeClr val="tx1"/>
          </a:solidFill>
          <a:latin typeface="+mn-lt"/>
          <a:ea typeface="+mn-ea"/>
          <a:cs typeface="+mn-cs"/>
        </a:defRPr>
      </a:lvl5pPr>
      <a:lvl6pPr marL="1414457"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1"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5"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79" indent="-128588" algn="l" defTabSz="51434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48" rtl="0" eaLnBrk="1" latinLnBrk="0" hangingPunct="1">
        <a:defRPr sz="1013" kern="1200">
          <a:solidFill>
            <a:schemeClr val="tx1"/>
          </a:solidFill>
          <a:latin typeface="+mn-lt"/>
          <a:ea typeface="+mn-ea"/>
          <a:cs typeface="+mn-cs"/>
        </a:defRPr>
      </a:lvl1pPr>
      <a:lvl2pPr marL="257174" algn="l" defTabSz="514348" rtl="0" eaLnBrk="1" latinLnBrk="0" hangingPunct="1">
        <a:defRPr sz="1013" kern="1200">
          <a:solidFill>
            <a:schemeClr val="tx1"/>
          </a:solidFill>
          <a:latin typeface="+mn-lt"/>
          <a:ea typeface="+mn-ea"/>
          <a:cs typeface="+mn-cs"/>
        </a:defRPr>
      </a:lvl2pPr>
      <a:lvl3pPr marL="514348" algn="l" defTabSz="514348" rtl="0" eaLnBrk="1" latinLnBrk="0" hangingPunct="1">
        <a:defRPr sz="1013" kern="1200">
          <a:solidFill>
            <a:schemeClr val="tx1"/>
          </a:solidFill>
          <a:latin typeface="+mn-lt"/>
          <a:ea typeface="+mn-ea"/>
          <a:cs typeface="+mn-cs"/>
        </a:defRPr>
      </a:lvl3pPr>
      <a:lvl4pPr marL="771522" algn="l" defTabSz="514348" rtl="0" eaLnBrk="1" latinLnBrk="0" hangingPunct="1">
        <a:defRPr sz="1013" kern="1200">
          <a:solidFill>
            <a:schemeClr val="tx1"/>
          </a:solidFill>
          <a:latin typeface="+mn-lt"/>
          <a:ea typeface="+mn-ea"/>
          <a:cs typeface="+mn-cs"/>
        </a:defRPr>
      </a:lvl4pPr>
      <a:lvl5pPr marL="1028696" algn="l" defTabSz="514348" rtl="0" eaLnBrk="1" latinLnBrk="0" hangingPunct="1">
        <a:defRPr sz="1013" kern="1200">
          <a:solidFill>
            <a:schemeClr val="tx1"/>
          </a:solidFill>
          <a:latin typeface="+mn-lt"/>
          <a:ea typeface="+mn-ea"/>
          <a:cs typeface="+mn-cs"/>
        </a:defRPr>
      </a:lvl5pPr>
      <a:lvl6pPr marL="1285870" algn="l" defTabSz="514348" rtl="0" eaLnBrk="1" latinLnBrk="0" hangingPunct="1">
        <a:defRPr sz="1013" kern="1200">
          <a:solidFill>
            <a:schemeClr val="tx1"/>
          </a:solidFill>
          <a:latin typeface="+mn-lt"/>
          <a:ea typeface="+mn-ea"/>
          <a:cs typeface="+mn-cs"/>
        </a:defRPr>
      </a:lvl6pPr>
      <a:lvl7pPr marL="1543044" algn="l" defTabSz="514348" rtl="0" eaLnBrk="1" latinLnBrk="0" hangingPunct="1">
        <a:defRPr sz="1013" kern="1200">
          <a:solidFill>
            <a:schemeClr val="tx1"/>
          </a:solidFill>
          <a:latin typeface="+mn-lt"/>
          <a:ea typeface="+mn-ea"/>
          <a:cs typeface="+mn-cs"/>
        </a:defRPr>
      </a:lvl7pPr>
      <a:lvl8pPr marL="1800218" algn="l" defTabSz="514348" rtl="0" eaLnBrk="1" latinLnBrk="0" hangingPunct="1">
        <a:defRPr sz="1013" kern="1200">
          <a:solidFill>
            <a:schemeClr val="tx1"/>
          </a:solidFill>
          <a:latin typeface="+mn-lt"/>
          <a:ea typeface="+mn-ea"/>
          <a:cs typeface="+mn-cs"/>
        </a:defRPr>
      </a:lvl8pPr>
      <a:lvl9pPr marL="2057392" algn="l" defTabSz="51434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228600" y="625475"/>
            <a:ext cx="0" cy="57912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9459" name="Line 3"/>
          <p:cNvSpPr>
            <a:spLocks noChangeShapeType="1"/>
          </p:cNvSpPr>
          <p:nvPr/>
        </p:nvSpPr>
        <p:spPr bwMode="auto">
          <a:xfrm>
            <a:off x="1003300" y="6761163"/>
            <a:ext cx="8077200" cy="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9460" name="Line 4"/>
          <p:cNvSpPr>
            <a:spLocks noChangeShapeType="1"/>
          </p:cNvSpPr>
          <p:nvPr/>
        </p:nvSpPr>
        <p:spPr bwMode="auto">
          <a:xfrm>
            <a:off x="1111250" y="203200"/>
            <a:ext cx="8077200" cy="0"/>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9461" name="Line 5"/>
          <p:cNvSpPr>
            <a:spLocks noChangeShapeType="1"/>
          </p:cNvSpPr>
          <p:nvPr/>
        </p:nvSpPr>
        <p:spPr bwMode="auto">
          <a:xfrm>
            <a:off x="9080500" y="838200"/>
            <a:ext cx="0" cy="57912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9462" name="Line 6"/>
          <p:cNvSpPr>
            <a:spLocks noChangeShapeType="1"/>
          </p:cNvSpPr>
          <p:nvPr/>
        </p:nvSpPr>
        <p:spPr bwMode="auto">
          <a:xfrm>
            <a:off x="447675" y="2743200"/>
            <a:ext cx="0" cy="358140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spAutoFit/>
          </a:bodyPr>
          <a:lstStyle/>
          <a:p>
            <a:endParaRPr lang="en-US"/>
          </a:p>
        </p:txBody>
      </p:sp>
      <p:sp>
        <p:nvSpPr>
          <p:cNvPr id="19463" name="Line 7"/>
          <p:cNvSpPr>
            <a:spLocks noChangeShapeType="1"/>
          </p:cNvSpPr>
          <p:nvPr/>
        </p:nvSpPr>
        <p:spPr bwMode="auto">
          <a:xfrm>
            <a:off x="228600" y="5638800"/>
            <a:ext cx="3328988"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464" name="Line 8"/>
          <p:cNvSpPr>
            <a:spLocks noChangeShapeType="1"/>
          </p:cNvSpPr>
          <p:nvPr/>
        </p:nvSpPr>
        <p:spPr bwMode="auto">
          <a:xfrm flipH="1">
            <a:off x="304800" y="5715000"/>
            <a:ext cx="3810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465" name="Line 9"/>
          <p:cNvSpPr>
            <a:spLocks noChangeShapeType="1"/>
          </p:cNvSpPr>
          <p:nvPr/>
        </p:nvSpPr>
        <p:spPr bwMode="auto">
          <a:xfrm>
            <a:off x="914400" y="2819400"/>
            <a:ext cx="0" cy="3505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466" name="Line 10"/>
          <p:cNvSpPr>
            <a:spLocks noChangeShapeType="1"/>
          </p:cNvSpPr>
          <p:nvPr/>
        </p:nvSpPr>
        <p:spPr bwMode="auto">
          <a:xfrm>
            <a:off x="838200" y="2895600"/>
            <a:ext cx="0" cy="335280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19467" name="Picture 11" descr="HinhDongLoGo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5645150"/>
            <a:ext cx="1943101"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HinhDongLoGo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225" y="-171450"/>
            <a:ext cx="18637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9" name="Group 18"/>
          <p:cNvGrpSpPr>
            <a:grpSpLocks/>
          </p:cNvGrpSpPr>
          <p:nvPr/>
        </p:nvGrpSpPr>
        <p:grpSpPr bwMode="auto">
          <a:xfrm>
            <a:off x="270527" y="134248"/>
            <a:ext cx="2451100" cy="1752600"/>
            <a:chOff x="5225" y="9335"/>
            <a:chExt cx="2520" cy="1750"/>
          </a:xfrm>
        </p:grpSpPr>
        <p:sp>
          <p:nvSpPr>
            <p:cNvPr id="19471"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4"/>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sz="1100">
                <a:solidFill>
                  <a:srgbClr val="000000"/>
                </a:solidFill>
                <a:latin typeface="Calibri" pitchFamily="34" charset="0"/>
                <a:cs typeface="Arial" pitchFamily="34" charset="0"/>
              </a:endParaRPr>
            </a:p>
          </p:txBody>
        </p:sp>
        <p:pic>
          <p:nvPicPr>
            <p:cNvPr id="19472"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4"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6"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eaLnBrk="0" hangingPunct="0">
                <a:defRPr sz="2000">
                  <a:solidFill>
                    <a:schemeClr val="tx1"/>
                  </a:solidFill>
                  <a:latin typeface="Times New Roman" pitchFamily="18" charset="0"/>
                </a:defRPr>
              </a:lvl6pPr>
              <a:lvl7pPr marL="2971800" eaLnBrk="0" hangingPunct="0">
                <a:defRPr sz="2000">
                  <a:solidFill>
                    <a:schemeClr val="tx1"/>
                  </a:solidFill>
                  <a:latin typeface="Times New Roman" pitchFamily="18" charset="0"/>
                </a:defRPr>
              </a:lvl7pPr>
              <a:lvl8pPr marL="3429000" eaLnBrk="0" hangingPunct="0">
                <a:defRPr sz="2000">
                  <a:solidFill>
                    <a:schemeClr val="tx1"/>
                  </a:solidFill>
                  <a:latin typeface="Times New Roman" pitchFamily="18" charset="0"/>
                </a:defRPr>
              </a:lvl8pPr>
              <a:lvl9pPr marL="3886200" eaLnBrk="0" hangingPunct="0">
                <a:defRPr sz="2000">
                  <a:solidFill>
                    <a:schemeClr val="tx1"/>
                  </a:solidFill>
                  <a:latin typeface="Times New Roman" pitchFamily="18" charset="0"/>
                </a:defRPr>
              </a:lvl9pPr>
            </a:lstStyle>
            <a:p>
              <a:pPr algn="r" eaLnBrk="1" hangingPunct="1"/>
              <a:r>
                <a:rPr lang="en-US" altLang="en-US" sz="800" b="1">
                  <a:solidFill>
                    <a:srgbClr val="000000"/>
                  </a:solidFill>
                  <a:latin typeface="VnBangkok"/>
                  <a:cs typeface="Times New Roman" pitchFamily="18" charset="0"/>
                </a:rPr>
                <a:t> </a:t>
              </a:r>
              <a:endParaRPr lang="en-US" altLang="en-US" sz="4800">
                <a:solidFill>
                  <a:srgbClr val="000000"/>
                </a:solidFill>
                <a:latin typeface="Calibri" pitchFamily="34" charset="0"/>
                <a:cs typeface="Times New Roman" pitchFamily="18" charset="0"/>
              </a:endParaRPr>
            </a:p>
          </p:txBody>
        </p:sp>
        <p:sp>
          <p:nvSpPr>
            <p:cNvPr id="19477"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eaLnBrk="0" hangingPunct="0">
                <a:defRPr sz="2000">
                  <a:solidFill>
                    <a:schemeClr val="tx1"/>
                  </a:solidFill>
                  <a:latin typeface="Times New Roman" pitchFamily="18" charset="0"/>
                </a:defRPr>
              </a:lvl6pPr>
              <a:lvl7pPr marL="2971800" eaLnBrk="0" hangingPunct="0">
                <a:defRPr sz="2000">
                  <a:solidFill>
                    <a:schemeClr val="tx1"/>
                  </a:solidFill>
                  <a:latin typeface="Times New Roman" pitchFamily="18" charset="0"/>
                </a:defRPr>
              </a:lvl7pPr>
              <a:lvl8pPr marL="3429000" eaLnBrk="0" hangingPunct="0">
                <a:defRPr sz="2000">
                  <a:solidFill>
                    <a:schemeClr val="tx1"/>
                  </a:solidFill>
                  <a:latin typeface="Times New Roman" pitchFamily="18" charset="0"/>
                </a:defRPr>
              </a:lvl8pPr>
              <a:lvl9pPr marL="3886200" eaLnBrk="0" hangingPunct="0">
                <a:defRPr sz="2000">
                  <a:solidFill>
                    <a:schemeClr val="tx1"/>
                  </a:solidFill>
                  <a:latin typeface="Times New Roman" pitchFamily="18" charset="0"/>
                </a:defRPr>
              </a:lvl9pPr>
            </a:lstStyle>
            <a:p>
              <a:pPr eaLnBrk="1" hangingPunct="1"/>
              <a:endParaRPr lang="en-US" altLang="en-US" sz="4800">
                <a:solidFill>
                  <a:srgbClr val="000000"/>
                </a:solidFill>
                <a:latin typeface="Calibri" pitchFamily="34" charset="0"/>
                <a:cs typeface="Arial" pitchFamily="34" charset="0"/>
              </a:endParaRPr>
            </a:p>
          </p:txBody>
        </p:sp>
        <p:sp>
          <p:nvSpPr>
            <p:cNvPr id="1947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100" b="1" kern="10">
                  <a:solidFill>
                    <a:srgbClr val="FFFFFF"/>
                  </a:solidFill>
                  <a:latin typeface="VNbritannic"/>
                </a:rPr>
                <a:t>NÀM </a:t>
              </a:r>
            </a:p>
          </p:txBody>
        </p:sp>
        <p:sp>
          <p:nvSpPr>
            <p:cNvPr id="19479"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eaLnBrk="0" hangingPunct="0">
                <a:defRPr sz="2000">
                  <a:solidFill>
                    <a:schemeClr val="tx1"/>
                  </a:solidFill>
                  <a:latin typeface="Times New Roman" pitchFamily="18" charset="0"/>
                </a:defRPr>
              </a:lvl6pPr>
              <a:lvl7pPr marL="2971800" eaLnBrk="0" hangingPunct="0">
                <a:defRPr sz="2000">
                  <a:solidFill>
                    <a:schemeClr val="tx1"/>
                  </a:solidFill>
                  <a:latin typeface="Times New Roman" pitchFamily="18" charset="0"/>
                </a:defRPr>
              </a:lvl7pPr>
              <a:lvl8pPr marL="3429000" eaLnBrk="0" hangingPunct="0">
                <a:defRPr sz="2000">
                  <a:solidFill>
                    <a:schemeClr val="tx1"/>
                  </a:solidFill>
                  <a:latin typeface="Times New Roman" pitchFamily="18" charset="0"/>
                </a:defRPr>
              </a:lvl8pPr>
              <a:lvl9pPr marL="3886200" eaLnBrk="0" hangingPunct="0">
                <a:defRPr sz="2000">
                  <a:solidFill>
                    <a:schemeClr val="tx1"/>
                  </a:solidFill>
                  <a:latin typeface="Times New Roman" pitchFamily="18" charset="0"/>
                </a:defRPr>
              </a:lvl9pPr>
            </a:lstStyle>
            <a:p>
              <a:pPr eaLnBrk="1" hangingPunct="1"/>
              <a:endParaRPr lang="en-US" altLang="en-US" sz="4800">
                <a:solidFill>
                  <a:srgbClr val="000000"/>
                </a:solidFill>
                <a:latin typeface="Calibri" pitchFamily="34" charset="0"/>
                <a:cs typeface="Arial" pitchFamily="34" charset="0"/>
              </a:endParaRPr>
            </a:p>
          </p:txBody>
        </p:sp>
      </p:grpSp>
      <p:sp>
        <p:nvSpPr>
          <p:cNvPr id="2" name="Rectangle 1"/>
          <p:cNvSpPr/>
          <p:nvPr/>
        </p:nvSpPr>
        <p:spPr>
          <a:xfrm>
            <a:off x="1318080" y="2133600"/>
            <a:ext cx="7381874" cy="1938992"/>
          </a:xfrm>
          <a:prstGeom prst="rect">
            <a:avLst/>
          </a:prstGeom>
        </p:spPr>
        <p:txBody>
          <a:bodyPr>
            <a:spAutoFit/>
          </a:bodyPr>
          <a:lstStyle/>
          <a:p>
            <a:pPr algn="ctr">
              <a:defRPr/>
            </a:pPr>
            <a:r>
              <a:rPr lang="en-US" sz="60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a:t>
            </a:r>
            <a:r>
              <a:rPr lang="en-US" sz="6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60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sz="6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60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giữa</a:t>
            </a:r>
            <a:r>
              <a:rPr lang="en-US" sz="6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60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học</a:t>
            </a:r>
            <a:r>
              <a:rPr lang="en-US" sz="6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60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Kì</a:t>
            </a:r>
            <a:r>
              <a:rPr lang="en-US" sz="6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II</a:t>
            </a:r>
          </a:p>
          <a:p>
            <a:pPr algn="ctr">
              <a:defRPr/>
            </a:pPr>
            <a:r>
              <a:rPr lang="en-US" sz="6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60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Tiết</a:t>
            </a:r>
            <a:r>
              <a:rPr lang="en-US" sz="6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2)</a:t>
            </a:r>
          </a:p>
        </p:txBody>
      </p:sp>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5" name="WordArt 7"/>
          <p:cNvSpPr>
            <a:spLocks noChangeArrowheads="1" noChangeShapeType="1" noTextEdit="1"/>
          </p:cNvSpPr>
          <p:nvPr/>
        </p:nvSpPr>
        <p:spPr bwMode="auto">
          <a:xfrm>
            <a:off x="509392" y="1516693"/>
            <a:ext cx="3352800" cy="457200"/>
          </a:xfrm>
          <a:prstGeom prst="rect">
            <a:avLst/>
          </a:prstGeom>
        </p:spPr>
        <p:txBody>
          <a:bodyPr wrap="none" fromWordArt="1">
            <a:prstTxWarp prst="textPlain">
              <a:avLst>
                <a:gd name="adj" fmla="val 50274"/>
              </a:avLst>
            </a:prstTxWarp>
          </a:bodyPr>
          <a:lstStyle/>
          <a:p>
            <a:pPr algn="ctr"/>
            <a:r>
              <a:rPr lang="en-US" sz="2400" kern="10">
                <a:ln w="28575">
                  <a:solidFill>
                    <a:srgbClr val="800000"/>
                  </a:solidFill>
                  <a:round/>
                  <a:headEnd/>
                  <a:tailEnd/>
                </a:ln>
                <a:solidFill>
                  <a:srgbClr val="FF0000"/>
                </a:solidFill>
                <a:latin typeface="Times New Roman"/>
                <a:cs typeface="Times New Roman"/>
              </a:rPr>
              <a:t>1. Nghe – viết: Hoa giấy</a:t>
            </a:r>
          </a:p>
        </p:txBody>
      </p:sp>
      <p:sp>
        <p:nvSpPr>
          <p:cNvPr id="2" name="TextBox 1"/>
          <p:cNvSpPr txBox="1"/>
          <p:nvPr/>
        </p:nvSpPr>
        <p:spPr>
          <a:xfrm>
            <a:off x="1219200" y="-13395"/>
            <a:ext cx="6705600" cy="1384995"/>
          </a:xfrm>
          <a:prstGeom prst="rect">
            <a:avLst/>
          </a:prstGeom>
          <a:noFill/>
        </p:spPr>
        <p:txBody>
          <a:bodyPr wrap="square" rtlCol="0">
            <a:spAutoFit/>
          </a:bodyPr>
          <a:lstStyle/>
          <a:p>
            <a:pPr algn="ctr"/>
            <a:r>
              <a:rPr lang="en-US" sz="2800" b="1" smtClean="0">
                <a:solidFill>
                  <a:srgbClr val="000099"/>
                </a:solidFill>
                <a:latin typeface="Times New Roman" pitchFamily="18" charset="0"/>
                <a:cs typeface="Times New Roman" pitchFamily="18" charset="0"/>
              </a:rPr>
              <a:t>Thứ     ngày    tháng    năm 2022</a:t>
            </a:r>
          </a:p>
          <a:p>
            <a:pPr algn="ctr"/>
            <a:r>
              <a:rPr lang="en-US" sz="2800" b="1" u="sng" smtClean="0">
                <a:solidFill>
                  <a:srgbClr val="000099"/>
                </a:solidFill>
                <a:latin typeface="Times New Roman" pitchFamily="18" charset="0"/>
                <a:cs typeface="Times New Roman" pitchFamily="18" charset="0"/>
              </a:rPr>
              <a:t>Tiếng Việt</a:t>
            </a:r>
          </a:p>
          <a:p>
            <a:pPr algn="ctr"/>
            <a:r>
              <a:rPr lang="en-US" sz="2800" b="1" smtClean="0">
                <a:solidFill>
                  <a:srgbClr val="FF0000"/>
                </a:solidFill>
                <a:latin typeface="Times New Roman" pitchFamily="18" charset="0"/>
                <a:cs typeface="Times New Roman" pitchFamily="18" charset="0"/>
              </a:rPr>
              <a:t>Tiết    : Ôn tập giữa học kỳ II (Tiết 2)</a:t>
            </a:r>
            <a:endParaRPr lang="en-US" sz="2800" b="1">
              <a:solidFill>
                <a:srgbClr val="FF0000"/>
              </a:solidFill>
              <a:latin typeface="Times New Roman" pitchFamily="18" charset="0"/>
              <a:cs typeface="Times New Roman" pitchFamily="18" charset="0"/>
            </a:endParaRPr>
          </a:p>
        </p:txBody>
      </p:sp>
      <p:sp>
        <p:nvSpPr>
          <p:cNvPr id="4" name="Rectangle 2"/>
          <p:cNvSpPr>
            <a:spLocks noChangeArrowheads="1"/>
          </p:cNvSpPr>
          <p:nvPr/>
        </p:nvSpPr>
        <p:spPr bwMode="auto">
          <a:xfrm>
            <a:off x="360124" y="5239435"/>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b="1" i="1">
                <a:solidFill>
                  <a:srgbClr val="FF0000"/>
                </a:solidFill>
                <a:latin typeface="Times New Roman" pitchFamily="18" charset="0"/>
                <a:cs typeface="Times New Roman" pitchFamily="18" charset="0"/>
              </a:rPr>
              <a:t>Tìm </a:t>
            </a:r>
            <a:r>
              <a:rPr lang="en-US" altLang="en-US" sz="3200" b="1" i="1">
                <a:solidFill>
                  <a:srgbClr val="FF0000"/>
                </a:solidFill>
                <a:latin typeface="Times New Roman" pitchFamily="18" charset="0"/>
                <a:cs typeface="Times New Roman" pitchFamily="18" charset="0"/>
              </a:rPr>
              <a:t>hiểu </a:t>
            </a:r>
            <a:r>
              <a:rPr lang="en-US" altLang="en-US" sz="3200" b="1" i="1" smtClean="0">
                <a:solidFill>
                  <a:srgbClr val="FF0000"/>
                </a:solidFill>
                <a:latin typeface="Times New Roman" pitchFamily="18" charset="0"/>
                <a:cs typeface="Times New Roman" pitchFamily="18" charset="0"/>
              </a:rPr>
              <a:t>bài: </a:t>
            </a:r>
            <a:r>
              <a:rPr lang="en-US" altLang="en-US" sz="2800" b="1" smtClean="0">
                <a:solidFill>
                  <a:srgbClr val="1F497D"/>
                </a:solidFill>
                <a:latin typeface="Times New Roman" pitchFamily="18" charset="0"/>
                <a:cs typeface="Times New Roman" pitchFamily="18" charset="0"/>
              </a:rPr>
              <a:t>Nội dung chính của đoạn văn là gì ?</a:t>
            </a:r>
            <a:endParaRPr lang="en-US" altLang="en-US" sz="2800" b="1">
              <a:solidFill>
                <a:srgbClr val="1F497D"/>
              </a:solidFill>
              <a:latin typeface="Times New Roman" pitchFamily="18" charset="0"/>
              <a:cs typeface="Times New Roman" pitchFamily="18" charset="0"/>
            </a:endParaRPr>
          </a:p>
        </p:txBody>
      </p:sp>
      <p:sp>
        <p:nvSpPr>
          <p:cNvPr id="5" name="Rectangle 2"/>
          <p:cNvSpPr>
            <a:spLocks noChangeArrowheads="1"/>
          </p:cNvSpPr>
          <p:nvPr/>
        </p:nvSpPr>
        <p:spPr bwMode="auto">
          <a:xfrm>
            <a:off x="360124" y="5824210"/>
            <a:ext cx="8402876" cy="523220"/>
          </a:xfrm>
          <a:prstGeom prst="rect">
            <a:avLst/>
          </a:prstGeom>
          <a:solidFill>
            <a:srgbClr val="FFFF00"/>
          </a:solidFill>
          <a:ln>
            <a:noFill/>
          </a:ln>
        </p:spPr>
        <p:txBody>
          <a:bodyPr wrap="square">
            <a:spAutoFit/>
          </a:bodyPr>
          <a:lstStyle/>
          <a:p>
            <a:pPr eaLnBrk="1" hangingPunct="1"/>
            <a:r>
              <a:rPr lang="en-US" altLang="en-US" sz="2800" b="1" smtClean="0">
                <a:solidFill>
                  <a:srgbClr val="1F497D"/>
                </a:solidFill>
                <a:latin typeface="Times New Roman" pitchFamily="18" charset="0"/>
                <a:cs typeface="Times New Roman" pitchFamily="18" charset="0"/>
              </a:rPr>
              <a:t>Nội dung chính: Tả vẻ đẹp đặc sắc của loài hoa giấy.</a:t>
            </a:r>
            <a:endParaRPr lang="en-US" altLang="en-US" sz="2800" b="1">
              <a:solidFill>
                <a:srgbClr val="1F497D"/>
              </a:solidFill>
              <a:latin typeface="Times New Roman" pitchFamily="18" charset="0"/>
              <a:cs typeface="Times New Roman" pitchFamily="18" charset="0"/>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70" y="2133600"/>
            <a:ext cx="4156030" cy="310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624" y="2133601"/>
            <a:ext cx="4021376" cy="310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cSld>
  <p:clrMapOvr>
    <a:masterClrMapping/>
  </p:clrMapOvr>
  <p:transition>
    <p:checker dir="vert"/>
    <p:sndAc>
      <p:stSnd>
        <p:snd r:embed="rId2" name="TRUC XANH 2-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heel(1)">
                                      <p:cBhvr>
                                        <p:cTn id="7" dur="2000"/>
                                        <p:tgtEl>
                                          <p:spTgt spid="20483"/>
                                        </p:tgtEl>
                                      </p:cBhvr>
                                    </p:animEffect>
                                  </p:childTnLst>
                                </p:cTn>
                              </p:par>
                              <p:par>
                                <p:cTn id="8" presetID="21" presetClass="entr" presetSubtype="1"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wheel(1)">
                                      <p:cBhvr>
                                        <p:cTn id="10" dur="2000"/>
                                        <p:tgtEl>
                                          <p:spTgt spid="2048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5" name="WordArt 7"/>
          <p:cNvSpPr>
            <a:spLocks noChangeArrowheads="1" noChangeShapeType="1" noTextEdit="1"/>
          </p:cNvSpPr>
          <p:nvPr/>
        </p:nvSpPr>
        <p:spPr bwMode="auto">
          <a:xfrm>
            <a:off x="509392" y="1516693"/>
            <a:ext cx="3352800" cy="457200"/>
          </a:xfrm>
          <a:prstGeom prst="rect">
            <a:avLst/>
          </a:prstGeom>
        </p:spPr>
        <p:txBody>
          <a:bodyPr wrap="none" fromWordArt="1">
            <a:prstTxWarp prst="textPlain">
              <a:avLst>
                <a:gd name="adj" fmla="val 50274"/>
              </a:avLst>
            </a:prstTxWarp>
          </a:bodyPr>
          <a:lstStyle/>
          <a:p>
            <a:pPr algn="ctr"/>
            <a:r>
              <a:rPr lang="en-US" sz="2400" kern="10">
                <a:ln w="28575">
                  <a:solidFill>
                    <a:srgbClr val="800000"/>
                  </a:solidFill>
                  <a:round/>
                  <a:headEnd/>
                  <a:tailEnd/>
                </a:ln>
                <a:solidFill>
                  <a:srgbClr val="FF0000"/>
                </a:solidFill>
                <a:latin typeface="Times New Roman"/>
                <a:cs typeface="Times New Roman"/>
              </a:rPr>
              <a:t>1. Nghe – viết: Hoa giấy</a:t>
            </a:r>
          </a:p>
        </p:txBody>
      </p:sp>
      <p:sp>
        <p:nvSpPr>
          <p:cNvPr id="2" name="TextBox 1"/>
          <p:cNvSpPr txBox="1"/>
          <p:nvPr/>
        </p:nvSpPr>
        <p:spPr>
          <a:xfrm>
            <a:off x="1219200" y="-13395"/>
            <a:ext cx="6705600" cy="1384995"/>
          </a:xfrm>
          <a:prstGeom prst="rect">
            <a:avLst/>
          </a:prstGeom>
          <a:noFill/>
        </p:spPr>
        <p:txBody>
          <a:bodyPr wrap="square" rtlCol="0">
            <a:spAutoFit/>
          </a:bodyPr>
          <a:lstStyle/>
          <a:p>
            <a:pPr algn="ctr"/>
            <a:r>
              <a:rPr lang="en-US" sz="2800" b="1" smtClean="0">
                <a:solidFill>
                  <a:srgbClr val="000099"/>
                </a:solidFill>
                <a:latin typeface="Times New Roman" pitchFamily="18" charset="0"/>
                <a:cs typeface="Times New Roman" pitchFamily="18" charset="0"/>
              </a:rPr>
              <a:t>Thứ     ngày    tháng    năm 2022</a:t>
            </a:r>
          </a:p>
          <a:p>
            <a:pPr algn="ctr"/>
            <a:r>
              <a:rPr lang="en-US" sz="2800" b="1" u="sng" smtClean="0">
                <a:solidFill>
                  <a:srgbClr val="000099"/>
                </a:solidFill>
                <a:latin typeface="Times New Roman" pitchFamily="18" charset="0"/>
                <a:cs typeface="Times New Roman" pitchFamily="18" charset="0"/>
              </a:rPr>
              <a:t>Tiếng Việt</a:t>
            </a:r>
          </a:p>
          <a:p>
            <a:pPr algn="ctr"/>
            <a:r>
              <a:rPr lang="en-US" sz="2800" b="1" smtClean="0">
                <a:solidFill>
                  <a:srgbClr val="FF0000"/>
                </a:solidFill>
                <a:latin typeface="Times New Roman" pitchFamily="18" charset="0"/>
                <a:cs typeface="Times New Roman" pitchFamily="18" charset="0"/>
              </a:rPr>
              <a:t>Tiết    : Ôn tập giữa học kỳ II (Tiết 2)</a:t>
            </a:r>
            <a:endParaRPr lang="en-US" sz="2800" b="1">
              <a:solidFill>
                <a:srgbClr val="FF0000"/>
              </a:solidFill>
              <a:latin typeface="Times New Roman" pitchFamily="18" charset="0"/>
              <a:cs typeface="Times New Roman" pitchFamily="18" charset="0"/>
            </a:endParaRPr>
          </a:p>
        </p:txBody>
      </p:sp>
      <p:sp>
        <p:nvSpPr>
          <p:cNvPr id="4" name="Rectangle 2"/>
          <p:cNvSpPr>
            <a:spLocks noChangeArrowheads="1"/>
          </p:cNvSpPr>
          <p:nvPr/>
        </p:nvSpPr>
        <p:spPr bwMode="auto">
          <a:xfrm>
            <a:off x="397701" y="2133600"/>
            <a:ext cx="85176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3200" b="1" smtClean="0">
                <a:solidFill>
                  <a:srgbClr val="000099"/>
                </a:solidFill>
                <a:latin typeface="Times New Roman" pitchFamily="18" charset="0"/>
                <a:cs typeface="Times New Roman" pitchFamily="18" charset="0"/>
              </a:rPr>
              <a:t>Chú ý các từ dễ viết sai: </a:t>
            </a:r>
            <a:r>
              <a:rPr lang="en-US" altLang="en-US" sz="3200" b="1" i="1" smtClean="0">
                <a:solidFill>
                  <a:srgbClr val="FF0000"/>
                </a:solidFill>
                <a:latin typeface="Times New Roman" pitchFamily="18" charset="0"/>
                <a:cs typeface="Times New Roman" pitchFamily="18" charset="0"/>
              </a:rPr>
              <a:t>rực rỡ, trắng muốt, tinh khiết, bốc bay lên, lang thang, tản mát,… </a:t>
            </a:r>
            <a:endParaRPr lang="en-US" altLang="en-US" sz="2800" b="1">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3351181750"/>
      </p:ext>
    </p:extLst>
  </p:cSld>
  <p:clrMapOvr>
    <a:masterClrMapping/>
  </p:clrMapOvr>
  <p:transition>
    <p:checker dir="vert"/>
    <p:sndAc>
      <p:stSnd>
        <p:snd r:embed="rId2" name="TRUC XANH 2-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Text Box 4" descr="Papyrus"/>
          <p:cNvSpPr txBox="1">
            <a:spLocks noChangeArrowheads="1"/>
          </p:cNvSpPr>
          <p:nvPr/>
        </p:nvSpPr>
        <p:spPr bwMode="auto">
          <a:xfrm>
            <a:off x="228600" y="1905000"/>
            <a:ext cx="8686800" cy="2677656"/>
          </a:xfrm>
          <a:prstGeom prst="rect">
            <a:avLst/>
          </a:prstGeom>
          <a:blipFill dpi="0" rotWithShape="1">
            <a:blip r:embed="rId2"/>
            <a:srcRect/>
            <a:tile tx="0" ty="0" sx="100000" sy="100000" flip="none" algn="tl"/>
          </a:blipFill>
          <a:ln w="38100">
            <a:solidFill>
              <a:schemeClr val="tx1"/>
            </a:solidFill>
            <a:prstDash val="dash"/>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800" b="1" i="1">
                <a:solidFill>
                  <a:srgbClr val="000099"/>
                </a:solidFill>
                <a:latin typeface="Times New Roman" pitchFamily="18" charset="0"/>
                <a:cs typeface="Times New Roman" pitchFamily="18" charset="0"/>
              </a:rPr>
              <a:t>2. Đặt một vài câu để:</a:t>
            </a:r>
          </a:p>
          <a:p>
            <a:pPr algn="just" eaLnBrk="1" hangingPunct="1"/>
            <a:r>
              <a:rPr lang="en-US" altLang="en-US" sz="2800" b="1" i="1">
                <a:latin typeface="Times New Roman" pitchFamily="18" charset="0"/>
                <a:cs typeface="Times New Roman" pitchFamily="18" charset="0"/>
              </a:rPr>
              <a:t>  </a:t>
            </a:r>
            <a:r>
              <a:rPr lang="en-US" altLang="en-US" sz="2800" b="1">
                <a:solidFill>
                  <a:srgbClr val="FF0000"/>
                </a:solidFill>
                <a:latin typeface="Times New Roman" pitchFamily="18" charset="0"/>
                <a:cs typeface="Times New Roman" pitchFamily="18" charset="0"/>
              </a:rPr>
              <a:t>a. Kể về các hoạt động vui chơi của em và các bạn trong giờ nghỉ giữa buổi học ở </a:t>
            </a:r>
            <a:r>
              <a:rPr lang="en-US" altLang="en-US" sz="2800" b="1">
                <a:solidFill>
                  <a:srgbClr val="FF0000"/>
                </a:solidFill>
                <a:latin typeface="Times New Roman" pitchFamily="18" charset="0"/>
                <a:cs typeface="Times New Roman" pitchFamily="18" charset="0"/>
              </a:rPr>
              <a:t>trường</a:t>
            </a:r>
            <a:r>
              <a:rPr lang="en-US" altLang="en-US" sz="2800" b="1" smtClean="0">
                <a:solidFill>
                  <a:srgbClr val="FF0000"/>
                </a:solidFill>
                <a:latin typeface="Times New Roman" pitchFamily="18" charset="0"/>
                <a:cs typeface="Times New Roman" pitchFamily="18" charset="0"/>
              </a:rPr>
              <a:t>.</a:t>
            </a:r>
            <a:endParaRPr lang="en-US" altLang="en-US" sz="2800" b="1">
              <a:solidFill>
                <a:srgbClr val="FF0000"/>
              </a:solidFill>
              <a:latin typeface="Times New Roman" pitchFamily="18" charset="0"/>
              <a:cs typeface="Times New Roman" pitchFamily="18" charset="0"/>
            </a:endParaRPr>
          </a:p>
          <a:p>
            <a:pPr algn="just" eaLnBrk="1" hangingPunct="1"/>
            <a:r>
              <a:rPr lang="en-US" altLang="en-US" sz="2800" b="1">
                <a:latin typeface="Times New Roman" pitchFamily="18" charset="0"/>
                <a:cs typeface="Times New Roman" pitchFamily="18" charset="0"/>
              </a:rPr>
              <a:t>  b. Tả các bạn trong lớp ( tính tình, dáng </a:t>
            </a:r>
            <a:r>
              <a:rPr lang="en-US" altLang="en-US" sz="2800" b="1">
                <a:latin typeface="Times New Roman" pitchFamily="18" charset="0"/>
                <a:cs typeface="Times New Roman" pitchFamily="18" charset="0"/>
              </a:rPr>
              <a:t>vẻ</a:t>
            </a:r>
            <a:r>
              <a:rPr lang="en-US" altLang="en-US" sz="2800" b="1" smtClean="0">
                <a:latin typeface="Times New Roman" pitchFamily="18" charset="0"/>
                <a:cs typeface="Times New Roman" pitchFamily="18" charset="0"/>
              </a:rPr>
              <a:t>,….)</a:t>
            </a:r>
            <a:endParaRPr lang="en-US" altLang="en-US" sz="2800" b="1">
              <a:latin typeface="Times New Roman" pitchFamily="18" charset="0"/>
              <a:cs typeface="Times New Roman" pitchFamily="18" charset="0"/>
            </a:endParaRPr>
          </a:p>
          <a:p>
            <a:pPr algn="just" eaLnBrk="1" hangingPunct="1"/>
            <a:r>
              <a:rPr lang="en-US" altLang="en-US" sz="2800" b="1">
                <a:solidFill>
                  <a:srgbClr val="000099"/>
                </a:solidFill>
                <a:latin typeface="Times New Roman" pitchFamily="18" charset="0"/>
                <a:cs typeface="Times New Roman" pitchFamily="18" charset="0"/>
              </a:rPr>
              <a:t>  c. Giới thiệu từng bạn trong tổ của em với chị phụ trách mới của liên đội.</a:t>
            </a:r>
          </a:p>
        </p:txBody>
      </p:sp>
      <p:sp>
        <p:nvSpPr>
          <p:cNvPr id="3" name="TextBox 2"/>
          <p:cNvSpPr txBox="1"/>
          <p:nvPr/>
        </p:nvSpPr>
        <p:spPr>
          <a:xfrm>
            <a:off x="1219200" y="62805"/>
            <a:ext cx="6705600" cy="1384995"/>
          </a:xfrm>
          <a:prstGeom prst="rect">
            <a:avLst/>
          </a:prstGeom>
          <a:noFill/>
        </p:spPr>
        <p:txBody>
          <a:bodyPr wrap="square" rtlCol="0">
            <a:spAutoFit/>
          </a:bodyPr>
          <a:lstStyle/>
          <a:p>
            <a:pPr algn="ctr"/>
            <a:r>
              <a:rPr lang="en-US" sz="2800" b="1" smtClean="0">
                <a:solidFill>
                  <a:srgbClr val="000099"/>
                </a:solidFill>
                <a:latin typeface="Times New Roman" pitchFamily="18" charset="0"/>
                <a:cs typeface="Times New Roman" pitchFamily="18" charset="0"/>
              </a:rPr>
              <a:t>Thứ     ngày    tháng    năm 2022</a:t>
            </a:r>
          </a:p>
          <a:p>
            <a:pPr algn="ctr"/>
            <a:r>
              <a:rPr lang="en-US" sz="2800" b="1" u="sng" smtClean="0">
                <a:solidFill>
                  <a:srgbClr val="000099"/>
                </a:solidFill>
                <a:latin typeface="Times New Roman" pitchFamily="18" charset="0"/>
                <a:cs typeface="Times New Roman" pitchFamily="18" charset="0"/>
              </a:rPr>
              <a:t>Tiếng Việt</a:t>
            </a:r>
          </a:p>
          <a:p>
            <a:pPr algn="ctr"/>
            <a:r>
              <a:rPr lang="en-US" sz="2800" b="1" smtClean="0">
                <a:solidFill>
                  <a:srgbClr val="FF0000"/>
                </a:solidFill>
                <a:latin typeface="Times New Roman" pitchFamily="18" charset="0"/>
                <a:cs typeface="Times New Roman" pitchFamily="18" charset="0"/>
              </a:rPr>
              <a:t>Tiết    : Ôn tập giữa học kỳ II (Tiết 2)</a:t>
            </a:r>
            <a:endParaRPr lang="en-US"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9380"/>
                                        </p:tgtEl>
                                        <p:attrNameLst>
                                          <p:attrName>style.visibility</p:attrName>
                                        </p:attrNameLst>
                                      </p:cBhvr>
                                      <p:to>
                                        <p:strVal val="visible"/>
                                      </p:to>
                                    </p:set>
                                    <p:animEffect transition="in" filter="wipe(down)">
                                      <p:cBhvr>
                                        <p:cTn id="7"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ChangeArrowheads="1"/>
          </p:cNvSpPr>
          <p:nvPr/>
        </p:nvSpPr>
        <p:spPr bwMode="auto">
          <a:xfrm>
            <a:off x="491647" y="1517672"/>
            <a:ext cx="85280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smtClean="0">
                <a:latin typeface="Times New Roman" pitchFamily="18" charset="0"/>
                <a:cs typeface="Times New Roman" pitchFamily="18" charset="0"/>
              </a:rPr>
              <a:t>a) </a:t>
            </a:r>
            <a:r>
              <a:rPr lang="en-US" altLang="en-US" b="1">
                <a:latin typeface="Times New Roman" pitchFamily="18" charset="0"/>
                <a:cs typeface="Times New Roman" pitchFamily="18" charset="0"/>
              </a:rPr>
              <a:t>Kể về các hoạt động vui chơi của em và các bạn trong giờ nghỉ giữa buổi học ở trường</a:t>
            </a:r>
          </a:p>
        </p:txBody>
      </p:sp>
      <p:sp>
        <p:nvSpPr>
          <p:cNvPr id="235525" name="Line 5"/>
          <p:cNvSpPr>
            <a:spLocks noChangeShapeType="1"/>
          </p:cNvSpPr>
          <p:nvPr/>
        </p:nvSpPr>
        <p:spPr bwMode="auto">
          <a:xfrm>
            <a:off x="2209800" y="2971800"/>
            <a:ext cx="10668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6" name="Text Box 6"/>
          <p:cNvSpPr txBox="1">
            <a:spLocks noChangeArrowheads="1"/>
          </p:cNvSpPr>
          <p:nvPr/>
        </p:nvSpPr>
        <p:spPr bwMode="auto">
          <a:xfrm>
            <a:off x="5791200" y="1371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endParaRPr lang="en-US" altLang="en-US" sz="3600">
              <a:latin typeface="Arial" pitchFamily="34" charset="0"/>
            </a:endParaRPr>
          </a:p>
        </p:txBody>
      </p:sp>
      <p:sp>
        <p:nvSpPr>
          <p:cNvPr id="235527" name="Text Box 7"/>
          <p:cNvSpPr txBox="1">
            <a:spLocks noChangeArrowheads="1"/>
          </p:cNvSpPr>
          <p:nvPr/>
        </p:nvSpPr>
        <p:spPr bwMode="auto">
          <a:xfrm>
            <a:off x="3492500" y="2630487"/>
            <a:ext cx="2159000" cy="646113"/>
          </a:xfrm>
          <a:prstGeom prst="rect">
            <a:avLst/>
          </a:prstGeom>
          <a:solidFill>
            <a:schemeClr val="accent6">
              <a:lumMod val="40000"/>
              <a:lumOff val="60000"/>
            </a:schemeClr>
          </a:solidFill>
          <a:ln>
            <a:noFill/>
          </a:ln>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3600" b="1" i="1">
                <a:solidFill>
                  <a:srgbClr val="FF0000"/>
                </a:solidFill>
                <a:latin typeface="Times New Roman" pitchFamily="18" charset="0"/>
                <a:cs typeface="Times New Roman" pitchFamily="18" charset="0"/>
              </a:rPr>
              <a:t>Ai làm gì?</a:t>
            </a:r>
          </a:p>
        </p:txBody>
      </p:sp>
      <p:sp>
        <p:nvSpPr>
          <p:cNvPr id="13" name="Rectangle 4"/>
          <p:cNvSpPr>
            <a:spLocks noChangeArrowheads="1"/>
          </p:cNvSpPr>
          <p:nvPr/>
        </p:nvSpPr>
        <p:spPr bwMode="auto">
          <a:xfrm>
            <a:off x="304800" y="3276600"/>
            <a:ext cx="8528050" cy="2862322"/>
          </a:xfrm>
          <a:prstGeom prst="rect">
            <a:avLst/>
          </a:prstGeom>
          <a:solidFill>
            <a:srgbClr val="92D050"/>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sz="3600">
                <a:solidFill>
                  <a:srgbClr val="000000"/>
                </a:solidFill>
                <a:latin typeface="+mj-lt"/>
              </a:rPr>
              <a:t> </a:t>
            </a:r>
            <a:r>
              <a:rPr lang="en-US" sz="3600" smtClean="0">
                <a:solidFill>
                  <a:srgbClr val="000000"/>
                </a:solidFill>
                <a:latin typeface="+mj-lt"/>
              </a:rPr>
              <a:t>  </a:t>
            </a:r>
            <a:r>
              <a:rPr lang="vi-VN" sz="3600" smtClean="0">
                <a:solidFill>
                  <a:srgbClr val="000000"/>
                </a:solidFill>
                <a:latin typeface="+mj-lt"/>
              </a:rPr>
              <a:t> </a:t>
            </a:r>
            <a:r>
              <a:rPr lang="vi-VN" sz="3600" dirty="0" smtClean="0">
                <a:solidFill>
                  <a:srgbClr val="000000"/>
                </a:solidFill>
                <a:latin typeface="+mj-lt"/>
              </a:rPr>
              <a:t>Đến giờ ra chơi, chúng em ùa ra sân như đàn ong vỡ tổ. Các bạn nam chơi đá bóng giữa sân trường. Dưới </a:t>
            </a:r>
            <a:r>
              <a:rPr lang="vi-VN" sz="3600" smtClean="0">
                <a:solidFill>
                  <a:srgbClr val="000000"/>
                </a:solidFill>
                <a:latin typeface="+mj-lt"/>
              </a:rPr>
              <a:t>gốc </a:t>
            </a:r>
            <a:r>
              <a:rPr lang="vi-VN" sz="3600" smtClean="0">
                <a:solidFill>
                  <a:srgbClr val="000000"/>
                </a:solidFill>
                <a:latin typeface="+mj-lt"/>
              </a:rPr>
              <a:t>phượng</a:t>
            </a:r>
            <a:r>
              <a:rPr lang="en-US" sz="3600" smtClean="0">
                <a:solidFill>
                  <a:srgbClr val="000000"/>
                </a:solidFill>
                <a:latin typeface="+mj-lt"/>
              </a:rPr>
              <a:t>,</a:t>
            </a:r>
            <a:r>
              <a:rPr lang="vi-VN" sz="3600" smtClean="0">
                <a:solidFill>
                  <a:srgbClr val="000000"/>
                </a:solidFill>
                <a:latin typeface="+mj-lt"/>
              </a:rPr>
              <a:t> </a:t>
            </a:r>
            <a:r>
              <a:rPr lang="vi-VN" sz="3600" dirty="0" smtClean="0">
                <a:solidFill>
                  <a:srgbClr val="000000"/>
                </a:solidFill>
                <a:latin typeface="+mj-lt"/>
              </a:rPr>
              <a:t>các bạn nữ chơi nhảy dây, đá cầu. Bên </a:t>
            </a:r>
            <a:r>
              <a:rPr lang="vi-VN" sz="3600" smtClean="0">
                <a:solidFill>
                  <a:srgbClr val="000000"/>
                </a:solidFill>
                <a:latin typeface="+mj-lt"/>
              </a:rPr>
              <a:t>gốc </a:t>
            </a:r>
            <a:r>
              <a:rPr lang="vi-VN" sz="3600" smtClean="0">
                <a:solidFill>
                  <a:srgbClr val="000000"/>
                </a:solidFill>
                <a:latin typeface="+mj-lt"/>
              </a:rPr>
              <a:t>bàng</a:t>
            </a:r>
            <a:r>
              <a:rPr lang="en-US" sz="3600" smtClean="0">
                <a:solidFill>
                  <a:srgbClr val="000000"/>
                </a:solidFill>
                <a:latin typeface="+mj-lt"/>
              </a:rPr>
              <a:t>,</a:t>
            </a:r>
            <a:r>
              <a:rPr lang="vi-VN" sz="3600" smtClean="0">
                <a:solidFill>
                  <a:srgbClr val="000000"/>
                </a:solidFill>
                <a:latin typeface="+mj-lt"/>
              </a:rPr>
              <a:t>  </a:t>
            </a:r>
            <a:r>
              <a:rPr lang="vi-VN" sz="3600" dirty="0" smtClean="0">
                <a:solidFill>
                  <a:srgbClr val="000000"/>
                </a:solidFill>
                <a:latin typeface="+mj-lt"/>
              </a:rPr>
              <a:t>em cùng các bạn đang đọc </a:t>
            </a:r>
            <a:r>
              <a:rPr lang="vi-VN" sz="3600" smtClean="0">
                <a:solidFill>
                  <a:srgbClr val="000000"/>
                </a:solidFill>
                <a:latin typeface="+mj-lt"/>
              </a:rPr>
              <a:t>truyện</a:t>
            </a:r>
            <a:r>
              <a:rPr lang="vi-VN" sz="3600" smtClean="0">
                <a:solidFill>
                  <a:srgbClr val="000000"/>
                </a:solidFill>
                <a:latin typeface="+mj-lt"/>
              </a:rPr>
              <a:t>.</a:t>
            </a:r>
            <a:endParaRPr lang="en-US" altLang="en-US" sz="3600" b="1" dirty="0" smtClean="0">
              <a:latin typeface="+mj-lt"/>
              <a:cs typeface="Times New Roman" panose="02020603050405020304" pitchFamily="18" charset="0"/>
            </a:endParaRPr>
          </a:p>
        </p:txBody>
      </p:sp>
      <p:sp>
        <p:nvSpPr>
          <p:cNvPr id="7" name="TextBox 6"/>
          <p:cNvSpPr txBox="1"/>
          <p:nvPr/>
        </p:nvSpPr>
        <p:spPr>
          <a:xfrm>
            <a:off x="1219200" y="-13395"/>
            <a:ext cx="6705600" cy="1384995"/>
          </a:xfrm>
          <a:prstGeom prst="rect">
            <a:avLst/>
          </a:prstGeom>
          <a:noFill/>
        </p:spPr>
        <p:txBody>
          <a:bodyPr wrap="square" rtlCol="0">
            <a:spAutoFit/>
          </a:bodyPr>
          <a:lstStyle/>
          <a:p>
            <a:pPr algn="ctr"/>
            <a:r>
              <a:rPr lang="en-US" sz="2800" b="1" smtClean="0">
                <a:solidFill>
                  <a:srgbClr val="000099"/>
                </a:solidFill>
                <a:latin typeface="Times New Roman" pitchFamily="18" charset="0"/>
                <a:cs typeface="Times New Roman" pitchFamily="18" charset="0"/>
              </a:rPr>
              <a:t>Thứ     ngày    tháng    năm 2022</a:t>
            </a:r>
          </a:p>
          <a:p>
            <a:pPr algn="ctr"/>
            <a:r>
              <a:rPr lang="en-US" sz="2800" b="1" u="sng" smtClean="0">
                <a:solidFill>
                  <a:srgbClr val="000099"/>
                </a:solidFill>
                <a:latin typeface="Times New Roman" pitchFamily="18" charset="0"/>
                <a:cs typeface="Times New Roman" pitchFamily="18" charset="0"/>
              </a:rPr>
              <a:t>Tiếng Việt</a:t>
            </a:r>
          </a:p>
          <a:p>
            <a:pPr algn="ctr"/>
            <a:r>
              <a:rPr lang="en-US" sz="2800" b="1" smtClean="0">
                <a:solidFill>
                  <a:srgbClr val="FF0000"/>
                </a:solidFill>
                <a:latin typeface="Times New Roman" pitchFamily="18" charset="0"/>
                <a:cs typeface="Times New Roman" pitchFamily="18" charset="0"/>
              </a:rPr>
              <a:t>Tiết    : Ôn tập giữa học kỳ II (Tiết 2)</a:t>
            </a:r>
            <a:endParaRPr lang="en-US"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25"/>
                                        </p:tgtEl>
                                        <p:attrNameLst>
                                          <p:attrName>style.visibility</p:attrName>
                                        </p:attrNameLst>
                                      </p:cBhvr>
                                      <p:to>
                                        <p:strVal val="visible"/>
                                      </p:to>
                                    </p:set>
                                    <p:animEffect transition="in" filter="wipe(left)">
                                      <p:cBhvr>
                                        <p:cTn id="7" dur="500"/>
                                        <p:tgtEl>
                                          <p:spTgt spid="235525"/>
                                        </p:tgtEl>
                                      </p:cBhvr>
                                    </p:animEffec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5527"/>
                                        </p:tgtEl>
                                        <p:attrNameLst>
                                          <p:attrName>style.visibility</p:attrName>
                                        </p:attrNameLst>
                                      </p:cBhvr>
                                      <p:to>
                                        <p:strVal val="visible"/>
                                      </p:to>
                                    </p:set>
                                    <p:animEffect transition="in" filter="wipe(left)">
                                      <p:cBhvr>
                                        <p:cTn id="11" dur="500"/>
                                        <p:tgtEl>
                                          <p:spTgt spid="235527"/>
                                        </p:tgtEl>
                                      </p:cBhvr>
                                    </p:animEffect>
                                  </p:childTnLst>
                                  <p:subTnLst>
                                    <p:audio>
                                      <p:cMediaNode>
                                        <p:cTn display="0" masterRel="sameClick">
                                          <p:stCondLst>
                                            <p:cond evt="begin" delay="0">
                                              <p:tn val="9"/>
                                            </p:cond>
                                          </p:stCondLst>
                                          <p:endCondLst>
                                            <p:cond evt="onStopAudio" delay="0">
                                              <p:tgtEl>
                                                <p:sldTgt/>
                                              </p:tgtEl>
                                            </p:cond>
                                          </p:endCondLst>
                                        </p:cTn>
                                        <p:tgtEl>
                                          <p:sndTgt r:embed="rId2" name="ding.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animBg="1"/>
      <p:bldP spid="235527"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259699" y="1552575"/>
            <a:ext cx="85359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smtClean="0">
                <a:latin typeface="Times New Roman" pitchFamily="18" charset="0"/>
                <a:cs typeface="Times New Roman" pitchFamily="18" charset="0"/>
              </a:rPr>
              <a:t>b) </a:t>
            </a:r>
            <a:r>
              <a:rPr lang="en-US" altLang="en-US" b="1">
                <a:latin typeface="Times New Roman" pitchFamily="18" charset="0"/>
                <a:cs typeface="Times New Roman" pitchFamily="18" charset="0"/>
              </a:rPr>
              <a:t>Tả các bạn trong lớp ( tính tình, dáng vẻ,….)</a:t>
            </a:r>
          </a:p>
        </p:txBody>
      </p:sp>
      <p:sp>
        <p:nvSpPr>
          <p:cNvPr id="3" name="Line 9"/>
          <p:cNvSpPr>
            <a:spLocks noChangeShapeType="1"/>
          </p:cNvSpPr>
          <p:nvPr/>
        </p:nvSpPr>
        <p:spPr bwMode="auto">
          <a:xfrm>
            <a:off x="2286000" y="2514600"/>
            <a:ext cx="10668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Text Box 10"/>
          <p:cNvSpPr txBox="1">
            <a:spLocks noChangeArrowheads="1"/>
          </p:cNvSpPr>
          <p:nvPr/>
        </p:nvSpPr>
        <p:spPr bwMode="auto">
          <a:xfrm>
            <a:off x="3657600" y="2160740"/>
            <a:ext cx="2514600" cy="641350"/>
          </a:xfrm>
          <a:prstGeom prst="rect">
            <a:avLst/>
          </a:prstGeom>
          <a:solidFill>
            <a:schemeClr val="accent6">
              <a:lumMod val="40000"/>
              <a:lumOff val="60000"/>
            </a:schemeClr>
          </a:solidFill>
          <a:ln>
            <a:noFill/>
          </a:ln>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3600" b="1" i="1">
                <a:solidFill>
                  <a:srgbClr val="FF0000"/>
                </a:solidFill>
                <a:latin typeface="Times New Roman" pitchFamily="18" charset="0"/>
                <a:cs typeface="Times New Roman" pitchFamily="18" charset="0"/>
              </a:rPr>
              <a:t>Ai thế nào?</a:t>
            </a:r>
          </a:p>
        </p:txBody>
      </p:sp>
      <p:sp>
        <p:nvSpPr>
          <p:cNvPr id="5" name="Rectangle 4"/>
          <p:cNvSpPr>
            <a:spLocks noChangeArrowheads="1"/>
          </p:cNvSpPr>
          <p:nvPr/>
        </p:nvSpPr>
        <p:spPr bwMode="auto">
          <a:xfrm>
            <a:off x="296863" y="2743200"/>
            <a:ext cx="8528050" cy="3416300"/>
          </a:xfrm>
          <a:prstGeom prst="rect">
            <a:avLst/>
          </a:prstGeom>
          <a:solidFill>
            <a:srgbClr val="CCFFCC"/>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sz="3600" smtClean="0">
                <a:solidFill>
                  <a:srgbClr val="000000"/>
                </a:solidFill>
                <a:latin typeface="+mj-lt"/>
              </a:rPr>
              <a:t>    </a:t>
            </a:r>
            <a:r>
              <a:rPr lang="vi-VN" sz="3600" smtClean="0">
                <a:solidFill>
                  <a:srgbClr val="000000"/>
                </a:solidFill>
                <a:latin typeface="+mj-lt"/>
              </a:rPr>
              <a:t>Các </a:t>
            </a:r>
            <a:r>
              <a:rPr lang="vi-VN" sz="3600" dirty="0" smtClean="0">
                <a:solidFill>
                  <a:srgbClr val="000000"/>
                </a:solidFill>
                <a:latin typeface="+mj-lt"/>
              </a:rPr>
              <a:t>bạn trong lớp em ai cũng xinh xắn và thông minh.  Bạn An Bình thì ít nói, ngoan ngoãn. Bạn Hà vừa nhanh nhẹn lại vừa học giỏi. Bạn Minh nghịch ngợm nhưng rất thông minh. Bảo Ngọc thì luôn vui vẻ, thân thiện với bạn bè.</a:t>
            </a:r>
            <a:endParaRPr lang="en-US" altLang="en-US" sz="3600" b="1" dirty="0" smtClean="0">
              <a:latin typeface="+mj-lt"/>
              <a:cs typeface="Times New Roman" panose="02020603050405020304" pitchFamily="18" charset="0"/>
            </a:endParaRPr>
          </a:p>
        </p:txBody>
      </p:sp>
      <p:sp>
        <p:nvSpPr>
          <p:cNvPr id="6" name="TextBox 5"/>
          <p:cNvSpPr txBox="1"/>
          <p:nvPr/>
        </p:nvSpPr>
        <p:spPr>
          <a:xfrm>
            <a:off x="1219200" y="-13395"/>
            <a:ext cx="6705600" cy="1384995"/>
          </a:xfrm>
          <a:prstGeom prst="rect">
            <a:avLst/>
          </a:prstGeom>
          <a:noFill/>
        </p:spPr>
        <p:txBody>
          <a:bodyPr wrap="square" rtlCol="0">
            <a:spAutoFit/>
          </a:bodyPr>
          <a:lstStyle/>
          <a:p>
            <a:pPr algn="ctr"/>
            <a:r>
              <a:rPr lang="en-US" sz="2800" b="1" smtClean="0">
                <a:solidFill>
                  <a:srgbClr val="000099"/>
                </a:solidFill>
                <a:latin typeface="Times New Roman" pitchFamily="18" charset="0"/>
                <a:cs typeface="Times New Roman" pitchFamily="18" charset="0"/>
              </a:rPr>
              <a:t>Thứ     ngày    tháng    năm 2022</a:t>
            </a:r>
          </a:p>
          <a:p>
            <a:pPr algn="ctr"/>
            <a:r>
              <a:rPr lang="en-US" sz="2800" b="1" u="sng" smtClean="0">
                <a:solidFill>
                  <a:srgbClr val="000099"/>
                </a:solidFill>
                <a:latin typeface="Times New Roman" pitchFamily="18" charset="0"/>
                <a:cs typeface="Times New Roman" pitchFamily="18" charset="0"/>
              </a:rPr>
              <a:t>Tiếng Việt</a:t>
            </a:r>
          </a:p>
          <a:p>
            <a:pPr algn="ctr"/>
            <a:r>
              <a:rPr lang="en-US" sz="2800" b="1" smtClean="0">
                <a:solidFill>
                  <a:srgbClr val="FF0000"/>
                </a:solidFill>
                <a:latin typeface="Times New Roman" pitchFamily="18" charset="0"/>
                <a:cs typeface="Times New Roman" pitchFamily="18" charset="0"/>
              </a:rPr>
              <a:t>Tiết    : Ôn tập giữa học kỳ II (Tiết 2)</a:t>
            </a:r>
            <a:endParaRPr lang="en-US"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3"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222206" y="1548965"/>
            <a:ext cx="871394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smtClean="0">
                <a:latin typeface="Times New Roman" pitchFamily="18" charset="0"/>
                <a:cs typeface="Times New Roman" pitchFamily="18" charset="0"/>
              </a:rPr>
              <a:t>c) </a:t>
            </a:r>
            <a:r>
              <a:rPr lang="en-US" altLang="en-US" b="1">
                <a:latin typeface="Times New Roman" pitchFamily="18" charset="0"/>
                <a:cs typeface="Times New Roman" pitchFamily="18" charset="0"/>
              </a:rPr>
              <a:t>Giới thiệu từng bạn trong tổ của em với chị phụ trách mới của liên đội</a:t>
            </a:r>
          </a:p>
        </p:txBody>
      </p:sp>
      <p:sp>
        <p:nvSpPr>
          <p:cNvPr id="3" name="Line 13"/>
          <p:cNvSpPr>
            <a:spLocks noChangeShapeType="1"/>
          </p:cNvSpPr>
          <p:nvPr/>
        </p:nvSpPr>
        <p:spPr bwMode="auto">
          <a:xfrm>
            <a:off x="6324600" y="2510990"/>
            <a:ext cx="7620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Text Box 12"/>
          <p:cNvSpPr txBox="1">
            <a:spLocks noChangeArrowheads="1"/>
          </p:cNvSpPr>
          <p:nvPr/>
        </p:nvSpPr>
        <p:spPr bwMode="auto">
          <a:xfrm>
            <a:off x="7086600" y="2149040"/>
            <a:ext cx="1905000" cy="641350"/>
          </a:xfrm>
          <a:prstGeom prst="rect">
            <a:avLst/>
          </a:prstGeom>
          <a:solidFill>
            <a:srgbClr val="66FF99"/>
          </a:solidFill>
          <a:ln>
            <a:noFill/>
          </a:ln>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3600" b="1" i="1">
                <a:solidFill>
                  <a:srgbClr val="FF0000"/>
                </a:solidFill>
                <a:latin typeface="Times New Roman" pitchFamily="18" charset="0"/>
                <a:cs typeface="Times New Roman" pitchFamily="18" charset="0"/>
              </a:rPr>
              <a:t>Ai là gì?</a:t>
            </a:r>
          </a:p>
        </p:txBody>
      </p:sp>
      <p:sp>
        <p:nvSpPr>
          <p:cNvPr id="5" name="Rectangle 4"/>
          <p:cNvSpPr>
            <a:spLocks noChangeArrowheads="1"/>
          </p:cNvSpPr>
          <p:nvPr/>
        </p:nvSpPr>
        <p:spPr bwMode="auto">
          <a:xfrm>
            <a:off x="315150" y="2819400"/>
            <a:ext cx="8676449" cy="3416320"/>
          </a:xfrm>
          <a:prstGeom prst="rect">
            <a:avLst/>
          </a:prstGeom>
          <a:solidFill>
            <a:schemeClr val="accent6">
              <a:lumMod val="40000"/>
              <a:lumOff val="6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sz="3600" smtClean="0">
                <a:solidFill>
                  <a:srgbClr val="000000"/>
                </a:solidFill>
                <a:latin typeface="+mj-lt"/>
              </a:rPr>
              <a:t>    </a:t>
            </a:r>
            <a:r>
              <a:rPr lang="vi-VN" sz="3600" smtClean="0">
                <a:solidFill>
                  <a:srgbClr val="000000"/>
                </a:solidFill>
                <a:latin typeface="+mj-lt"/>
              </a:rPr>
              <a:t>Em </a:t>
            </a:r>
            <a:r>
              <a:rPr lang="vi-VN" sz="3600" dirty="0" smtClean="0">
                <a:solidFill>
                  <a:srgbClr val="000000"/>
                </a:solidFill>
                <a:latin typeface="+mj-lt"/>
              </a:rPr>
              <a:t>xin giới thiệu với chị các thành viên của tổ em. Đây là bạn Bảo Ngọc. Bạn ấy là một cây toán cừ khôi đấy ạ ! Còn đây là Hà, bạn ấy là học sinh giỏi môn Văn. Bạn My, Kiên, Huy là thành viên.Còn em là tổ trưởng tổ 1, em tên là </a:t>
            </a:r>
            <a:r>
              <a:rPr lang="vi-VN" sz="3600" smtClean="0">
                <a:solidFill>
                  <a:srgbClr val="000000"/>
                </a:solidFill>
                <a:latin typeface="+mj-lt"/>
              </a:rPr>
              <a:t>Minh</a:t>
            </a:r>
            <a:r>
              <a:rPr lang="vi-VN" sz="3600" smtClean="0">
                <a:solidFill>
                  <a:srgbClr val="000000"/>
                </a:solidFill>
                <a:latin typeface="+mj-lt"/>
              </a:rPr>
              <a:t>.</a:t>
            </a:r>
            <a:endParaRPr lang="en-US" altLang="en-US" sz="3600" b="1"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1219200" y="-13395"/>
            <a:ext cx="6705600" cy="1384995"/>
          </a:xfrm>
          <a:prstGeom prst="rect">
            <a:avLst/>
          </a:prstGeom>
          <a:noFill/>
        </p:spPr>
        <p:txBody>
          <a:bodyPr wrap="square" rtlCol="0">
            <a:spAutoFit/>
          </a:bodyPr>
          <a:lstStyle/>
          <a:p>
            <a:pPr algn="ctr"/>
            <a:r>
              <a:rPr lang="en-US" sz="2800" b="1" smtClean="0">
                <a:solidFill>
                  <a:srgbClr val="000099"/>
                </a:solidFill>
                <a:latin typeface="Times New Roman" pitchFamily="18" charset="0"/>
                <a:cs typeface="Times New Roman" pitchFamily="18" charset="0"/>
              </a:rPr>
              <a:t>Thứ     ngày    tháng    năm 2022</a:t>
            </a:r>
          </a:p>
          <a:p>
            <a:pPr algn="ctr"/>
            <a:r>
              <a:rPr lang="en-US" sz="2800" b="1" u="sng" smtClean="0">
                <a:solidFill>
                  <a:srgbClr val="000099"/>
                </a:solidFill>
                <a:latin typeface="Times New Roman" pitchFamily="18" charset="0"/>
                <a:cs typeface="Times New Roman" pitchFamily="18" charset="0"/>
              </a:rPr>
              <a:t>Tiếng Việt</a:t>
            </a:r>
          </a:p>
          <a:p>
            <a:pPr algn="ctr"/>
            <a:r>
              <a:rPr lang="en-US" sz="2800" b="1" smtClean="0">
                <a:solidFill>
                  <a:srgbClr val="FF0000"/>
                </a:solidFill>
                <a:latin typeface="Times New Roman" pitchFamily="18" charset="0"/>
                <a:cs typeface="Times New Roman" pitchFamily="18" charset="0"/>
              </a:rPr>
              <a:t>Tiết    : Ôn tập giữa học kỳ II (Tiết 2)</a:t>
            </a:r>
            <a:endParaRPr lang="en-US"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3"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1"/>
          <p:cNvGrpSpPr>
            <a:grpSpLocks/>
          </p:cNvGrpSpPr>
          <p:nvPr/>
        </p:nvGrpSpPr>
        <p:grpSpPr bwMode="auto">
          <a:xfrm>
            <a:off x="152400" y="228600"/>
            <a:ext cx="8839200" cy="6477000"/>
            <a:chOff x="0" y="0"/>
            <a:chExt cx="12191999" cy="6858000"/>
          </a:xfrm>
        </p:grpSpPr>
        <p:pic>
          <p:nvPicPr>
            <p:cNvPr id="26630"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4857" y="0"/>
              <a:ext cx="979714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3294"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57174" eaLnBrk="1" fontAlgn="auto" hangingPunct="1">
                <a:spcBef>
                  <a:spcPts val="0"/>
                </a:spcBef>
                <a:spcAft>
                  <a:spcPts val="0"/>
                </a:spcAft>
                <a:defRPr/>
              </a:pPr>
              <a:endParaRPr lang="zh-CN" altLang="en-US" sz="1013" dirty="0">
                <a:solidFill>
                  <a:prstClr val="white"/>
                </a:solidFill>
                <a:latin typeface="inpin heiti" charset="-122"/>
                <a:ea typeface="inpin heiti" charset="-122"/>
              </a:endParaRPr>
            </a:p>
          </p:txBody>
        </p:sp>
      </p:grpSp>
      <p:pic>
        <p:nvPicPr>
          <p:cNvPr id="26627" name="图片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9675" y="4367213"/>
            <a:ext cx="42386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901950"/>
            <a:ext cx="1985962"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613010" y="2020336"/>
            <a:ext cx="6021443" cy="1298433"/>
          </a:xfrm>
          <a:prstGeom prst="rect">
            <a:avLst/>
          </a:prstGeom>
          <a:noFill/>
        </p:spPr>
        <p:txBody>
          <a:bodyPr lIns="51435" tIns="25718" rIns="51435" bIns="25718">
            <a:spAutoFit/>
          </a:bodyPr>
          <a:lstStyle/>
          <a:p>
            <a:pPr algn="ctr" defTabSz="257174" eaLnBrk="1" fontAlgn="auto" hangingPunct="1">
              <a:spcBef>
                <a:spcPts val="0"/>
              </a:spcBef>
              <a:spcAft>
                <a:spcPts val="0"/>
              </a:spcAft>
              <a:defRPr/>
            </a:pPr>
            <a:r>
              <a:rPr lang="en-US" sz="4050" b="1" dirty="0">
                <a:ln w="31550" cmpd="sng">
                  <a:solidFill>
                    <a:srgbClr val="F79646">
                      <a:lumMod val="75000"/>
                    </a:srgbClr>
                  </a:solidFill>
                  <a:prstDash val="solid"/>
                </a:ln>
                <a:solidFill>
                  <a:srgbClr val="F79646">
                    <a:lumMod val="75000"/>
                  </a:srgbClr>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CHÚC CÁC EM CHĂM NGOAN HỌC GIỎI</a:t>
            </a:r>
            <a:endParaRPr lang="en-US" sz="4050" b="1" dirty="0">
              <a:ln w="31550" cmpd="sng">
                <a:solidFill>
                  <a:srgbClr val="F79646">
                    <a:lumMod val="75000"/>
                  </a:srgbClr>
                </a:solidFill>
                <a:prstDash val="solid"/>
              </a:ln>
              <a:solidFill>
                <a:srgbClr val="F79646">
                  <a:lumMod val="75000"/>
                </a:srgbClr>
              </a:solidFill>
              <a:effectLst>
                <a:outerShdw blurRad="60007" dist="200025" dir="15000000" sy="30000" kx="-1800000" algn="bl" rotWithShape="0">
                  <a:prstClr val="black">
                    <a:alpha val="32000"/>
                  </a:prstClr>
                </a:outerShdw>
              </a:effectLst>
              <a:latin typeface="Calibri"/>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iterate type="lt">
                                    <p:tmPct val="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4435</TotalTime>
  <Words>460</Words>
  <Application>Microsoft Office PowerPoint</Application>
  <PresentationFormat>On-screen Show (4:3)</PresentationFormat>
  <Paragraphs>42</Paragraphs>
  <Slides>8</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Arial</vt:lpstr>
      <vt:lpstr>Calibri</vt:lpstr>
      <vt:lpstr>Times New Roman</vt:lpstr>
      <vt:lpstr>Calibri Light</vt:lpstr>
      <vt:lpstr>inpin heiti</vt:lpstr>
      <vt:lpstr>+mn-ea</vt:lpstr>
      <vt:lpstr>VnBangkok</vt:lpstr>
      <vt:lpstr>OpenSans</vt:lpstr>
      <vt:lpstr>SimSun</vt:lpstr>
      <vt:lpstr>Chủ đề của Office</vt:lpstr>
      <vt:lpstr>2_Default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Phuong Thanh</dc:creator>
  <cp:lastModifiedBy>Windows User</cp:lastModifiedBy>
  <cp:revision>492</cp:revision>
  <dcterms:created xsi:type="dcterms:W3CDTF">2006-10-23T14:17:59Z</dcterms:created>
  <dcterms:modified xsi:type="dcterms:W3CDTF">2022-03-20T03:51:26Z</dcterms:modified>
</cp:coreProperties>
</file>