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>
  <p:sldMasterIdLst>
    <p:sldMasterId id="2147483700" r:id="rId1"/>
    <p:sldMasterId id="2147483712" r:id="rId2"/>
    <p:sldMasterId id="2147483736" r:id="rId3"/>
    <p:sldMasterId id="2147483748" r:id="rId4"/>
    <p:sldMasterId id="2147483760" r:id="rId5"/>
    <p:sldMasterId id="2147483772" r:id="rId6"/>
    <p:sldMasterId id="2147483784" r:id="rId7"/>
    <p:sldMasterId id="2147483796" r:id="rId8"/>
    <p:sldMasterId id="2147483808" r:id="rId9"/>
    <p:sldMasterId id="2147483820" r:id="rId10"/>
    <p:sldMasterId id="2147483832" r:id="rId11"/>
  </p:sldMasterIdLst>
  <p:notesMasterIdLst>
    <p:notesMasterId r:id="rId43"/>
  </p:notesMasterIdLst>
  <p:sldIdLst>
    <p:sldId id="256" r:id="rId12"/>
    <p:sldId id="300" r:id="rId13"/>
    <p:sldId id="280" r:id="rId14"/>
    <p:sldId id="469" r:id="rId15"/>
    <p:sldId id="447" r:id="rId16"/>
    <p:sldId id="446" r:id="rId17"/>
    <p:sldId id="448" r:id="rId18"/>
    <p:sldId id="281" r:id="rId19"/>
    <p:sldId id="294" r:id="rId20"/>
    <p:sldId id="344" r:id="rId21"/>
    <p:sldId id="451" r:id="rId22"/>
    <p:sldId id="452" r:id="rId23"/>
    <p:sldId id="295" r:id="rId24"/>
    <p:sldId id="296" r:id="rId25"/>
    <p:sldId id="453" r:id="rId26"/>
    <p:sldId id="454" r:id="rId27"/>
    <p:sldId id="455" r:id="rId28"/>
    <p:sldId id="269" r:id="rId29"/>
    <p:sldId id="457" r:id="rId30"/>
    <p:sldId id="458" r:id="rId31"/>
    <p:sldId id="331" r:id="rId32"/>
    <p:sldId id="274" r:id="rId33"/>
    <p:sldId id="460" r:id="rId34"/>
    <p:sldId id="461" r:id="rId35"/>
    <p:sldId id="462" r:id="rId36"/>
    <p:sldId id="264" r:id="rId37"/>
    <p:sldId id="257" r:id="rId38"/>
    <p:sldId id="465" r:id="rId39"/>
    <p:sldId id="258" r:id="rId40"/>
    <p:sldId id="467" r:id="rId41"/>
    <p:sldId id="468" r:id="rId42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buFont typeface="Arial" panose="020B0604020202020204" pitchFamily="34" charset="0"/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  <a:srgbClr val="333300"/>
    <a:srgbClr val="0033CC"/>
    <a:srgbClr val="990099"/>
    <a:srgbClr val="008000"/>
    <a:srgbClr val="006699"/>
    <a:srgbClr val="FF33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84" d="100"/>
          <a:sy n="84" d="100"/>
        </p:scale>
        <p:origin x="595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heme" Target="theme/theme1.xml"/><Relationship Id="rId20" Type="http://schemas.openxmlformats.org/officeDocument/2006/relationships/slide" Target="slides/slide9.xml"/><Relationship Id="rId41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noFill/>
            <a:miter lim="800000"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1270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71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r">
              <a:buFont typeface="Arial" panose="020B0604020202020204" pitchFamily="34" charset="0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D315F12-EFAF-4E1A-B852-F9AC17C0100E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21050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1pPr>
    <a:lvl2pPr marL="457200" lvl="1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2pPr>
    <a:lvl3pPr marL="914400" lvl="2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3pPr>
    <a:lvl4pPr marL="1371600" lvl="3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4pPr>
    <a:lvl5pPr marL="1828800" lvl="4" algn="l" rtl="0" eaLnBrk="0" fontAlgn="base" hangingPunct="0">
      <a:spcBef>
        <a:spcPct val="30000"/>
      </a:spcBef>
      <a:spcAft>
        <a:spcPct val="0"/>
      </a:spcAft>
      <a:buFont typeface="Arial" panose="020B0604020202020204" pitchFamily="34" charset="0"/>
      <a:defRPr sz="1200" kern="1200">
        <a:solidFill>
          <a:schemeClr val="tx1"/>
        </a:solidFill>
        <a:latin typeface="Arial" panose="020B0604020202020204" pitchFamily="34" charset="0"/>
      </a:defRPr>
    </a:lvl5pPr>
    <a:lvl6pPr marL="2286000" lvl="5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6pPr>
    <a:lvl7pPr marL="2743200" lvl="6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7pPr>
    <a:lvl8pPr marL="3200400" lvl="7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8pPr>
    <a:lvl9pPr marL="3657600" lvl="8" indent="0" algn="l" defTabSz="914400" eaLnBrk="0" fontAlgn="base" latinLnBrk="0" hangingPunct="0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7409">
            <a:extLst>
              <a:ext uri="{FF2B5EF4-FFF2-40B4-BE49-F238E27FC236}">
                <a16:creationId xmlns:a16="http://schemas.microsoft.com/office/drawing/2014/main" xmlns="" id="{50E1F8CD-E919-441D-85A5-BD1DA6CAF2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文本占位符 17410">
            <a:extLst>
              <a:ext uri="{FF2B5EF4-FFF2-40B4-BE49-F238E27FC236}">
                <a16:creationId xmlns:a16="http://schemas.microsoft.com/office/drawing/2014/main" xmlns="" id="{A8D59DFD-0053-49FC-BBD1-92EC36119D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灯片编号占位符 1">
            <a:extLst>
              <a:ext uri="{FF2B5EF4-FFF2-40B4-BE49-F238E27FC236}">
                <a16:creationId xmlns:a16="http://schemas.microsoft.com/office/drawing/2014/main" xmlns="" id="{AC3E32F8-E435-4554-A051-C9D6DD7810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5BFAB6-469F-4835-AFA6-CD2A0BDEFCC4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726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BÀI</a:t>
            </a:r>
            <a:r>
              <a:rPr lang="en-US" baseline="0" dirty="0"/>
              <a:t> GIẢNG ĐƯỢC THỰC HIỆN BỞI HUY DUẨN. GMAIL: huyduan2410@gmail.com - https://www.facebook.com/huyduan24/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A9637-4D5B-4398-A956-26B094020262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73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57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15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58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3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0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20A3D9-FDCF-4F9C-AECF-5EBE00235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96435-E599-4625-B045-C3794B0037E3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596D4A-0920-4947-BF14-E578C85E9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7B5B383-586A-4256-8B6F-806F5A679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42E4B-8560-4CB4-9C7F-6E86216CCD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319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3BC4955-77D0-4775-8265-53D73D715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2E14C-F924-47FA-9E65-DAD7D35C7AA9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F86BC0-F7C9-4295-93EB-6F080A85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CDC1B0-EFC5-44F3-AAE4-CF2F8ABA5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4F0BDD-75AE-4068-8A31-E578068CE3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359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283840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9713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874057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4670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7243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0506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4892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6407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749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91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42145D-2CB0-4ECE-97A0-BEFDC3263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BCD0E1-271F-4A47-A861-EBB3B546D0A3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1FF16B0-E07F-4B93-BBA3-815A5B2C7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4510DE-73CE-401C-9DAD-220970BB7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A194-DA7E-49A3-842E-725D76784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7347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2695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098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2975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7254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624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E26028-B446-4514-A82F-62C1CB58A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C7A61-A308-49EA-8DCC-936E9A6F7BF6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813621-86EC-4F47-9DAF-2CFAB3EA7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E9E7C27-FC1E-456B-9082-1468C2B27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24CC7-1A04-42F9-85F1-0C418CC8849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6075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76E128-F913-4B31-9BED-D2F647046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CD24D-A3DD-42BD-BC20-4AC958C79952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A2F7A80-9F63-46CF-9A9C-05203DD29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439DA8-47DD-43E0-9845-9BC16E38E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18B487-E881-44E3-A306-FA9B273363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79062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9833F6-C503-41D3-844F-315175248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5D103-01F0-4EF8-93DA-DB9A7C95047D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71BC9F-F3A0-43D0-8A07-F078A0E48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8A5B2-645F-45B1-8394-A9FC416BF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A265B4-859E-4E90-AE7A-0342D5979E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30547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DE8A2D-9519-49B8-A48C-8A45CA353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7FADA0-5849-45C6-B5E9-9656F3F3826A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620CC1F-4BD8-4F28-B7E6-468FB6E0F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77A0BF3-8C5C-491D-9191-A9630876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77F0A-85D3-4BC2-81C2-EE52746264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73469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F826799-3412-4952-AB44-0D13E0826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F2F1D-8589-4690-94A9-60FD5E4E40CB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5BC2B7-64C1-42CF-A5F8-2C75A53E5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1DD52DBF-5C88-4D93-B2DF-26AC1C5B7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C425D-8F16-4A47-947E-BABF8D783A1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83796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FC7A61-A308-49EA-8DCC-936E9A6F7BF6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724CC7-1A04-42F9-85F1-0C418CC88493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72266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40C54B7-C925-4B40-BD08-8F74F03E9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A58D5-10D8-4210-8A31-DE029E1BF42F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641813-1C36-406D-B505-41CE0C26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9B19EDE-873E-4B57-8EA4-1381181C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2ADA7-6C30-4EC0-B439-9EECF891B41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4139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F735772-99D2-43C6-94E5-B8343D7D9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ADBFF-6096-44A6-A3C6-C9E950A8895B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01CCBB6A-2E3F-4BBE-AD73-95AF53665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A42870A-4C68-41F4-BCBD-02715DF87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7F574-B904-421D-8531-F693B57EE6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82472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DC449D-8727-4BF2-938F-45184A588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A34FF4-E692-49CE-8D7D-FBD34749A6E9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36DFC8D-B1DB-4899-8440-0153C001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ACD2A19-48B5-4270-A181-A245FC4EC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930E9A-F44E-4361-94FA-33311E6E690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302627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DBCC367-DA95-4006-822E-FDA43AE7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5FDE93-8484-4D0D-8981-09D9B3DB1DD7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2CF4432-E68E-4A7C-9E82-5950F630B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A86A91D-C607-4FA3-8EA0-AA998F19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BCD5D0-DE6B-4D8E-B9E4-E0FAC48298A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76142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BDB8EE-F9CD-4857-A83A-791014AFE2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6E77-B7D7-4E8F-857D-5B550D9FC355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FFAC49-7841-422A-A937-2AC4DABC4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72A866-1219-4329-BAE2-D4781964C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BE65B-D42D-4A7E-A0C3-93AFADAFB0C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50984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2A66DDA-8D5D-4D72-BA91-7749DBF0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1AEF9-9AD5-4D35-83EE-C0909C802DB9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7ED7EB3-DA92-4E06-8151-71745FE50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ED1B4D-06BE-4402-B734-E780AFBC0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FCCF7-D306-4452-8C62-2620755FD6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938256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E68497A8-5BFE-4D2B-8CF2-39E625B57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55616329-263A-4147-85A3-BDB0548AA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A649EC08-BAFC-4084-9F5D-FA87F4457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9427E492-2EF1-41F8-AE9A-983730FBD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0689F0A5-44F2-4A4F-87F6-DA9ED2542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F5908AA5-1AB2-46DE-BEE3-F7C42CD1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12555A4A-BE5B-4E69-9539-DC4D82F0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29E2DD-1284-43E5-9806-5EDD8587089D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3C2E77D3-6A64-4839-B8FA-DF3F39BC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35E46D6A-1808-43CC-96A5-B42CBFB0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61CCB-9B5E-4DD8-B812-91A041DFE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589350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5B708C15-CA94-4A21-8A30-0FEE8BA2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F0D6BAAE-4622-4166-A07C-4A4B132FD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708CA89A-B974-418B-9D93-8A6B42785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8AEC203A-7AA5-4537-8047-4735AAB2D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C27DF010-6E34-45FA-91A1-BE87CFEC8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5E3EF1A-FC4F-4F62-B962-04A4A63A3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xmlns="" id="{4AA6B6A3-C59F-4487-B3F0-2A1AB1C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6A601-1788-4A48-BF46-7D73E9C2C2A6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2DF5DC55-4C19-4D28-9213-E128A33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xmlns="" id="{504AAFB8-19DA-4B2D-9B4B-6A5FB1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6EFE2-1CF4-44BE-A070-374D30633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4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80E84A37-7350-4CB8-9559-847286B18D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55A66E31-B90C-41BC-938F-401A8DC88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364E9B8B-6905-4248-8C01-CCB24080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61AD7190-A556-4AB1-92D6-F449138EB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18BFFD09-C778-4B95-8C2A-EC36EAC3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04B329E9-E7C6-4C4F-AE36-FCC90CB90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D667EDE8-E54C-4700-BBD5-A95E7F55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5EEB-F5BC-4186-A74F-5F56F610CCE7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45CF47E1-BC13-44F7-B780-29622C6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DAB7A3CD-2147-4F01-BF43-B8AB0AE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6C90-E397-405F-8EE3-AD5FD35A5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0857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FB84F371-D469-41BC-A250-04B4A09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0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8C03C08-1048-4930-96F1-760BD9890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2F32F75B-E81C-40B5-AD22-632176BFF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0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B5F64828-7E4F-4290-A0D8-B90955AD7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5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1CB5A2C3-BCDB-486D-AF1A-6469A66C8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6280150"/>
            <a:ext cx="1365250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F04BA91-FA5C-46CA-9C14-4DF489B56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xmlns="" id="{6F172BDA-EE60-4B26-A4FA-FE9921EB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DE26-7868-466C-BE1C-5B233ECCA1B5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0A580E52-77F5-4799-831D-18B8D9EC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xmlns="" id="{4C9C9D0B-4C43-4F5A-B08A-01CDFA96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FC73-8B13-407A-88E5-3239BE3E1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3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FCD24D-A3DD-42BD-BC20-4AC958C79952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18B487-E881-44E3-A306-FA9B273363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7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F95D103-01F0-4EF8-93DA-DB9A7C95047D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EA265B4-859E-4E90-AE7A-0342D5979E19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4791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7FADA0-5849-45C6-B5E9-9656F3F3826A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277F0A-85D3-4BC2-81C2-EE52746264C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9289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9F2F1D-8589-4690-94A9-60FD5E4E40CB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0C425D-8F16-4A47-947E-BABF8D783A18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41401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AA58D5-10D8-4210-8A31-DE029E1BF42F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22ADA7-6C30-4EC0-B439-9EECF891B417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67745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79ADBFF-6096-44A6-A3C6-C9E950A8895B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7F574-B904-421D-8531-F693B57EE66A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45502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5A34FF4-E692-49CE-8D7D-FBD34749A6E9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930E9A-F44E-4361-94FA-33311E6E690D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874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BB3CE1-4199-4A27-9D77-B09616C74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BDF2D-5134-4691-A125-E85761CE9C37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0F5CB54-ACFD-40F9-A173-D3A6F5EA6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465ACF-6D9D-4ACF-9493-EE775C8B2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50C9D2-5CB1-46B4-9715-DF58127609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53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5FDE93-8484-4D0D-8981-09D9B3DB1DD7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BCD5D0-DE6B-4D8E-B9E4-E0FAC48298A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163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76E77-B7D7-4E8F-857D-5B550D9FC355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86BE65B-D42D-4A7E-A0C3-93AFADAFB0C5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235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2C1AEF9-9AD5-4D35-83EE-C0909C802DB9}" type="datetimeFigureOut">
              <a:rPr lang="zh-CN" altLang="en-US" smtClean="0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9FCCF7-D306-4452-8C62-2620755FD664}" type="slidenum">
              <a:rPr lang="zh-CN" altLang="en-US" smtClean="0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21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E68497A8-5BFE-4D2B-8CF2-39E625B5754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55616329-263A-4147-85A3-BDB0548AABE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A649EC08-BAFC-4084-9F5D-FA87F4457A3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9427E492-2EF1-41F8-AE9A-983730FBD2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0689F0A5-44F2-4A4F-87F6-DA9ED25425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F5908AA5-1AB2-46DE-BEE3-F7C42CD1A9D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12555A4A-BE5B-4E69-9539-DC4D82F07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29E2DD-1284-43E5-9806-5EDD8587089D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3C2E77D3-6A64-4839-B8FA-DF3F39BC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35E46D6A-1808-43CC-96A5-B42CBFB08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461CCB-9B5E-4DD8-B812-91A041DFE3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507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5B708C15-CA94-4A21-8A30-0FEE8BA2C8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F0D6BAAE-4622-4166-A07C-4A4B132FD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708CA89A-B974-418B-9D93-8A6B42785D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8AEC203A-7AA5-4537-8047-4735AAB2D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C27DF010-6E34-45FA-91A1-BE87CFEC88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15E3EF1A-FC4F-4F62-B962-04A4A63A337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xmlns="" id="{4AA6B6A3-C59F-4487-B3F0-2A1AB1CC8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D26A601-1788-4A48-BF46-7D73E9C2C2A6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2DF5DC55-4C19-4D28-9213-E128A33337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xmlns="" id="{504AAFB8-19DA-4B2D-9B4B-6A5FB11DC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F6EFE2-1CF4-44BE-A070-374D306332A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21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>
            <a:extLst>
              <a:ext uri="{FF2B5EF4-FFF2-40B4-BE49-F238E27FC236}">
                <a16:creationId xmlns:a16="http://schemas.microsoft.com/office/drawing/2014/main" xmlns="" id="{80E84A37-7350-4CB8-9559-847286B18D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0">
            <a:extLst>
              <a:ext uri="{FF2B5EF4-FFF2-40B4-BE49-F238E27FC236}">
                <a16:creationId xmlns:a16="http://schemas.microsoft.com/office/drawing/2014/main" xmlns="" id="{55A66E31-B90C-41BC-938F-401A8DC882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11">
            <a:extLst>
              <a:ext uri="{FF2B5EF4-FFF2-40B4-BE49-F238E27FC236}">
                <a16:creationId xmlns:a16="http://schemas.microsoft.com/office/drawing/2014/main" xmlns="" id="{364E9B8B-6905-4248-8C01-CCB24080BAD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2">
            <a:extLst>
              <a:ext uri="{FF2B5EF4-FFF2-40B4-BE49-F238E27FC236}">
                <a16:creationId xmlns:a16="http://schemas.microsoft.com/office/drawing/2014/main" xmlns="" id="{61AD7190-A556-4AB1-92D6-F449138EBDA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xmlns="" id="{18BFFD09-C778-4B95-8C2A-EC36EAC3604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4">
            <a:extLst>
              <a:ext uri="{FF2B5EF4-FFF2-40B4-BE49-F238E27FC236}">
                <a16:creationId xmlns:a16="http://schemas.microsoft.com/office/drawing/2014/main" xmlns="" id="{04B329E9-E7C6-4C4F-AE36-FCC90CB90B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D667EDE8-E54C-4700-BBD5-A95E7F55C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15EEB-F5BC-4186-A74F-5F56F610CCE7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45CF47E1-BC13-44F7-B780-29622C62E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xmlns="" id="{DAB7A3CD-2147-4F01-BF43-B8AB0AEE3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B36C90-E397-405F-8EE3-AD5FD35A52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81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:a16="http://schemas.microsoft.com/office/drawing/2014/main" xmlns="" id="{FB84F371-D469-41BC-A250-04B4A09A1A3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3" r="22839"/>
          <a:stretch>
            <a:fillRect/>
          </a:stretch>
        </p:blipFill>
        <p:spPr bwMode="auto">
          <a:xfrm>
            <a:off x="0" y="2"/>
            <a:ext cx="12180888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>
            <a:extLst>
              <a:ext uri="{FF2B5EF4-FFF2-40B4-BE49-F238E27FC236}">
                <a16:creationId xmlns:a16="http://schemas.microsoft.com/office/drawing/2014/main" xmlns="" id="{28C03C08-1048-4930-96F1-760BD9890EF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46" b="4282"/>
          <a:stretch>
            <a:fillRect/>
          </a:stretch>
        </p:blipFill>
        <p:spPr bwMode="auto">
          <a:xfrm>
            <a:off x="0" y="2922588"/>
            <a:ext cx="121920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2F32F75B-E81C-40B5-AD22-632176BFF4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461251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7">
            <a:extLst>
              <a:ext uri="{FF2B5EF4-FFF2-40B4-BE49-F238E27FC236}">
                <a16:creationId xmlns:a16="http://schemas.microsoft.com/office/drawing/2014/main" xmlns="" id="{B5F64828-7E4F-4290-A0D8-B90955AD7B7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 bwMode="auto">
          <a:xfrm>
            <a:off x="0" y="5172077"/>
            <a:ext cx="3048000" cy="168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1CB5A2C3-BCDB-486D-AF1A-6469A66C85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49" y="6280150"/>
            <a:ext cx="1365251" cy="6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xmlns="" id="{4F04BA91-FA5C-46CA-9C14-4DF489B564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5" y="6051550"/>
            <a:ext cx="204628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xmlns="" id="{6F172BDA-EE60-4B26-A4FA-FE9921EB9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6DE26-7868-466C-BE1C-5B233ECCA1B5}" type="datetimeFigureOut">
              <a:rPr lang="zh-CN" altLang="en-US"/>
              <a:pPr>
                <a:defRPr/>
              </a:pPr>
              <a:t>2021/9/11</a:t>
            </a:fld>
            <a:endParaRPr lang="zh-CN" alt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xmlns="" id="{0A580E52-77F5-4799-831D-18B8D9EC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xmlns="" id="{4C9C9D0B-4C43-4F5A-B08A-01CDFA961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FFC73-8B13-407A-88E5-3239BE3E148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6401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F693BF-627C-4CE3-9FF3-BC0DEA42B9BF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2F01F-9181-43F7-937D-9C9CDBC92F98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463928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337808-A3AE-4AEE-96E9-4BAADAB17F70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996AF6-BEA6-4958-9064-16A48142A92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67768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E3571C-B67D-4CA3-9A76-640A1B20372A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01D865-B65D-4C6A-A211-615C3262A56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59634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78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673243A-321F-4673-970F-4192B9CA6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2E04A-DDAC-4F09-B2C8-39949F38B566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F34AE55-B066-4B5D-A997-EF5F2ECFB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C74A0A-B07C-4319-AC6F-C9DE95D03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7C08CD-9141-47E6-92A4-C79A03EF31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148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BF2556-00EF-47B3-8044-FB80B248FD96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270F7C-4EB4-4AB1-93A0-BF83558346D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282230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0BDFF48-C513-48F4-B1E9-FFFE9783488A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26242F-F97F-4076-98D7-5DD4EAD910D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759871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7FABB9-8B7C-40B5-85C9-D8BA64E23D7C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AE4A03-980C-4E5F-BA67-5F4AB6CA41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7820099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C228C3-8CDF-4056-8B07-20E1A5451F82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B4F217-8B1B-4179-A323-A2D2622A51C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0964940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F898085-25DA-465C-9787-B8F11DA2F44D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224E84-4AF4-451B-AC61-FA6758DF844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91816"/>
      </p:ext>
    </p:extLst>
  </p:cSld>
  <p:clrMapOvr>
    <a:masterClrMapping/>
  </p:clrMapOvr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CC66A-F929-43CA-AB87-613C71FC3C09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76AB5A-36CA-4235-9E16-8F11C5C40FC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728475"/>
      </p:ext>
    </p:extLst>
  </p:cSld>
  <p:clrMapOvr>
    <a:masterClrMapping/>
  </p:clrMapOvr>
  <p:hf sldNum="0"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A80910-2E00-4258-AE01-5CC4C26E8E22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1EA1-AEAA-4119-8ABB-A594895D63C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389075"/>
      </p:ext>
    </p:extLst>
  </p:cSld>
  <p:clrMapOvr>
    <a:masterClrMapping/>
  </p:clrMapOvr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B907E22-6227-4025-A2C4-2D19564A8613}" type="datetimeFigureOut">
              <a:rPr lang="en-US" smtClean="0"/>
              <a:pPr>
                <a:defRPr/>
              </a:pPr>
              <a:t>9/11/2021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C4631-3CE1-4C67-A940-6D21072A00F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999606"/>
      </p:ext>
    </p:extLst>
  </p:cSld>
  <p:clrMapOvr>
    <a:masterClrMapping/>
  </p:clrMapOvr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86E151-CA0A-4479-B6B3-A87C7CD2C675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49075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2C24DC-BEB6-4371-A4F0-CBF5B24CB7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35330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1FB89D1B-6D78-4A36-A4BD-B5B08CCE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9951-2272-4177-AF22-0D4CDE8560E5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03A2E5C-105D-408E-83FE-495942F83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CA395CE-873F-42D3-B7FC-52F486F8D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CBE46-4A3A-4E47-A4F1-58D514557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1893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F69CBA-14AB-4569-8A4E-E463CEAF304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2321062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05F497-CBA0-4187-85EE-49DC68847DA6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288505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081BCE-BA95-4973-92F5-FB311AC3867A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751280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FA3D2D-E169-41E7-80B4-F2E0BE03E422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042170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058B4-2608-4972-B191-9DF9643CD83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0791668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E4307-2FCB-4718-A7AA-9158441AC6E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2180285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E1AD91-93F6-499E-ADAA-ABFA9390B2A3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884133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6F76FE-7ECB-49D7-A3D8-B3B1D188C630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252096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2ED453-DFF1-4375-9D14-8B4E46BCF6D9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5823519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320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82C38A68-9446-47B1-A141-9944F0027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405BE-CB04-454A-88C1-B2AB504A2C0E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156B9B45-EF85-46FB-913A-20D784AEE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0B68C52-3070-4F9A-9E51-BA25923C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8C6F6-6889-49C0-808F-147493C1CA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6192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240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6082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055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4619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4815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780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752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143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5384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277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EEA9AD5-86FF-46DE-ABC1-4C59529ED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E853E-5D95-4950-87ED-E8111A9752CC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35BF722-272A-4598-AF7D-04797CE56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70F398B-8F42-495B-AA2F-A7A1DA7C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28F7C-2AF1-456B-96DA-5C52851DF3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5371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F730677-54E0-4AAB-8EAE-D7CFF2F30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A5C4B-FD34-43B3-A3D3-E6195CC9B95F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890D7F-1D81-45AD-A83F-733FFC3BE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4885DB-B078-4FED-B1CA-5E4F82FD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F47C1-32EC-4867-B8D6-6E5B39EEDF6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610811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99415CF-7E5A-4720-8295-57BB3A88B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C06DBF-6005-41A3-BB03-2A757B420274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C30FF05-6EE6-44A9-AE54-22CF22C22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A95FD4-4D5A-4913-80B3-6C00BF17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529E2-1566-459E-AF0E-8DFC6DC8042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2951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D0CFD-2628-4E2A-A784-F7FACBF93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5E9332-0F31-48C0-80CD-99A29603BC67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F468CFA-B533-4D0F-9D93-EA07D4A33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D8F26F-AE00-497C-BACB-A4199C2C5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85D6D-8A47-4AC8-A5E2-3BF5ED6D1D9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3080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FD1D8A0-3EED-4F2A-82CC-B89A92BA6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182CC-71A9-4F4C-938A-7622FAA6BA8D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81620FD5-5719-4DE8-9FB1-6CF80AF5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ECE49DC-3A6C-4CFC-83DC-01F45C1B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F2D98-7D4F-4E7C-A693-5D8079162B3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80956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9F32BC2-F95E-4B6C-AEFB-47A4B4CAC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F8590F-556E-462D-BC46-3296A3C67B39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BC163CD-837B-49F0-8A1E-423914E6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DC07DA71-D00C-4D5E-9840-3822281B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6A1F1-E723-44F2-BF4B-60CC924802D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27186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8E01041F-5419-423B-8B8B-96CB13CCF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9E148-6D91-4A5C-9356-624DB00532C9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450E5FE-B189-4E63-9E63-E7EB04FA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BD5F5B7B-A575-44C1-B698-052E2289E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47022-AE10-46DB-BD6D-3302048E192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28843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60AC664-A019-4678-8794-AA09A7824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CA019-D69D-4F4C-A0DD-B9B7DCFDA9F0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519E955-0091-48FD-BDDE-840D5BDE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582611D3-ED29-48E3-92FA-8E68DAECB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F10C6-4CFB-41E9-B2DC-5DC871E8AC9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57576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F465A8F-3F76-45C1-B64B-F6472DC24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5BD04-462E-419D-BB04-FDA5243DD0A3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943E4C6A-17B1-4C46-8E7F-E14E5FDB2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2288159-86B8-4FEB-A5BF-3B5518455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BD2EEA-0C7C-495F-9EB6-B9BCF4EFFBF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108369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D5E6A12-343E-4ABD-BD20-FF4D28B4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17D3D1-0B51-43AE-9A4D-4FE01B2AA20B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57BA4C5-9BFF-4F12-8CF5-F58FFCF07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99E880D8-9AE7-4128-99BD-0BA7A097D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8E9E16-3FE5-473A-8238-CB57CDDF3F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130291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0D60C2F-A1FF-405F-80A1-657A6390A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874C54-7020-4645-ABD9-C55831D4FE00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7B1B48-38DE-44FC-B209-57636AC0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A0C460-7AD1-42B2-90AB-F0372EB52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3E018-54C3-4862-BE0B-C694D308FE4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62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3A8CDFD0-58BC-4096-BBD5-8C276D69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1EE61-A508-4C0E-9505-81554F49342F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1E235447-6552-4E36-B921-69A81C20D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81E5C51F-ABEF-4564-836C-28D0C487B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5A215-C3C3-409C-A768-D3B909C1CD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5152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136831D-19F3-496F-BF10-9240FEDF2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7056C-3995-4C26-BD6C-77EF690C93FE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498B61-30A8-4323-8C2F-8E815517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CED0A9-03EF-431C-B639-493456C53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8459E6-37DA-4860-A9AB-D613A57ED5C9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006731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1C4F7C-0EFC-4098-8FAC-14397D05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C665DE-F60C-4A81-97DF-6935EA9C2B59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EDB6313-3088-4AE9-822C-BDC28571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B50B38D-AA4B-4C8B-A9BE-15006EE56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A415F-40A3-46C5-9BE8-387C0FDE4C1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195746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D29248-5664-456E-8CF5-875A0CD3F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145A3-1364-493A-84E2-2304C5BF4520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57BED33-8BFF-437B-A180-E1BF5DF1F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2E48627-6B2D-495C-A945-206528DC9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6533D-FF2B-4B1A-9815-81619201EF15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76055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E706A0A-B684-47BE-AEDB-07CB1E75E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8A35F-4AD7-4D6A-88BE-E54F181BBB8C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43208-DC69-4D1F-A40E-1C81D37D7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E90344-AB82-483B-9B87-94B07F65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7FCCB-E000-4658-B27A-22F1F4787E9F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86351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4315B8A-7218-4ADD-902A-47D3287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5233C-3A74-4149-B761-0DE46A660426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2395148-0085-4909-A644-47F7A6138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ACE2940-4680-49E8-920A-1EB97F6FE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DE4DA-7162-4B78-871D-95C5E8CD95A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9965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037CE37-FCA2-40CB-9ECA-0E364532B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821C12-D624-4DE6-8DB6-73B0630FA34D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91893FE5-DB6D-4AC8-8657-46CA17A35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8BDA4EB-E555-4764-BFE0-55E0AB140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03EA58-F2D2-4CF8-9785-070A5B40DE4B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26365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0103B63A-805E-45EC-8007-8C5AD8F4E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999F78-365A-4108-9D36-82EC4AEE7D3C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99DEDD62-8E7F-4B3F-8DCF-91BA25F56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272E912B-90EB-4E8E-9D75-2D013318C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1E664-C5EE-45E7-8C85-85FD94D497C8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1477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FFDEB05-9BDE-4700-8CD0-571DEF661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BD94D-310E-4D70-ACAB-1F669F19898E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4F1809E-B3A4-4969-A4ED-EC620A2BB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4F476749-9CCA-43BD-B121-CA612E913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03651D-5942-46EA-91DF-1FDDFABD84E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04235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FDF2F273-756C-4CAF-A768-1A4A72EAB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5FDA7-0D7F-4F7F-80F1-28FA2E474EA6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764D6F8-BFF8-4D81-BA9D-C28B74ABD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93D7D27-34CD-4B8F-BA4E-F5A76D92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7956B-41B6-4988-9E67-0D4A862AAF3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2280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54914AA-8A70-459B-82BD-4CCDD616F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DCC18-05BB-4D91-8AE0-79DE40E2EA3D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3CDD48A-3368-47D9-BBD5-19E84536B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2B43C29-67E8-4288-AECA-B031C4EEF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5A53F1-5C4A-4A47-B307-00CFC7CFCA3C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0855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2FF3D83-29DF-414B-82DD-7203007BC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ECA89-E009-4F1D-A81D-AE47980A8C14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E4F1714-A96B-4310-8035-1C29C9C66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0372A0F-8278-4EF4-AF45-15B2FCAF2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E45548-C74D-4347-ABB6-25E4529313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1511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0192609-654D-4275-B2BE-51BB81FDB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D17BE-5CAC-476C-8EF4-221427D10E7A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628DC9-98D5-4E52-A5D2-AF57EAEF1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23A645A-F2C3-4A08-8DFE-9AA5814B9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93AE2-F7B0-4CC3-9E3D-39E964932F0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85171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B43BF3-A88C-4C88-91D2-BCC7D5AA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74CB4-DE09-43A2-A2DB-6B2D15551DEC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024264-EDC8-4279-B80A-7B4B1FC79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B38BEEF-1C33-4520-8CFD-7E75991DF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0F5ED-9746-43A5-A975-4D0D5B80CB9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3807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2686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962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1681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3874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7165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1993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4985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51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2911AF4-FBE4-4A6F-AE4D-3C485FAF3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EA6438-DBBB-47AA-84A8-4408245D8A52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E92F2651-869B-453B-81BF-CE8475BB2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18D17A4-55D9-473C-9198-9A735FFDC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5E45A-BCE4-4453-8814-1E5F98267C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2490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6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3033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569DB-8393-4D9B-A8C2-64BBBCC84538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003CB-BC7A-4F67-9FED-2481B6D7C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43590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0008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063017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08749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30488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34204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3478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3309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Relationship Id="rId14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xmlns="" id="{C128BDAC-10E3-4D83-A35B-F54271928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xmlns="" id="{0D8FAFA3-9AFF-41EA-9C02-06DF317C4F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039F03A-77B8-4A43-8E03-6BDC830EAB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30C25A2-96B5-43D4-974A-B48034D3A6DB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11991E-8E06-430E-91D6-DEB2023FF2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7108357-27CB-4B4E-92EB-019A0A8D08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2E5C8F6-E962-41E1-A201-9A693BD3E8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31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192881" indent="-192881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910" indent="-16073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spcBef>
          <a:spcPct val="20000"/>
        </a:spcBef>
        <a:buFont typeface="Arial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29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xmlns="" id="{115D9F39-EBDF-4791-9DA5-8B1495F662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xmlns="" id="{E13A16F9-139A-4869-8561-E798AEDF53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27BF1-805C-42D5-8590-A027D457EC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47D94C-D8DA-430F-9D3A-473F5B4ECCB6}" type="datetimeFigureOut">
              <a:rPr lang="en-US"/>
              <a:pPr>
                <a:defRPr/>
              </a:pPr>
              <a:t>9/11/2021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39550F-250D-41E5-A3B7-67036E41D3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8A9CC7A-AC8E-4953-8E0A-2C749B539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3159B56-9AC9-476C-856A-0CFFCED1F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  <p:sldLayoutId id="2147483846" r:id="rId14"/>
    <p:sldLayoutId id="2147483847" r:id="rId15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1468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  <p:pic>
        <p:nvPicPr>
          <p:cNvPr id="7" name="图片 1031" descr="背景2">
            <a:extLst>
              <a:ext uri="{FF2B5EF4-FFF2-40B4-BE49-F238E27FC236}">
                <a16:creationId xmlns:a16="http://schemas.microsoft.com/office/drawing/2014/main" xmlns="" id="{4C25D905-6FA2-44E1-B046-3B394FD1C9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89884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16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FABC7A-CFB1-4AA8-80F1-0C5AF4B65BBE}" type="slidenum">
              <a:rPr lang="en-US" altLang="zh-CN" smtClean="0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4452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13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xmlns="" id="{6FDEF910-6CEE-4914-AF20-54896D2DAC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xmlns="" id="{0D8314B5-0AC9-4A62-B09C-E8F85488B8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4BF447D-A6FE-4713-A6AB-3D2396B409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616EFB2-6D4D-4ED0-B62F-BCFE8087AA7A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2676B60-374A-4F55-9E55-7D431048B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E43477-1826-4473-BCAD-9F27B44B1D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F28F1A6-A4E3-4C24-8839-49D4CF60381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96052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>
            <a:extLst>
              <a:ext uri="{FF2B5EF4-FFF2-40B4-BE49-F238E27FC236}">
                <a16:creationId xmlns:a16="http://schemas.microsoft.com/office/drawing/2014/main" xmlns="" id="{D47D7287-14D0-460C-B0F7-E7D0071E0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6147" name="Text Placeholder 2">
            <a:extLst>
              <a:ext uri="{FF2B5EF4-FFF2-40B4-BE49-F238E27FC236}">
                <a16:creationId xmlns:a16="http://schemas.microsoft.com/office/drawing/2014/main" xmlns="" id="{7542D26B-5165-4F56-9D55-CDD5963D1A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6C83E0-D5EB-40D0-94C0-0C57217B17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A8A280-5097-461A-874A-BDB85BA19C72}" type="datetimeFigureOut">
              <a:rPr lang="vi-VN"/>
              <a:pPr>
                <a:defRPr/>
              </a:pPr>
              <a:t>11/09/2021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28EE8-BFDE-4AA9-A9D2-EA30C079A4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837E4AC-8D6D-4C0C-8FBE-1191D05B2A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C816D9-0DE7-4C58-9294-72D9F7D192C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5957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8CC7CD6-CC2D-40EF-AE3A-E7718FD794BB}" type="slidenum">
              <a:rPr lang="en-US" altLang="vi-VN" smtClean="0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55359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46ED6-0D68-464C-BFDA-9BBE32C46BA8}" type="datetimeFigureOut">
              <a:rPr lang="vi-VN" smtClean="0"/>
              <a:t>11/09/2021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419F2-5615-4844-B248-9C200856D3E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9169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7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5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5.jpeg"/><Relationship Id="rId5" Type="http://schemas.openxmlformats.org/officeDocument/2006/relationships/image" Target="../media/image34.GIF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3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5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104.xml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5.png"/><Relationship Id="rId11" Type="http://schemas.openxmlformats.org/officeDocument/2006/relationships/image" Target="../media/image57.jpeg"/><Relationship Id="rId5" Type="http://schemas.openxmlformats.org/officeDocument/2006/relationships/image" Target="../media/image54.png"/><Relationship Id="rId15" Type="http://schemas.openxmlformats.org/officeDocument/2006/relationships/image" Target="../media/image59.png"/><Relationship Id="rId10" Type="http://schemas.openxmlformats.org/officeDocument/2006/relationships/image" Target="../media/image50.png"/><Relationship Id="rId4" Type="http://schemas.openxmlformats.org/officeDocument/2006/relationships/image" Target="../media/image53.jpeg"/><Relationship Id="rId9" Type="http://schemas.microsoft.com/office/2007/relationships/hdphoto" Target="../media/hdphoto4.wdp"/><Relationship Id="rId1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62.png"/><Relationship Id="rId12" Type="http://schemas.openxmlformats.org/officeDocument/2006/relationships/image" Target="../media/image5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6.wdp"/><Relationship Id="rId11" Type="http://schemas.microsoft.com/office/2007/relationships/hdphoto" Target="../media/hdphoto5.wdp"/><Relationship Id="rId5" Type="http://schemas.openxmlformats.org/officeDocument/2006/relationships/image" Target="../media/image61.png"/><Relationship Id="rId15" Type="http://schemas.openxmlformats.org/officeDocument/2006/relationships/image" Target="../media/image59.png"/><Relationship Id="rId10" Type="http://schemas.openxmlformats.org/officeDocument/2006/relationships/image" Target="../media/image57.jpeg"/><Relationship Id="rId4" Type="http://schemas.openxmlformats.org/officeDocument/2006/relationships/image" Target="../media/image60.png"/><Relationship Id="rId9" Type="http://schemas.openxmlformats.org/officeDocument/2006/relationships/image" Target="../media/image50.png"/><Relationship Id="rId1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50.png"/><Relationship Id="rId18" Type="http://schemas.openxmlformats.org/officeDocument/2006/relationships/image" Target="../media/image58.png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65.png"/><Relationship Id="rId12" Type="http://schemas.microsoft.com/office/2007/relationships/hdphoto" Target="../media/hdphoto11.wdp"/><Relationship Id="rId17" Type="http://schemas.openxmlformats.org/officeDocument/2006/relationships/image" Target="../media/image48.png"/><Relationship Id="rId2" Type="http://schemas.openxmlformats.org/officeDocument/2006/relationships/audio" Target="../media/media3.wav"/><Relationship Id="rId16" Type="http://schemas.openxmlformats.org/officeDocument/2006/relationships/image" Target="../media/image54.png"/><Relationship Id="rId1" Type="http://schemas.microsoft.com/office/2007/relationships/media" Target="../media/media3.wav"/><Relationship Id="rId6" Type="http://schemas.microsoft.com/office/2007/relationships/hdphoto" Target="../media/hdphoto8.wdp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microsoft.com/office/2007/relationships/hdphoto" Target="../media/hdphoto5.wdp"/><Relationship Id="rId10" Type="http://schemas.microsoft.com/office/2007/relationships/hdphoto" Target="../media/hdphoto10.wdp"/><Relationship Id="rId19" Type="http://schemas.openxmlformats.org/officeDocument/2006/relationships/image" Target="../media/image59.png"/><Relationship Id="rId4" Type="http://schemas.openxmlformats.org/officeDocument/2006/relationships/image" Target="../media/image63.jpeg"/><Relationship Id="rId9" Type="http://schemas.openxmlformats.org/officeDocument/2006/relationships/image" Target="../media/image66.png"/><Relationship Id="rId1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3.jpe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2068" descr="2">
            <a:extLst>
              <a:ext uri="{FF2B5EF4-FFF2-40B4-BE49-F238E27FC236}">
                <a16:creationId xmlns:a16="http://schemas.microsoft.com/office/drawing/2014/main" xmlns="" id="{453009C4-E6DA-4906-AB54-A54BC0BEC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8" y="1373188"/>
            <a:ext cx="7339012" cy="459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图片 2070" descr="4">
            <a:extLst>
              <a:ext uri="{FF2B5EF4-FFF2-40B4-BE49-F238E27FC236}">
                <a16:creationId xmlns:a16="http://schemas.microsoft.com/office/drawing/2014/main" xmlns="" id="{D67D8F13-EAFD-4A5D-9C4E-0B67F6E9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343275"/>
            <a:ext cx="9144000" cy="266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0" name="图片 2069" descr="3">
            <a:extLst>
              <a:ext uri="{FF2B5EF4-FFF2-40B4-BE49-F238E27FC236}">
                <a16:creationId xmlns:a16="http://schemas.microsoft.com/office/drawing/2014/main" xmlns="" id="{7F65E152-1990-431D-ADBB-2A8161AC9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3074989"/>
            <a:ext cx="6946900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10EEE8C7-449D-4A5B-AA2A-8A59F5226F69}"/>
              </a:ext>
            </a:extLst>
          </p:cNvPr>
          <p:cNvSpPr/>
          <p:nvPr/>
        </p:nvSpPr>
        <p:spPr>
          <a:xfrm>
            <a:off x="616750" y="1618472"/>
            <a:ext cx="9789861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.VnTime" panose="020B7200000000000000" pitchFamily="34" charset="0"/>
              </a:rPr>
              <a:t>             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0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4000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0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4204AB4-F3CF-4C1C-8A2D-75158D717DAF}"/>
              </a:ext>
            </a:extLst>
          </p:cNvPr>
          <p:cNvSpPr txBox="1"/>
          <p:nvPr/>
        </p:nvSpPr>
        <p:spPr>
          <a:xfrm>
            <a:off x="3906084" y="2082420"/>
            <a:ext cx="43798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Vd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1a,1b,1c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DE1D1493-B151-4E7E-9C45-F152F02E8BD6}"/>
              </a:ext>
            </a:extLst>
          </p:cNvPr>
          <p:cNvSpPr/>
          <p:nvPr/>
        </p:nvSpPr>
        <p:spPr>
          <a:xfrm>
            <a:off x="4900001" y="1435101"/>
            <a:ext cx="239200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>
                <a:ln w="0"/>
                <a:solidFill>
                  <a:srgbClr val="4F81BD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xmlns="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xmlns="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xmlns="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xmlns="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23967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.Bí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phộng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.Nước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cam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.Cơm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lợn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a.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.Đậu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cô-ve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.Thịt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.Sữa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bò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.Tôm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xmlns="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xmlns="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xmlns="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2563008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c,d,e,g,h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xmlns="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2657474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2a,b,f,I,k,l</a:t>
            </a:r>
          </a:p>
        </p:txBody>
      </p:sp>
    </p:spTree>
    <p:extLst>
      <p:ext uri="{BB962C8B-B14F-4D97-AF65-F5344CB8AC3E}">
        <p14:creationId xmlns:p14="http://schemas.microsoft.com/office/powerpoint/2010/main" val="337213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3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24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5125" name="Picture 28" descr="thit ga quay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57400" y="4114800"/>
            <a:ext cx="2971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30" descr="sua 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2400" y="457200"/>
            <a:ext cx="28956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34" descr="Peixe_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133600"/>
            <a:ext cx="2895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Text Box 36"/>
          <p:cNvSpPr txBox="1">
            <a:spLocks noChangeArrowheads="1"/>
          </p:cNvSpPr>
          <p:nvPr/>
        </p:nvSpPr>
        <p:spPr bwMode="auto">
          <a:xfrm>
            <a:off x="5410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Cá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39" descr="tom-su-hap-trai-du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33528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40" descr="thit l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52600" y="1143000"/>
            <a:ext cx="2590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1" name="Text Box 42"/>
          <p:cNvSpPr txBox="1">
            <a:spLocks noChangeArrowheads="1"/>
          </p:cNvSpPr>
          <p:nvPr/>
        </p:nvSpPr>
        <p:spPr bwMode="auto">
          <a:xfrm>
            <a:off x="8458200" y="61722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Tôm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5133" name="Text Box 52"/>
          <p:cNvSpPr txBox="1">
            <a:spLocks noChangeArrowheads="1"/>
          </p:cNvSpPr>
          <p:nvPr/>
        </p:nvSpPr>
        <p:spPr bwMode="auto">
          <a:xfrm>
            <a:off x="1968500" y="36703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lợn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4" name="Text Box 53"/>
          <p:cNvSpPr txBox="1">
            <a:spLocks noChangeArrowheads="1"/>
          </p:cNvSpPr>
          <p:nvPr/>
        </p:nvSpPr>
        <p:spPr bwMode="auto">
          <a:xfrm>
            <a:off x="1905000" y="228600"/>
            <a:ext cx="60960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/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đồ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uống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nguồn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gốc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cs typeface="Arial" panose="020B0604020202020204" pitchFamily="34" charset="0"/>
              </a:rPr>
              <a:t>vật</a:t>
            </a:r>
            <a:endParaRPr lang="en-US" sz="3600" b="1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5135" name="Text Box 29"/>
          <p:cNvSpPr txBox="1">
            <a:spLocks noChangeArrowheads="1"/>
          </p:cNvSpPr>
          <p:nvPr/>
        </p:nvSpPr>
        <p:spPr bwMode="auto">
          <a:xfrm>
            <a:off x="2286000" y="6096000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Thịt g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</a:p>
        </p:txBody>
      </p:sp>
      <p:sp>
        <p:nvSpPr>
          <p:cNvPr id="5136" name="Text Box 31"/>
          <p:cNvSpPr txBox="1">
            <a:spLocks noChangeArrowheads="1"/>
          </p:cNvSpPr>
          <p:nvPr/>
        </p:nvSpPr>
        <p:spPr bwMode="auto">
          <a:xfrm>
            <a:off x="8305800" y="2590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Sữa bò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6149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0" y="228600"/>
            <a:ext cx="18669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1219200"/>
            <a:ext cx="1447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1200" y="3124200"/>
            <a:ext cx="2286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22"/>
          <p:cNvSpPr txBox="1">
            <a:spLocks noChangeArrowheads="1"/>
          </p:cNvSpPr>
          <p:nvPr/>
        </p:nvSpPr>
        <p:spPr bwMode="auto">
          <a:xfrm>
            <a:off x="6172200" y="58674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Bí đao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3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0" y="304800"/>
            <a:ext cx="21209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4" name="Text Box 25"/>
          <p:cNvSpPr txBox="1">
            <a:spLocks noChangeArrowheads="1"/>
          </p:cNvSpPr>
          <p:nvPr/>
        </p:nvSpPr>
        <p:spPr bwMode="auto">
          <a:xfrm>
            <a:off x="8610600" y="25146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phộng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5" name="Picture 32" descr="nuoc cam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686800" y="3124200"/>
            <a:ext cx="17526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 Box 33"/>
          <p:cNvSpPr txBox="1">
            <a:spLocks noChangeArrowheads="1"/>
          </p:cNvSpPr>
          <p:nvPr/>
        </p:nvSpPr>
        <p:spPr bwMode="auto">
          <a:xfrm>
            <a:off x="8686800" y="60960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Nước cam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57" name="Picture 37" descr="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7400" y="3200400"/>
            <a:ext cx="3429000" cy="247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8" name="Text Box 38"/>
          <p:cNvSpPr txBox="1">
            <a:spLocks noChangeArrowheads="1"/>
          </p:cNvSpPr>
          <p:nvPr/>
        </p:nvSpPr>
        <p:spPr bwMode="auto">
          <a:xfrm>
            <a:off x="23622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Cơm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9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6160" name="Text Box 50"/>
          <p:cNvSpPr txBox="1">
            <a:spLocks noChangeArrowheads="1"/>
          </p:cNvSpPr>
          <p:nvPr/>
        </p:nvSpPr>
        <p:spPr bwMode="auto">
          <a:xfrm>
            <a:off x="3352800" y="0"/>
            <a:ext cx="5029200" cy="1200150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00FF"/>
                </a:solidFill>
                <a:cs typeface="Arial" panose="020B0604020202020204" pitchFamily="34" charset="0"/>
              </a:rPr>
              <a:t>Thức ăn, đồ uống có nguồn gốc thực vật</a:t>
            </a:r>
          </a:p>
        </p:txBody>
      </p:sp>
      <p:sp>
        <p:nvSpPr>
          <p:cNvPr id="6161" name="Text Box 16"/>
          <p:cNvSpPr txBox="1">
            <a:spLocks noChangeArrowheads="1"/>
          </p:cNvSpPr>
          <p:nvPr/>
        </p:nvSpPr>
        <p:spPr bwMode="auto">
          <a:xfrm>
            <a:off x="1752600" y="25908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Rau cải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62" name="Text Box 19"/>
          <p:cNvSpPr txBox="1">
            <a:spLocks noChangeArrowheads="1"/>
          </p:cNvSpPr>
          <p:nvPr/>
        </p:nvSpPr>
        <p:spPr bwMode="auto">
          <a:xfrm>
            <a:off x="4876800" y="2514600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Đậu cô-ve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xmlns="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6">
            <a:extLst>
              <a:ext uri="{FF2B5EF4-FFF2-40B4-BE49-F238E27FC236}">
                <a16:creationId xmlns:a16="http://schemas.microsoft.com/office/drawing/2014/main" xmlns="" id="{E0FE0A4D-3A0C-412D-9F18-107559848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46" y="2091027"/>
            <a:ext cx="8001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Người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ta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loại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theo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Text Box 20">
            <a:extLst>
              <a:ext uri="{FF2B5EF4-FFF2-40B4-BE49-F238E27FC236}">
                <a16:creationId xmlns:a16="http://schemas.microsoft.com/office/drawing/2014/main" xmlns="" id="{E6A85281-AA52-4D7B-AB33-13C156B1DC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146" y="2838425"/>
            <a:ext cx="7620000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hai</a:t>
            </a:r>
            <a:r>
              <a:rPr lang="en-US" b="1" i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cs typeface="Arial" panose="020B0604020202020204" pitchFamily="34" charset="0"/>
              </a:rPr>
              <a:t>cách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phân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loại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 Box 21">
            <a:extLst>
              <a:ext uri="{FF2B5EF4-FFF2-40B4-BE49-F238E27FC236}">
                <a16:creationId xmlns:a16="http://schemas.microsoft.com/office/drawing/2014/main" xmlns="" id="{79EF8AC9-3CAB-424B-B224-547F15D4F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536" y="3429000"/>
            <a:ext cx="8229600" cy="1600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nguồn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gốc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động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hay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thực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vật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).</a:t>
            </a:r>
          </a:p>
          <a:p>
            <a:pPr algn="just">
              <a:spcBef>
                <a:spcPct val="50000"/>
              </a:spcBef>
            </a:pPr>
            <a:endParaRPr lang="en-US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" name="Text Box 22">
            <a:extLst>
              <a:ext uri="{FF2B5EF4-FFF2-40B4-BE49-F238E27FC236}">
                <a16:creationId xmlns:a16="http://schemas.microsoft.com/office/drawing/2014/main" xmlns="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546" y="4333222"/>
            <a:ext cx="7467404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Dựa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vào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các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chất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dinh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dưỡng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có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trong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. Chia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thức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ăn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thành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 4 </a:t>
            </a:r>
            <a:r>
              <a:rPr lang="en-US" b="1" dirty="0" err="1">
                <a:solidFill>
                  <a:schemeClr val="bg1"/>
                </a:solidFill>
                <a:cs typeface="Arial" panose="020B0604020202020204" pitchFamily="34" charset="0"/>
              </a:rPr>
              <a:t>nhóm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138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xmlns="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2">
            <a:extLst>
              <a:ext uri="{FF2B5EF4-FFF2-40B4-BE49-F238E27FC236}">
                <a16:creationId xmlns:a16="http://schemas.microsoft.com/office/drawing/2014/main" xmlns="" id="{E23921B0-CB7D-4E82-A0FD-1D913D8AA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4" y="1580780"/>
            <a:ext cx="7467404" cy="175432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r>
              <a:rPr lang="en-US" sz="32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Chia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Font typeface="Arial" panose="020B0604020202020204" pitchFamily="34" charset="0"/>
              <a:buChar char="-"/>
            </a:pPr>
            <a:endParaRPr lang="en-US" sz="32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Text Box 23">
            <a:extLst>
              <a:ext uri="{FF2B5EF4-FFF2-40B4-BE49-F238E27FC236}">
                <a16:creationId xmlns:a16="http://schemas.microsoft.com/office/drawing/2014/main" xmlns="" id="{200D2204-21C9-4F55-B6CF-2C42E650FF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990" y="2436176"/>
            <a:ext cx="8686800" cy="212365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béo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vi-ta-min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xmlns="" id="{3E6E6174-BFF2-441C-9F95-FC7F98BFB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744" y="4467442"/>
            <a:ext cx="7162612" cy="10156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chemeClr val="bg1"/>
                </a:solidFill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203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D35E38-BD79-440A-AA75-EBF06BB93ED8}"/>
              </a:ext>
            </a:extLst>
          </p:cNvPr>
          <p:cNvSpPr txBox="1"/>
          <p:nvPr/>
        </p:nvSpPr>
        <p:spPr>
          <a:xfrm flipH="1">
            <a:off x="2438496" y="1219258"/>
            <a:ext cx="6019642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uống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1832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1524000" y="50800"/>
            <a:ext cx="9144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Gọi tên một số loại thức ăn chứa nhiều chất bột đường sau đây: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4" name="Picture 9" descr="bap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0" y="558800"/>
            <a:ext cx="1676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0" descr="gao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5715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11" descr="m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2590800"/>
            <a:ext cx="1752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27" descr="banh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0" y="2603500"/>
            <a:ext cx="1752600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8" name="Picture 28" descr="banh-mi-so-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25908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2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0" y="4572000"/>
            <a:ext cx="1828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0" descr="khoai tay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534400" y="4572000"/>
            <a:ext cx="1828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1" name="Picture 31" descr="bun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14800" y="4572001"/>
            <a:ext cx="18288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2" name="Picture 32" descr="khoai la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324600" y="4572000"/>
            <a:ext cx="18288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3" name="Text Box 33"/>
          <p:cNvSpPr txBox="1">
            <a:spLocks noChangeArrowheads="1"/>
          </p:cNvSpPr>
          <p:nvPr/>
        </p:nvSpPr>
        <p:spPr bwMode="auto">
          <a:xfrm>
            <a:off x="3810000" y="1955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4" name="Text Box 36"/>
          <p:cNvSpPr txBox="1">
            <a:spLocks noChangeArrowheads="1"/>
          </p:cNvSpPr>
          <p:nvPr/>
        </p:nvSpPr>
        <p:spPr bwMode="auto">
          <a:xfrm>
            <a:off x="2362200" y="3987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5" name="Text Box 37"/>
          <p:cNvSpPr txBox="1">
            <a:spLocks noChangeArrowheads="1"/>
          </p:cNvSpPr>
          <p:nvPr/>
        </p:nvSpPr>
        <p:spPr bwMode="auto">
          <a:xfrm>
            <a:off x="6870700" y="2006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6" name="Text Box 38"/>
          <p:cNvSpPr txBox="1">
            <a:spLocks noChangeArrowheads="1"/>
          </p:cNvSpPr>
          <p:nvPr/>
        </p:nvSpPr>
        <p:spPr bwMode="auto">
          <a:xfrm>
            <a:off x="5334000" y="38862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7" name="Text Box 39"/>
          <p:cNvSpPr txBox="1">
            <a:spLocks noChangeArrowheads="1"/>
          </p:cNvSpPr>
          <p:nvPr/>
        </p:nvSpPr>
        <p:spPr bwMode="auto">
          <a:xfrm>
            <a:off x="8458200" y="3962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498" name="Text Box 40"/>
          <p:cNvSpPr txBox="1">
            <a:spLocks noChangeArrowheads="1"/>
          </p:cNvSpPr>
          <p:nvPr/>
        </p:nvSpPr>
        <p:spPr bwMode="auto">
          <a:xfrm>
            <a:off x="19558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499" name="Text Box 41"/>
          <p:cNvSpPr txBox="1">
            <a:spLocks noChangeArrowheads="1"/>
          </p:cNvSpPr>
          <p:nvPr/>
        </p:nvSpPr>
        <p:spPr bwMode="auto">
          <a:xfrm>
            <a:off x="4191000" y="59436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0" name="Text Box 42"/>
          <p:cNvSpPr txBox="1">
            <a:spLocks noChangeArrowheads="1"/>
          </p:cNvSpPr>
          <p:nvPr/>
        </p:nvSpPr>
        <p:spPr bwMode="auto">
          <a:xfrm>
            <a:off x="6464300" y="58928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1" name="Text Box 43"/>
          <p:cNvSpPr txBox="1">
            <a:spLocks noChangeArrowheads="1"/>
          </p:cNvSpPr>
          <p:nvPr/>
        </p:nvSpPr>
        <p:spPr bwMode="auto">
          <a:xfrm>
            <a:off x="8648700" y="5867400"/>
            <a:ext cx="1600200" cy="57943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>
                <a:solidFill>
                  <a:srgbClr val="FF0066"/>
                </a:solidFill>
              </a:rPr>
              <a:t>?</a:t>
            </a:r>
          </a:p>
        </p:txBody>
      </p:sp>
      <p:sp>
        <p:nvSpPr>
          <p:cNvPr id="20502" name="Text Box 44"/>
          <p:cNvSpPr txBox="1">
            <a:spLocks noChangeArrowheads="1"/>
          </p:cNvSpPr>
          <p:nvPr/>
        </p:nvSpPr>
        <p:spPr bwMode="auto">
          <a:xfrm>
            <a:off x="3797300" y="19812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Gạo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3" name="Text Box 45"/>
          <p:cNvSpPr txBox="1">
            <a:spLocks noChangeArrowheads="1"/>
          </p:cNvSpPr>
          <p:nvPr/>
        </p:nvSpPr>
        <p:spPr bwMode="auto">
          <a:xfrm>
            <a:off x="6870700" y="2006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Bắp (ngô)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4" name="Text Box 46"/>
          <p:cNvSpPr txBox="1">
            <a:spLocks noChangeArrowheads="1"/>
          </p:cNvSpPr>
          <p:nvPr/>
        </p:nvSpPr>
        <p:spPr bwMode="auto">
          <a:xfrm>
            <a:off x="2362200" y="40005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quy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5" name="Text Box 47"/>
          <p:cNvSpPr txBox="1">
            <a:spLocks noChangeArrowheads="1"/>
          </p:cNvSpPr>
          <p:nvPr/>
        </p:nvSpPr>
        <p:spPr bwMode="auto">
          <a:xfrm>
            <a:off x="5346700" y="3987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Bánh mì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6" name="Text Box 48"/>
          <p:cNvSpPr txBox="1">
            <a:spLocks noChangeArrowheads="1"/>
          </p:cNvSpPr>
          <p:nvPr/>
        </p:nvSpPr>
        <p:spPr bwMode="auto">
          <a:xfrm>
            <a:off x="8445500" y="39624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Mì sợi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7" name="Text Box 49"/>
          <p:cNvSpPr txBox="1">
            <a:spLocks noChangeArrowheads="1"/>
          </p:cNvSpPr>
          <p:nvPr/>
        </p:nvSpPr>
        <p:spPr bwMode="auto">
          <a:xfrm>
            <a:off x="1981200" y="60198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Chuối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8" name="Text Box 51"/>
          <p:cNvSpPr txBox="1">
            <a:spLocks noChangeArrowheads="1"/>
          </p:cNvSpPr>
          <p:nvPr/>
        </p:nvSpPr>
        <p:spPr bwMode="auto">
          <a:xfrm>
            <a:off x="41910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Bún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09" name="Text Box 52"/>
          <p:cNvSpPr txBox="1">
            <a:spLocks noChangeArrowheads="1"/>
          </p:cNvSpPr>
          <p:nvPr/>
        </p:nvSpPr>
        <p:spPr bwMode="auto">
          <a:xfrm>
            <a:off x="6324600" y="5943600"/>
            <a:ext cx="1828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lang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0" name="Text Box 53"/>
          <p:cNvSpPr txBox="1">
            <a:spLocks noChangeArrowheads="1"/>
          </p:cNvSpPr>
          <p:nvPr/>
        </p:nvSpPr>
        <p:spPr bwMode="auto">
          <a:xfrm>
            <a:off x="8648700" y="59436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</a:rPr>
              <a:t>Khoai tây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5" dur="2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9" dur="5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5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5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1" dur="1" fill="hold"/>
                                        <p:tgtEl>
                                          <p:spTgt spid="2048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72" presetID="2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4" dur="1" fill="hold"/>
                                        <p:tgtEl>
                                          <p:spTgt spid="2049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800" decel="100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00" decel="1000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4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7" dur="2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1" dur="5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7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4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9" dur="1000"/>
                                        <p:tgtEl>
                                          <p:spTgt spid="2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9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4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1" dur="5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7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2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5" dur="5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0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7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9" dur="5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19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493" grpId="0"/>
      <p:bldP spid="20493" grpId="1"/>
      <p:bldP spid="20494" grpId="0"/>
      <p:bldP spid="20494" grpId="1"/>
      <p:bldP spid="20495" grpId="0"/>
      <p:bldP spid="20495" grpId="1"/>
      <p:bldP spid="20496" grpId="0"/>
      <p:bldP spid="20496" grpId="1"/>
      <p:bldP spid="20497" grpId="0"/>
      <p:bldP spid="20497" grpId="1"/>
      <p:bldP spid="20498" grpId="0"/>
      <p:bldP spid="20498" grpId="1"/>
      <p:bldP spid="20499" grpId="0"/>
      <p:bldP spid="20499" grpId="1"/>
      <p:bldP spid="20500" grpId="0"/>
      <p:bldP spid="20500" grpId="1"/>
      <p:bldP spid="20501" grpId="0"/>
      <p:bldP spid="20501" grpId="1"/>
      <p:bldP spid="20502" grpId="0"/>
      <p:bldP spid="20503" grpId="0"/>
      <p:bldP spid="20504" grpId="0"/>
      <p:bldP spid="20505" grpId="0"/>
      <p:bldP spid="20506" grpId="0"/>
      <p:bldP spid="20507" grpId="0"/>
      <p:bldP spid="20508" grpId="0"/>
      <p:bldP spid="20509" grpId="0"/>
      <p:bldP spid="205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xmlns="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4">
            <a:extLst>
              <a:ext uri="{FF2B5EF4-FFF2-40B4-BE49-F238E27FC236}">
                <a16:creationId xmlns:a16="http://schemas.microsoft.com/office/drawing/2014/main" xmlns="" id="{45A5EBEF-2FF4-45E1-8A40-2DA6F96D52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034" y="2351782"/>
            <a:ext cx="77724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Text Box 13">
            <a:extLst>
              <a:ext uri="{FF2B5EF4-FFF2-40B4-BE49-F238E27FC236}">
                <a16:creationId xmlns:a16="http://schemas.microsoft.com/office/drawing/2014/main" xmlns="" id="{114C3622-81C6-47AD-AA3A-EDB28CA55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40" y="3429000"/>
            <a:ext cx="8078788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6003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CHIẾC BỤNG ĐÓI - Tiên Cookie ft. Thanh Ngân (Official Lyric Video)">
            <a:hlinkClick r:id="" action="ppaction://media"/>
            <a:extLst>
              <a:ext uri="{FF2B5EF4-FFF2-40B4-BE49-F238E27FC236}">
                <a16:creationId xmlns:a16="http://schemas.microsoft.com/office/drawing/2014/main" xmlns="" id="{4B1AA7A3-6A8E-43E9-8632-C4B301A453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04882"/>
            <a:ext cx="12192000" cy="6000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5684" y="2057436"/>
            <a:ext cx="6934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KHỞI ĐỘNG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06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A4CE8313-255A-41BF-982B-48FA8306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52" y="1600248"/>
            <a:ext cx="4343508" cy="31700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469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9" name="Content Placeholder 23559">
            <a:extLst>
              <a:ext uri="{FF2B5EF4-FFF2-40B4-BE49-F238E27FC236}">
                <a16:creationId xmlns:a16="http://schemas.microsoft.com/office/drawing/2014/main" xmlns="" id="{8BFB1002-B32F-408F-9CFD-12A51A3B2B1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6301196"/>
              </p:ext>
            </p:extLst>
          </p:nvPr>
        </p:nvGraphicFramePr>
        <p:xfrm>
          <a:off x="1790700" y="1390686"/>
          <a:ext cx="8229600" cy="4660828"/>
        </p:xfrm>
        <a:graphic>
          <a:graphicData uri="http://schemas.openxmlformats.org/drawingml/2006/table">
            <a:tbl>
              <a:tblPr/>
              <a:tblGrid>
                <a:gridCol w="8382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908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800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57200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ăn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Nguồn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sz="2400" b="1" dirty="0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rgbClr val="FFC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endParaRPr lang="en-US" sz="2400" b="1" dirty="0">
                        <a:solidFill>
                          <a:srgbClr val="FFC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203628"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Gạo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Bánh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Chuối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Bún</a:t>
                      </a:r>
                      <a:endParaRPr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lang</a:t>
                      </a:r>
                    </a:p>
                    <a:p>
                      <a:pPr marL="0" lvl="0" indent="457200" eaLnBrk="1" hangingPunct="1">
                        <a:spcBef>
                          <a:spcPct val="20000"/>
                        </a:spcBef>
                        <a:buNone/>
                      </a:pP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Khoai</a:t>
                      </a:r>
                      <a:r>
                        <a:rPr sz="24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2400" b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lvl="1" indent="-28575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24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lvl="2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0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lvl="3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–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lvl="4" indent="-228600" algn="l" defTabSz="91440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»"/>
                        <a:defRPr sz="1800" b="0" i="0" u="none" kern="1200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</a:lstStyle>
                    <a:p>
                      <a:pPr marL="0" lvl="0" indent="0" defTabSz="0" eaLnBrk="1" hangingPunct="1">
                        <a:spcBef>
                          <a:spcPct val="20000"/>
                        </a:spcBef>
                        <a:buNone/>
                        <a:tabLst>
                          <a:tab pos="1371600" algn="l"/>
                        </a:tabLst>
                      </a:pPr>
                      <a:endParaRPr lang="en-US" b="1" dirty="0">
                        <a:solidFill>
                          <a:schemeClr val="accent2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20" name="Text Box 48">
            <a:extLst>
              <a:ext uri="{FF2B5EF4-FFF2-40B4-BE49-F238E27FC236}">
                <a16:creationId xmlns:a16="http://schemas.microsoft.com/office/drawing/2014/main" xmlns="" id="{4C4EA104-0782-4ABC-A12F-52E809CC1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0100" y="19939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lúa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49">
            <a:extLst>
              <a:ext uri="{FF2B5EF4-FFF2-40B4-BE49-F238E27FC236}">
                <a16:creationId xmlns:a16="http://schemas.microsoft.com/office/drawing/2014/main" xmlns="" id="{8DD76D28-CA7A-4C83-BA60-C0140251CB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413000"/>
            <a:ext cx="30480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tabLst>
                <a:tab pos="1092200" algn="l"/>
              </a:tabLst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bắp (cây ngô)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50">
            <a:extLst>
              <a:ext uri="{FF2B5EF4-FFF2-40B4-BE49-F238E27FC236}">
                <a16:creationId xmlns:a16="http://schemas.microsoft.com/office/drawing/2014/main" xmlns="" id="{33BD9CA6-45D6-4630-95C4-7AF60019CD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2844800"/>
            <a:ext cx="1879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xmlns="" id="{05F581D3-00A6-4CF2-A1DF-881823E84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3263900"/>
            <a:ext cx="19431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xmlns="" id="{4763D12C-F6C7-438A-9471-E3B5DD939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3708400"/>
            <a:ext cx="2108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4">
            <a:extLst>
              <a:ext uri="{FF2B5EF4-FFF2-40B4-BE49-F238E27FC236}">
                <a16:creationId xmlns:a16="http://schemas.microsoft.com/office/drawing/2014/main" xmlns="" id="{FFD08526-BB7A-4C74-AFB2-2990D8586B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0419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55">
            <a:extLst>
              <a:ext uri="{FF2B5EF4-FFF2-40B4-BE49-F238E27FC236}">
                <a16:creationId xmlns:a16="http://schemas.microsoft.com/office/drawing/2014/main" xmlns="" id="{F0B9B639-4929-4EA2-9102-1CB9AFA88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40200"/>
            <a:ext cx="1625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56">
            <a:extLst>
              <a:ext uri="{FF2B5EF4-FFF2-40B4-BE49-F238E27FC236}">
                <a16:creationId xmlns:a16="http://schemas.microsoft.com/office/drawing/2014/main" xmlns="" id="{8B26AE41-88C8-4A8A-B1D4-32CC5D2F87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2800" y="4572000"/>
            <a:ext cx="16002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57">
            <a:extLst>
              <a:ext uri="{FF2B5EF4-FFF2-40B4-BE49-F238E27FC236}">
                <a16:creationId xmlns:a16="http://schemas.microsoft.com/office/drawing/2014/main" xmlns="" id="{0828C889-825D-4E30-9113-C2368A901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05500" y="5486400"/>
            <a:ext cx="2247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10">
            <a:extLst>
              <a:ext uri="{FF2B5EF4-FFF2-40B4-BE49-F238E27FC236}">
                <a16:creationId xmlns:a16="http://schemas.microsoft.com/office/drawing/2014/main" xmlns="" id="{3B41DD5B-1844-44E9-9E39-35EB64C6E1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04801"/>
            <a:ext cx="5181600" cy="64633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Ho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th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nh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49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rAng="0" ptsTypes="">
                                      <p:cBhvr>
                                        <p:cTn id="8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ua mi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05700" y="609600"/>
            <a:ext cx="2743200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5" descr="lu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22500" y="609600"/>
            <a:ext cx="21209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2" descr="ngo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596900"/>
            <a:ext cx="22860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14" descr="khoai la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3543300"/>
            <a:ext cx="22860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5" descr="khoai tay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352800"/>
            <a:ext cx="24384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19" descr="chuoi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184400" y="3530600"/>
            <a:ext cx="23622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Text Box 20"/>
          <p:cNvSpPr txBox="1">
            <a:spLocks noChangeArrowheads="1"/>
          </p:cNvSpPr>
          <p:nvPr/>
        </p:nvSpPr>
        <p:spPr bwMode="auto">
          <a:xfrm>
            <a:off x="2209800" y="24765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lúa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5" name="Text Box 21"/>
          <p:cNvSpPr txBox="1">
            <a:spLocks noChangeArrowheads="1"/>
          </p:cNvSpPr>
          <p:nvPr/>
        </p:nvSpPr>
        <p:spPr bwMode="auto">
          <a:xfrm>
            <a:off x="7810500" y="2451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lúa mì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6" name="Text Box 22"/>
          <p:cNvSpPr txBox="1">
            <a:spLocks noChangeArrowheads="1"/>
          </p:cNvSpPr>
          <p:nvPr/>
        </p:nvSpPr>
        <p:spPr bwMode="auto">
          <a:xfrm>
            <a:off x="5118100" y="5613400"/>
            <a:ext cx="2387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khoai lang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7" name="Text Box 23"/>
          <p:cNvSpPr txBox="1">
            <a:spLocks noChangeArrowheads="1"/>
          </p:cNvSpPr>
          <p:nvPr/>
        </p:nvSpPr>
        <p:spPr bwMode="auto">
          <a:xfrm>
            <a:off x="4876800" y="2451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bắp ngô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8" name="Text Box 25"/>
          <p:cNvSpPr txBox="1">
            <a:spLocks noChangeArrowheads="1"/>
          </p:cNvSpPr>
          <p:nvPr/>
        </p:nvSpPr>
        <p:spPr bwMode="auto">
          <a:xfrm>
            <a:off x="7810500" y="56261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khoai tây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89" name="Text Box 26"/>
          <p:cNvSpPr txBox="1">
            <a:spLocks noChangeArrowheads="1"/>
          </p:cNvSpPr>
          <p:nvPr/>
        </p:nvSpPr>
        <p:spPr bwMode="auto">
          <a:xfrm>
            <a:off x="2260600" y="5638800"/>
            <a:ext cx="21336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0066FF"/>
                </a:solidFill>
                <a:latin typeface="Times New Roman" panose="02020603050405020304" pitchFamily="18" charset="0"/>
              </a:rPr>
              <a:t>Cây chuối</a:t>
            </a:r>
            <a:endParaRPr lang="en-US" sz="2400" b="1">
              <a:solidFill>
                <a:srgbClr val="0066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5" dur="20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/>
      <p:bldP spid="24585" grpId="0"/>
      <p:bldP spid="24586" grpId="0"/>
      <p:bldP spid="24587" grpId="0"/>
      <p:bldP spid="24588" grpId="0"/>
      <p:bldP spid="2458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58ADB1D-4D9B-4D82-9ECF-AADA392CE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9">
            <a:extLst>
              <a:ext uri="{FF2B5EF4-FFF2-40B4-BE49-F238E27FC236}">
                <a16:creationId xmlns:a16="http://schemas.microsoft.com/office/drawing/2014/main" xmlns="" id="{592138CC-D40E-4534-86FE-06D875D860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4038600"/>
            <a:ext cx="1371600" cy="1066800"/>
          </a:xfrm>
          <a:prstGeom prst="rect">
            <a:avLst/>
          </a:prstGeom>
          <a:solidFill>
            <a:srgbClr val="EDFCA2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pPr algn="just"/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ăn</a:t>
            </a:r>
            <a:endParaRPr lang="en-US" sz="36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Line 11">
            <a:extLst>
              <a:ext uri="{FF2B5EF4-FFF2-40B4-BE49-F238E27FC236}">
                <a16:creationId xmlns:a16="http://schemas.microsoft.com/office/drawing/2014/main" xmlns="" id="{81DE56E0-9127-44EB-BFF5-4EF5B4F56E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2514600"/>
            <a:ext cx="762000" cy="190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" name="Rectangle 12">
            <a:extLst>
              <a:ext uri="{FF2B5EF4-FFF2-40B4-BE49-F238E27FC236}">
                <a16:creationId xmlns:a16="http://schemas.microsoft.com/office/drawing/2014/main" xmlns="" id="{902638D8-5D1C-4EEB-80A6-3F44E9BBC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622300"/>
            <a:ext cx="7620000" cy="609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ă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n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Line 13">
            <a:extLst>
              <a:ext uri="{FF2B5EF4-FFF2-40B4-BE49-F238E27FC236}">
                <a16:creationId xmlns:a16="http://schemas.microsoft.com/office/drawing/2014/main" xmlns="" id="{7ABCDDC7-855B-4991-BD67-67AC8DEDA25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95600" y="3657600"/>
            <a:ext cx="685800" cy="774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xmlns="" id="{B3CF29DB-EF0E-4EBB-AD83-61BD6E7E0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524000"/>
            <a:ext cx="5715000" cy="9906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Nhóm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chứa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nhiều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chất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bột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2"/>
                </a:solidFill>
                <a:cs typeface="Arial" panose="020B0604020202020204" pitchFamily="34" charset="0"/>
              </a:rPr>
              <a:t>đường</a:t>
            </a:r>
            <a:r>
              <a:rPr lang="en-US" sz="3600" b="1" dirty="0">
                <a:solidFill>
                  <a:schemeClr val="accent2"/>
                </a:solidFill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0">
            <a:extLst>
              <a:ext uri="{FF2B5EF4-FFF2-40B4-BE49-F238E27FC236}">
                <a16:creationId xmlns:a16="http://schemas.microsoft.com/office/drawing/2014/main" xmlns="" id="{05BBF186-FFF6-4B06-AB71-8859D4EF9E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971800"/>
            <a:ext cx="6553200" cy="711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chất đạm.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xmlns="" id="{D140050E-9B01-43FB-8633-0CB06AF54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4038600"/>
            <a:ext cx="6400800" cy="6985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chất béo.</a:t>
            </a:r>
          </a:p>
        </p:txBody>
      </p:sp>
      <p:sp>
        <p:nvSpPr>
          <p:cNvPr id="24" name="Rectangle 22">
            <a:extLst>
              <a:ext uri="{FF2B5EF4-FFF2-40B4-BE49-F238E27FC236}">
                <a16:creationId xmlns:a16="http://schemas.microsoft.com/office/drawing/2014/main" xmlns="" id="{FF070546-E6CC-4CF4-AF05-F780910F9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5334000"/>
            <a:ext cx="6477000" cy="1143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Nhóm chứa nhiều vi-ta-min</a:t>
            </a:r>
          </a:p>
          <a:p>
            <a:pPr algn="just"/>
            <a:r>
              <a:rPr lang="en-US" sz="3600" b="1">
                <a:solidFill>
                  <a:schemeClr val="accent2"/>
                </a:solidFill>
                <a:cs typeface="Arial" panose="020B0604020202020204" pitchFamily="34" charset="0"/>
              </a:rPr>
              <a:t>         và chất khoáng.</a:t>
            </a:r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xmlns="" id="{E048A67A-9A8F-42FE-9334-D378758FC3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449764"/>
            <a:ext cx="762000" cy="460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6" name="Line 24">
            <a:extLst>
              <a:ext uri="{FF2B5EF4-FFF2-40B4-BE49-F238E27FC236}">
                <a16:creationId xmlns:a16="http://schemas.microsoft.com/office/drawing/2014/main" xmlns="" id="{5214C806-BE65-4A22-BA7A-AC25EC49C5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419600"/>
            <a:ext cx="76200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7" grpId="0" animBg="1"/>
      <p:bldP spid="18" grpId="0" bldLvl="0" animBg="1"/>
      <p:bldP spid="22" grpId="0" bldLvl="0" animBg="1"/>
      <p:bldP spid="23" grpId="0" bldLvl="0" animBg="1"/>
      <p:bldP spid="24" grpId="0" bldLvl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xmlns="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236" y="12121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ình Chữ nhật 17">
            <a:extLst>
              <a:ext uri="{FF2B5EF4-FFF2-40B4-BE49-F238E27FC236}">
                <a16:creationId xmlns:a16="http://schemas.microsoft.com/office/drawing/2014/main" xmlns="" id="{1DD87BAE-5F27-4DC7-B694-190608F7A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667" y="3325968"/>
            <a:ext cx="8382000" cy="15696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just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Hình Chữ nhật 15">
            <a:extLst>
              <a:ext uri="{FF2B5EF4-FFF2-40B4-BE49-F238E27FC236}">
                <a16:creationId xmlns:a16="http://schemas.microsoft.com/office/drawing/2014/main" xmlns="" id="{46890B6F-C9FC-4154-9723-6E4E4903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546" y="2351782"/>
            <a:ext cx="830580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5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88" y="685872"/>
            <a:ext cx="786976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8743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GIẢI CỨU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5333" b="1" dirty="0">
                <a:solidFill>
                  <a:srgbClr val="CC0066"/>
                </a:solidFill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2828" y="290711"/>
            <a:ext cx="6405468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Calibri"/>
              </a:rPr>
              <a:t>Dựa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vào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dinh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dưỡng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trong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.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chia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thành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mấy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Calibri"/>
              </a:rPr>
              <a:t>nhóm</a:t>
            </a:r>
            <a:r>
              <a:rPr lang="en-US" sz="3733" dirty="0">
                <a:solidFill>
                  <a:srgbClr val="0033CC"/>
                </a:solidFill>
                <a:latin typeface="Calibri"/>
              </a:rPr>
              <a:t>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A.3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nhóm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D.6nhóm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C.5nhóm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B.4nhóm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67485" y="526412"/>
            <a:ext cx="6224216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33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733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A.Cá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,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rau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cải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B.Trứng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C.Thịt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gà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Gạo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 , </a:t>
            </a:r>
            <a:r>
              <a:rPr lang="en-US" sz="2667" dirty="0" err="1">
                <a:solidFill>
                  <a:srgbClr val="0033CC"/>
                </a:solidFill>
                <a:latin typeface="Calibri"/>
              </a:rPr>
              <a:t>khoai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472704" y="2980614"/>
            <a:ext cx="2641600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A.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dirty="0" err="1">
                <a:solidFill>
                  <a:srgbClr val="0033CC"/>
                </a:solidFill>
                <a:latin typeface="Calibri"/>
              </a:rPr>
              <a:t>đạm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41325" y="385923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438764" y="2979420"/>
            <a:ext cx="2765703" cy="955678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B.Chất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béo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03418" y="-2565400"/>
            <a:ext cx="8408195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24012" y="3029703"/>
            <a:ext cx="2873351" cy="905396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 err="1">
                <a:solidFill>
                  <a:srgbClr val="0033CC"/>
                </a:solidFill>
                <a:latin typeface="Calibri"/>
              </a:rPr>
              <a:t>D.Vitamin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và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khoáng</a:t>
            </a:r>
            <a:r>
              <a:rPr lang="en-US" sz="32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33CC"/>
                </a:solidFill>
                <a:latin typeface="Calibri"/>
              </a:rPr>
              <a:t>chất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6317052" y="3057331"/>
            <a:ext cx="2809829" cy="877767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33CC"/>
                </a:solidFill>
                <a:latin typeface="Calibri"/>
              </a:rPr>
              <a:t>C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.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Chất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đường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33CC"/>
                </a:solidFill>
                <a:latin typeface="Calibri"/>
              </a:rPr>
              <a:t>bột</a:t>
            </a:r>
            <a:endParaRPr lang="en-US" sz="22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2468120" y="-119439"/>
            <a:ext cx="78272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 fontAlgn="auto">
                <a:spcBef>
                  <a:spcPts val="0"/>
                </a:spcBef>
                <a:spcAft>
                  <a:spcPts val="0"/>
                </a:spcAft>
              </a:pPr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 fontAlgn="auto">
              <a:spcBef>
                <a:spcPts val="0"/>
              </a:spcBef>
              <a:spcAft>
                <a:spcPts val="0"/>
              </a:spcAft>
            </a:pPr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694412" y="514682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fontAlgn="auto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1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81481E-6 L 0.18554 0.04445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2"/>
                </a:solidFill>
              </a:rPr>
              <a:t>Kể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về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bữa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ăn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của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 err="1">
                <a:solidFill>
                  <a:schemeClr val="accent2"/>
                </a:solidFill>
              </a:rPr>
              <a:t>em</a:t>
            </a:r>
            <a:r>
              <a:rPr lang="en-US" dirty="0">
                <a:solidFill>
                  <a:schemeClr val="accent2"/>
                </a:solidFill>
              </a:rPr>
              <a:t> ?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948251" y="1748737"/>
            <a:ext cx="106029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hãy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kể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thức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ăn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đồ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uống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em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thường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dùng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vào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bữa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sáng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trưa</a:t>
            </a:r>
            <a:r>
              <a:rPr lang="en-US" altLang="zh-CN" sz="4800" b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, </a:t>
            </a:r>
            <a:r>
              <a:rPr lang="en-US" altLang="zh-CN" sz="4800" b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Times New Roman" panose="02020603050405020304" pitchFamily="18" charset="0"/>
                <a:ea typeface="字魂17号-萌趣果冻体"/>
                <a:cs typeface="Times New Roman" panose="02020603050405020304" pitchFamily="18" charset="0"/>
              </a:rPr>
              <a:t>tối</a:t>
            </a:r>
            <a:endParaRPr kumimoji="0" lang="en-US" altLang="zh-CN" sz="4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Times New Roman" panose="02020603050405020304" pitchFamily="18" charset="0"/>
              <a:ea typeface="字魂17号-萌趣果冻体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>
            <a:extLst>
              <a:ext uri="{FF2B5EF4-FFF2-40B4-BE49-F238E27FC236}">
                <a16:creationId xmlns:a16="http://schemas.microsoft.com/office/drawing/2014/main" xmlns="" id="{4BB8D8FC-D663-493B-9177-ABE46F06A7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" y="0"/>
            <a:ext cx="121920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673FBE0-C898-4A46-A136-EE4DBBBB7BD3}"/>
              </a:ext>
            </a:extLst>
          </p:cNvPr>
          <p:cNvSpPr/>
          <p:nvPr/>
        </p:nvSpPr>
        <p:spPr>
          <a:xfrm>
            <a:off x="2286100" y="1139023"/>
            <a:ext cx="8399864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Dặn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dò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Xem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lại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chuẩn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bị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bài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mới</a:t>
            </a:r>
            <a:endParaRPr lang="en-US" sz="4400" dirty="0" smtClean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Vai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ò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của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đạm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chất</a:t>
            </a:r>
            <a:r>
              <a:rPr lang="en-US" sz="4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400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béo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526" y="533476"/>
            <a:ext cx="1036292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>
                <a:solidFill>
                  <a:srgbClr val="7030A0"/>
                </a:solidFill>
              </a:rPr>
              <a:t>Thứ sáu ngày 17 tháng 9 năm 2021</a:t>
            </a:r>
          </a:p>
          <a:p>
            <a:pPr algn="ctr"/>
            <a:r>
              <a:rPr lang="vi-VN" b="1" i="1" dirty="0"/>
              <a:t>Khoa học</a:t>
            </a:r>
          </a:p>
          <a:p>
            <a:pPr algn="ctr"/>
            <a:r>
              <a:rPr lang="vi-VN" dirty="0"/>
              <a:t>     </a:t>
            </a:r>
            <a:r>
              <a:rPr lang="vi-VN" b="1" dirty="0">
                <a:solidFill>
                  <a:srgbClr val="FF0000"/>
                </a:solidFill>
              </a:rPr>
              <a:t>Các chất dinh dưỡng có trong thức ăn.</a:t>
            </a:r>
          </a:p>
          <a:p>
            <a:pPr algn="ctr"/>
            <a:r>
              <a:rPr lang="vi-VN" b="1" dirty="0">
                <a:solidFill>
                  <a:srgbClr val="FF0000"/>
                </a:solidFill>
              </a:rPr>
              <a:t>            Vai trò của chất bột đường.</a:t>
            </a:r>
          </a:p>
          <a:p>
            <a:r>
              <a:rPr lang="vi-VN" dirty="0"/>
              <a:t>1-Các chất dinh dưỡng có trong thức ăn.</a:t>
            </a:r>
          </a:p>
          <a:p>
            <a:r>
              <a:rPr lang="vi-VN" dirty="0"/>
              <a:t>    Chất bột đường,chất đạm,chất béo,vi-ta-min,chất khoáng.</a:t>
            </a:r>
          </a:p>
          <a:p>
            <a:r>
              <a:rPr lang="vi-VN" dirty="0"/>
              <a:t>2-Một số thức ăn chứa nhiều chất bột đường: gạo,bánh mì, ngô, khoai, sắn,….</a:t>
            </a:r>
          </a:p>
          <a:p>
            <a:r>
              <a:rPr lang="vi-VN" dirty="0"/>
              <a:t>3-Vai trò của chất bột đường:</a:t>
            </a:r>
          </a:p>
          <a:p>
            <a:r>
              <a:rPr lang="vi-VN" dirty="0"/>
              <a:t>     + Duy trì nhiệt độ của cơ thể.</a:t>
            </a:r>
          </a:p>
          <a:p>
            <a:r>
              <a:rPr lang="vi-VN" dirty="0"/>
              <a:t>     + Cung cấp năng lượng cho mọi hoạt động.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1907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429508"/>
            <a:ext cx="12193057" cy="5998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10060" y="2819416"/>
            <a:ext cx="5638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KHÁM PHÁ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7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xmlns="" id="{72C0FF9D-17C2-46B9-8210-C100AEC20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235" cy="6705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xmlns="" id="{CEDA7EFF-ABFB-441D-BC3D-3EF09087A6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52" y="1841760"/>
            <a:ext cx="3815954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ArchUp">
              <a:avLst/>
            </a:prstTxWarp>
            <a:spAutoFit/>
          </a:bodyPr>
          <a:lstStyle>
            <a:lvl1pPr defTabSz="6858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514350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en-US" sz="4500" dirty="0" smtClean="0">
                <a:solidFill>
                  <a:srgbClr val="9900FF"/>
                </a:solidFill>
                <a:latin typeface="Times New Roman" panose="02020603050405020304" pitchFamily="18" charset="0"/>
              </a:rPr>
              <a:t> </a:t>
            </a:r>
            <a:endParaRPr lang="en-US" altLang="en-US" sz="4500" dirty="0">
              <a:solidFill>
                <a:srgbClr val="99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Hộp_Văn_Bản 2">
            <a:extLst>
              <a:ext uri="{FF2B5EF4-FFF2-40B4-BE49-F238E27FC236}">
                <a16:creationId xmlns:a16="http://schemas.microsoft.com/office/drawing/2014/main" xmlns="" id="{DA4F8B12-EEC8-4311-9387-158BE7F65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82" y="2234175"/>
            <a:ext cx="7238810" cy="147732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3525" y="1518594"/>
            <a:ext cx="2895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 HỌC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19486" y="762070"/>
            <a:ext cx="73912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err="1" smtClean="0">
                <a:solidFill>
                  <a:srgbClr val="7030A0"/>
                </a:solidFill>
              </a:rPr>
              <a:t>Thứ</a:t>
            </a:r>
            <a:r>
              <a:rPr lang="en-US" b="1" i="1" dirty="0" smtClean="0">
                <a:solidFill>
                  <a:srgbClr val="7030A0"/>
                </a:solidFill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</a:rPr>
              <a:t>sáu</a:t>
            </a:r>
            <a:r>
              <a:rPr lang="en-US" b="1" i="1" dirty="0" smtClean="0">
                <a:solidFill>
                  <a:srgbClr val="7030A0"/>
                </a:solidFill>
              </a:rPr>
              <a:t> </a:t>
            </a:r>
            <a:r>
              <a:rPr lang="en-US" b="1" i="1" dirty="0" err="1" smtClean="0">
                <a:solidFill>
                  <a:srgbClr val="7030A0"/>
                </a:solidFill>
              </a:rPr>
              <a:t>ngày</a:t>
            </a:r>
            <a:r>
              <a:rPr lang="en-US" b="1" i="1" dirty="0" smtClean="0">
                <a:solidFill>
                  <a:srgbClr val="7030A0"/>
                </a:solidFill>
              </a:rPr>
              <a:t> 17 </a:t>
            </a:r>
            <a:r>
              <a:rPr lang="en-US" b="1" i="1" dirty="0" err="1" smtClean="0">
                <a:solidFill>
                  <a:srgbClr val="7030A0"/>
                </a:solidFill>
              </a:rPr>
              <a:t>tháng</a:t>
            </a:r>
            <a:r>
              <a:rPr lang="en-US" b="1" i="1" dirty="0" smtClean="0">
                <a:solidFill>
                  <a:srgbClr val="7030A0"/>
                </a:solidFill>
              </a:rPr>
              <a:t> 9 </a:t>
            </a:r>
            <a:r>
              <a:rPr lang="en-US" b="1" i="1" dirty="0" err="1" smtClean="0">
                <a:solidFill>
                  <a:srgbClr val="7030A0"/>
                </a:solidFill>
              </a:rPr>
              <a:t>năm</a:t>
            </a:r>
            <a:r>
              <a:rPr lang="en-US" b="1" i="1" dirty="0" smtClean="0">
                <a:solidFill>
                  <a:srgbClr val="7030A0"/>
                </a:solidFill>
              </a:rPr>
              <a:t> 2021</a:t>
            </a:r>
            <a:endParaRPr lang="en-US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xmlns="" id="{EFBC655F-DFDD-48C5-86D7-953C450998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82"/>
            <a:ext cx="3676190" cy="5791048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xmlns="" id="{39D70D8B-3995-470A-908C-F54E736996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56" y="304882"/>
            <a:ext cx="7924592" cy="6172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22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xmlns="" id="{D697A8D4-8128-4BA0-B708-D1D6D0890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830" y="0"/>
            <a:ext cx="1234423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xmlns="" id="{F0810E62-2F67-4CE0-8981-E2A8E32CCC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952" y="304882"/>
            <a:ext cx="8762770" cy="2085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514350"/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28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  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</a:t>
            </a:r>
            <a:r>
              <a:rPr lang="en-US" altLang="en-US" sz="28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defTabSz="514350"/>
            <a:r>
              <a:rPr lang="en-US" altLang="en-US" sz="2800" u="sng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 </a:t>
            </a:r>
            <a:r>
              <a:rPr lang="en-US" altLang="en-US" sz="2800" u="sng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2800" u="sng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defTabSz="514350"/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altLang="en-US" sz="3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altLang="en-US" sz="3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514350"/>
            <a:endParaRPr lang="en-US" altLang="en-US" sz="1350" u="sng" dirty="0">
              <a:solidFill>
                <a:srgbClr val="FFFF00"/>
              </a:solidFill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5F39572-A6CF-4985-80EA-BA66C8C7590C}"/>
              </a:ext>
            </a:extLst>
          </p:cNvPr>
          <p:cNvSpPr/>
          <p:nvPr/>
        </p:nvSpPr>
        <p:spPr>
          <a:xfrm>
            <a:off x="673862" y="2365118"/>
            <a:ext cx="489749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DB25F47-EF1C-4B91-B855-9AC1BD54D372}"/>
              </a:ext>
            </a:extLst>
          </p:cNvPr>
          <p:cNvSpPr/>
          <p:nvPr/>
        </p:nvSpPr>
        <p:spPr>
          <a:xfrm>
            <a:off x="457348" y="3291342"/>
            <a:ext cx="838178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2. Nhóm 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thức ăn có chứa nhiều chất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3.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0" cap="none" spc="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en-US" sz="3600" b="0" cap="none" spc="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AD35E38-BD79-440A-AA75-EBF06BB93ED8}"/>
              </a:ext>
            </a:extLst>
          </p:cNvPr>
          <p:cNvSpPr txBox="1"/>
          <p:nvPr/>
        </p:nvSpPr>
        <p:spPr>
          <a:xfrm flipH="1">
            <a:off x="2667090" y="1905040"/>
            <a:ext cx="60196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Thử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1752600" y="304800"/>
            <a:ext cx="11430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32004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00" name="Rectangle 11"/>
          <p:cNvSpPr>
            <a:spLocks noChangeArrowheads="1"/>
          </p:cNvSpPr>
          <p:nvPr/>
        </p:nvSpPr>
        <p:spPr bwMode="auto">
          <a:xfrm>
            <a:off x="4648200" y="304800"/>
            <a:ext cx="1219200" cy="12954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pic>
        <p:nvPicPr>
          <p:cNvPr id="4101" name="Picture 15" descr="rau ca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" y="178045"/>
            <a:ext cx="11430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18" descr="dau co-v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9992" y="303702"/>
            <a:ext cx="1447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21" descr="bi da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4419600"/>
            <a:ext cx="12954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" name="Text Box 22"/>
          <p:cNvSpPr txBox="1">
            <a:spLocks noChangeArrowheads="1"/>
          </p:cNvSpPr>
          <p:nvPr/>
        </p:nvSpPr>
        <p:spPr bwMode="auto">
          <a:xfrm>
            <a:off x="7620000" y="5943600"/>
            <a:ext cx="12954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k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.Bí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đao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24" descr="dau phong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55100" y="304800"/>
            <a:ext cx="1447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8" name="Text Box 25"/>
          <p:cNvSpPr txBox="1">
            <a:spLocks noChangeArrowheads="1"/>
          </p:cNvSpPr>
          <p:nvPr/>
        </p:nvSpPr>
        <p:spPr bwMode="auto">
          <a:xfrm>
            <a:off x="8839200" y="1701800"/>
            <a:ext cx="19065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f.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phộng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9" name="Picture 28" descr="thit ga quay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22800" y="342900"/>
            <a:ext cx="13843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30" descr="sua b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84900" y="393700"/>
            <a:ext cx="1200150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3" name="Picture 32" descr="nuoc cam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927926" y="4521200"/>
            <a:ext cx="13716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4" name="Text Box 33"/>
          <p:cNvSpPr txBox="1">
            <a:spLocks noChangeArrowheads="1"/>
          </p:cNvSpPr>
          <p:nvPr/>
        </p:nvSpPr>
        <p:spPr bwMode="auto">
          <a:xfrm>
            <a:off x="9645650" y="5943600"/>
            <a:ext cx="17399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cam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5" name="Picture 34" descr="Peixe_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10000" y="4038600"/>
            <a:ext cx="21336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6" name="Text Box 36"/>
          <p:cNvSpPr txBox="1">
            <a:spLocks noChangeArrowheads="1"/>
          </p:cNvSpPr>
          <p:nvPr/>
        </p:nvSpPr>
        <p:spPr bwMode="auto">
          <a:xfrm>
            <a:off x="4038600" y="59436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.Cá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7" name="Picture 37" descr="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019800" y="4343400"/>
            <a:ext cx="13716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18" name="Text Box 38"/>
          <p:cNvSpPr txBox="1">
            <a:spLocks noChangeArrowheads="1"/>
          </p:cNvSpPr>
          <p:nvPr/>
        </p:nvSpPr>
        <p:spPr bwMode="auto">
          <a:xfrm>
            <a:off x="5943600" y="6019800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i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.Cơm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9" name="Picture 39" descr="tom-su-hap-trai-dua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391401" y="304800"/>
            <a:ext cx="14208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0" name="Picture 40" descr="thit lon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828800" y="4038600"/>
            <a:ext cx="1905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22" name="Rectangle 46"/>
          <p:cNvSpPr>
            <a:spLocks noChangeArrowheads="1"/>
          </p:cNvSpPr>
          <p:nvPr/>
        </p:nvSpPr>
        <p:spPr bwMode="auto">
          <a:xfrm>
            <a:off x="2057400" y="4419600"/>
            <a:ext cx="2971800" cy="6096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 anchor="ctr"/>
          <a:lstStyle/>
          <a:p>
            <a:endParaRPr lang="en-US" sz="2400" b="1"/>
          </a:p>
        </p:txBody>
      </p:sp>
      <p:sp>
        <p:nvSpPr>
          <p:cNvPr id="4123" name="Text Box 52"/>
          <p:cNvSpPr txBox="1">
            <a:spLocks noChangeArrowheads="1"/>
          </p:cNvSpPr>
          <p:nvPr/>
        </p:nvSpPr>
        <p:spPr bwMode="auto">
          <a:xfrm>
            <a:off x="1905000" y="6019800"/>
            <a:ext cx="16764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lợn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4" name="Text Box 16"/>
          <p:cNvSpPr txBox="1">
            <a:spLocks noChangeArrowheads="1"/>
          </p:cNvSpPr>
          <p:nvPr/>
        </p:nvSpPr>
        <p:spPr bwMode="auto">
          <a:xfrm>
            <a:off x="645318" y="1480499"/>
            <a:ext cx="16017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a.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Rau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cải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5" name="Text Box 19"/>
          <p:cNvSpPr txBox="1">
            <a:spLocks noChangeArrowheads="1"/>
          </p:cNvSpPr>
          <p:nvPr/>
        </p:nvSpPr>
        <p:spPr bwMode="auto">
          <a:xfrm>
            <a:off x="2422640" y="1582745"/>
            <a:ext cx="225901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.Đậu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cô-ve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6" name="Text Box 29"/>
          <p:cNvSpPr txBox="1">
            <a:spLocks noChangeArrowheads="1"/>
          </p:cNvSpPr>
          <p:nvPr/>
        </p:nvSpPr>
        <p:spPr bwMode="auto">
          <a:xfrm>
            <a:off x="4439290" y="1676222"/>
            <a:ext cx="1677988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.Thịt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6088320" y="1702786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.Sữa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28" name="Text Box 42"/>
          <p:cNvSpPr txBox="1">
            <a:spLocks noChangeArrowheads="1"/>
          </p:cNvSpPr>
          <p:nvPr/>
        </p:nvSpPr>
        <p:spPr bwMode="auto">
          <a:xfrm>
            <a:off x="7435220" y="1665673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e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.Tôm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53">
            <a:extLst>
              <a:ext uri="{FF2B5EF4-FFF2-40B4-BE49-F238E27FC236}">
                <a16:creationId xmlns:a16="http://schemas.microsoft.com/office/drawing/2014/main" xmlns="" id="{D63C3498-36E0-4B66-A7BB-31D10684FB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2483" y="2679729"/>
            <a:ext cx="3738817" cy="954107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50">
            <a:extLst>
              <a:ext uri="{FF2B5EF4-FFF2-40B4-BE49-F238E27FC236}">
                <a16:creationId xmlns:a16="http://schemas.microsoft.com/office/drawing/2014/main" xmlns="" id="{3A2C9A0E-61FA-41D3-AF09-F077496986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9100" y="2618173"/>
            <a:ext cx="4419612" cy="1077218"/>
          </a:xfrm>
          <a:prstGeom prst="rect">
            <a:avLst/>
          </a:prstGeom>
          <a:noFill/>
          <a:ln w="76200" cmpd="tri">
            <a:pattFill prst="pct75">
              <a:fgClr>
                <a:srgbClr val="FF0000"/>
              </a:fgClr>
              <a:bgClr>
                <a:srgbClr val="FFFFFF"/>
              </a:bgClr>
            </a:patt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Box 31">
            <a:extLst>
              <a:ext uri="{FF2B5EF4-FFF2-40B4-BE49-F238E27FC236}">
                <a16:creationId xmlns:a16="http://schemas.microsoft.com/office/drawing/2014/main" xmlns="" id="{AACA2ECE-5A89-4ECA-811E-93E074B3A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3494" y="2264389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6" name="Text Box 31">
            <a:extLst>
              <a:ext uri="{FF2B5EF4-FFF2-40B4-BE49-F238E27FC236}">
                <a16:creationId xmlns:a16="http://schemas.microsoft.com/office/drawing/2014/main" xmlns="" id="{F11D2DDE-52AE-4E88-B071-19BC576C7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8314" y="2184638"/>
            <a:ext cx="1447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</TotalTime>
  <Words>956</Words>
  <Application>Microsoft Office PowerPoint</Application>
  <PresentationFormat>Widescreen</PresentationFormat>
  <Paragraphs>212</Paragraphs>
  <Slides>31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31</vt:i4>
      </vt:variant>
    </vt:vector>
  </HeadingPairs>
  <TitlesOfParts>
    <vt:vector size="51" baseType="lpstr">
      <vt:lpstr>宋体</vt:lpstr>
      <vt:lpstr>.VnTime</vt:lpstr>
      <vt:lpstr>Arial</vt:lpstr>
      <vt:lpstr>Calibri</vt:lpstr>
      <vt:lpstr>Calibri Light</vt:lpstr>
      <vt:lpstr>Constantia</vt:lpstr>
      <vt:lpstr>Times New Roman</vt:lpstr>
      <vt:lpstr>字魂17号-萌趣果冻体</vt:lpstr>
      <vt:lpstr>等线</vt:lpstr>
      <vt:lpstr>2_Office Theme</vt:lpstr>
      <vt:lpstr>1_Office 主题</vt:lpstr>
      <vt:lpstr>默认设计模板</vt:lpstr>
      <vt:lpstr>Default Design</vt:lpstr>
      <vt:lpstr>3_Office Theme</vt:lpstr>
      <vt:lpstr>4_Office Theme</vt:lpstr>
      <vt:lpstr>5_Office Theme</vt:lpstr>
      <vt:lpstr>6_Office Theme</vt:lpstr>
      <vt:lpstr>Office Theme</vt:lpstr>
      <vt:lpstr>7_Office Theme</vt:lpstr>
      <vt:lpstr>2_Office 主题</vt:lpstr>
      <vt:lpstr>PowerPoint Presentation</vt:lpstr>
      <vt:lpstr>PowerPoint Presentation</vt:lpstr>
      <vt:lpstr>Kể về bữa ăn của em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B85</cp:lastModifiedBy>
  <cp:revision>191</cp:revision>
  <dcterms:created xsi:type="dcterms:W3CDTF">2009-09-28T10:17:00Z</dcterms:created>
  <dcterms:modified xsi:type="dcterms:W3CDTF">2021-09-11T16:17:14Z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1033-11.2.0.9665</vt:lpwstr>
  </property>
</Properties>
</file>