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 id="2147483771" r:id="rId4"/>
    <p:sldMasterId id="2147483785" r:id="rId5"/>
    <p:sldMasterId id="2147483799" r:id="rId6"/>
  </p:sldMasterIdLst>
  <p:sldIdLst>
    <p:sldId id="291" r:id="rId7"/>
    <p:sldId id="292" r:id="rId8"/>
    <p:sldId id="293" r:id="rId9"/>
    <p:sldId id="295" r:id="rId10"/>
    <p:sldId id="284" r:id="rId11"/>
    <p:sldId id="283" r:id="rId12"/>
    <p:sldId id="285" r:id="rId13"/>
    <p:sldId id="272" r:id="rId14"/>
    <p:sldId id="286" r:id="rId15"/>
    <p:sldId id="274" r:id="rId16"/>
    <p:sldId id="275" r:id="rId17"/>
    <p:sldId id="287" r:id="rId18"/>
    <p:sldId id="288" r:id="rId19"/>
    <p:sldId id="289" r:id="rId20"/>
    <p:sldId id="290" r:id="rId21"/>
    <p:sldId id="281"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B0E45-1A05-4EBB-9BF2-C411E9979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87C724-03B7-4C8F-A406-B2239F1EB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8DBE340-5B61-4040-9F55-B2B3D58B3BD0}"/>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EB20D736-467E-4043-9AE4-889C5A34B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01B308-12D7-4CB4-8246-15E686DAE0A9}"/>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97107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8A005-1FB7-421A-9E3C-068EFB1B1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0D23446-624A-40A1-9A45-C6E0836D7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C83B58-00F6-4684-BE88-B58F50BE89A2}"/>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2298465A-E3B5-4D56-8AC9-1A1287E01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E239F9-8510-408B-B1A4-FA7BE236FF7F}"/>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1011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AD3084-58D3-436D-8E5E-0AC261972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DD2FD5F-8AF7-4F41-9775-CDEE2CCA8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10AF41-257B-44D6-9C6E-A616844F03AA}"/>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3C242729-C69B-4F2D-B5A6-3482596DC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8A225D-5B22-4028-B28E-F0D72A2575A0}"/>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191163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CCF5DC-3E29-4D43-826E-A08C1C37DD52}"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9021895-C506-41F2-9D68-03701E1093B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8033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1F0B46-2CB5-48E7-902F-0F020C5A3267}"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835D5E8-8794-4E80-84E6-8970756CE7B5}"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30470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0E363F2-C0F3-4E8D-9E3D-01F50B04AC36}"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B80418B-8821-43C8-BE15-8C327893E7E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3204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87B5F8-978E-472A-BCAB-8D2FB41DD110}"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0ADCB04-F18C-45FE-B053-8A1D46BBF038}"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35567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AD0B69-E1D4-4652-802D-701B79F0B38F}"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92976EDD-066C-44CD-AC13-4E4C5148919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4205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8AC596-342A-4952-82E3-EFCC1724CE5B}"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5D3C1AAE-D74C-484E-A726-603F753A114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29243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9C266B-1D26-47C8-9064-EBC658D6311A}"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E80E0EB0-D5A4-4660-B30F-CA89CE0C948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642565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C651D2-334A-415D-8597-D3112A510501}"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EDB0AAD-1943-43AA-A6AE-A44202CAC595}"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43790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CB74B-5B04-4D00-A058-B73DBCC74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975A8E-EAB2-467E-844E-2372D849F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40E72-8487-4D9E-B974-C27D2F151186}"/>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1D10687C-DF3D-4B75-A780-285141DF9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AC301E-6073-4895-A830-251DAC4937AE}"/>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65722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C21BED-B9FB-4747-9448-45F1EBF99FEC}"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D0D9C4E-5960-4B49-8E7A-450183F0BD1E}"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62791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8A41CE-4010-4147-95AA-3BF987576A7A}"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CB73F7D-72EA-4F71-94D9-62F2C965E16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15295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D508A4-D71E-4B01-BE72-F88774616EF0}"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0107BC9-196F-46B4-BFA6-154B37B0439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70210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B3FCF0AF-EBFE-4B16-971B-E49D9228FD6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143112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18C245A-C672-4E98-A684-DF628062E062}"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E22B3FE-8C9B-4A29-842F-4D798D8C941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204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1433E4D-935D-4F5F-BB53-5F137DE3006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34DB6FC-8B5A-49E2-BB71-B165F1F8ED2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649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1FAD90C-C530-49D8-B9F2-F817DA0A3AC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4D6E830-E516-4A42-B078-2187DAF768E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7538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7"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0"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1"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EBF01D5-6E43-4A7F-867E-1289AFC6923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2"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9BBACD2-43A0-429D-8F9E-73619BEC428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975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3"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4"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1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F1F0D478-BB3C-4A4D-831F-A3DC7CC2B03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8"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AD97154-3812-44BC-947E-341FA29205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408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3"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1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87F47A55-2454-4086-BB2D-EB49C91C992E}"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7"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04CFEA0-B269-4F90-9BE8-A22FC82A3B6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690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3935A-80AD-497C-AA0C-FAD427154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05DF8CC-B036-465F-B62E-E9387AE41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869D477-267A-497B-A427-8DBC6B17251C}"/>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9ACFBC8C-9583-4930-8261-B88AC963D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C9BB32-51AC-4A72-9D0D-40742B23AFBC}"/>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4077389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A7E56AD-737B-4251-91F0-13A71DD8DE98}"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30D20ED-B10B-40D0-B3E0-E4A117FDA89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14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064F65BE-8E91-49FD-B56C-AC407F632499}"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9A59279-A010-47EC-B208-17A0C2B1674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973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C5335DC-70F7-4C11-90E0-2A4B02E6AB1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12636340-CD10-434A-AD8A-A36531D595E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0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Vertical Title 1"/>
          <p:cNvSpPr>
            <a:spLocks noGrp="1"/>
          </p:cNvSpPr>
          <p:nvPr>
            <p:ph type="title" orient="vert"/>
          </p:nvPr>
        </p:nvSpPr>
        <p:spPr>
          <a:xfrm>
            <a:off x="8830733" y="284163"/>
            <a:ext cx="2751667"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84163"/>
            <a:ext cx="8056033"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EE2D09F-AB6E-4702-B097-B2C114052CC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DF6EACB-9893-46C3-A996-4767F4393C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356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chart" preserve="1">
  <p:cSld name="Title and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44008A6-BB4A-470D-9D4C-CA57EA23D1A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26396F1-0E7C-44F7-9BBD-5D83C310F9D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714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dgm" preserve="1">
  <p:cSld name="Title and Diagram or Organization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FE5ECD9-AA9E-489C-8633-81AE2843CA8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79EB1655-EB86-4499-8C74-93AA1E9BA7B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920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6"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7AA852B-C1F9-4069-8E15-B1CB56D6938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Slide Number Placeholder 6"/>
          <p:cNvSpPr>
            <a:spLocks noGrp="1"/>
          </p:cNvSpPr>
          <p:nvPr>
            <p:ph type="sldNum" sz="quarter" idx="13"/>
          </p:nvPr>
        </p:nvSpPr>
        <p:spPr/>
        <p:txBody>
          <a:bodyPr/>
          <a:lstStyle>
            <a:lvl1pPr>
              <a:defRPr/>
            </a:lvl1pPr>
          </a:lstStyle>
          <a:p>
            <a:pPr fontAlgn="base">
              <a:spcBef>
                <a:spcPct val="0"/>
              </a:spcBef>
              <a:spcAft>
                <a:spcPct val="0"/>
              </a:spcAft>
              <a:defRPr/>
            </a:pPr>
            <a:fld id="{28954CEA-C442-4C3B-BF9A-C7F735A6201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9815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18C245A-C672-4E98-A684-DF628062E062}"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E22B3FE-8C9B-4A29-842F-4D798D8C941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197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1433E4D-935D-4F5F-BB53-5F137DE3006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34DB6FC-8B5A-49E2-BB71-B165F1F8ED2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682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1FAD90C-C530-49D8-B9F2-F817DA0A3AC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4D6E830-E516-4A42-B078-2187DAF768E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850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A605D-EBFC-42A7-903B-A51C287FE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7E08D9-E111-404B-8273-D17A9BC80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EBBAC2E-E1B1-4C82-8282-7A99DAE58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8A7F35-7C86-4753-8128-B91ACD9D1448}"/>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6" name="Footer Placeholder 5">
            <a:extLst>
              <a:ext uri="{FF2B5EF4-FFF2-40B4-BE49-F238E27FC236}">
                <a16:creationId xmlns:a16="http://schemas.microsoft.com/office/drawing/2014/main" xmlns="" id="{AA187E82-59D5-4F41-BD45-BCB92E4B1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356DD-2B97-4D52-8EC6-A3EF1439C69E}"/>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1281728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7"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0"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1"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EBF01D5-6E43-4A7F-867E-1289AFC6923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2"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9BBACD2-43A0-429D-8F9E-73619BEC428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52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3"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4"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1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F1F0D478-BB3C-4A4D-831F-A3DC7CC2B03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8"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AD97154-3812-44BC-947E-341FA29205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29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3"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1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87F47A55-2454-4086-BB2D-EB49C91C992E}"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7"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04CFEA0-B269-4F90-9BE8-A22FC82A3B6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816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A7E56AD-737B-4251-91F0-13A71DD8DE98}"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30D20ED-B10B-40D0-B3E0-E4A117FDA89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743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064F65BE-8E91-49FD-B56C-AC407F632499}"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9A59279-A010-47EC-B208-17A0C2B1674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6116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C5335DC-70F7-4C11-90E0-2A4B02E6AB1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12636340-CD10-434A-AD8A-A36531D595E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219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Vertical Title 1"/>
          <p:cNvSpPr>
            <a:spLocks noGrp="1"/>
          </p:cNvSpPr>
          <p:nvPr>
            <p:ph type="title" orient="vert"/>
          </p:nvPr>
        </p:nvSpPr>
        <p:spPr>
          <a:xfrm>
            <a:off x="8830733" y="284163"/>
            <a:ext cx="2751667"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84163"/>
            <a:ext cx="8056033"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EE2D09F-AB6E-4702-B097-B2C114052CC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DF6EACB-9893-46C3-A996-4767F4393C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230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chart" preserve="1">
  <p:cSld name="Title and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44008A6-BB4A-470D-9D4C-CA57EA23D1A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26396F1-0E7C-44F7-9BBD-5D83C310F9D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50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dgm" preserve="1">
  <p:cSld name="Title and Diagram or Organization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FE5ECD9-AA9E-489C-8633-81AE2843CA8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79EB1655-EB86-4499-8C74-93AA1E9BA7B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8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6"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7AA852B-C1F9-4069-8E15-B1CB56D6938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Slide Number Placeholder 6"/>
          <p:cNvSpPr>
            <a:spLocks noGrp="1"/>
          </p:cNvSpPr>
          <p:nvPr>
            <p:ph type="sldNum" sz="quarter" idx="13"/>
          </p:nvPr>
        </p:nvSpPr>
        <p:spPr/>
        <p:txBody>
          <a:bodyPr/>
          <a:lstStyle>
            <a:lvl1pPr>
              <a:defRPr/>
            </a:lvl1pPr>
          </a:lstStyle>
          <a:p>
            <a:pPr fontAlgn="base">
              <a:spcBef>
                <a:spcPct val="0"/>
              </a:spcBef>
              <a:spcAft>
                <a:spcPct val="0"/>
              </a:spcAft>
              <a:defRPr/>
            </a:pPr>
            <a:fld id="{28954CEA-C442-4C3B-BF9A-C7F735A6201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69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72832-0826-4A34-82AD-FA06B89BB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6267DC-E8A5-4F63-AE9D-6BB2691BA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B6F98A-7D00-4812-93F3-D02EAFB014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C46F81-E27B-49E4-967B-A9BE206C6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5D56510-3CEF-4CB5-82D2-9A8BCA405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76E4387-C7DE-45EC-A4FE-F76578EE9B49}"/>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8" name="Footer Placeholder 7">
            <a:extLst>
              <a:ext uri="{FF2B5EF4-FFF2-40B4-BE49-F238E27FC236}">
                <a16:creationId xmlns:a16="http://schemas.microsoft.com/office/drawing/2014/main" xmlns="" id="{90A02497-8A23-4180-8C01-BD42703F5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EA2A1D-6026-46BA-B1EC-C4F3E9CB9950}"/>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192330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18C245A-C672-4E98-A684-DF628062E062}"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E22B3FE-8C9B-4A29-842F-4D798D8C941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317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1433E4D-935D-4F5F-BB53-5F137DE3006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34DB6FC-8B5A-49E2-BB71-B165F1F8ED2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641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1FAD90C-C530-49D8-B9F2-F817DA0A3AC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4D6E830-E516-4A42-B078-2187DAF768E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763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7"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0"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1"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EBF01D5-6E43-4A7F-867E-1289AFC6923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2"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9BBACD2-43A0-429D-8F9E-73619BEC428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356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3"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4"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1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F1F0D478-BB3C-4A4D-831F-A3DC7CC2B03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8"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AD97154-3812-44BC-947E-341FA29205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714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3"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1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87F47A55-2454-4086-BB2D-EB49C91C992E}"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7"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04CFEA0-B269-4F90-9BE8-A22FC82A3B6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421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A7E56AD-737B-4251-91F0-13A71DD8DE98}"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30D20ED-B10B-40D0-B3E0-E4A117FDA89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92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064F65BE-8E91-49FD-B56C-AC407F632499}"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9A59279-A010-47EC-B208-17A0C2B1674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C5335DC-70F7-4C11-90E0-2A4B02E6AB1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12636340-CD10-434A-AD8A-A36531D595E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9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Vertical Title 1"/>
          <p:cNvSpPr>
            <a:spLocks noGrp="1"/>
          </p:cNvSpPr>
          <p:nvPr>
            <p:ph type="title" orient="vert"/>
          </p:nvPr>
        </p:nvSpPr>
        <p:spPr>
          <a:xfrm>
            <a:off x="8830733" y="284163"/>
            <a:ext cx="2751667"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84163"/>
            <a:ext cx="8056033"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EE2D09F-AB6E-4702-B097-B2C114052CC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DF6EACB-9893-46C3-A996-4767F4393C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963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BA728-A70A-46A7-BEC3-726773847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64CD88-2682-418C-AA1B-62CEA93A5686}"/>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4" name="Footer Placeholder 3">
            <a:extLst>
              <a:ext uri="{FF2B5EF4-FFF2-40B4-BE49-F238E27FC236}">
                <a16:creationId xmlns:a16="http://schemas.microsoft.com/office/drawing/2014/main" xmlns="" id="{5B464940-6DCB-4FA1-AD56-3DAD1277C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84FBFE5-9C84-4949-95AC-0E257CE338A9}"/>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2111732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chart" preserve="1">
  <p:cSld name="Title and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44008A6-BB4A-470D-9D4C-CA57EA23D1A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26396F1-0E7C-44F7-9BBD-5D83C310F9D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66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dgm" preserve="1">
  <p:cSld name="Title and Diagram or Organization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FE5ECD9-AA9E-489C-8633-81AE2843CA8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79EB1655-EB86-4499-8C74-93AA1E9BA7B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374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6"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7AA852B-C1F9-4069-8E15-B1CB56D6938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Slide Number Placeholder 6"/>
          <p:cNvSpPr>
            <a:spLocks noGrp="1"/>
          </p:cNvSpPr>
          <p:nvPr>
            <p:ph type="sldNum" sz="quarter" idx="13"/>
          </p:nvPr>
        </p:nvSpPr>
        <p:spPr/>
        <p:txBody>
          <a:bodyPr/>
          <a:lstStyle>
            <a:lvl1pPr>
              <a:defRPr/>
            </a:lvl1pPr>
          </a:lstStyle>
          <a:p>
            <a:pPr fontAlgn="base">
              <a:spcBef>
                <a:spcPct val="0"/>
              </a:spcBef>
              <a:spcAft>
                <a:spcPct val="0"/>
              </a:spcAft>
              <a:defRPr/>
            </a:pPr>
            <a:fld id="{28954CEA-C442-4C3B-BF9A-C7F735A6201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41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45D9F6-1CBB-4DA8-9046-06443A6AFAD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9361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74DFE2-8B71-4143-A677-C5C0FE122FD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57750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4BFAD-0FE3-49D6-8310-C061D3EFC03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8905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33D94DF-7BEE-473B-B1FD-B784A7EE6CA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01529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A91E01C-0F73-44E1-BCCC-A1B5EFD19FB2}"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64748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27FC0CC-BCDB-4E77-82C7-BE6E110DE51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6202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65D39D-CD3C-4F5F-A11B-09F96DDD592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8108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783F47-00C7-46ED-A6C2-76CF46521FAF}"/>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3" name="Footer Placeholder 2">
            <a:extLst>
              <a:ext uri="{FF2B5EF4-FFF2-40B4-BE49-F238E27FC236}">
                <a16:creationId xmlns:a16="http://schemas.microsoft.com/office/drawing/2014/main" xmlns="" id="{3DCAE536-15B0-4C14-9026-334F3E873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D747CE-DE71-42D9-9280-5112309A7218}"/>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711860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050CCA-7C4C-4D63-923E-D4A7F6D167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8171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B646A05-AFE1-4875-9403-F46BC0E3F6D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8869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3E7CEE-C482-4E95-BCBD-E20F7BEDAF9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46998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4A64AA-7D85-45DB-BE50-798B94221EE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54076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68132-428A-496C-8564-1AACE991054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5941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1D691-84B3-40F2-8045-EED97BBD7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F0F7FB-92FF-40F1-8C2C-FFB7B50ED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F69273-1D43-488C-83DE-B7D797179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7E9EA8-FEA6-48D3-ADBB-BD368575F532}"/>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6" name="Footer Placeholder 5">
            <a:extLst>
              <a:ext uri="{FF2B5EF4-FFF2-40B4-BE49-F238E27FC236}">
                <a16:creationId xmlns:a16="http://schemas.microsoft.com/office/drawing/2014/main" xmlns="" id="{AF0EEE86-3DCA-414C-822C-69B251C70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4F36FF-088E-4464-9BAC-D808C6992F7D}"/>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9688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DA378-6771-49AC-8998-23D50462C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D5C686-86FF-4F41-B4EB-F94117E32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0CDB34-A67F-4A59-BD2C-DBEA26023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5803B5-A44C-4535-BE24-3C6AEE76086D}"/>
              </a:ext>
            </a:extLst>
          </p:cNvPr>
          <p:cNvSpPr>
            <a:spLocks noGrp="1"/>
          </p:cNvSpPr>
          <p:nvPr>
            <p:ph type="dt" sz="half" idx="10"/>
          </p:nvPr>
        </p:nvSpPr>
        <p:spPr/>
        <p:txBody>
          <a:bodyPr/>
          <a:lstStyle/>
          <a:p>
            <a:fld id="{3C3909B8-74A3-4C9C-A68C-7FE3FD1ECB72}" type="datetimeFigureOut">
              <a:rPr lang="en-US" smtClean="0"/>
              <a:t>9/14/2021</a:t>
            </a:fld>
            <a:endParaRPr lang="en-US"/>
          </a:p>
        </p:txBody>
      </p:sp>
      <p:sp>
        <p:nvSpPr>
          <p:cNvPr id="6" name="Footer Placeholder 5">
            <a:extLst>
              <a:ext uri="{FF2B5EF4-FFF2-40B4-BE49-F238E27FC236}">
                <a16:creationId xmlns:a16="http://schemas.microsoft.com/office/drawing/2014/main" xmlns="" id="{94B0626A-8A67-4479-A000-AA0BA9500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420D84-3D0F-4BF1-B3D4-F9871A7D2B37}"/>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280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jpeg"/><Relationship Id="rId2" Type="http://schemas.openxmlformats.org/officeDocument/2006/relationships/slideLayout" Target="../slideLayouts/slideLayout38.xml"/><Relationship Id="rId16"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4.jpeg"/><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8BEF53-5FB0-4BB8-9716-EA09A44FC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E1A01D-AE32-459C-9A01-09508E1CE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945300-3F92-41B9-92D0-B7B468B01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909B8-74A3-4C9C-A68C-7FE3FD1ECB72}" type="datetimeFigureOut">
              <a:rPr lang="en-US" smtClean="0"/>
              <a:t>9/14/2021</a:t>
            </a:fld>
            <a:endParaRPr lang="en-US"/>
          </a:p>
        </p:txBody>
      </p:sp>
      <p:sp>
        <p:nvSpPr>
          <p:cNvPr id="5" name="Footer Placeholder 4">
            <a:extLst>
              <a:ext uri="{FF2B5EF4-FFF2-40B4-BE49-F238E27FC236}">
                <a16:creationId xmlns:a16="http://schemas.microsoft.com/office/drawing/2014/main" xmlns="" id="{D9FC3588-F95C-4CCA-8CDB-80299F7CC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44045A0-837F-44A6-BE94-06BC8611A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0129-B739-443D-9558-48F7505BD614}" type="slidenum">
              <a:rPr lang="en-US" smtClean="0"/>
              <a:t>‹#›</a:t>
            </a:fld>
            <a:endParaRPr lang="en-US"/>
          </a:p>
        </p:txBody>
      </p:sp>
    </p:spTree>
    <p:extLst>
      <p:ext uri="{BB962C8B-B14F-4D97-AF65-F5344CB8AC3E}">
        <p14:creationId xmlns:p14="http://schemas.microsoft.com/office/powerpoint/2010/main" val="961095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67332EF-AA6A-4502-953E-6186F8388AFB}" type="datetimeFigureOut">
              <a:rPr lang="en-US" smtClean="0">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767425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2"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3"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4"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3"/>
          <p:cNvSpPr>
            <a:spLocks noGrp="1" noChangeArrowheads="1"/>
          </p:cNvSpPr>
          <p:nvPr>
            <p:ph type="body" idx="1"/>
          </p:nvPr>
        </p:nvSpPr>
        <p:spPr bwMode="gray">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2DD7DCDE-7479-4250-872C-BA19B1699A9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3"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060E664A-DFB7-4E1B-B3DF-AEAF044FE66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44"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5"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6"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5"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7"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6"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8"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9"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7"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50" name="Picture 26" descr="OPENAS_318748"/>
          <p:cNvPicPr>
            <a:picLocks noChangeAspect="1" noChangeArrowheads="1"/>
          </p:cNvPicPr>
          <p:nvPr/>
        </p:nvPicPr>
        <p:blipFill>
          <a:blip r:embed="rId18"/>
          <a:srcRect t="9825" b="10228"/>
          <a:stretch>
            <a:fillRect/>
          </a:stretch>
        </p:blipFill>
        <p:spPr bwMode="auto">
          <a:xfrm>
            <a:off x="8737600" y="0"/>
            <a:ext cx="3454400" cy="1366838"/>
          </a:xfrm>
          <a:prstGeom prst="rect">
            <a:avLst/>
          </a:prstGeom>
          <a:noFill/>
          <a:ln w="9525">
            <a:noFill/>
            <a:miter lim="800000"/>
            <a:headEnd/>
            <a:tailEnd/>
          </a:ln>
        </p:spPr>
      </p:pic>
      <p:sp>
        <p:nvSpPr>
          <p:cNvPr id="1042" name="Rectangle 2"/>
          <p:cNvSpPr>
            <a:spLocks noGrp="1" noChangeArrowheads="1"/>
          </p:cNvSpPr>
          <p:nvPr>
            <p:ph type="title"/>
          </p:nvPr>
        </p:nvSpPr>
        <p:spPr bwMode="black">
          <a:xfrm>
            <a:off x="571501" y="284163"/>
            <a:ext cx="77597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Tree>
    <p:extLst>
      <p:ext uri="{BB962C8B-B14F-4D97-AF65-F5344CB8AC3E}">
        <p14:creationId xmlns:p14="http://schemas.microsoft.com/office/powerpoint/2010/main" val="89259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1200" fill="hold"/>
                                        <p:tgtEl>
                                          <p:spTgt spid="1032"/>
                                        </p:tgtEl>
                                        <p:attrNameLst>
                                          <p:attrName>style.color</p:attrName>
                                        </p:attrNameLst>
                                      </p:cBhvr>
                                      <p:to>
                                        <a:schemeClr val="folHlink"/>
                                      </p:to>
                                    </p:animClr>
                                    <p:animClr clrSpc="rgb" dir="cw">
                                      <p:cBhvr>
                                        <p:cTn id="7" dur="1200" fill="hold"/>
                                        <p:tgtEl>
                                          <p:spTgt spid="1032"/>
                                        </p:tgtEl>
                                        <p:attrNameLst>
                                          <p:attrName>fillcolor</p:attrName>
                                        </p:attrNameLst>
                                      </p:cBhvr>
                                      <p:to>
                                        <a:schemeClr val="folHlink"/>
                                      </p:to>
                                    </p:animClr>
                                    <p:set>
                                      <p:cBhvr>
                                        <p:cTn id="8" dur="1200" fill="hold"/>
                                        <p:tgtEl>
                                          <p:spTgt spid="1032"/>
                                        </p:tgtEl>
                                        <p:attrNameLst>
                                          <p:attrName>fill.type</p:attrName>
                                        </p:attrNameLst>
                                      </p:cBhvr>
                                      <p:to>
                                        <p:strVal val="solid"/>
                                      </p:to>
                                    </p:set>
                                    <p:set>
                                      <p:cBhvr>
                                        <p:cTn id="9" dur="1200" fill="hold"/>
                                        <p:tgtEl>
                                          <p:spTgt spid="103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1300" fill="hold"/>
                                        <p:tgtEl>
                                          <p:spTgt spid="1034"/>
                                        </p:tgtEl>
                                        <p:attrNameLst>
                                          <p:attrName>style.color</p:attrName>
                                        </p:attrNameLst>
                                      </p:cBhvr>
                                      <p:to>
                                        <a:schemeClr val="hlink"/>
                                      </p:to>
                                    </p:animClr>
                                    <p:animClr clrSpc="rgb" dir="cw">
                                      <p:cBhvr>
                                        <p:cTn id="12" dur="1300" fill="hold"/>
                                        <p:tgtEl>
                                          <p:spTgt spid="1034"/>
                                        </p:tgtEl>
                                        <p:attrNameLst>
                                          <p:attrName>fillcolor</p:attrName>
                                        </p:attrNameLst>
                                      </p:cBhvr>
                                      <p:to>
                                        <a:schemeClr val="hlink"/>
                                      </p:to>
                                    </p:animClr>
                                    <p:set>
                                      <p:cBhvr>
                                        <p:cTn id="13" dur="1300" fill="hold"/>
                                        <p:tgtEl>
                                          <p:spTgt spid="1034"/>
                                        </p:tgtEl>
                                        <p:attrNameLst>
                                          <p:attrName>fill.type</p:attrName>
                                        </p:attrNameLst>
                                      </p:cBhvr>
                                      <p:to>
                                        <p:strVal val="solid"/>
                                      </p:to>
                                    </p:set>
                                    <p:set>
                                      <p:cBhvr>
                                        <p:cTn id="14" dur="1300" fill="hold"/>
                                        <p:tgtEl>
                                          <p:spTgt spid="1034"/>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1300" fill="hold"/>
                                        <p:tgtEl>
                                          <p:spTgt spid="1033"/>
                                        </p:tgtEl>
                                        <p:attrNameLst>
                                          <p:attrName>style.color</p:attrName>
                                        </p:attrNameLst>
                                      </p:cBhvr>
                                      <p:to>
                                        <a:schemeClr val="accent1"/>
                                      </p:to>
                                    </p:animClr>
                                    <p:animClr clrSpc="rgb" dir="cw">
                                      <p:cBhvr>
                                        <p:cTn id="17" dur="1300" fill="hold"/>
                                        <p:tgtEl>
                                          <p:spTgt spid="1033"/>
                                        </p:tgtEl>
                                        <p:attrNameLst>
                                          <p:attrName>fillcolor</p:attrName>
                                        </p:attrNameLst>
                                      </p:cBhvr>
                                      <p:to>
                                        <a:schemeClr val="accent1"/>
                                      </p:to>
                                    </p:animClr>
                                    <p:set>
                                      <p:cBhvr>
                                        <p:cTn id="18" dur="1300" fill="hold"/>
                                        <p:tgtEl>
                                          <p:spTgt spid="1033"/>
                                        </p:tgtEl>
                                        <p:attrNameLst>
                                          <p:attrName>fill.type</p:attrName>
                                        </p:attrNameLst>
                                      </p:cBhvr>
                                      <p:to>
                                        <p:strVal val="solid"/>
                                      </p:to>
                                    </p:set>
                                    <p:set>
                                      <p:cBhvr>
                                        <p:cTn id="19" dur="1300" fill="hold"/>
                                        <p:tgtEl>
                                          <p:spTgt spid="1033"/>
                                        </p:tgtEl>
                                        <p:attrNameLst>
                                          <p:attrName>fill.on</p:attrName>
                                        </p:attrNameLst>
                                      </p:cBhvr>
                                      <p:to>
                                        <p:strVal val="true"/>
                                      </p:to>
                                    </p:set>
                                  </p:childTnLst>
                                </p:cTn>
                              </p:par>
                              <p:par>
                                <p:cTn id="20" presetID="22" presetClass="entr" presetSubtype="2" fill="hold" nodeType="with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wipe(right)">
                                      <p:cBhvr>
                                        <p:cTn id="22"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2"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3"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4"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3"/>
          <p:cNvSpPr>
            <a:spLocks noGrp="1" noChangeArrowheads="1"/>
          </p:cNvSpPr>
          <p:nvPr>
            <p:ph type="body" idx="1"/>
          </p:nvPr>
        </p:nvSpPr>
        <p:spPr bwMode="gray">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2DD7DCDE-7479-4250-872C-BA19B1699A9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3"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060E664A-DFB7-4E1B-B3DF-AEAF044FE66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44"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5"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6"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5"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7"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6"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8"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9"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7"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50" name="Picture 26" descr="OPENAS_318748"/>
          <p:cNvPicPr>
            <a:picLocks noChangeAspect="1" noChangeArrowheads="1"/>
          </p:cNvPicPr>
          <p:nvPr/>
        </p:nvPicPr>
        <p:blipFill>
          <a:blip r:embed="rId18"/>
          <a:srcRect t="9825" b="10228"/>
          <a:stretch>
            <a:fillRect/>
          </a:stretch>
        </p:blipFill>
        <p:spPr bwMode="auto">
          <a:xfrm>
            <a:off x="8737600" y="0"/>
            <a:ext cx="3454400" cy="1366838"/>
          </a:xfrm>
          <a:prstGeom prst="rect">
            <a:avLst/>
          </a:prstGeom>
          <a:noFill/>
          <a:ln w="9525">
            <a:noFill/>
            <a:miter lim="800000"/>
            <a:headEnd/>
            <a:tailEnd/>
          </a:ln>
        </p:spPr>
      </p:pic>
      <p:sp>
        <p:nvSpPr>
          <p:cNvPr id="1042" name="Rectangle 2"/>
          <p:cNvSpPr>
            <a:spLocks noGrp="1" noChangeArrowheads="1"/>
          </p:cNvSpPr>
          <p:nvPr>
            <p:ph type="title"/>
          </p:nvPr>
        </p:nvSpPr>
        <p:spPr bwMode="black">
          <a:xfrm>
            <a:off x="571501" y="284163"/>
            <a:ext cx="77597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Tree>
    <p:extLst>
      <p:ext uri="{BB962C8B-B14F-4D97-AF65-F5344CB8AC3E}">
        <p14:creationId xmlns:p14="http://schemas.microsoft.com/office/powerpoint/2010/main" val="189585266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1200" fill="hold"/>
                                        <p:tgtEl>
                                          <p:spTgt spid="1032"/>
                                        </p:tgtEl>
                                        <p:attrNameLst>
                                          <p:attrName>style.color</p:attrName>
                                        </p:attrNameLst>
                                      </p:cBhvr>
                                      <p:to>
                                        <a:schemeClr val="folHlink"/>
                                      </p:to>
                                    </p:animClr>
                                    <p:animClr clrSpc="rgb" dir="cw">
                                      <p:cBhvr>
                                        <p:cTn id="7" dur="1200" fill="hold"/>
                                        <p:tgtEl>
                                          <p:spTgt spid="1032"/>
                                        </p:tgtEl>
                                        <p:attrNameLst>
                                          <p:attrName>fillcolor</p:attrName>
                                        </p:attrNameLst>
                                      </p:cBhvr>
                                      <p:to>
                                        <a:schemeClr val="folHlink"/>
                                      </p:to>
                                    </p:animClr>
                                    <p:set>
                                      <p:cBhvr>
                                        <p:cTn id="8" dur="1200" fill="hold"/>
                                        <p:tgtEl>
                                          <p:spTgt spid="1032"/>
                                        </p:tgtEl>
                                        <p:attrNameLst>
                                          <p:attrName>fill.type</p:attrName>
                                        </p:attrNameLst>
                                      </p:cBhvr>
                                      <p:to>
                                        <p:strVal val="solid"/>
                                      </p:to>
                                    </p:set>
                                    <p:set>
                                      <p:cBhvr>
                                        <p:cTn id="9" dur="1200" fill="hold"/>
                                        <p:tgtEl>
                                          <p:spTgt spid="103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1300" fill="hold"/>
                                        <p:tgtEl>
                                          <p:spTgt spid="1034"/>
                                        </p:tgtEl>
                                        <p:attrNameLst>
                                          <p:attrName>style.color</p:attrName>
                                        </p:attrNameLst>
                                      </p:cBhvr>
                                      <p:to>
                                        <a:schemeClr val="hlink"/>
                                      </p:to>
                                    </p:animClr>
                                    <p:animClr clrSpc="rgb" dir="cw">
                                      <p:cBhvr>
                                        <p:cTn id="12" dur="1300" fill="hold"/>
                                        <p:tgtEl>
                                          <p:spTgt spid="1034"/>
                                        </p:tgtEl>
                                        <p:attrNameLst>
                                          <p:attrName>fillcolor</p:attrName>
                                        </p:attrNameLst>
                                      </p:cBhvr>
                                      <p:to>
                                        <a:schemeClr val="hlink"/>
                                      </p:to>
                                    </p:animClr>
                                    <p:set>
                                      <p:cBhvr>
                                        <p:cTn id="13" dur="1300" fill="hold"/>
                                        <p:tgtEl>
                                          <p:spTgt spid="1034"/>
                                        </p:tgtEl>
                                        <p:attrNameLst>
                                          <p:attrName>fill.type</p:attrName>
                                        </p:attrNameLst>
                                      </p:cBhvr>
                                      <p:to>
                                        <p:strVal val="solid"/>
                                      </p:to>
                                    </p:set>
                                    <p:set>
                                      <p:cBhvr>
                                        <p:cTn id="14" dur="1300" fill="hold"/>
                                        <p:tgtEl>
                                          <p:spTgt spid="1034"/>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1300" fill="hold"/>
                                        <p:tgtEl>
                                          <p:spTgt spid="1033"/>
                                        </p:tgtEl>
                                        <p:attrNameLst>
                                          <p:attrName>style.color</p:attrName>
                                        </p:attrNameLst>
                                      </p:cBhvr>
                                      <p:to>
                                        <a:schemeClr val="accent1"/>
                                      </p:to>
                                    </p:animClr>
                                    <p:animClr clrSpc="rgb" dir="cw">
                                      <p:cBhvr>
                                        <p:cTn id="17" dur="1300" fill="hold"/>
                                        <p:tgtEl>
                                          <p:spTgt spid="1033"/>
                                        </p:tgtEl>
                                        <p:attrNameLst>
                                          <p:attrName>fillcolor</p:attrName>
                                        </p:attrNameLst>
                                      </p:cBhvr>
                                      <p:to>
                                        <a:schemeClr val="accent1"/>
                                      </p:to>
                                    </p:animClr>
                                    <p:set>
                                      <p:cBhvr>
                                        <p:cTn id="18" dur="1300" fill="hold"/>
                                        <p:tgtEl>
                                          <p:spTgt spid="1033"/>
                                        </p:tgtEl>
                                        <p:attrNameLst>
                                          <p:attrName>fill.type</p:attrName>
                                        </p:attrNameLst>
                                      </p:cBhvr>
                                      <p:to>
                                        <p:strVal val="solid"/>
                                      </p:to>
                                    </p:set>
                                    <p:set>
                                      <p:cBhvr>
                                        <p:cTn id="19" dur="1300" fill="hold"/>
                                        <p:tgtEl>
                                          <p:spTgt spid="1033"/>
                                        </p:tgtEl>
                                        <p:attrNameLst>
                                          <p:attrName>fill.on</p:attrName>
                                        </p:attrNameLst>
                                      </p:cBhvr>
                                      <p:to>
                                        <p:strVal val="true"/>
                                      </p:to>
                                    </p:set>
                                  </p:childTnLst>
                                </p:cTn>
                              </p:par>
                              <p:par>
                                <p:cTn id="20" presetID="22" presetClass="entr" presetSubtype="2" fill="hold" nodeType="with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wipe(right)">
                                      <p:cBhvr>
                                        <p:cTn id="22"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2"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3"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4"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3"/>
          <p:cNvSpPr>
            <a:spLocks noGrp="1" noChangeArrowheads="1"/>
          </p:cNvSpPr>
          <p:nvPr>
            <p:ph type="body" idx="1"/>
          </p:nvPr>
        </p:nvSpPr>
        <p:spPr bwMode="gray">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2DD7DCDE-7479-4250-872C-BA19B1699A9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3"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060E664A-DFB7-4E1B-B3DF-AEAF044FE66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44"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5"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6"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5"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7"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6"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8"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9"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7"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50" name="Picture 26" descr="OPENAS_318748"/>
          <p:cNvPicPr>
            <a:picLocks noChangeAspect="1" noChangeArrowheads="1"/>
          </p:cNvPicPr>
          <p:nvPr/>
        </p:nvPicPr>
        <p:blipFill>
          <a:blip r:embed="rId18"/>
          <a:srcRect t="9825" b="10228"/>
          <a:stretch>
            <a:fillRect/>
          </a:stretch>
        </p:blipFill>
        <p:spPr bwMode="auto">
          <a:xfrm>
            <a:off x="8737600" y="0"/>
            <a:ext cx="3454400" cy="1366838"/>
          </a:xfrm>
          <a:prstGeom prst="rect">
            <a:avLst/>
          </a:prstGeom>
          <a:noFill/>
          <a:ln w="9525">
            <a:noFill/>
            <a:miter lim="800000"/>
            <a:headEnd/>
            <a:tailEnd/>
          </a:ln>
        </p:spPr>
      </p:pic>
      <p:sp>
        <p:nvSpPr>
          <p:cNvPr id="1042" name="Rectangle 2"/>
          <p:cNvSpPr>
            <a:spLocks noGrp="1" noChangeArrowheads="1"/>
          </p:cNvSpPr>
          <p:nvPr>
            <p:ph type="title"/>
          </p:nvPr>
        </p:nvSpPr>
        <p:spPr bwMode="black">
          <a:xfrm>
            <a:off x="571501" y="284163"/>
            <a:ext cx="77597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Tree>
    <p:extLst>
      <p:ext uri="{BB962C8B-B14F-4D97-AF65-F5344CB8AC3E}">
        <p14:creationId xmlns:p14="http://schemas.microsoft.com/office/powerpoint/2010/main" val="45319964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1200" fill="hold"/>
                                        <p:tgtEl>
                                          <p:spTgt spid="1032"/>
                                        </p:tgtEl>
                                        <p:attrNameLst>
                                          <p:attrName>style.color</p:attrName>
                                        </p:attrNameLst>
                                      </p:cBhvr>
                                      <p:to>
                                        <a:schemeClr val="folHlink"/>
                                      </p:to>
                                    </p:animClr>
                                    <p:animClr clrSpc="rgb" dir="cw">
                                      <p:cBhvr>
                                        <p:cTn id="7" dur="1200" fill="hold"/>
                                        <p:tgtEl>
                                          <p:spTgt spid="1032"/>
                                        </p:tgtEl>
                                        <p:attrNameLst>
                                          <p:attrName>fillcolor</p:attrName>
                                        </p:attrNameLst>
                                      </p:cBhvr>
                                      <p:to>
                                        <a:schemeClr val="folHlink"/>
                                      </p:to>
                                    </p:animClr>
                                    <p:set>
                                      <p:cBhvr>
                                        <p:cTn id="8" dur="1200" fill="hold"/>
                                        <p:tgtEl>
                                          <p:spTgt spid="1032"/>
                                        </p:tgtEl>
                                        <p:attrNameLst>
                                          <p:attrName>fill.type</p:attrName>
                                        </p:attrNameLst>
                                      </p:cBhvr>
                                      <p:to>
                                        <p:strVal val="solid"/>
                                      </p:to>
                                    </p:set>
                                    <p:set>
                                      <p:cBhvr>
                                        <p:cTn id="9" dur="1200" fill="hold"/>
                                        <p:tgtEl>
                                          <p:spTgt spid="103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1300" fill="hold"/>
                                        <p:tgtEl>
                                          <p:spTgt spid="1034"/>
                                        </p:tgtEl>
                                        <p:attrNameLst>
                                          <p:attrName>style.color</p:attrName>
                                        </p:attrNameLst>
                                      </p:cBhvr>
                                      <p:to>
                                        <a:schemeClr val="hlink"/>
                                      </p:to>
                                    </p:animClr>
                                    <p:animClr clrSpc="rgb" dir="cw">
                                      <p:cBhvr>
                                        <p:cTn id="12" dur="1300" fill="hold"/>
                                        <p:tgtEl>
                                          <p:spTgt spid="1034"/>
                                        </p:tgtEl>
                                        <p:attrNameLst>
                                          <p:attrName>fillcolor</p:attrName>
                                        </p:attrNameLst>
                                      </p:cBhvr>
                                      <p:to>
                                        <a:schemeClr val="hlink"/>
                                      </p:to>
                                    </p:animClr>
                                    <p:set>
                                      <p:cBhvr>
                                        <p:cTn id="13" dur="1300" fill="hold"/>
                                        <p:tgtEl>
                                          <p:spTgt spid="1034"/>
                                        </p:tgtEl>
                                        <p:attrNameLst>
                                          <p:attrName>fill.type</p:attrName>
                                        </p:attrNameLst>
                                      </p:cBhvr>
                                      <p:to>
                                        <p:strVal val="solid"/>
                                      </p:to>
                                    </p:set>
                                    <p:set>
                                      <p:cBhvr>
                                        <p:cTn id="14" dur="1300" fill="hold"/>
                                        <p:tgtEl>
                                          <p:spTgt spid="1034"/>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1300" fill="hold"/>
                                        <p:tgtEl>
                                          <p:spTgt spid="1033"/>
                                        </p:tgtEl>
                                        <p:attrNameLst>
                                          <p:attrName>style.color</p:attrName>
                                        </p:attrNameLst>
                                      </p:cBhvr>
                                      <p:to>
                                        <a:schemeClr val="accent1"/>
                                      </p:to>
                                    </p:animClr>
                                    <p:animClr clrSpc="rgb" dir="cw">
                                      <p:cBhvr>
                                        <p:cTn id="17" dur="1300" fill="hold"/>
                                        <p:tgtEl>
                                          <p:spTgt spid="1033"/>
                                        </p:tgtEl>
                                        <p:attrNameLst>
                                          <p:attrName>fillcolor</p:attrName>
                                        </p:attrNameLst>
                                      </p:cBhvr>
                                      <p:to>
                                        <a:schemeClr val="accent1"/>
                                      </p:to>
                                    </p:animClr>
                                    <p:set>
                                      <p:cBhvr>
                                        <p:cTn id="18" dur="1300" fill="hold"/>
                                        <p:tgtEl>
                                          <p:spTgt spid="1033"/>
                                        </p:tgtEl>
                                        <p:attrNameLst>
                                          <p:attrName>fill.type</p:attrName>
                                        </p:attrNameLst>
                                      </p:cBhvr>
                                      <p:to>
                                        <p:strVal val="solid"/>
                                      </p:to>
                                    </p:set>
                                    <p:set>
                                      <p:cBhvr>
                                        <p:cTn id="19" dur="1300" fill="hold"/>
                                        <p:tgtEl>
                                          <p:spTgt spid="1033"/>
                                        </p:tgtEl>
                                        <p:attrNameLst>
                                          <p:attrName>fill.on</p:attrName>
                                        </p:attrNameLst>
                                      </p:cBhvr>
                                      <p:to>
                                        <p:strVal val="true"/>
                                      </p:to>
                                    </p:set>
                                  </p:childTnLst>
                                </p:cTn>
                              </p:par>
                              <p:par>
                                <p:cTn id="20" presetID="22" presetClass="entr" presetSubtype="2" fill="hold" nodeType="with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wipe(right)">
                                      <p:cBhvr>
                                        <p:cTn id="22"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215B3FBF-D01A-4E3A-BBB8-F5660ACD6A6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9089305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767" y="0"/>
            <a:ext cx="9108213" cy="6797629"/>
          </a:xfrm>
          <a:prstGeom prst="rect">
            <a:avLst/>
          </a:prstGeom>
        </p:spPr>
      </p:pic>
      <p:sp>
        <p:nvSpPr>
          <p:cNvPr id="3" name="TextBox 2"/>
          <p:cNvSpPr txBox="1"/>
          <p:nvPr/>
        </p:nvSpPr>
        <p:spPr>
          <a:xfrm>
            <a:off x="2213361" y="273465"/>
            <a:ext cx="6016239" cy="523220"/>
          </a:xfrm>
          <a:prstGeom prst="rect">
            <a:avLst/>
          </a:prstGeom>
          <a:noFill/>
        </p:spPr>
        <p:txBody>
          <a:bodyPr wrap="square" rtlCol="0">
            <a:spAutoFit/>
          </a:bodyPr>
          <a:lstStyle/>
          <a:p>
            <a:pPr algn="ctr"/>
            <a:r>
              <a:rPr lang="en-US" sz="2800" dirty="0" err="1" smtClean="0">
                <a:solidFill>
                  <a:srgbClr val="FF0000"/>
                </a:solidFill>
              </a:rPr>
              <a:t>Thứ</a:t>
            </a:r>
            <a:r>
              <a:rPr lang="en-US" sz="2800" dirty="0" smtClean="0">
                <a:solidFill>
                  <a:srgbClr val="FF0000"/>
                </a:solidFill>
              </a:rPr>
              <a:t> </a:t>
            </a:r>
            <a:r>
              <a:rPr lang="en-US" sz="2800" dirty="0" err="1" smtClean="0">
                <a:solidFill>
                  <a:srgbClr val="FF0000"/>
                </a:solidFill>
              </a:rPr>
              <a:t>sáu</a:t>
            </a:r>
            <a:r>
              <a:rPr lang="en-US" sz="2800" dirty="0" smtClean="0">
                <a:solidFill>
                  <a:srgbClr val="FF0000"/>
                </a:solidFill>
              </a:rPr>
              <a:t> </a:t>
            </a:r>
            <a:r>
              <a:rPr lang="en-US" sz="2800" dirty="0" err="1" smtClean="0">
                <a:solidFill>
                  <a:srgbClr val="FF0000"/>
                </a:solidFill>
              </a:rPr>
              <a:t>ngày</a:t>
            </a:r>
            <a:r>
              <a:rPr lang="en-US" sz="2800" dirty="0" smtClean="0">
                <a:solidFill>
                  <a:srgbClr val="FF0000"/>
                </a:solidFill>
              </a:rPr>
              <a:t> 17 </a:t>
            </a:r>
            <a:r>
              <a:rPr lang="en-US" sz="2800" dirty="0" err="1" smtClean="0">
                <a:solidFill>
                  <a:srgbClr val="FF0000"/>
                </a:solidFill>
              </a:rPr>
              <a:t>tháng</a:t>
            </a:r>
            <a:r>
              <a:rPr lang="en-US" sz="2800" dirty="0" smtClean="0">
                <a:solidFill>
                  <a:srgbClr val="FF0000"/>
                </a:solidFill>
              </a:rPr>
              <a:t> 9 </a:t>
            </a:r>
            <a:r>
              <a:rPr lang="en-US" sz="2800" dirty="0" err="1" smtClean="0">
                <a:solidFill>
                  <a:srgbClr val="FF0000"/>
                </a:solidFill>
              </a:rPr>
              <a:t>năm</a:t>
            </a:r>
            <a:r>
              <a:rPr lang="en-US" sz="2800" dirty="0" smtClean="0">
                <a:solidFill>
                  <a:srgbClr val="FF0000"/>
                </a:solidFill>
              </a:rPr>
              <a:t> 2021</a:t>
            </a:r>
            <a:endParaRPr lang="en-US" sz="2800" dirty="0">
              <a:solidFill>
                <a:srgbClr val="FF0000"/>
              </a:solidFill>
            </a:endParaRPr>
          </a:p>
        </p:txBody>
      </p:sp>
    </p:spTree>
    <p:extLst>
      <p:ext uri="{BB962C8B-B14F-4D97-AF65-F5344CB8AC3E}">
        <p14:creationId xmlns:p14="http://schemas.microsoft.com/office/powerpoint/2010/main" val="425996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B194F55-885F-479C-9FBF-10FB352A4F8C}"/>
              </a:ext>
            </a:extLst>
          </p:cNvPr>
          <p:cNvSpPr txBox="1"/>
          <p:nvPr/>
        </p:nvSpPr>
        <p:spPr>
          <a:xfrm>
            <a:off x="377371" y="216807"/>
            <a:ext cx="391885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LUYỆN TẬP</a:t>
            </a:r>
          </a:p>
        </p:txBody>
      </p:sp>
      <p:sp>
        <p:nvSpPr>
          <p:cNvPr id="16" name="Rounded Rectangle 28">
            <a:extLst>
              <a:ext uri="{FF2B5EF4-FFF2-40B4-BE49-F238E27FC236}">
                <a16:creationId xmlns:a16="http://schemas.microsoft.com/office/drawing/2014/main" xmlns="" id="{3F2B70E2-DB43-43F5-B43B-DD25C8F7063C}"/>
              </a:ext>
            </a:extLst>
          </p:cNvPr>
          <p:cNvSpPr/>
          <p:nvPr/>
        </p:nvSpPr>
        <p:spPr>
          <a:xfrm>
            <a:off x="732971" y="749090"/>
            <a:ext cx="10726057" cy="1868486"/>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r>
              <a:rPr lang="en-US" sz="2800" b="1" u="sng" dirty="0" err="1">
                <a:solidFill>
                  <a:srgbClr val="C00000"/>
                </a:solidFill>
                <a:latin typeface="Times New Roman" panose="02020603050405020304" pitchFamily="18" charset="0"/>
                <a:cs typeface="Times New Roman" panose="02020603050405020304" pitchFamily="18" charset="0"/>
              </a:rPr>
              <a:t>Bài</a:t>
            </a:r>
            <a:r>
              <a:rPr lang="en-US" sz="2800" b="1" u="sng" dirty="0">
                <a:solidFill>
                  <a:srgbClr val="C00000"/>
                </a:solidFill>
                <a:latin typeface="Times New Roman" panose="02020603050405020304" pitchFamily="18" charset="0"/>
                <a:cs typeface="Times New Roman" panose="02020603050405020304" pitchFamily="18" charset="0"/>
              </a:rPr>
              <a:t> 1:</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Đoạn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văn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miêu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ngoại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hình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chú</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liên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bộ</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đội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chiến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chú</a:t>
            </a:r>
            <a:r>
              <a:rPr lang="en-US" sz="2800" b="1" dirty="0">
                <a:solidFill>
                  <a:srgbClr val="C00000"/>
                </a:solidFill>
                <a:latin typeface="Times New Roman" panose="02020603050405020304" pitchFamily="18" charset="0"/>
                <a:cs typeface="Times New Roman" panose="02020603050405020304" pitchFamily="18" charset="0"/>
              </a:rPr>
              <a:t> ý </a:t>
            </a:r>
            <a:r>
              <a:rPr lang="en-US" sz="2800" b="1" dirty="0" err="1">
                <a:solidFill>
                  <a:srgbClr val="C00000"/>
                </a:solidFill>
                <a:latin typeface="Times New Roman" panose="02020603050405020304" pitchFamily="18" charset="0"/>
                <a:cs typeface="Times New Roman" panose="02020603050405020304" pitchFamily="18" charset="0"/>
              </a:rPr>
              <a:t>miêu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những</a:t>
            </a:r>
            <a:r>
              <a:rPr lang="en-US" sz="2800" b="1" dirty="0">
                <a:solidFill>
                  <a:srgbClr val="C00000"/>
                </a:solidFill>
                <a:latin typeface="Times New Roman" panose="02020603050405020304" pitchFamily="18" charset="0"/>
                <a:cs typeface="Times New Roman" panose="02020603050405020304" pitchFamily="18" charset="0"/>
              </a:rPr>
              <a:t> chi </a:t>
            </a:r>
            <a:r>
              <a:rPr lang="en-US" sz="2800" b="1" dirty="0" err="1">
                <a:solidFill>
                  <a:srgbClr val="C00000"/>
                </a:solidFill>
                <a:latin typeface="Times New Roman" panose="02020603050405020304" pitchFamily="18" charset="0"/>
                <a:cs typeface="Times New Roman" panose="02020603050405020304" pitchFamily="18" charset="0"/>
              </a:rPr>
              <a:t>tiết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chi </a:t>
            </a:r>
            <a:r>
              <a:rPr lang="en-US" sz="2800" b="1" dirty="0" err="1">
                <a:solidFill>
                  <a:srgbClr val="C00000"/>
                </a:solidFill>
                <a:latin typeface="Times New Roman" panose="02020603050405020304" pitchFamily="18" charset="0"/>
                <a:cs typeface="Times New Roman" panose="02020603050405020304" pitchFamily="18" charset="0"/>
              </a:rPr>
              <a:t>tiết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ấy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nói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điều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về</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chú</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bé</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8" name="Content Placeholder 2"/>
          <p:cNvSpPr txBox="1">
            <a:spLocks/>
          </p:cNvSpPr>
          <p:nvPr/>
        </p:nvSpPr>
        <p:spPr>
          <a:xfrm>
            <a:off x="2432441" y="2164080"/>
            <a:ext cx="9496926"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Tx/>
              <a:buNone/>
            </a:pPr>
            <a:endParaRPr lang="en-US" sz="3200" i="1" dirty="0" smtClean="0">
              <a:solidFill>
                <a:srgbClr val="FF0000"/>
              </a:solidFill>
              <a:latin typeface="Times New Roman" panose="02020603050405020304" pitchFamily="18" charset="0"/>
              <a:cs typeface="Times New Roman" panose="02020603050405020304" pitchFamily="18" charset="0"/>
            </a:endParaRPr>
          </a:p>
          <a:p>
            <a:pPr algn="just">
              <a:lnSpc>
                <a:spcPct val="100000"/>
              </a:lnSpc>
              <a:buFontTx/>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nhìn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húi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túi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đùi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bắp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đậy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biệt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đến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xếch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vừa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minh </a:t>
            </a:r>
            <a:r>
              <a:rPr lang="en-US" sz="3200" dirty="0" err="1" smtClean="0">
                <a:latin typeface="Times New Roman" panose="02020603050405020304" pitchFamily="18" charset="0"/>
                <a:cs typeface="Times New Roman" panose="02020603050405020304" pitchFamily="18" charset="0"/>
              </a:rPr>
              <a:t>vừa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a:t>
            </a:r>
            <a:r>
              <a:rPr lang="en-US" sz="3200" dirty="0" smtClean="0">
                <a:latin typeface="Times New Roman" panose="02020603050405020304" pitchFamily="18" charset="0"/>
                <a:cs typeface="Times New Roman" panose="02020603050405020304" pitchFamily="18" charset="0"/>
              </a:rPr>
              <a:t>.</a:t>
            </a:r>
          </a:p>
          <a:p>
            <a:pPr algn="just">
              <a:lnSpc>
                <a:spcPct val="100000"/>
              </a:lnSpc>
              <a:buFontTx/>
              <a:buNone/>
            </a:pPr>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VŨ CAO</a:t>
            </a:r>
          </a:p>
          <a:p>
            <a:pPr algn="just">
              <a:lnSpc>
                <a:spcPct val="100000"/>
              </a:lnSpc>
              <a:buFontTx/>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Curved 4">
            <a:extLst>
              <a:ext uri="{FF2B5EF4-FFF2-40B4-BE49-F238E27FC236}">
                <a16:creationId xmlns:a16="http://schemas.microsoft.com/office/drawing/2014/main" xmlns="" id="{3E410123-5480-4050-A02A-1A266A1658B7}"/>
              </a:ext>
            </a:extLst>
          </p:cNvPr>
          <p:cNvCxnSpPr>
            <a:cxnSpLocks/>
          </p:cNvCxnSpPr>
          <p:nvPr/>
        </p:nvCxnSpPr>
        <p:spPr>
          <a:xfrm flipV="1">
            <a:off x="3105693" y="4869131"/>
            <a:ext cx="2445090" cy="778722"/>
          </a:xfrm>
          <a:prstGeom prst="curvedConnector3">
            <a:avLst>
              <a:gd name="adj1" fmla="val 25236"/>
            </a:avLst>
          </a:prstGeom>
          <a:ln w="57150">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 name="Connector: Curved 5">
            <a:extLst>
              <a:ext uri="{FF2B5EF4-FFF2-40B4-BE49-F238E27FC236}">
                <a16:creationId xmlns:a16="http://schemas.microsoft.com/office/drawing/2014/main" xmlns="" id="{58346D06-6A29-4A50-B2FC-53F3E9EA099E}"/>
              </a:ext>
            </a:extLst>
          </p:cNvPr>
          <p:cNvCxnSpPr>
            <a:cxnSpLocks/>
          </p:cNvCxnSpPr>
          <p:nvPr/>
        </p:nvCxnSpPr>
        <p:spPr>
          <a:xfrm>
            <a:off x="3105693" y="5776886"/>
            <a:ext cx="2620585" cy="586286"/>
          </a:xfrm>
          <a:prstGeom prst="curvedConnector3">
            <a:avLst>
              <a:gd name="adj1" fmla="val 22652"/>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xmlns="" id="{0303B170-2E95-40F4-ABAC-961C8CA9EA6E}"/>
              </a:ext>
            </a:extLst>
          </p:cNvPr>
          <p:cNvSpPr txBox="1"/>
          <p:nvPr/>
        </p:nvSpPr>
        <p:spPr>
          <a:xfrm>
            <a:off x="6692170" y="4913334"/>
            <a:ext cx="1936884" cy="523220"/>
          </a:xfrm>
          <a:prstGeom prst="rect">
            <a:avLst/>
          </a:prstGeom>
          <a:noFill/>
        </p:spPr>
        <p:txBody>
          <a:bodyPr wrap="square" rtlCol="0">
            <a:spAutoFit/>
          </a:bodyPr>
          <a:lstStyle/>
          <a:p>
            <a:r>
              <a:rPr lang="en-US" sz="2800" dirty="0" err="1"/>
              <a:t>thân</a:t>
            </a:r>
            <a:r>
              <a:rPr lang="en-US" sz="2800" dirty="0"/>
              <a:t> </a:t>
            </a:r>
            <a:r>
              <a:rPr lang="en-US" sz="2800" dirty="0" err="1"/>
              <a:t>phận</a:t>
            </a:r>
            <a:endParaRPr lang="en-US" sz="2800" dirty="0"/>
          </a:p>
        </p:txBody>
      </p:sp>
      <p:sp>
        <p:nvSpPr>
          <p:cNvPr id="8" name="TextBox 7">
            <a:extLst>
              <a:ext uri="{FF2B5EF4-FFF2-40B4-BE49-F238E27FC236}">
                <a16:creationId xmlns:a16="http://schemas.microsoft.com/office/drawing/2014/main" xmlns="" id="{907213F3-BA1E-42BC-A122-E5F6459E367B}"/>
              </a:ext>
            </a:extLst>
          </p:cNvPr>
          <p:cNvSpPr txBox="1"/>
          <p:nvPr/>
        </p:nvSpPr>
        <p:spPr>
          <a:xfrm>
            <a:off x="6618239" y="4240875"/>
            <a:ext cx="2010815" cy="523220"/>
          </a:xfrm>
          <a:prstGeom prst="rect">
            <a:avLst/>
          </a:prstGeom>
          <a:noFill/>
        </p:spPr>
        <p:txBody>
          <a:bodyPr wrap="square" rtlCol="0">
            <a:spAutoFit/>
          </a:bodyPr>
          <a:lstStyle/>
          <a:p>
            <a:r>
              <a:rPr lang="en-US" sz="2800" dirty="0" err="1"/>
              <a:t>tính</a:t>
            </a:r>
            <a:r>
              <a:rPr lang="en-US" sz="2800" dirty="0"/>
              <a:t> </a:t>
            </a:r>
            <a:r>
              <a:rPr lang="en-US" sz="2800" dirty="0" err="1"/>
              <a:t>cách</a:t>
            </a:r>
            <a:endParaRPr lang="en-US" sz="2800" dirty="0"/>
          </a:p>
        </p:txBody>
      </p:sp>
      <p:cxnSp>
        <p:nvCxnSpPr>
          <p:cNvPr id="12" name="Straight Arrow Connector 11">
            <a:extLst>
              <a:ext uri="{FF2B5EF4-FFF2-40B4-BE49-F238E27FC236}">
                <a16:creationId xmlns:a16="http://schemas.microsoft.com/office/drawing/2014/main" xmlns="" id="{B89C1F30-3A5D-45C5-8F48-CEC81D2BBE75}"/>
              </a:ext>
            </a:extLst>
          </p:cNvPr>
          <p:cNvCxnSpPr/>
          <p:nvPr/>
        </p:nvCxnSpPr>
        <p:spPr>
          <a:xfrm flipV="1">
            <a:off x="5550783" y="4572000"/>
            <a:ext cx="1082246" cy="297131"/>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xmlns="" id="{0424926E-8B57-485C-BD66-D97874F75B0C}"/>
              </a:ext>
            </a:extLst>
          </p:cNvPr>
          <p:cNvCxnSpPr>
            <a:cxnSpLocks/>
          </p:cNvCxnSpPr>
          <p:nvPr/>
        </p:nvCxnSpPr>
        <p:spPr>
          <a:xfrm>
            <a:off x="5449183" y="4884731"/>
            <a:ext cx="1285446" cy="385040"/>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xmlns="" id="{1150B06E-9F20-4D31-9956-65BAFFC961E6}"/>
              </a:ext>
            </a:extLst>
          </p:cNvPr>
          <p:cNvSpPr txBox="1"/>
          <p:nvPr/>
        </p:nvSpPr>
        <p:spPr>
          <a:xfrm>
            <a:off x="5917163" y="6091470"/>
            <a:ext cx="3168780" cy="523220"/>
          </a:xfrm>
          <a:prstGeom prst="rect">
            <a:avLst/>
          </a:prstGeom>
          <a:noFill/>
        </p:spPr>
        <p:txBody>
          <a:bodyPr wrap="square" rtlCol="0">
            <a:spAutoFit/>
          </a:bodyPr>
          <a:lstStyle/>
          <a:p>
            <a:r>
              <a:rPr lang="en-US" sz="2800" dirty="0" err="1"/>
              <a:t>sinh</a:t>
            </a:r>
            <a:r>
              <a:rPr lang="en-US" sz="2800" dirty="0"/>
              <a:t> </a:t>
            </a:r>
            <a:r>
              <a:rPr lang="en-US" sz="2800" dirty="0" err="1"/>
              <a:t>động</a:t>
            </a:r>
            <a:r>
              <a:rPr lang="en-US" sz="2800" dirty="0"/>
              <a:t>, </a:t>
            </a:r>
            <a:r>
              <a:rPr lang="en-US" sz="2800" dirty="0" err="1"/>
              <a:t>hấp</a:t>
            </a:r>
            <a:r>
              <a:rPr lang="en-US" sz="2800" dirty="0"/>
              <a:t> </a:t>
            </a:r>
            <a:r>
              <a:rPr lang="en-US" sz="2800" dirty="0" err="1"/>
              <a:t>dẫn</a:t>
            </a:r>
            <a:endParaRPr lang="en-US" sz="2800" dirty="0"/>
          </a:p>
        </p:txBody>
      </p:sp>
      <p:sp>
        <p:nvSpPr>
          <p:cNvPr id="19" name="TextBox 18">
            <a:extLst>
              <a:ext uri="{FF2B5EF4-FFF2-40B4-BE49-F238E27FC236}">
                <a16:creationId xmlns:a16="http://schemas.microsoft.com/office/drawing/2014/main" xmlns="" id="{0FF3162F-96BF-496B-8E6B-1C63E127746A}"/>
              </a:ext>
            </a:extLst>
          </p:cNvPr>
          <p:cNvSpPr txBox="1"/>
          <p:nvPr/>
        </p:nvSpPr>
        <p:spPr>
          <a:xfrm rot="21121970">
            <a:off x="3871041" y="4458955"/>
            <a:ext cx="1855237" cy="523220"/>
          </a:xfrm>
          <a:prstGeom prst="rect">
            <a:avLst/>
          </a:prstGeom>
          <a:noFill/>
        </p:spPr>
        <p:txBody>
          <a:bodyPr wrap="square" rtlCol="0">
            <a:spAutoFit/>
          </a:bodyPr>
          <a:lstStyle/>
          <a:p>
            <a:r>
              <a:rPr lang="en-US" sz="2800" dirty="0" err="1">
                <a:solidFill>
                  <a:srgbClr val="00B050"/>
                </a:solidFill>
              </a:rPr>
              <a:t>nói</a:t>
            </a:r>
            <a:r>
              <a:rPr lang="en-US" sz="2800" dirty="0">
                <a:solidFill>
                  <a:srgbClr val="00B050"/>
                </a:solidFill>
              </a:rPr>
              <a:t> </a:t>
            </a:r>
            <a:r>
              <a:rPr lang="en-US" sz="2800" dirty="0" err="1">
                <a:solidFill>
                  <a:srgbClr val="00B050"/>
                </a:solidFill>
              </a:rPr>
              <a:t>lên</a:t>
            </a:r>
            <a:endParaRPr lang="en-US" sz="2800" dirty="0">
              <a:solidFill>
                <a:srgbClr val="00B050"/>
              </a:solidFill>
            </a:endParaRPr>
          </a:p>
        </p:txBody>
      </p:sp>
      <p:sp>
        <p:nvSpPr>
          <p:cNvPr id="20" name="TextBox 19">
            <a:extLst>
              <a:ext uri="{FF2B5EF4-FFF2-40B4-BE49-F238E27FC236}">
                <a16:creationId xmlns:a16="http://schemas.microsoft.com/office/drawing/2014/main" xmlns="" id="{BD616C32-057B-4FD1-8697-D1111471AADC}"/>
              </a:ext>
            </a:extLst>
          </p:cNvPr>
          <p:cNvSpPr txBox="1"/>
          <p:nvPr/>
        </p:nvSpPr>
        <p:spPr>
          <a:xfrm rot="264994">
            <a:off x="3842899" y="5858888"/>
            <a:ext cx="1855237" cy="523220"/>
          </a:xfrm>
          <a:prstGeom prst="rect">
            <a:avLst/>
          </a:prstGeom>
          <a:noFill/>
          <a:ln>
            <a:noFill/>
          </a:ln>
        </p:spPr>
        <p:txBody>
          <a:bodyPr wrap="square" rtlCol="0">
            <a:spAutoFit/>
          </a:bodyPr>
          <a:lstStyle/>
          <a:p>
            <a:r>
              <a:rPr lang="en-US" sz="2800" dirty="0" err="1">
                <a:solidFill>
                  <a:srgbClr val="00B050"/>
                </a:solidFill>
              </a:rPr>
              <a:t>câu</a:t>
            </a:r>
            <a:r>
              <a:rPr lang="en-US" sz="2800" dirty="0">
                <a:solidFill>
                  <a:srgbClr val="00B050"/>
                </a:solidFill>
              </a:rPr>
              <a:t> </a:t>
            </a:r>
            <a:r>
              <a:rPr lang="en-US" sz="2800" dirty="0" err="1">
                <a:solidFill>
                  <a:srgbClr val="00B050"/>
                </a:solidFill>
              </a:rPr>
              <a:t>chuyện</a:t>
            </a:r>
            <a:endParaRPr lang="en-US" sz="2800" dirty="0">
              <a:solidFill>
                <a:srgbClr val="00B050"/>
              </a:solidFill>
            </a:endParaRPr>
          </a:p>
        </p:txBody>
      </p:sp>
      <p:graphicFrame>
        <p:nvGraphicFramePr>
          <p:cNvPr id="22" name="Table Placeholder 4">
            <a:extLst>
              <a:ext uri="{FF2B5EF4-FFF2-40B4-BE49-F238E27FC236}">
                <a16:creationId xmlns:a16="http://schemas.microsoft.com/office/drawing/2014/main" xmlns="" id="{2C32A299-64BA-4DA2-B632-98BCBD4CD3FB}"/>
              </a:ext>
            </a:extLst>
          </p:cNvPr>
          <p:cNvGraphicFramePr>
            <a:graphicFrameLocks/>
          </p:cNvGraphicFramePr>
          <p:nvPr>
            <p:extLst>
              <p:ext uri="{D42A27DB-BD31-4B8C-83A1-F6EECF244321}">
                <p14:modId xmlns:p14="http://schemas.microsoft.com/office/powerpoint/2010/main" val="2174670918"/>
              </p:ext>
            </p:extLst>
          </p:nvPr>
        </p:nvGraphicFramePr>
        <p:xfrm>
          <a:off x="2125" y="76787"/>
          <a:ext cx="12189875" cy="3762214"/>
        </p:xfrm>
        <a:graphic>
          <a:graphicData uri="http://schemas.openxmlformats.org/drawingml/2006/table">
            <a:tbl>
              <a:tblPr/>
              <a:tblGrid>
                <a:gridCol w="7724047">
                  <a:extLst>
                    <a:ext uri="{9D8B030D-6E8A-4147-A177-3AD203B41FA5}">
                      <a16:colId xmlns:a16="http://schemas.microsoft.com/office/drawing/2014/main" xmlns="" val="20000"/>
                    </a:ext>
                  </a:extLst>
                </a:gridCol>
                <a:gridCol w="4465828">
                  <a:extLst>
                    <a:ext uri="{9D8B030D-6E8A-4147-A177-3AD203B41FA5}">
                      <a16:colId xmlns:a16="http://schemas.microsoft.com/office/drawing/2014/main" xmlns="" val="20001"/>
                    </a:ext>
                  </a:extLst>
                </a:gridCol>
              </a:tblGrid>
              <a:tr h="42485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Đặc</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điểm</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ngoại</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hình</a:t>
                      </a:r>
                      <a:endParaRPr kumimoji="0" lang="en-US" sz="2800" b="1" i="1" u="none" strike="noStrike" cap="none" normalizeH="0" baseline="0" dirty="0">
                        <a:ln>
                          <a:noFill/>
                        </a:ln>
                        <a:solidFill>
                          <a:schemeClr val="tx2">
                            <a:lumMod val="75000"/>
                          </a:schemeClr>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err="1" smtClean="0">
                          <a:ln>
                            <a:noFill/>
                          </a:ln>
                          <a:solidFill>
                            <a:schemeClr val="tx2">
                              <a:lumMod val="75000"/>
                            </a:schemeClr>
                          </a:solidFill>
                          <a:effectLst/>
                          <a:latin typeface="Times New Roman" pitchFamily="18" charset="0"/>
                        </a:rPr>
                        <a:t>Tính</a:t>
                      </a:r>
                      <a:r>
                        <a:rPr kumimoji="0" lang="en-US" sz="2800" b="1" i="1" u="none" strike="noStrike" cap="none" normalizeH="0" baseline="0" dirty="0" smtClean="0">
                          <a:ln>
                            <a:noFill/>
                          </a:ln>
                          <a:solidFill>
                            <a:schemeClr val="tx2">
                              <a:lumMod val="75000"/>
                            </a:schemeClr>
                          </a:solidFill>
                          <a:effectLst/>
                          <a:latin typeface="Times New Roman" pitchFamily="18" charset="0"/>
                        </a:rPr>
                        <a:t> </a:t>
                      </a:r>
                      <a:r>
                        <a:rPr kumimoji="0" lang="en-US" sz="2800" b="1" i="1" u="none" strike="noStrike" cap="none" normalizeH="0" baseline="0" dirty="0" err="1" smtClean="0">
                          <a:ln>
                            <a:noFill/>
                          </a:ln>
                          <a:solidFill>
                            <a:schemeClr val="tx2">
                              <a:lumMod val="75000"/>
                            </a:schemeClr>
                          </a:solidFill>
                          <a:effectLst/>
                          <a:latin typeface="Times New Roman" pitchFamily="18" charset="0"/>
                        </a:rPr>
                        <a:t>cách</a:t>
                      </a:r>
                      <a:r>
                        <a:rPr kumimoji="0" lang="en-US" sz="2800" b="1" i="1" u="none" strike="noStrike" cap="none" normalizeH="0" baseline="0" dirty="0" smtClean="0">
                          <a:ln>
                            <a:noFill/>
                          </a:ln>
                          <a:solidFill>
                            <a:schemeClr val="tx2">
                              <a:lumMod val="75000"/>
                            </a:schemeClr>
                          </a:solidFill>
                          <a:effectLst/>
                          <a:latin typeface="Times New Roman" pitchFamily="18" charset="0"/>
                        </a:rPr>
                        <a:t>, </a:t>
                      </a:r>
                      <a:r>
                        <a:rPr kumimoji="0" lang="en-US" sz="2800" b="1" i="1" u="none" strike="noStrike" cap="none" normalizeH="0" baseline="0" dirty="0" err="1" smtClean="0">
                          <a:ln>
                            <a:noFill/>
                          </a:ln>
                          <a:solidFill>
                            <a:schemeClr val="tx2">
                              <a:lumMod val="75000"/>
                            </a:schemeClr>
                          </a:solidFill>
                          <a:effectLst/>
                          <a:latin typeface="Times New Roman" pitchFamily="18" charset="0"/>
                        </a:rPr>
                        <a:t>thân</a:t>
                      </a:r>
                      <a:r>
                        <a:rPr kumimoji="0" lang="en-US" sz="2800" b="1" i="1" u="none" strike="noStrike" cap="none" normalizeH="0" baseline="0" dirty="0" smtClean="0">
                          <a:ln>
                            <a:noFill/>
                          </a:ln>
                          <a:solidFill>
                            <a:schemeClr val="tx2">
                              <a:lumMod val="75000"/>
                            </a:schemeClr>
                          </a:solidFill>
                          <a:effectLst/>
                          <a:latin typeface="Times New Roman" pitchFamily="18" charset="0"/>
                        </a:rPr>
                        <a:t> </a:t>
                      </a:r>
                      <a:r>
                        <a:rPr kumimoji="0" lang="en-US" sz="2800" b="1" i="1" u="none" strike="noStrike" cap="none" normalizeH="0" baseline="0" dirty="0" err="1" smtClean="0">
                          <a:ln>
                            <a:noFill/>
                          </a:ln>
                          <a:solidFill>
                            <a:schemeClr val="tx2">
                              <a:lumMod val="75000"/>
                            </a:schemeClr>
                          </a:solidFill>
                          <a:effectLst/>
                          <a:latin typeface="Times New Roman" pitchFamily="18" charset="0"/>
                        </a:rPr>
                        <a:t>phận</a:t>
                      </a:r>
                      <a:endParaRPr kumimoji="0" lang="en-US" sz="2800" b="1" i="1" u="none" strike="noStrike" cap="none" normalizeH="0" baseline="0" dirty="0">
                        <a:ln>
                          <a:noFill/>
                        </a:ln>
                        <a:solidFill>
                          <a:schemeClr val="tx2">
                            <a:lumMod val="75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244054">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1" u="none" strike="noStrike" cap="none" normalizeH="0" baseline="0" dirty="0">
                          <a:ln>
                            <a:noFill/>
                          </a:ln>
                          <a:solidFill>
                            <a:schemeClr val="tx2">
                              <a:lumMod val="75000"/>
                            </a:schemeClr>
                          </a:solidFill>
                          <a:effectLst/>
                          <a:latin typeface="Times New Roman" pitchFamily="18" charset="0"/>
                        </a:rPr>
                        <a:t> </a:t>
                      </a:r>
                      <a:r>
                        <a:rPr kumimoji="0" lang="en-US" sz="2800" b="1" i="0" u="none" strike="noStrike" cap="none" normalizeH="0" baseline="0" dirty="0">
                          <a:ln>
                            <a:noFill/>
                          </a:ln>
                          <a:solidFill>
                            <a:schemeClr val="tx2"/>
                          </a:solidFill>
                          <a:effectLst/>
                          <a:latin typeface="Times New Roman" pitchFamily="18" charset="0"/>
                        </a:rPr>
                        <a:t>1. </a:t>
                      </a:r>
                      <a:r>
                        <a:rPr kumimoji="0" lang="en-US" sz="2800" b="1" i="0" u="none" strike="noStrike" cap="none" normalizeH="0" baseline="0" dirty="0" err="1" smtClean="0">
                          <a:ln>
                            <a:noFill/>
                          </a:ln>
                          <a:solidFill>
                            <a:schemeClr val="tx2"/>
                          </a:solidFill>
                          <a:effectLst/>
                          <a:latin typeface="Times New Roman" pitchFamily="18" charset="0"/>
                        </a:rPr>
                        <a:t>Dáng</a:t>
                      </a:r>
                      <a:r>
                        <a:rPr kumimoji="0" lang="en-US" sz="2800" b="1" i="0" u="none" strike="noStrike" cap="none" normalizeH="0" baseline="0" dirty="0" smtClean="0">
                          <a:ln>
                            <a:noFill/>
                          </a:ln>
                          <a:solidFill>
                            <a:schemeClr val="tx2"/>
                          </a:solidFill>
                          <a:effectLst/>
                          <a:latin typeface="Times New Roman" pitchFamily="18" charset="0"/>
                        </a:rPr>
                        <a:t> </a:t>
                      </a:r>
                      <a:r>
                        <a:rPr kumimoji="0" lang="en-US" sz="2800" b="1" i="0" u="none" strike="noStrike" cap="none" normalizeH="0" baseline="0" dirty="0" err="1" smtClean="0">
                          <a:ln>
                            <a:noFill/>
                          </a:ln>
                          <a:solidFill>
                            <a:schemeClr val="tx2"/>
                          </a:solidFill>
                          <a:effectLst/>
                          <a:latin typeface="Times New Roman" pitchFamily="18" charset="0"/>
                        </a:rPr>
                        <a:t>người</a:t>
                      </a:r>
                      <a:r>
                        <a:rPr kumimoji="0" lang="en-US" sz="2800" b="1" i="0" u="none" strike="noStrike" cap="none" normalizeH="0" baseline="0" dirty="0" smtClean="0">
                          <a:ln>
                            <a:noFill/>
                          </a:ln>
                          <a:solidFill>
                            <a:schemeClr val="tx2"/>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gầy</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2"/>
                          </a:solidFill>
                          <a:effectLst/>
                          <a:latin typeface="Times New Roman" pitchFamily="18" charset="0"/>
                        </a:rPr>
                        <a:t> 2. </a:t>
                      </a:r>
                      <a:r>
                        <a:rPr kumimoji="0" lang="en-US" sz="2800" b="1" i="0" u="none" strike="noStrike" cap="none" normalizeH="0" baseline="0" dirty="0" err="1">
                          <a:ln>
                            <a:noFill/>
                          </a:ln>
                          <a:solidFill>
                            <a:schemeClr val="tx2"/>
                          </a:solidFill>
                          <a:effectLst/>
                          <a:latin typeface="Times New Roman" pitchFamily="18" charset="0"/>
                        </a:rPr>
                        <a:t>Tóc</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húi</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ngắn</a:t>
                      </a:r>
                      <a:endParaRPr kumimoji="0" lang="en-US" sz="2800" b="1" i="1" u="none" strike="noStrike" kern="1200" cap="none" normalizeH="0" baseline="0" dirty="0" smtClean="0">
                        <a:ln>
                          <a:noFill/>
                        </a:ln>
                        <a:solidFill>
                          <a:srgbClr val="C00000"/>
                        </a:solidFill>
                        <a:effectLst/>
                        <a:latin typeface="Times New Roman" pitchFamily="18" charset="0"/>
                        <a:ea typeface="+mn-ea"/>
                        <a:cs typeface="+mn-cs"/>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smtClean="0">
                          <a:ln>
                            <a:noFill/>
                          </a:ln>
                          <a:solidFill>
                            <a:schemeClr val="tx2"/>
                          </a:solidFill>
                          <a:effectLst/>
                          <a:latin typeface="Times New Roman" pitchFamily="18" charset="0"/>
                        </a:rPr>
                        <a:t> 3. Hai </a:t>
                      </a:r>
                      <a:r>
                        <a:rPr kumimoji="0" lang="en-US" sz="2800" b="1" i="0" u="none" strike="noStrike" cap="none" normalizeH="0" baseline="0" dirty="0" err="1" smtClean="0">
                          <a:ln>
                            <a:noFill/>
                          </a:ln>
                          <a:solidFill>
                            <a:schemeClr val="tx2"/>
                          </a:solidFill>
                          <a:effectLst/>
                          <a:latin typeface="Times New Roman" pitchFamily="18" charset="0"/>
                        </a:rPr>
                        <a:t>túi</a:t>
                      </a:r>
                      <a:r>
                        <a:rPr kumimoji="0" lang="en-US" sz="2800" b="1" i="0" u="none" strike="noStrike" cap="none" normalizeH="0" baseline="0" dirty="0" smtClean="0">
                          <a:ln>
                            <a:noFill/>
                          </a:ln>
                          <a:solidFill>
                            <a:schemeClr val="tx2"/>
                          </a:solidFill>
                          <a:effectLst/>
                          <a:latin typeface="Times New Roman" pitchFamily="18" charset="0"/>
                        </a:rPr>
                        <a:t> </a:t>
                      </a:r>
                      <a:r>
                        <a:rPr kumimoji="0" lang="en-US" sz="2800" b="1" i="0" u="none" strike="noStrike" cap="none" normalizeH="0" baseline="0" dirty="0" err="1" smtClean="0">
                          <a:ln>
                            <a:noFill/>
                          </a:ln>
                          <a:solidFill>
                            <a:schemeClr val="tx2"/>
                          </a:solidFill>
                          <a:effectLst/>
                          <a:latin typeface="Times New Roman" pitchFamily="18" charset="0"/>
                        </a:rPr>
                        <a:t>áo</a:t>
                      </a:r>
                      <a:r>
                        <a:rPr kumimoji="0" lang="en-US" sz="2800" b="1" i="0" u="none" strike="noStrike" cap="none" normalizeH="0" baseline="0" dirty="0" smtClean="0">
                          <a:ln>
                            <a:noFill/>
                          </a:ln>
                          <a:solidFill>
                            <a:schemeClr val="tx2"/>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hai</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túi</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áo</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cánh</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nâu</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trễ</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xuống</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tận</a:t>
                      </a:r>
                      <a:r>
                        <a:rPr kumimoji="0" lang="en-US" sz="2800" b="1" i="1" u="none" strike="noStrike" cap="none" normalizeH="0" baseline="0" dirty="0" smtClean="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đùi</a:t>
                      </a:r>
                      <a:endParaRPr kumimoji="0" lang="en-US" sz="2800" b="1" i="1" u="none" strike="noStrike" cap="none" normalizeH="0" baseline="0" dirty="0" smtClean="0">
                        <a:ln>
                          <a:noFill/>
                        </a:ln>
                        <a:solidFill>
                          <a:srgbClr val="C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kern="1200" cap="none" normalizeH="0" baseline="0" dirty="0" smtClean="0">
                          <a:ln>
                            <a:noFill/>
                          </a:ln>
                          <a:solidFill>
                            <a:srgbClr val="C00000"/>
                          </a:solidFill>
                          <a:effectLst/>
                          <a:latin typeface="Times New Roman" pitchFamily="18" charset="0"/>
                          <a:ea typeface="+mn-ea"/>
                          <a:cs typeface="+mn-cs"/>
                        </a:rPr>
                        <a:t> </a:t>
                      </a:r>
                      <a:r>
                        <a:rPr kumimoji="0" lang="en-US" sz="2800" b="1" i="0" u="none" strike="noStrike" kern="1200" cap="none" normalizeH="0" baseline="0" dirty="0" smtClean="0">
                          <a:ln>
                            <a:noFill/>
                          </a:ln>
                          <a:solidFill>
                            <a:schemeClr val="accent5">
                              <a:lumMod val="50000"/>
                            </a:schemeClr>
                          </a:solidFill>
                          <a:effectLst/>
                          <a:latin typeface="Times New Roman" pitchFamily="18" charset="0"/>
                          <a:ea typeface="+mn-ea"/>
                          <a:cs typeface="+mn-cs"/>
                        </a:rPr>
                        <a:t>4. </a:t>
                      </a:r>
                      <a:r>
                        <a:rPr kumimoji="0" lang="en-US" sz="2800" b="1" i="0" u="none" strike="noStrike" kern="1200" cap="none" normalizeH="0" baseline="0" dirty="0" err="1" smtClean="0">
                          <a:ln>
                            <a:noFill/>
                          </a:ln>
                          <a:solidFill>
                            <a:schemeClr val="accent5">
                              <a:lumMod val="50000"/>
                            </a:schemeClr>
                          </a:solidFill>
                          <a:effectLst/>
                          <a:latin typeface="Times New Roman" pitchFamily="18" charset="0"/>
                          <a:ea typeface="+mn-ea"/>
                          <a:cs typeface="+mn-cs"/>
                        </a:rPr>
                        <a:t>Quần</a:t>
                      </a:r>
                      <a:r>
                        <a:rPr kumimoji="0" lang="en-US" sz="2800" b="1" i="0" u="none" strike="noStrike" kern="1200" cap="none" normalizeH="0" baseline="0" dirty="0" smtClean="0">
                          <a:ln>
                            <a:noFill/>
                          </a:ln>
                          <a:solidFill>
                            <a:schemeClr val="accent5">
                              <a:lumMod val="50000"/>
                            </a:schemeClr>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ngắn</a:t>
                      </a:r>
                      <a:r>
                        <a:rPr kumimoji="0" lang="en-US" sz="2800" b="1" i="1" u="none" strike="noStrike" kern="1200" cap="none" normalizeH="0" baseline="0" dirty="0" smtClean="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tới</a:t>
                      </a:r>
                      <a:r>
                        <a:rPr kumimoji="0" lang="en-US" sz="2800" b="1" i="1" u="none" strike="noStrike" kern="1200" cap="none" normalizeH="0" baseline="0" dirty="0" smtClean="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gần</a:t>
                      </a:r>
                      <a:r>
                        <a:rPr kumimoji="0" lang="en-US" sz="2800" b="1" i="1" u="none" strike="noStrike" kern="1200" cap="none" normalizeH="0" baseline="0" dirty="0" smtClean="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đầu</a:t>
                      </a:r>
                      <a:r>
                        <a:rPr kumimoji="0" lang="en-US" sz="2800" b="1" i="1" u="none" strike="noStrike" kern="1200" cap="none" normalizeH="0" baseline="0" dirty="0" smtClean="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smtClean="0">
                          <a:ln>
                            <a:noFill/>
                          </a:ln>
                          <a:solidFill>
                            <a:srgbClr val="C00000"/>
                          </a:solidFill>
                          <a:effectLst/>
                          <a:latin typeface="Times New Roman" pitchFamily="18" charset="0"/>
                          <a:ea typeface="+mn-ea"/>
                          <a:cs typeface="+mn-cs"/>
                        </a:rPr>
                        <a:t>gối</a:t>
                      </a:r>
                      <a:endParaRPr kumimoji="0" lang="en-US" sz="2800" b="1" i="1" u="none" strike="noStrike" kern="1200" cap="none" normalizeH="0" baseline="0" dirty="0">
                        <a:ln>
                          <a:noFill/>
                        </a:ln>
                        <a:solidFill>
                          <a:srgbClr val="C00000"/>
                        </a:solidFill>
                        <a:effectLst/>
                        <a:latin typeface="Times New Roman" pitchFamily="18" charset="0"/>
                        <a:ea typeface="+mn-ea"/>
                        <a:cs typeface="+mn-cs"/>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smtClean="0">
                          <a:ln>
                            <a:noFill/>
                          </a:ln>
                          <a:solidFill>
                            <a:schemeClr val="tx2"/>
                          </a:solidFill>
                          <a:effectLst/>
                          <a:latin typeface="Times New Roman" pitchFamily="18" charset="0"/>
                        </a:rPr>
                        <a:t>5. </a:t>
                      </a:r>
                      <a:r>
                        <a:rPr kumimoji="0" lang="en-US" sz="2800" b="1" i="0" u="none" strike="noStrike" cap="none" normalizeH="0" baseline="0" dirty="0" err="1">
                          <a:ln>
                            <a:noFill/>
                          </a:ln>
                          <a:solidFill>
                            <a:schemeClr val="tx2"/>
                          </a:solidFill>
                          <a:effectLst/>
                          <a:latin typeface="Times New Roman" pitchFamily="18" charset="0"/>
                        </a:rPr>
                        <a:t>Đôi</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mắt</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sáng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và</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smtClean="0">
                          <a:ln>
                            <a:noFill/>
                          </a:ln>
                          <a:solidFill>
                            <a:srgbClr val="C00000"/>
                          </a:solidFill>
                          <a:effectLst/>
                          <a:latin typeface="Times New Roman" pitchFamily="18" charset="0"/>
                        </a:rPr>
                        <a:t>xếch</a:t>
                      </a:r>
                      <a:r>
                        <a:rPr kumimoji="0" lang="en-US" sz="2800" b="1" i="0" u="none" strike="noStrike" cap="none" normalizeH="0" baseline="0" dirty="0" smtClean="0">
                          <a:ln>
                            <a:noFill/>
                          </a:ln>
                          <a:solidFill>
                            <a:schemeClr val="tx2"/>
                          </a:solidFill>
                          <a:effectLst/>
                          <a:latin typeface="Times New Roman" pitchFamily="18" charset="0"/>
                        </a:rPr>
                        <a:t> </a:t>
                      </a:r>
                      <a:endParaRPr kumimoji="0" lang="en-US" sz="2800" b="1" i="0" u="none" strike="noStrike" cap="none" normalizeH="0" baseline="0" dirty="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a:ln>
                            <a:noFill/>
                          </a:ln>
                          <a:solidFill>
                            <a:srgbClr val="C00000"/>
                          </a:solidFill>
                          <a:effectLst/>
                          <a:latin typeface="Times New Roman" pitchFamily="18" charset="0"/>
                        </a:rPr>
                        <a:t>Con </a:t>
                      </a:r>
                      <a:r>
                        <a:rPr kumimoji="0" lang="en-US" sz="2800" b="1" i="1" u="none" strike="noStrike" cap="none" normalizeH="0" baseline="0" dirty="0" err="1">
                          <a:ln>
                            <a:noFill/>
                          </a:ln>
                          <a:solidFill>
                            <a:srgbClr val="C00000"/>
                          </a:solidFill>
                          <a:effectLst/>
                          <a:latin typeface="Times New Roman" pitchFamily="18" charset="0"/>
                        </a:rPr>
                        <a:t>một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gia</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đình</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nông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dân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nghèo</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quen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chịu</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đựng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vất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vả</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Hiếu</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động</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Nhanh</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nhẹn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thông</a:t>
                      </a:r>
                      <a:r>
                        <a:rPr kumimoji="0" lang="en-US" sz="2800" b="1" i="1" u="none" strike="noStrike" cap="none" normalizeH="0" baseline="0" dirty="0">
                          <a:ln>
                            <a:noFill/>
                          </a:ln>
                          <a:solidFill>
                            <a:srgbClr val="C00000"/>
                          </a:solidFill>
                          <a:effectLst/>
                          <a:latin typeface="Times New Roman" pitchFamily="18" charset="0"/>
                        </a:rPr>
                        <a:t> minh, </a:t>
                      </a:r>
                      <a:r>
                        <a:rPr kumimoji="0" lang="en-US" sz="2800" b="1" i="1" u="none" strike="noStrike" cap="none" normalizeH="0" baseline="0" dirty="0" err="1">
                          <a:ln>
                            <a:noFill/>
                          </a:ln>
                          <a:solidFill>
                            <a:srgbClr val="C00000"/>
                          </a:solidFill>
                          <a:effectLst/>
                          <a:latin typeface="Times New Roman" pitchFamily="18" charset="0"/>
                        </a:rPr>
                        <a:t>thật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thà</a:t>
                      </a:r>
                      <a:r>
                        <a:rPr kumimoji="0" lang="en-US" sz="2800" b="1" i="1" u="none" strike="noStrike" cap="none" normalizeH="0" baseline="0" dirty="0">
                          <a:ln>
                            <a:noFill/>
                          </a:ln>
                          <a:solidFill>
                            <a:srgbClr val="C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2050" name="Picture 2" descr="Vẽ Tranh Đề Tài Phong Cảnh :&amp;quot;Cậu Bé Liên Lạc&amp;quot;/P16 - YouTube">
            <a:extLst>
              <a:ext uri="{FF2B5EF4-FFF2-40B4-BE49-F238E27FC236}">
                <a16:creationId xmlns:a16="http://schemas.microsoft.com/office/drawing/2014/main" xmlns="" id="{5A118BFF-7DAF-49C1-8264-5694233C7C1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528" b="80278" l="31875" r="67500">
                        <a14:foregroundMark x1="47109" y1="73889" x2="47109" y2="73889"/>
                        <a14:foregroundMark x1="47109" y1="76111" x2="47109" y2="76111"/>
                        <a14:foregroundMark x1="47109" y1="77917" x2="47109" y2="77917"/>
                        <a14:foregroundMark x1="52188" y1="78611" x2="52188" y2="78611"/>
                        <a14:foregroundMark x1="51797" y1="79722" x2="51797" y2="79722"/>
                        <a14:foregroundMark x1="46094" y1="79306" x2="46094" y2="79306"/>
                        <a14:foregroundMark x1="41250" y1="73611" x2="41250" y2="73611"/>
                        <a14:foregroundMark x1="42891" y1="73611" x2="42891" y2="73611"/>
                        <a14:foregroundMark x1="43828" y1="73194" x2="43828" y2="73194"/>
                        <a14:foregroundMark x1="44297" y1="73194" x2="44297" y2="73194"/>
                        <a14:foregroundMark x1="44297" y1="77222" x2="44297" y2="77222"/>
                        <a14:foregroundMark x1="43672" y1="78333" x2="43672" y2="78333"/>
                        <a14:foregroundMark x1="42656" y1="79306" x2="42656" y2="79306"/>
                        <a14:foregroundMark x1="41406" y1="79306" x2="41406" y2="79306"/>
                        <a14:foregroundMark x1="40859" y1="79306" x2="40859" y2="79306"/>
                        <a14:foregroundMark x1="40859" y1="76528" x2="40859" y2="76528"/>
                        <a14:foregroundMark x1="40859" y1="76528" x2="40859" y2="76528"/>
                        <a14:foregroundMark x1="41016" y1="76528" x2="42031" y2="76528"/>
                        <a14:foregroundMark x1="42266" y1="76528" x2="42266" y2="76528"/>
                        <a14:foregroundMark x1="42656" y1="76528" x2="42656" y2="76528"/>
                        <a14:foregroundMark x1="54766" y1="74306" x2="54766" y2="74306"/>
                        <a14:foregroundMark x1="54766" y1="74306" x2="54766" y2="74306"/>
                        <a14:foregroundMark x1="54219" y1="71806" x2="54219" y2="71806"/>
                        <a14:foregroundMark x1="56797" y1="71806" x2="56797" y2="71806"/>
                        <a14:foregroundMark x1="57266" y1="71806" x2="57266" y2="71806"/>
                        <a14:foregroundMark x1="57266" y1="73611" x2="57266" y2="73611"/>
                        <a14:foregroundMark x1="57266" y1="75000" x2="57031" y2="76111"/>
                        <a14:foregroundMark x1="56797" y1="76111" x2="56797" y2="76111"/>
                        <a14:foregroundMark x1="56250" y1="77222" x2="56250" y2="77222"/>
                        <a14:foregroundMark x1="54766" y1="77222" x2="54766" y2="77222"/>
                        <a14:foregroundMark x1="54219" y1="77500" x2="54219" y2="77500"/>
                        <a14:foregroundMark x1="56016" y1="77500" x2="56641" y2="77500"/>
                        <a14:foregroundMark x1="40234" y1="73611" x2="40234" y2="73611"/>
                        <a14:foregroundMark x1="40234" y1="73611" x2="40234" y2="73611"/>
                        <a14:foregroundMark x1="40234" y1="73611" x2="40234" y2="73611"/>
                        <a14:foregroundMark x1="40234" y1="73611" x2="40234" y2="73611"/>
                        <a14:foregroundMark x1="40234" y1="70000" x2="40234" y2="70000"/>
                        <a14:foregroundMark x1="40625" y1="69583" x2="40625" y2="69583"/>
                        <a14:foregroundMark x1="40625" y1="69306" x2="41406" y2="68889"/>
                        <a14:foregroundMark x1="41641" y1="68889" x2="41641" y2="68889"/>
                        <a14:foregroundMark x1="41875" y1="68611" x2="41875" y2="68611"/>
                        <a14:foregroundMark x1="42422" y1="68611" x2="43438" y2="68611"/>
                        <a14:foregroundMark x1="43672" y1="68611" x2="43672" y2="68611"/>
                        <a14:foregroundMark x1="43281" y1="68611" x2="43281" y2="68611"/>
                        <a14:foregroundMark x1="41016" y1="67083" x2="41016" y2="67083"/>
                        <a14:foregroundMark x1="41016" y1="66806" x2="41016" y2="66806"/>
                        <a14:foregroundMark x1="41875" y1="65278" x2="41875" y2="65278"/>
                        <a14:foregroundMark x1="42422" y1="65278" x2="42422" y2="65278"/>
                        <a14:foregroundMark x1="42891" y1="65278" x2="42891" y2="65278"/>
                        <a14:foregroundMark x1="42422" y1="65278" x2="42422" y2="65278"/>
                        <a14:foregroundMark x1="42422" y1="65278" x2="42422" y2="65278"/>
                        <a14:foregroundMark x1="41406" y1="63889" x2="41406" y2="63889"/>
                        <a14:foregroundMark x1="40859" y1="62778" x2="40859" y2="62778"/>
                        <a14:foregroundMark x1="40859" y1="62778" x2="40859" y2="62778"/>
                        <a14:foregroundMark x1="41250" y1="62778" x2="42266" y2="62778"/>
                        <a14:foregroundMark x1="42656" y1="62778" x2="43281" y2="62778"/>
                        <a14:foregroundMark x1="43281" y1="62778" x2="43281" y2="62778"/>
                        <a14:foregroundMark x1="41406" y1="61667" x2="41406" y2="61667"/>
                        <a14:foregroundMark x1="41250" y1="61667" x2="41250" y2="61667"/>
                        <a14:foregroundMark x1="41016" y1="61667" x2="41016" y2="61667"/>
                        <a14:foregroundMark x1="40234" y1="63889" x2="40234" y2="65000"/>
                        <a14:foregroundMark x1="40234" y1="65000" x2="40234" y2="65972"/>
                        <a14:foregroundMark x1="40000" y1="66806" x2="39844" y2="67778"/>
                        <a14:foregroundMark x1="39844" y1="67778" x2="39609" y2="69306"/>
                        <a14:foregroundMark x1="38594" y1="73611" x2="38594" y2="73611"/>
                        <a14:foregroundMark x1="38203" y1="75000" x2="37813" y2="76528"/>
                        <a14:foregroundMark x1="37813" y1="76806" x2="37813" y2="78333"/>
                        <a14:foregroundMark x1="37813" y1="78333" x2="37813" y2="78333"/>
                        <a14:foregroundMark x1="37813" y1="78333" x2="37813" y2="79306"/>
                        <a14:foregroundMark x1="37188" y1="78333" x2="37188" y2="78333"/>
                        <a14:foregroundMark x1="37188" y1="73611" x2="37188" y2="73611"/>
                        <a14:foregroundMark x1="37188" y1="73611" x2="37188" y2="73611"/>
                        <a14:foregroundMark x1="37188" y1="71111" x2="37188" y2="71111"/>
                        <a14:foregroundMark x1="37188" y1="68889" x2="37188" y2="68889"/>
                        <a14:foregroundMark x1="37188" y1="67778" x2="37188" y2="67778"/>
                        <a14:foregroundMark x1="37188" y1="66806" x2="37188" y2="66806"/>
                        <a14:foregroundMark x1="37813" y1="65694" x2="37813" y2="65694"/>
                        <a14:foregroundMark x1="37813" y1="65000" x2="37813" y2="65000"/>
                        <a14:foregroundMark x1="37969" y1="63472" x2="34531" y2="68889"/>
                        <a14:foregroundMark x1="34531" y1="68889" x2="34531" y2="68889"/>
                        <a14:foregroundMark x1="36406" y1="65000" x2="36406" y2="65000"/>
                        <a14:foregroundMark x1="33906" y1="65972" x2="33906" y2="65972"/>
                        <a14:foregroundMark x1="36172" y1="72917" x2="36172" y2="72917"/>
                        <a14:foregroundMark x1="34766" y1="75000" x2="34766" y2="76111"/>
                        <a14:foregroundMark x1="35938" y1="79306" x2="35938" y2="79306"/>
                        <a14:foregroundMark x1="37813" y1="61667" x2="37813" y2="61667"/>
                        <a14:foregroundMark x1="37813" y1="61389" x2="37813" y2="61389"/>
                        <a14:foregroundMark x1="38984" y1="61389" x2="39609" y2="61389"/>
                        <a14:foregroundMark x1="56250" y1="60694" x2="56250" y2="60694"/>
                        <a14:foregroundMark x1="56250" y1="60694" x2="56250" y2="60694"/>
                        <a14:foregroundMark x1="53594" y1="59583" x2="53594" y2="59583"/>
                        <a14:foregroundMark x1="53594" y1="59583" x2="53594" y2="59583"/>
                        <a14:foregroundMark x1="53594" y1="59583" x2="53594" y2="59583"/>
                        <a14:foregroundMark x1="53750" y1="59583" x2="54609" y2="59583"/>
                        <a14:foregroundMark x1="54766" y1="59583" x2="54766" y2="59583"/>
                        <a14:foregroundMark x1="55000" y1="59583" x2="55781" y2="59583"/>
                        <a14:foregroundMark x1="55781" y1="59583" x2="55781" y2="59583"/>
                        <a14:foregroundMark x1="56016" y1="59583" x2="56016" y2="59583"/>
                        <a14:foregroundMark x1="56406" y1="59583" x2="56406" y2="59583"/>
                        <a14:foregroundMark x1="57266" y1="59583" x2="57266" y2="59583"/>
                        <a14:foregroundMark x1="57656" y1="59583" x2="57656" y2="59583"/>
                        <a14:foregroundMark x1="59062" y1="60694" x2="59688" y2="61667"/>
                        <a14:foregroundMark x1="60469" y1="62083" x2="61875" y2="63194"/>
                        <a14:foregroundMark x1="62109" y1="63472" x2="62109" y2="63472"/>
                        <a14:foregroundMark x1="63125" y1="70000" x2="63125" y2="70000"/>
                        <a14:foregroundMark x1="61094" y1="65278" x2="61094" y2="65278"/>
                        <a14:foregroundMark x1="64141" y1="63194" x2="64141" y2="63194"/>
                        <a14:foregroundMark x1="64141" y1="63472" x2="64141" y2="63472"/>
                        <a14:foregroundMark x1="64141" y1="63889" x2="64141" y2="63889"/>
                        <a14:foregroundMark x1="64141" y1="65000" x2="64141" y2="65000"/>
                        <a14:foregroundMark x1="64141" y1="65972" x2="64141" y2="65972"/>
                        <a14:foregroundMark x1="64141" y1="66389" x2="64141" y2="66389"/>
                        <a14:foregroundMark x1="64141" y1="67083" x2="64688" y2="68889"/>
                        <a14:foregroundMark x1="58047" y1="67500" x2="65703" y2="71111"/>
                        <a14:foregroundMark x1="63125" y1="71111" x2="63125" y2="71111"/>
                        <a14:foregroundMark x1="61719" y1="75694" x2="61719" y2="75694"/>
                        <a14:foregroundMark x1="61250" y1="76111" x2="61250" y2="76111"/>
                        <a14:foregroundMark x1="61250" y1="76111" x2="61250" y2="76111"/>
                        <a14:foregroundMark x1="61094" y1="76111" x2="61094" y2="76111"/>
                        <a14:foregroundMark x1="59453" y1="70000" x2="64141" y2="75417"/>
                        <a14:foregroundMark x1="60469" y1="76528" x2="60469" y2="76528"/>
                        <a14:foregroundMark x1="60469" y1="76528" x2="60469" y2="76528"/>
                        <a14:foregroundMark x1="61250" y1="77222" x2="61875" y2="77917"/>
                        <a14:foregroundMark x1="61094" y1="79306" x2="61094" y2="79306"/>
                        <a14:foregroundMark x1="61484" y1="79306" x2="61484" y2="79306"/>
                        <a14:foregroundMark x1="61094" y1="76806" x2="61094" y2="76806"/>
                        <a14:foregroundMark x1="61719" y1="76528" x2="62266" y2="76528"/>
                        <a14:foregroundMark x1="62500" y1="76528" x2="63516" y2="76806"/>
                        <a14:foregroundMark x1="63750" y1="77222" x2="63750" y2="77222"/>
                        <a14:foregroundMark x1="58438" y1="78333" x2="58438" y2="78333"/>
                        <a14:foregroundMark x1="58438" y1="78333" x2="58438" y2="78333"/>
                        <a14:foregroundMark x1="49922" y1="75417" x2="49922" y2="75417"/>
                        <a14:foregroundMark x1="50547" y1="75417" x2="50547" y2="75417"/>
                        <a14:foregroundMark x1="50156" y1="73889" x2="50156" y2="73889"/>
                        <a14:foregroundMark x1="64688" y1="77500" x2="64688" y2="77500"/>
                        <a14:foregroundMark x1="65938" y1="71389" x2="65938" y2="71389"/>
                        <a14:foregroundMark x1="61250" y1="62778" x2="61250" y2="62778"/>
                        <a14:foregroundMark x1="62266" y1="62361" x2="62266" y2="62361"/>
                        <a14:foregroundMark x1="62266" y1="60694" x2="62266" y2="60694"/>
                        <a14:foregroundMark x1="64688" y1="60694" x2="64688" y2="60694"/>
                        <a14:foregroundMark x1="62500" y1="59167" x2="62500" y2="59167"/>
                        <a14:foregroundMark x1="64688" y1="60278" x2="65703" y2="60972"/>
                        <a14:foregroundMark x1="66328" y1="61389" x2="66328" y2="61389"/>
                        <a14:foregroundMark x1="66563" y1="62083" x2="66719" y2="66806"/>
                        <a14:foregroundMark x1="66719" y1="66806" x2="66719" y2="66806"/>
                        <a14:foregroundMark x1="66719" y1="74306" x2="66719" y2="74306"/>
                        <a14:backgroundMark x1="51953" y1="29167" x2="51953" y2="29167"/>
                        <a14:backgroundMark x1="51719" y1="30000" x2="51719" y2="30000"/>
                      </a14:backgroundRemoval>
                    </a14:imgEffect>
                  </a14:imgLayer>
                </a14:imgProps>
              </a:ext>
              <a:ext uri="{28A0092B-C50C-407E-A947-70E740481C1C}">
                <a14:useLocalDpi xmlns:a14="http://schemas.microsoft.com/office/drawing/2010/main" val="0"/>
              </a:ext>
            </a:extLst>
          </a:blip>
          <a:srcRect l="31217" t="16064" r="31478" b="17847"/>
          <a:stretch/>
        </p:blipFill>
        <p:spPr bwMode="auto">
          <a:xfrm>
            <a:off x="779441" y="4332907"/>
            <a:ext cx="2065022" cy="2057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1169" y="6380720"/>
            <a:ext cx="2844431" cy="400110"/>
          </a:xfrm>
          <a:prstGeom prst="rect">
            <a:avLst/>
          </a:prstGeom>
          <a:noFill/>
        </p:spPr>
        <p:txBody>
          <a:bodyPr wrap="square" rtlCol="0">
            <a:spAutoFit/>
          </a:bodyPr>
          <a:lstStyle/>
          <a:p>
            <a:r>
              <a:rPr lang="en-US" sz="2000" b="1" dirty="0" err="1"/>
              <a:t>T</a:t>
            </a:r>
            <a:r>
              <a:rPr lang="en-US" sz="2000" b="1" dirty="0" err="1" smtClean="0"/>
              <a:t>ả</a:t>
            </a:r>
            <a:r>
              <a:rPr lang="en-US" sz="2000" b="1" dirty="0" smtClean="0"/>
              <a:t> </a:t>
            </a:r>
            <a:r>
              <a:rPr lang="en-US" sz="2000" b="1" dirty="0" err="1" smtClean="0"/>
              <a:t>ngoại</a:t>
            </a:r>
            <a:r>
              <a:rPr lang="en-US" sz="2000" b="1" dirty="0" smtClean="0"/>
              <a:t> </a:t>
            </a:r>
            <a:r>
              <a:rPr lang="en-US" sz="2000" b="1" dirty="0" err="1" smtClean="0"/>
              <a:t>hình</a:t>
            </a:r>
            <a:r>
              <a:rPr lang="en-US" sz="2000" b="1" dirty="0" smtClean="0"/>
              <a:t> </a:t>
            </a:r>
            <a:r>
              <a:rPr lang="en-US" sz="2000" b="1" dirty="0" err="1" smtClean="0"/>
              <a:t>nhân</a:t>
            </a:r>
            <a:r>
              <a:rPr lang="en-US" sz="2000" b="1" dirty="0" smtClean="0"/>
              <a:t> </a:t>
            </a:r>
            <a:r>
              <a:rPr lang="en-US" sz="2000" b="1" dirty="0" err="1" smtClean="0"/>
              <a:t>vật</a:t>
            </a:r>
            <a:r>
              <a:rPr lang="en-US" sz="2000" b="1" dirty="0" smtClean="0"/>
              <a:t> </a:t>
            </a:r>
            <a:endParaRPr lang="en-US" sz="2000" b="1" dirty="0"/>
          </a:p>
        </p:txBody>
      </p:sp>
      <p:sp>
        <p:nvSpPr>
          <p:cNvPr id="4" name="Rectangle 3"/>
          <p:cNvSpPr/>
          <p:nvPr/>
        </p:nvSpPr>
        <p:spPr>
          <a:xfrm>
            <a:off x="7748337" y="-8449"/>
            <a:ext cx="4654493" cy="4249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7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250" fill="hold"/>
                                        <p:tgtEl>
                                          <p:spTgt spid="5"/>
                                        </p:tgtEl>
                                        <p:attrNameLst>
                                          <p:attrName>ppt_x</p:attrName>
                                        </p:attrNameLst>
                                      </p:cBhvr>
                                      <p:tavLst>
                                        <p:tav tm="0">
                                          <p:val>
                                            <p:strVal val="0-#ppt_w/2"/>
                                          </p:val>
                                        </p:tav>
                                        <p:tav tm="100000">
                                          <p:val>
                                            <p:strVal val="#ppt_x"/>
                                          </p:val>
                                        </p:tav>
                                      </p:tavLst>
                                    </p:anim>
                                    <p:anim calcmode="lin" valueType="num">
                                      <p:cBhvr additive="base">
                                        <p:cTn id="24"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250" fill="hold"/>
                                        <p:tgtEl>
                                          <p:spTgt spid="12"/>
                                        </p:tgtEl>
                                        <p:attrNameLst>
                                          <p:attrName>ppt_x</p:attrName>
                                        </p:attrNameLst>
                                      </p:cBhvr>
                                      <p:tavLst>
                                        <p:tav tm="0">
                                          <p:val>
                                            <p:strVal val="0-#ppt_w/2"/>
                                          </p:val>
                                        </p:tav>
                                        <p:tav tm="100000">
                                          <p:val>
                                            <p:strVal val="#ppt_x"/>
                                          </p:val>
                                        </p:tav>
                                      </p:tavLst>
                                    </p:anim>
                                    <p:anim calcmode="lin" valueType="num">
                                      <p:cBhvr additive="base">
                                        <p:cTn id="40"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9" grpId="0"/>
      <p:bldP spid="20" grpId="0"/>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
          <p:cNvPicPr>
            <a:picLocks noChangeAspect="1" noChangeArrowheads="1"/>
          </p:cNvPicPr>
          <p:nvPr/>
        </p:nvPicPr>
        <p:blipFill>
          <a:blip r:embed="rId2"/>
          <a:srcRect/>
          <a:stretch>
            <a:fillRect/>
          </a:stretch>
        </p:blipFill>
        <p:spPr bwMode="auto">
          <a:xfrm>
            <a:off x="-68367" y="-152400"/>
            <a:ext cx="12192000" cy="7010400"/>
          </a:xfrm>
          <a:prstGeom prst="rect">
            <a:avLst/>
          </a:prstGeom>
          <a:noFill/>
          <a:ln w="9525">
            <a:noFill/>
            <a:miter lim="800000"/>
            <a:headEnd/>
            <a:tailEnd/>
          </a:ln>
        </p:spPr>
      </p:pic>
      <p:sp>
        <p:nvSpPr>
          <p:cNvPr id="8195" name="WordArt 3"/>
          <p:cNvSpPr>
            <a:spLocks noChangeArrowheads="1" noChangeShapeType="1" noTextEdit="1"/>
          </p:cNvSpPr>
          <p:nvPr/>
        </p:nvSpPr>
        <p:spPr bwMode="auto">
          <a:xfrm>
            <a:off x="2667000" y="1828800"/>
            <a:ext cx="6477000" cy="289560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3600" kern="10">
                <a:ln w="9525">
                  <a:solidFill>
                    <a:srgbClr val="FF0000"/>
                  </a:solidFill>
                  <a:round/>
                  <a:headEnd/>
                  <a:tailEnd/>
                </a:ln>
                <a:solidFill>
                  <a:srgbClr val="FF00FF"/>
                </a:solidFill>
                <a:latin typeface="Arial"/>
                <a:cs typeface="Arial"/>
              </a:rPr>
              <a:t>Trò chơi </a:t>
            </a:r>
          </a:p>
          <a:p>
            <a:pPr algn="ctr" fontAlgn="base">
              <a:spcBef>
                <a:spcPct val="0"/>
              </a:spcBef>
              <a:spcAft>
                <a:spcPct val="0"/>
              </a:spcAft>
            </a:pPr>
            <a:r>
              <a:rPr lang="vi-VN" sz="3600" kern="10">
                <a:ln w="9525">
                  <a:solidFill>
                    <a:srgbClr val="FF0000"/>
                  </a:solidFill>
                  <a:round/>
                  <a:headEnd/>
                  <a:tailEnd/>
                </a:ln>
                <a:solidFill>
                  <a:srgbClr val="FF00FF"/>
                </a:solidFill>
                <a:latin typeface="Arial"/>
                <a:cs typeface="Arial"/>
              </a:rPr>
              <a:t>Rung chuông vàng</a:t>
            </a:r>
            <a:endParaRPr lang="en-US" sz="3600" kern="10">
              <a:ln w="9525">
                <a:solidFill>
                  <a:srgbClr val="FF0000"/>
                </a:solidFill>
                <a:round/>
                <a:headEnd/>
                <a:tailEnd/>
              </a:ln>
              <a:solidFill>
                <a:srgbClr val="FF00FF"/>
              </a:solidFill>
              <a:latin typeface="Arial"/>
              <a:cs typeface="Arial"/>
            </a:endParaRPr>
          </a:p>
        </p:txBody>
      </p:sp>
      <p:pic>
        <p:nvPicPr>
          <p:cNvPr id="35844" name="Picture 4" descr="Bellcoll"/>
          <p:cNvPicPr>
            <a:picLocks noChangeAspect="1" noChangeArrowheads="1" noCrop="1"/>
          </p:cNvPicPr>
          <p:nvPr/>
        </p:nvPicPr>
        <p:blipFill>
          <a:blip r:embed="rId3"/>
          <a:srcRect/>
          <a:stretch>
            <a:fillRect/>
          </a:stretch>
        </p:blipFill>
        <p:spPr bwMode="auto">
          <a:xfrm>
            <a:off x="4953000" y="4267200"/>
            <a:ext cx="2590800" cy="2286000"/>
          </a:xfrm>
          <a:prstGeom prst="rect">
            <a:avLst/>
          </a:prstGeom>
          <a:noFill/>
          <a:ln w="9525">
            <a:noFill/>
            <a:miter lim="800000"/>
            <a:headEnd/>
            <a:tailEnd/>
          </a:ln>
        </p:spPr>
      </p:pic>
      <p:pic>
        <p:nvPicPr>
          <p:cNvPr id="8197" name="Picture 5" descr="Bellcoll"/>
          <p:cNvPicPr>
            <a:picLocks noChangeAspect="1" noChangeArrowheads="1" noCrop="1"/>
          </p:cNvPicPr>
          <p:nvPr/>
        </p:nvPicPr>
        <p:blipFill>
          <a:blip r:embed="rId3"/>
          <a:srcRect/>
          <a:stretch>
            <a:fillRect/>
          </a:stretch>
        </p:blipFill>
        <p:spPr bwMode="auto">
          <a:xfrm>
            <a:off x="9144000" y="152400"/>
            <a:ext cx="1524000" cy="1371600"/>
          </a:xfrm>
          <a:prstGeom prst="rect">
            <a:avLst/>
          </a:prstGeom>
          <a:noFill/>
          <a:ln w="9525">
            <a:noFill/>
            <a:miter lim="800000"/>
            <a:headEnd/>
            <a:tailEnd/>
          </a:ln>
        </p:spPr>
      </p:pic>
      <p:pic>
        <p:nvPicPr>
          <p:cNvPr id="8198" name="Picture 6" descr="Bellcoll"/>
          <p:cNvPicPr>
            <a:picLocks noChangeAspect="1" noChangeArrowheads="1" noCrop="1"/>
          </p:cNvPicPr>
          <p:nvPr/>
        </p:nvPicPr>
        <p:blipFill>
          <a:blip r:embed="rId3"/>
          <a:srcRect/>
          <a:stretch>
            <a:fillRect/>
          </a:stretch>
        </p:blipFill>
        <p:spPr bwMode="auto">
          <a:xfrm>
            <a:off x="1604117" y="190500"/>
            <a:ext cx="1524000" cy="1371600"/>
          </a:xfrm>
          <a:prstGeom prst="rect">
            <a:avLst/>
          </a:prstGeom>
          <a:noFill/>
          <a:ln w="9525">
            <a:noFill/>
            <a:miter lim="800000"/>
            <a:headEnd/>
            <a:tailEnd/>
          </a:ln>
        </p:spPr>
      </p:pic>
      <p:pic>
        <p:nvPicPr>
          <p:cNvPr id="8199" name="Picture 7" descr="Bellcoll"/>
          <p:cNvPicPr>
            <a:picLocks noChangeAspect="1" noChangeArrowheads="1" noCrop="1"/>
          </p:cNvPicPr>
          <p:nvPr/>
        </p:nvPicPr>
        <p:blipFill>
          <a:blip r:embed="rId3"/>
          <a:srcRect/>
          <a:stretch>
            <a:fillRect/>
          </a:stretch>
        </p:blipFill>
        <p:spPr bwMode="auto">
          <a:xfrm>
            <a:off x="1828800" y="5486400"/>
            <a:ext cx="1524000" cy="1371600"/>
          </a:xfrm>
          <a:prstGeom prst="rect">
            <a:avLst/>
          </a:prstGeom>
          <a:noFill/>
          <a:ln w="9525">
            <a:noFill/>
            <a:miter lim="800000"/>
            <a:headEnd/>
            <a:tailEnd/>
          </a:ln>
        </p:spPr>
      </p:pic>
      <p:pic>
        <p:nvPicPr>
          <p:cNvPr id="8200" name="Picture 8" descr="Bellcoll"/>
          <p:cNvPicPr>
            <a:picLocks noChangeAspect="1" noChangeArrowheads="1" noCrop="1"/>
          </p:cNvPicPr>
          <p:nvPr/>
        </p:nvPicPr>
        <p:blipFill>
          <a:blip r:embed="rId3"/>
          <a:srcRect/>
          <a:stretch>
            <a:fillRect/>
          </a:stretch>
        </p:blipFill>
        <p:spPr bwMode="auto">
          <a:xfrm>
            <a:off x="9144000" y="5486400"/>
            <a:ext cx="1524000" cy="1371600"/>
          </a:xfrm>
          <a:prstGeom prst="rect">
            <a:avLst/>
          </a:prstGeom>
          <a:noFill/>
          <a:ln w="9525">
            <a:noFill/>
            <a:miter lim="800000"/>
            <a:headEnd/>
            <a:tailEnd/>
          </a:ln>
        </p:spPr>
      </p:pic>
      <p:pic>
        <p:nvPicPr>
          <p:cNvPr id="8201" name="Picture 9" descr="Bellcoll"/>
          <p:cNvPicPr>
            <a:picLocks noChangeAspect="1" noChangeArrowheads="1" noCrop="1"/>
          </p:cNvPicPr>
          <p:nvPr/>
        </p:nvPicPr>
        <p:blipFill>
          <a:blip r:embed="rId3"/>
          <a:srcRect/>
          <a:stretch>
            <a:fillRect/>
          </a:stretch>
        </p:blipFill>
        <p:spPr bwMode="auto">
          <a:xfrm>
            <a:off x="4800600" y="0"/>
            <a:ext cx="2743200" cy="1752600"/>
          </a:xfrm>
          <a:prstGeom prst="rect">
            <a:avLst/>
          </a:prstGeom>
          <a:noFill/>
          <a:ln w="9525">
            <a:noFill/>
            <a:miter lim="800000"/>
            <a:headEnd/>
            <a:tailEnd/>
          </a:ln>
        </p:spPr>
      </p:pic>
    </p:spTree>
    <p:extLst>
      <p:ext uri="{BB962C8B-B14F-4D97-AF65-F5344CB8AC3E}">
        <p14:creationId xmlns:p14="http://schemas.microsoft.com/office/powerpoint/2010/main" val="2997603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anim calcmode="lin" valueType="num">
                                      <p:cBhvr>
                                        <p:cTn id="9" dur="1000" fill="hold"/>
                                        <p:tgtEl>
                                          <p:spTgt spid="35844"/>
                                        </p:tgtEl>
                                        <p:attrNameLst>
                                          <p:attrName>style.rotation</p:attrName>
                                        </p:attrNameLst>
                                      </p:cBhvr>
                                      <p:tavLst>
                                        <p:tav tm="0">
                                          <p:val>
                                            <p:fltVal val="90"/>
                                          </p:val>
                                        </p:tav>
                                        <p:tav tm="100000">
                                          <p:val>
                                            <p:fltVal val="0"/>
                                          </p:val>
                                        </p:tav>
                                      </p:tavLst>
                                    </p:anim>
                                    <p:animEffect transition="in" filter="fade">
                                      <p:cBhvr>
                                        <p:cTn id="10"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651609" y="590551"/>
            <a:ext cx="8991600" cy="1066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err="1">
                <a:solidFill>
                  <a:srgbClr val="0000FF"/>
                </a:solidFill>
                <a:latin typeface="Arial" charset="0"/>
              </a:rPr>
              <a:t>Câu</a:t>
            </a:r>
            <a:r>
              <a:rPr lang="en-US" sz="3200" b="1" dirty="0">
                <a:solidFill>
                  <a:srgbClr val="0000FF"/>
                </a:solidFill>
                <a:latin typeface="Arial" charset="0"/>
              </a:rPr>
              <a:t> 1: </a:t>
            </a:r>
            <a:r>
              <a:rPr lang="en-US" sz="3200" b="1" dirty="0" err="1">
                <a:solidFill>
                  <a:srgbClr val="0000FF"/>
                </a:solidFill>
                <a:latin typeface="Arial" charset="0"/>
              </a:rPr>
              <a:t>Để</a:t>
            </a:r>
            <a:r>
              <a:rPr lang="en-US" sz="3200" b="1" dirty="0">
                <a:solidFill>
                  <a:srgbClr val="0000FF"/>
                </a:solidFill>
                <a:latin typeface="Arial" charset="0"/>
              </a:rPr>
              <a:t> </a:t>
            </a:r>
            <a:r>
              <a:rPr lang="en-US" sz="3200" b="1" dirty="0" err="1">
                <a:solidFill>
                  <a:srgbClr val="0000FF"/>
                </a:solidFill>
                <a:latin typeface="Arial" charset="0"/>
              </a:rPr>
              <a:t>bài</a:t>
            </a:r>
            <a:r>
              <a:rPr lang="en-US" sz="3200" b="1" dirty="0">
                <a:solidFill>
                  <a:srgbClr val="0000FF"/>
                </a:solidFill>
                <a:latin typeface="Arial" charset="0"/>
              </a:rPr>
              <a:t> </a:t>
            </a:r>
            <a:r>
              <a:rPr lang="en-US" sz="3200" b="1" dirty="0" err="1">
                <a:solidFill>
                  <a:srgbClr val="0000FF"/>
                </a:solidFill>
                <a:latin typeface="Arial" charset="0"/>
              </a:rPr>
              <a:t>văn</a:t>
            </a:r>
            <a:r>
              <a:rPr lang="en-US" sz="3200" b="1" dirty="0">
                <a:solidFill>
                  <a:srgbClr val="0000FF"/>
                </a:solidFill>
                <a:latin typeface="Arial" charset="0"/>
              </a:rPr>
              <a:t> </a:t>
            </a:r>
            <a:r>
              <a:rPr lang="en-US" sz="3200" b="1" dirty="0" err="1">
                <a:solidFill>
                  <a:srgbClr val="0000FF"/>
                </a:solidFill>
                <a:latin typeface="Arial" charset="0"/>
              </a:rPr>
              <a:t>kể</a:t>
            </a:r>
            <a:r>
              <a:rPr lang="en-US" sz="3200" b="1" dirty="0">
                <a:solidFill>
                  <a:srgbClr val="0000FF"/>
                </a:solidFill>
                <a:latin typeface="Arial" charset="0"/>
              </a:rPr>
              <a:t> </a:t>
            </a:r>
            <a:r>
              <a:rPr lang="en-US" sz="3200" b="1" dirty="0" err="1">
                <a:solidFill>
                  <a:srgbClr val="0000FF"/>
                </a:solidFill>
                <a:latin typeface="Arial" charset="0"/>
              </a:rPr>
              <a:t>chuyện</a:t>
            </a:r>
            <a:r>
              <a:rPr lang="en-US" sz="3200" b="1" dirty="0">
                <a:solidFill>
                  <a:srgbClr val="0000FF"/>
                </a:solidFill>
                <a:latin typeface="Arial" charset="0"/>
              </a:rPr>
              <a:t> </a:t>
            </a:r>
            <a:r>
              <a:rPr lang="en-US" sz="3200" b="1" dirty="0" err="1">
                <a:solidFill>
                  <a:srgbClr val="0000FF"/>
                </a:solidFill>
                <a:latin typeface="Arial" charset="0"/>
              </a:rPr>
              <a:t>thêm</a:t>
            </a:r>
            <a:r>
              <a:rPr lang="en-US" sz="3200" b="1" dirty="0">
                <a:solidFill>
                  <a:srgbClr val="0000FF"/>
                </a:solidFill>
                <a:latin typeface="Arial" charset="0"/>
              </a:rPr>
              <a:t> </a:t>
            </a:r>
            <a:r>
              <a:rPr lang="en-US" sz="3200" b="1" dirty="0" err="1">
                <a:solidFill>
                  <a:srgbClr val="0000FF"/>
                </a:solidFill>
                <a:latin typeface="Arial" charset="0"/>
              </a:rPr>
              <a:t>sinh</a:t>
            </a:r>
            <a:r>
              <a:rPr lang="en-US" sz="3200" b="1" dirty="0">
                <a:solidFill>
                  <a:srgbClr val="0000FF"/>
                </a:solidFill>
                <a:latin typeface="Arial" charset="0"/>
              </a:rPr>
              <a:t> </a:t>
            </a:r>
            <a:r>
              <a:rPr lang="en-US" sz="3200" b="1" dirty="0" err="1">
                <a:solidFill>
                  <a:srgbClr val="0000FF"/>
                </a:solidFill>
                <a:latin typeface="Arial" charset="0"/>
              </a:rPr>
              <a:t>động</a:t>
            </a:r>
            <a:r>
              <a:rPr lang="en-US" sz="3200" b="1" dirty="0">
                <a:solidFill>
                  <a:srgbClr val="0000FF"/>
                </a:solidFill>
                <a:latin typeface="Arial" charset="0"/>
              </a:rPr>
              <a:t> </a:t>
            </a:r>
            <a:r>
              <a:rPr lang="en-US" sz="3200" b="1" dirty="0" err="1">
                <a:solidFill>
                  <a:srgbClr val="0000FF"/>
                </a:solidFill>
                <a:latin typeface="Arial" charset="0"/>
              </a:rPr>
              <a:t>chúng</a:t>
            </a:r>
            <a:r>
              <a:rPr lang="en-US" sz="3200" b="1" dirty="0">
                <a:solidFill>
                  <a:srgbClr val="0000FF"/>
                </a:solidFill>
                <a:latin typeface="Arial" charset="0"/>
              </a:rPr>
              <a:t> ta </a:t>
            </a:r>
            <a:r>
              <a:rPr lang="en-US" sz="3200" b="1" dirty="0" err="1">
                <a:solidFill>
                  <a:srgbClr val="0000FF"/>
                </a:solidFill>
                <a:latin typeface="Arial" charset="0"/>
              </a:rPr>
              <a:t>cần</a:t>
            </a:r>
            <a:r>
              <a:rPr lang="en-US" sz="3200" b="1" dirty="0">
                <a:solidFill>
                  <a:srgbClr val="0000FF"/>
                </a:solidFill>
                <a:latin typeface="Arial" charset="0"/>
              </a:rPr>
              <a:t> </a:t>
            </a:r>
            <a:r>
              <a:rPr lang="en-US" sz="3200" b="1" dirty="0" err="1">
                <a:solidFill>
                  <a:srgbClr val="0000FF"/>
                </a:solidFill>
                <a:latin typeface="Arial" charset="0"/>
              </a:rPr>
              <a:t>chú</a:t>
            </a:r>
            <a:r>
              <a:rPr lang="en-US" sz="3200" b="1" dirty="0">
                <a:solidFill>
                  <a:srgbClr val="0000FF"/>
                </a:solidFill>
                <a:latin typeface="Arial" charset="0"/>
              </a:rPr>
              <a:t> ý </a:t>
            </a:r>
            <a:r>
              <a:rPr lang="en-US" sz="3200" b="1" dirty="0" err="1">
                <a:solidFill>
                  <a:srgbClr val="0000FF"/>
                </a:solidFill>
                <a:latin typeface="Arial" charset="0"/>
              </a:rPr>
              <a:t>những</a:t>
            </a:r>
            <a:r>
              <a:rPr lang="en-US" sz="3200" b="1" dirty="0">
                <a:solidFill>
                  <a:srgbClr val="0000FF"/>
                </a:solidFill>
                <a:latin typeface="Arial" charset="0"/>
              </a:rPr>
              <a:t> </a:t>
            </a:r>
            <a:r>
              <a:rPr lang="en-US" sz="3200" b="1" dirty="0" err="1">
                <a:solidFill>
                  <a:srgbClr val="0000FF"/>
                </a:solidFill>
                <a:latin typeface="Arial" charset="0"/>
              </a:rPr>
              <a:t>gì</a:t>
            </a:r>
            <a:r>
              <a:rPr lang="en-US" sz="3200" b="1" dirty="0">
                <a:solidFill>
                  <a:srgbClr val="0000FF"/>
                </a:solidFill>
                <a:latin typeface="Arial" charset="0"/>
              </a:rPr>
              <a:t> ?</a:t>
            </a:r>
          </a:p>
        </p:txBody>
      </p:sp>
      <p:sp>
        <p:nvSpPr>
          <p:cNvPr id="50179" name="Text Box 3"/>
          <p:cNvSpPr txBox="1">
            <a:spLocks noChangeArrowheads="1"/>
          </p:cNvSpPr>
          <p:nvPr/>
        </p:nvSpPr>
        <p:spPr bwMode="auto">
          <a:xfrm>
            <a:off x="2633662" y="2247900"/>
            <a:ext cx="8048293" cy="579438"/>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dirty="0">
                <a:latin typeface="Arial" charset="0"/>
              </a:rPr>
              <a:t>A</a:t>
            </a:r>
            <a:r>
              <a:rPr lang="en-US" sz="3200" b="1" dirty="0">
                <a:solidFill>
                  <a:srgbClr val="000000"/>
                </a:solidFill>
                <a:latin typeface="Arial" charset="0"/>
              </a:rPr>
              <a:t>. </a:t>
            </a:r>
            <a:r>
              <a:rPr lang="en-US" sz="3200" b="1" dirty="0" err="1">
                <a:solidFill>
                  <a:srgbClr val="000000"/>
                </a:solidFill>
                <a:latin typeface="Arial" charset="0"/>
              </a:rPr>
              <a:t>Kết</a:t>
            </a:r>
            <a:r>
              <a:rPr lang="en-US" sz="3200" b="1" dirty="0">
                <a:solidFill>
                  <a:srgbClr val="000000"/>
                </a:solidFill>
                <a:latin typeface="Arial" charset="0"/>
              </a:rPr>
              <a:t> </a:t>
            </a:r>
            <a:r>
              <a:rPr lang="en-US" sz="3200" b="1" dirty="0" err="1">
                <a:solidFill>
                  <a:srgbClr val="000000"/>
                </a:solidFill>
                <a:latin typeface="Arial" charset="0"/>
              </a:rPr>
              <a:t>hợp</a:t>
            </a:r>
            <a:r>
              <a:rPr lang="en-US" sz="3200" b="1" dirty="0">
                <a:solidFill>
                  <a:srgbClr val="000000"/>
                </a:solidFill>
                <a:latin typeface="Arial" charset="0"/>
              </a:rPr>
              <a:t> </a:t>
            </a:r>
            <a:r>
              <a:rPr lang="en-US" sz="3200" b="1" dirty="0" err="1">
                <a:solidFill>
                  <a:srgbClr val="000000"/>
                </a:solidFill>
                <a:latin typeface="Arial" charset="0"/>
              </a:rPr>
              <a:t>tả</a:t>
            </a:r>
            <a:r>
              <a:rPr lang="en-US" sz="3200" b="1" dirty="0">
                <a:solidFill>
                  <a:srgbClr val="000000"/>
                </a:solidFill>
                <a:latin typeface="Arial" charset="0"/>
              </a:rPr>
              <a:t> </a:t>
            </a:r>
            <a:r>
              <a:rPr lang="en-US" sz="3200" b="1" dirty="0" err="1">
                <a:solidFill>
                  <a:srgbClr val="000000"/>
                </a:solidFill>
                <a:latin typeface="Arial" charset="0"/>
              </a:rPr>
              <a:t>ngoại</a:t>
            </a:r>
            <a:r>
              <a:rPr lang="en-US" sz="3200" b="1" dirty="0">
                <a:solidFill>
                  <a:srgbClr val="000000"/>
                </a:solidFill>
                <a:latin typeface="Arial" charset="0"/>
              </a:rPr>
              <a:t> </a:t>
            </a:r>
            <a:r>
              <a:rPr lang="en-US" sz="3200" b="1" dirty="0" err="1">
                <a:solidFill>
                  <a:srgbClr val="000000"/>
                </a:solidFill>
                <a:latin typeface="Arial" charset="0"/>
              </a:rPr>
              <a:t>hình</a:t>
            </a:r>
            <a:r>
              <a:rPr lang="en-US" sz="3200" b="1" dirty="0">
                <a:solidFill>
                  <a:srgbClr val="000000"/>
                </a:solidFill>
                <a:latin typeface="Arial" charset="0"/>
              </a:rPr>
              <a:t> </a:t>
            </a:r>
            <a:r>
              <a:rPr lang="en-US" sz="3200" b="1" dirty="0" err="1">
                <a:solidFill>
                  <a:srgbClr val="000000"/>
                </a:solidFill>
                <a:latin typeface="Arial" charset="0"/>
              </a:rPr>
              <a:t>nhân</a:t>
            </a:r>
            <a:r>
              <a:rPr lang="en-US" sz="3200" b="1" dirty="0">
                <a:solidFill>
                  <a:srgbClr val="000000"/>
                </a:solidFill>
                <a:latin typeface="Arial" charset="0"/>
              </a:rPr>
              <a:t> </a:t>
            </a:r>
            <a:r>
              <a:rPr lang="en-US" sz="3200" b="1" dirty="0" err="1">
                <a:solidFill>
                  <a:srgbClr val="000000"/>
                </a:solidFill>
                <a:latin typeface="Arial" charset="0"/>
              </a:rPr>
              <a:t>vật</a:t>
            </a:r>
            <a:r>
              <a:rPr lang="en-US" sz="3200" b="1" dirty="0">
                <a:solidFill>
                  <a:srgbClr val="000000"/>
                </a:solidFill>
                <a:latin typeface="Arial" charset="0"/>
              </a:rPr>
              <a:t>. </a:t>
            </a:r>
          </a:p>
        </p:txBody>
      </p:sp>
      <p:sp>
        <p:nvSpPr>
          <p:cNvPr id="50180" name="Text Box 4"/>
          <p:cNvSpPr txBox="1">
            <a:spLocks noChangeArrowheads="1"/>
          </p:cNvSpPr>
          <p:nvPr/>
        </p:nvSpPr>
        <p:spPr bwMode="auto">
          <a:xfrm>
            <a:off x="2667000" y="4724400"/>
            <a:ext cx="7880620" cy="641350"/>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dirty="0">
                <a:latin typeface="Arial" charset="0"/>
              </a:rPr>
              <a:t>C. </a:t>
            </a:r>
            <a:r>
              <a:rPr lang="en-US" sz="3200" b="1" dirty="0" err="1">
                <a:latin typeface="Arial" charset="0"/>
              </a:rPr>
              <a:t>Cả</a:t>
            </a:r>
            <a:r>
              <a:rPr lang="en-US" sz="3200" b="1" dirty="0">
                <a:latin typeface="Arial" charset="0"/>
              </a:rPr>
              <a:t> </a:t>
            </a:r>
            <a:r>
              <a:rPr lang="en-US" sz="3200" b="1" dirty="0" err="1">
                <a:latin typeface="Arial" charset="0"/>
              </a:rPr>
              <a:t>hai</a:t>
            </a:r>
            <a:r>
              <a:rPr lang="en-US" sz="3200" b="1" dirty="0">
                <a:latin typeface="Arial" charset="0"/>
              </a:rPr>
              <a:t> ý </a:t>
            </a:r>
            <a:r>
              <a:rPr lang="en-US" sz="3200" b="1" dirty="0" err="1">
                <a:latin typeface="Arial" charset="0"/>
              </a:rPr>
              <a:t>trên</a:t>
            </a:r>
            <a:r>
              <a:rPr lang="en-US" sz="3200" b="1" dirty="0">
                <a:latin typeface="Arial" charset="0"/>
              </a:rPr>
              <a:t>.</a:t>
            </a:r>
            <a:r>
              <a:rPr lang="en-US" sz="3600" b="1" dirty="0">
                <a:latin typeface="Arial" charset="0"/>
              </a:rPr>
              <a:t> </a:t>
            </a:r>
          </a:p>
        </p:txBody>
      </p:sp>
      <p:sp>
        <p:nvSpPr>
          <p:cNvPr id="50181" name="Text Box 5"/>
          <p:cNvSpPr txBox="1">
            <a:spLocks noChangeArrowheads="1"/>
          </p:cNvSpPr>
          <p:nvPr/>
        </p:nvSpPr>
        <p:spPr bwMode="auto">
          <a:xfrm>
            <a:off x="2600325" y="3438526"/>
            <a:ext cx="8718984" cy="5847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a:solidFill>
                  <a:srgbClr val="000000"/>
                </a:solidFill>
                <a:latin typeface="Arial" charset="0"/>
              </a:rPr>
              <a:t>B. Tả những đặc điểm ngoại hình tiêu biểu.</a:t>
            </a:r>
          </a:p>
        </p:txBody>
      </p:sp>
      <p:pic>
        <p:nvPicPr>
          <p:cNvPr id="50183" name="Picture 7" descr="1"/>
          <p:cNvPicPr>
            <a:picLocks noChangeAspect="1" noChangeArrowheads="1" noCrop="1"/>
          </p:cNvPicPr>
          <p:nvPr/>
        </p:nvPicPr>
        <p:blipFill>
          <a:blip r:embed="rId3"/>
          <a:srcRect/>
          <a:stretch>
            <a:fillRect/>
          </a:stretch>
        </p:blipFill>
        <p:spPr bwMode="auto">
          <a:xfrm>
            <a:off x="490734" y="3233739"/>
            <a:ext cx="2022964" cy="1811336"/>
          </a:xfrm>
          <a:prstGeom prst="rect">
            <a:avLst/>
          </a:prstGeom>
          <a:noFill/>
          <a:ln w="9525">
            <a:noFill/>
            <a:miter lim="800000"/>
            <a:headEnd/>
            <a:tailEnd/>
          </a:ln>
        </p:spPr>
      </p:pic>
    </p:spTree>
    <p:extLst>
      <p:ext uri="{BB962C8B-B14F-4D97-AF65-F5344CB8AC3E}">
        <p14:creationId xmlns:p14="http://schemas.microsoft.com/office/powerpoint/2010/main" val="116130225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wedge">
                                      <p:cBhvr>
                                        <p:cTn id="7" dur="20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0179"/>
                                        </p:tgtEl>
                                        <p:attrNameLst>
                                          <p:attrName>style.visibility</p:attrName>
                                        </p:attrNameLst>
                                      </p:cBhvr>
                                      <p:to>
                                        <p:strVal val="visible"/>
                                      </p:to>
                                    </p:set>
                                    <p:anim calcmode="lin" valueType="num">
                                      <p:cBhvr additive="base">
                                        <p:cTn id="19" dur="500" fill="hold"/>
                                        <p:tgtEl>
                                          <p:spTgt spid="50179"/>
                                        </p:tgtEl>
                                        <p:attrNameLst>
                                          <p:attrName>ppt_x</p:attrName>
                                        </p:attrNameLst>
                                      </p:cBhvr>
                                      <p:tavLst>
                                        <p:tav tm="0">
                                          <p:val>
                                            <p:strVal val="#ppt_x"/>
                                          </p:val>
                                        </p:tav>
                                        <p:tav tm="100000">
                                          <p:val>
                                            <p:strVal val="#ppt_x"/>
                                          </p:val>
                                        </p:tav>
                                      </p:tavLst>
                                    </p:anim>
                                    <p:anim calcmode="lin" valueType="num">
                                      <p:cBhvr additive="base">
                                        <p:cTn id="20" dur="500" fill="hold"/>
                                        <p:tgtEl>
                                          <p:spTgt spid="5017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0180"/>
                                        </p:tgtEl>
                                        <p:attrNameLst>
                                          <p:attrName>style.visibility</p:attrName>
                                        </p:attrNameLst>
                                      </p:cBhvr>
                                      <p:to>
                                        <p:strVal val="visible"/>
                                      </p:to>
                                    </p:set>
                                    <p:anim calcmode="lin" valueType="num">
                                      <p:cBhvr additive="base">
                                        <p:cTn id="23" dur="500" fill="hold"/>
                                        <p:tgtEl>
                                          <p:spTgt spid="50180"/>
                                        </p:tgtEl>
                                        <p:attrNameLst>
                                          <p:attrName>ppt_x</p:attrName>
                                        </p:attrNameLst>
                                      </p:cBhvr>
                                      <p:tavLst>
                                        <p:tav tm="0">
                                          <p:val>
                                            <p:strVal val="#ppt_x"/>
                                          </p:val>
                                        </p:tav>
                                        <p:tav tm="100000">
                                          <p:val>
                                            <p:strVal val="#ppt_x"/>
                                          </p:val>
                                        </p:tav>
                                      </p:tavLst>
                                    </p:anim>
                                    <p:anim calcmode="lin" valueType="num">
                                      <p:cBhvr additive="base">
                                        <p:cTn id="24" dur="500" fill="hold"/>
                                        <p:tgtEl>
                                          <p:spTgt spid="5018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0181"/>
                                        </p:tgtEl>
                                        <p:attrNameLst>
                                          <p:attrName>style.visibility</p:attrName>
                                        </p:attrNameLst>
                                      </p:cBhvr>
                                      <p:to>
                                        <p:strVal val="visible"/>
                                      </p:to>
                                    </p:set>
                                    <p:anim calcmode="lin" valueType="num">
                                      <p:cBhvr additive="base">
                                        <p:cTn id="27" dur="500" fill="hold"/>
                                        <p:tgtEl>
                                          <p:spTgt spid="50181"/>
                                        </p:tgtEl>
                                        <p:attrNameLst>
                                          <p:attrName>ppt_x</p:attrName>
                                        </p:attrNameLst>
                                      </p:cBhvr>
                                      <p:tavLst>
                                        <p:tav tm="0">
                                          <p:val>
                                            <p:strVal val="#ppt_x"/>
                                          </p:val>
                                        </p:tav>
                                        <p:tav tm="100000">
                                          <p:val>
                                            <p:strVal val="#ppt_x"/>
                                          </p:val>
                                        </p:tav>
                                      </p:tavLst>
                                    </p:anim>
                                    <p:anim calcmode="lin" valueType="num">
                                      <p:cBhvr additive="base">
                                        <p:cTn id="28" dur="500" fill="hold"/>
                                        <p:tgtEl>
                                          <p:spTgt spid="5018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50180"/>
                                        </p:tgtEl>
                                        <p:attrNameLst>
                                          <p:attrName>fillcolor</p:attrName>
                                        </p:attrNameLst>
                                      </p:cBhvr>
                                      <p:to>
                                        <a:srgbClr val="FF0000"/>
                                      </p:to>
                                    </p:animClr>
                                    <p:set>
                                      <p:cBhvr>
                                        <p:cTn id="33" dur="2000" fill="hold"/>
                                        <p:tgtEl>
                                          <p:spTgt spid="50180"/>
                                        </p:tgtEl>
                                        <p:attrNameLst>
                                          <p:attrName>fill.type</p:attrName>
                                        </p:attrNameLst>
                                      </p:cBhvr>
                                      <p:to>
                                        <p:strVal val="solid"/>
                                      </p:to>
                                    </p:set>
                                    <p:set>
                                      <p:cBhvr>
                                        <p:cTn id="34" dur="2000" fill="hold"/>
                                        <p:tgtEl>
                                          <p:spTgt spid="50180"/>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50179" grpId="0"/>
      <p:bldP spid="50180" grpId="0"/>
      <p:bldP spid="501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76400" y="371475"/>
            <a:ext cx="8839200" cy="1066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err="1">
                <a:solidFill>
                  <a:srgbClr val="0000FF"/>
                </a:solidFill>
                <a:latin typeface="Arial" charset="0"/>
              </a:rPr>
              <a:t>Câu</a:t>
            </a:r>
            <a:r>
              <a:rPr lang="en-US" sz="3200" b="1" dirty="0">
                <a:solidFill>
                  <a:srgbClr val="0000FF"/>
                </a:solidFill>
                <a:latin typeface="Arial" charset="0"/>
              </a:rPr>
              <a:t> 2 :</a:t>
            </a:r>
            <a:r>
              <a:rPr lang="en-US" sz="3200" b="1" dirty="0" err="1">
                <a:solidFill>
                  <a:srgbClr val="0000FF"/>
                </a:solidFill>
                <a:latin typeface="Arial" charset="0"/>
              </a:rPr>
              <a:t>Dòng</a:t>
            </a:r>
            <a:r>
              <a:rPr lang="en-US" sz="3200" b="1" dirty="0">
                <a:solidFill>
                  <a:srgbClr val="0000FF"/>
                </a:solidFill>
                <a:latin typeface="Arial" charset="0"/>
              </a:rPr>
              <a:t> </a:t>
            </a:r>
            <a:r>
              <a:rPr lang="en-US" sz="3200" b="1" dirty="0" err="1">
                <a:solidFill>
                  <a:srgbClr val="0000FF"/>
                </a:solidFill>
                <a:latin typeface="Arial" charset="0"/>
              </a:rPr>
              <a:t>nào</a:t>
            </a:r>
            <a:r>
              <a:rPr lang="en-US" sz="3200" b="1" dirty="0">
                <a:solidFill>
                  <a:srgbClr val="0000FF"/>
                </a:solidFill>
                <a:latin typeface="Arial" charset="0"/>
              </a:rPr>
              <a:t> </a:t>
            </a:r>
            <a:r>
              <a:rPr lang="en-US" sz="3200" b="1" dirty="0" err="1">
                <a:solidFill>
                  <a:srgbClr val="0000FF"/>
                </a:solidFill>
                <a:latin typeface="Arial" charset="0"/>
              </a:rPr>
              <a:t>dưới</a:t>
            </a:r>
            <a:r>
              <a:rPr lang="en-US" sz="3200" b="1" dirty="0">
                <a:solidFill>
                  <a:srgbClr val="0000FF"/>
                </a:solidFill>
                <a:latin typeface="Arial" charset="0"/>
              </a:rPr>
              <a:t> </a:t>
            </a:r>
            <a:r>
              <a:rPr lang="en-US" sz="3200" b="1" dirty="0" err="1">
                <a:solidFill>
                  <a:srgbClr val="0000FF"/>
                </a:solidFill>
                <a:latin typeface="Arial" charset="0"/>
              </a:rPr>
              <a:t>đây</a:t>
            </a:r>
            <a:r>
              <a:rPr lang="en-US" sz="3200" b="1" dirty="0">
                <a:solidFill>
                  <a:srgbClr val="0000FF"/>
                </a:solidFill>
                <a:latin typeface="Arial" charset="0"/>
              </a:rPr>
              <a:t> </a:t>
            </a:r>
            <a:r>
              <a:rPr lang="en-US" sz="3200" b="1" dirty="0" err="1">
                <a:solidFill>
                  <a:srgbClr val="0000FF"/>
                </a:solidFill>
                <a:latin typeface="Arial" charset="0"/>
              </a:rPr>
              <a:t>tả</a:t>
            </a:r>
            <a:r>
              <a:rPr lang="en-US" sz="3200" b="1" dirty="0">
                <a:solidFill>
                  <a:srgbClr val="0000FF"/>
                </a:solidFill>
                <a:latin typeface="Arial" charset="0"/>
              </a:rPr>
              <a:t> </a:t>
            </a:r>
            <a:r>
              <a:rPr lang="en-US" sz="3200" b="1" dirty="0" err="1">
                <a:solidFill>
                  <a:srgbClr val="0000FF"/>
                </a:solidFill>
                <a:latin typeface="Arial" charset="0"/>
              </a:rPr>
              <a:t>ngoại</a:t>
            </a:r>
            <a:r>
              <a:rPr lang="en-US" sz="3200" b="1" dirty="0">
                <a:solidFill>
                  <a:srgbClr val="0000FF"/>
                </a:solidFill>
                <a:latin typeface="Arial" charset="0"/>
              </a:rPr>
              <a:t> </a:t>
            </a:r>
            <a:r>
              <a:rPr lang="en-US" sz="3200" b="1" dirty="0" err="1">
                <a:solidFill>
                  <a:srgbClr val="0000FF"/>
                </a:solidFill>
                <a:latin typeface="Arial" charset="0"/>
              </a:rPr>
              <a:t>hình</a:t>
            </a:r>
            <a:r>
              <a:rPr lang="en-US" sz="3200" b="1" dirty="0">
                <a:solidFill>
                  <a:srgbClr val="0000FF"/>
                </a:solidFill>
                <a:latin typeface="Arial" charset="0"/>
              </a:rPr>
              <a:t> </a:t>
            </a:r>
            <a:r>
              <a:rPr lang="en-US" sz="3200" b="1" dirty="0" err="1">
                <a:solidFill>
                  <a:srgbClr val="0000FF"/>
                </a:solidFill>
                <a:latin typeface="Arial" charset="0"/>
              </a:rPr>
              <a:t>của</a:t>
            </a:r>
            <a:r>
              <a:rPr lang="en-US" sz="3200" b="1" dirty="0">
                <a:solidFill>
                  <a:srgbClr val="0000FF"/>
                </a:solidFill>
                <a:latin typeface="Arial" charset="0"/>
              </a:rPr>
              <a:t> </a:t>
            </a:r>
            <a:r>
              <a:rPr lang="en-US" sz="3200" b="1" dirty="0" err="1">
                <a:solidFill>
                  <a:srgbClr val="0000FF"/>
                </a:solidFill>
                <a:latin typeface="Arial" charset="0"/>
              </a:rPr>
              <a:t>nhân</a:t>
            </a:r>
            <a:r>
              <a:rPr lang="en-US" sz="3200" b="1" dirty="0">
                <a:solidFill>
                  <a:srgbClr val="0000FF"/>
                </a:solidFill>
                <a:latin typeface="Arial" charset="0"/>
              </a:rPr>
              <a:t> </a:t>
            </a:r>
            <a:r>
              <a:rPr lang="en-US" sz="3200" b="1" dirty="0" err="1">
                <a:solidFill>
                  <a:srgbClr val="0000FF"/>
                </a:solidFill>
                <a:latin typeface="Arial" charset="0"/>
              </a:rPr>
              <a:t>vật</a:t>
            </a:r>
            <a:r>
              <a:rPr lang="en-US" sz="3200" b="1" dirty="0">
                <a:solidFill>
                  <a:srgbClr val="0000FF"/>
                </a:solidFill>
                <a:latin typeface="Arial" charset="0"/>
              </a:rPr>
              <a:t> ?</a:t>
            </a:r>
          </a:p>
        </p:txBody>
      </p:sp>
      <p:sp>
        <p:nvSpPr>
          <p:cNvPr id="36868" name="Text Box 4"/>
          <p:cNvSpPr txBox="1">
            <a:spLocks noChangeArrowheads="1"/>
          </p:cNvSpPr>
          <p:nvPr/>
        </p:nvSpPr>
        <p:spPr bwMode="auto">
          <a:xfrm>
            <a:off x="2057400" y="3886200"/>
            <a:ext cx="8610600" cy="1138238"/>
          </a:xfrm>
          <a:prstGeom prst="rect">
            <a:avLst/>
          </a:prstGeom>
          <a:solidFill>
            <a:schemeClr val="bg1"/>
          </a:solidFill>
          <a:ln w="9525">
            <a:noFill/>
            <a:miter lim="800000"/>
            <a:headEnd/>
            <a:tailEnd/>
          </a:ln>
        </p:spPr>
        <p:txBody>
          <a:bodyPr>
            <a:spAutoFit/>
          </a:bodyPr>
          <a:lstStyle/>
          <a:p>
            <a:pPr eaLnBrk="0" fontAlgn="base" hangingPunct="0">
              <a:spcBef>
                <a:spcPct val="50000"/>
              </a:spcBef>
              <a:spcAft>
                <a:spcPct val="0"/>
              </a:spcAft>
            </a:pPr>
            <a:r>
              <a:rPr lang="en-US" sz="3600" b="1" dirty="0">
                <a:solidFill>
                  <a:srgbClr val="000000"/>
                </a:solidFill>
                <a:latin typeface="Arial" charset="0"/>
              </a:rPr>
              <a:t> </a:t>
            </a:r>
            <a:r>
              <a:rPr lang="en-US" sz="3200" b="1" dirty="0">
                <a:solidFill>
                  <a:srgbClr val="000000"/>
                </a:solidFill>
                <a:latin typeface="Arial" charset="0"/>
              </a:rPr>
              <a:t>B.  </a:t>
            </a:r>
            <a:r>
              <a:rPr lang="en-US" sz="3200" b="1" dirty="0" err="1">
                <a:solidFill>
                  <a:srgbClr val="000000"/>
                </a:solidFill>
                <a:latin typeface="Arial" charset="0"/>
              </a:rPr>
              <a:t>Bằng</a:t>
            </a:r>
            <a:r>
              <a:rPr lang="en-US" sz="3200" b="1" dirty="0">
                <a:solidFill>
                  <a:srgbClr val="000000"/>
                </a:solidFill>
                <a:latin typeface="Arial" charset="0"/>
              </a:rPr>
              <a:t> </a:t>
            </a:r>
            <a:r>
              <a:rPr lang="en-US" sz="3200" b="1" dirty="0" err="1">
                <a:solidFill>
                  <a:srgbClr val="000000"/>
                </a:solidFill>
                <a:latin typeface="Arial" charset="0"/>
              </a:rPr>
              <a:t>giọng</a:t>
            </a:r>
            <a:r>
              <a:rPr lang="en-US" sz="3200" b="1" dirty="0">
                <a:solidFill>
                  <a:srgbClr val="000000"/>
                </a:solidFill>
                <a:latin typeface="Arial" charset="0"/>
              </a:rPr>
              <a:t> </a:t>
            </a:r>
            <a:r>
              <a:rPr lang="en-US" sz="3200" b="1" dirty="0" err="1">
                <a:solidFill>
                  <a:srgbClr val="000000"/>
                </a:solidFill>
                <a:latin typeface="Arial" charset="0"/>
              </a:rPr>
              <a:t>khản</a:t>
            </a:r>
            <a:r>
              <a:rPr lang="en-US" sz="3200" b="1" dirty="0">
                <a:solidFill>
                  <a:srgbClr val="000000"/>
                </a:solidFill>
                <a:latin typeface="Arial" charset="0"/>
              </a:rPr>
              <a:t> </a:t>
            </a:r>
            <a:r>
              <a:rPr lang="en-US" sz="3200" b="1" dirty="0" err="1">
                <a:solidFill>
                  <a:srgbClr val="000000"/>
                </a:solidFill>
                <a:latin typeface="Arial" charset="0"/>
              </a:rPr>
              <a:t>đặc</a:t>
            </a:r>
            <a:r>
              <a:rPr lang="en-US" sz="3200" b="1" dirty="0">
                <a:solidFill>
                  <a:srgbClr val="000000"/>
                </a:solidFill>
                <a:latin typeface="Arial" charset="0"/>
              </a:rPr>
              <a:t>, </a:t>
            </a:r>
            <a:r>
              <a:rPr lang="en-US" sz="3200" b="1" dirty="0" err="1">
                <a:solidFill>
                  <a:srgbClr val="000000"/>
                </a:solidFill>
                <a:latin typeface="Arial" charset="0"/>
              </a:rPr>
              <a:t>ông</a:t>
            </a:r>
            <a:r>
              <a:rPr lang="en-US" sz="3200" b="1" dirty="0">
                <a:solidFill>
                  <a:srgbClr val="000000"/>
                </a:solidFill>
                <a:latin typeface="Arial" charset="0"/>
              </a:rPr>
              <a:t> </a:t>
            </a:r>
            <a:r>
              <a:rPr lang="en-US" sz="3200" b="1" dirty="0" err="1">
                <a:solidFill>
                  <a:srgbClr val="000000"/>
                </a:solidFill>
                <a:latin typeface="Arial" charset="0"/>
              </a:rPr>
              <a:t>lão</a:t>
            </a:r>
            <a:r>
              <a:rPr lang="en-US" sz="3200" b="1" dirty="0">
                <a:solidFill>
                  <a:srgbClr val="000000"/>
                </a:solidFill>
                <a:latin typeface="Arial" charset="0"/>
              </a:rPr>
              <a:t> </a:t>
            </a:r>
            <a:r>
              <a:rPr lang="en-US" sz="3200" b="1" dirty="0" err="1">
                <a:solidFill>
                  <a:srgbClr val="000000"/>
                </a:solidFill>
                <a:latin typeface="Arial" charset="0"/>
              </a:rPr>
              <a:t>cảm</a:t>
            </a:r>
            <a:r>
              <a:rPr lang="en-US" sz="3200" b="1" dirty="0">
                <a:solidFill>
                  <a:srgbClr val="000000"/>
                </a:solidFill>
                <a:latin typeface="Arial" charset="0"/>
              </a:rPr>
              <a:t> </a:t>
            </a:r>
            <a:r>
              <a:rPr lang="en-US" sz="3200" b="1" dirty="0" err="1">
                <a:solidFill>
                  <a:srgbClr val="000000"/>
                </a:solidFill>
                <a:latin typeface="Arial" charset="0"/>
              </a:rPr>
              <a:t>ơn</a:t>
            </a:r>
            <a:r>
              <a:rPr lang="en-US" sz="3200" b="1" dirty="0">
                <a:solidFill>
                  <a:srgbClr val="000000"/>
                </a:solidFill>
                <a:latin typeface="Arial" charset="0"/>
              </a:rPr>
              <a:t> </a:t>
            </a:r>
            <a:r>
              <a:rPr lang="en-US" sz="3200" b="1" dirty="0" err="1">
                <a:solidFill>
                  <a:srgbClr val="000000"/>
                </a:solidFill>
                <a:latin typeface="Arial" charset="0"/>
              </a:rPr>
              <a:t>tôi</a:t>
            </a:r>
            <a:r>
              <a:rPr lang="en-US" sz="3200" b="1" dirty="0">
                <a:solidFill>
                  <a:srgbClr val="000000"/>
                </a:solidFill>
                <a:latin typeface="Arial" charset="0"/>
              </a:rPr>
              <a:t>.</a:t>
            </a:r>
          </a:p>
        </p:txBody>
      </p:sp>
      <p:sp>
        <p:nvSpPr>
          <p:cNvPr id="36869" name="Text Box 5"/>
          <p:cNvSpPr txBox="1">
            <a:spLocks noChangeArrowheads="1"/>
          </p:cNvSpPr>
          <p:nvPr/>
        </p:nvSpPr>
        <p:spPr bwMode="auto">
          <a:xfrm>
            <a:off x="1962150" y="4953000"/>
            <a:ext cx="7772400" cy="1138238"/>
          </a:xfrm>
          <a:prstGeom prst="rect">
            <a:avLst/>
          </a:prstGeom>
          <a:solidFill>
            <a:schemeClr val="bg1"/>
          </a:solidFill>
          <a:ln w="9525">
            <a:noFill/>
            <a:miter lim="800000"/>
            <a:headEnd/>
            <a:tailEnd/>
          </a:ln>
        </p:spPr>
        <p:txBody>
          <a:bodyPr>
            <a:spAutoFit/>
          </a:bodyPr>
          <a:lstStyle/>
          <a:p>
            <a:pPr eaLnBrk="0" fontAlgn="base" hangingPunct="0">
              <a:spcBef>
                <a:spcPct val="50000"/>
              </a:spcBef>
              <a:spcAft>
                <a:spcPct val="0"/>
              </a:spcAft>
            </a:pPr>
            <a:r>
              <a:rPr lang="en-US" sz="3600" b="1" dirty="0">
                <a:solidFill>
                  <a:srgbClr val="000000"/>
                </a:solidFill>
                <a:latin typeface="Arial" charset="0"/>
              </a:rPr>
              <a:t>  </a:t>
            </a:r>
            <a:r>
              <a:rPr lang="en-US" sz="3200" b="1" dirty="0">
                <a:solidFill>
                  <a:srgbClr val="000000"/>
                </a:solidFill>
                <a:latin typeface="Arial" charset="0"/>
              </a:rPr>
              <a:t>C.  </a:t>
            </a:r>
            <a:r>
              <a:rPr lang="en-US" sz="3200" b="1" dirty="0" err="1">
                <a:solidFill>
                  <a:srgbClr val="000000"/>
                </a:solidFill>
                <a:latin typeface="Arial" charset="0"/>
              </a:rPr>
              <a:t>Tôi</a:t>
            </a:r>
            <a:r>
              <a:rPr lang="en-US" sz="3200" b="1" dirty="0">
                <a:solidFill>
                  <a:srgbClr val="000000"/>
                </a:solidFill>
                <a:latin typeface="Arial" charset="0"/>
              </a:rPr>
              <a:t> </a:t>
            </a:r>
            <a:r>
              <a:rPr lang="en-US" sz="3200" b="1" dirty="0" err="1">
                <a:solidFill>
                  <a:srgbClr val="000000"/>
                </a:solidFill>
                <a:latin typeface="Arial" charset="0"/>
              </a:rPr>
              <a:t>nắm</a:t>
            </a:r>
            <a:r>
              <a:rPr lang="en-US" sz="3200" b="1" dirty="0">
                <a:solidFill>
                  <a:srgbClr val="000000"/>
                </a:solidFill>
                <a:latin typeface="Arial" charset="0"/>
              </a:rPr>
              <a:t> </a:t>
            </a:r>
            <a:r>
              <a:rPr lang="en-US" sz="3200" b="1" dirty="0" err="1">
                <a:solidFill>
                  <a:srgbClr val="000000"/>
                </a:solidFill>
                <a:latin typeface="Arial" charset="0"/>
              </a:rPr>
              <a:t>chặt</a:t>
            </a:r>
            <a:r>
              <a:rPr lang="en-US" sz="3200" b="1" dirty="0">
                <a:solidFill>
                  <a:srgbClr val="000000"/>
                </a:solidFill>
                <a:latin typeface="Arial" charset="0"/>
              </a:rPr>
              <a:t> </a:t>
            </a:r>
            <a:r>
              <a:rPr lang="en-US" sz="3200" b="1" dirty="0" err="1">
                <a:solidFill>
                  <a:srgbClr val="000000"/>
                </a:solidFill>
                <a:latin typeface="Arial" charset="0"/>
              </a:rPr>
              <a:t>lấy</a:t>
            </a:r>
            <a:r>
              <a:rPr lang="en-US" sz="3200" b="1" dirty="0">
                <a:solidFill>
                  <a:srgbClr val="000000"/>
                </a:solidFill>
                <a:latin typeface="Arial" charset="0"/>
              </a:rPr>
              <a:t> </a:t>
            </a:r>
            <a:r>
              <a:rPr lang="en-US" sz="3200" b="1" dirty="0" err="1">
                <a:solidFill>
                  <a:srgbClr val="000000"/>
                </a:solidFill>
                <a:latin typeface="Arial" charset="0"/>
              </a:rPr>
              <a:t>bàn</a:t>
            </a:r>
            <a:r>
              <a:rPr lang="en-US" sz="3200" b="1" dirty="0">
                <a:solidFill>
                  <a:srgbClr val="000000"/>
                </a:solidFill>
                <a:latin typeface="Arial" charset="0"/>
              </a:rPr>
              <a:t> </a:t>
            </a:r>
            <a:r>
              <a:rPr lang="en-US" sz="3200" b="1" dirty="0" err="1">
                <a:solidFill>
                  <a:srgbClr val="000000"/>
                </a:solidFill>
                <a:latin typeface="Arial" charset="0"/>
              </a:rPr>
              <a:t>tay</a:t>
            </a:r>
            <a:r>
              <a:rPr lang="en-US" sz="3200" b="1" dirty="0">
                <a:solidFill>
                  <a:srgbClr val="000000"/>
                </a:solidFill>
                <a:latin typeface="Arial" charset="0"/>
              </a:rPr>
              <a:t> run </a:t>
            </a:r>
            <a:r>
              <a:rPr lang="en-US" sz="3200" b="1" dirty="0" err="1">
                <a:solidFill>
                  <a:srgbClr val="000000"/>
                </a:solidFill>
                <a:latin typeface="Arial" charset="0"/>
              </a:rPr>
              <a:t>rẫy</a:t>
            </a:r>
            <a:r>
              <a:rPr lang="en-US" sz="3200" b="1" dirty="0">
                <a:solidFill>
                  <a:srgbClr val="000000"/>
                </a:solidFill>
                <a:latin typeface="Arial" charset="0"/>
              </a:rPr>
              <a:t> </a:t>
            </a:r>
            <a:r>
              <a:rPr lang="en-US" sz="3200" b="1" dirty="0" err="1">
                <a:solidFill>
                  <a:srgbClr val="000000"/>
                </a:solidFill>
                <a:latin typeface="Arial" charset="0"/>
              </a:rPr>
              <a:t>kia</a:t>
            </a:r>
            <a:r>
              <a:rPr lang="en-US" sz="3200" b="1" dirty="0">
                <a:solidFill>
                  <a:srgbClr val="000000"/>
                </a:solidFill>
                <a:latin typeface="Arial" charset="0"/>
              </a:rPr>
              <a:t>.</a:t>
            </a:r>
          </a:p>
        </p:txBody>
      </p:sp>
      <p:sp>
        <p:nvSpPr>
          <p:cNvPr id="36872" name="Text Box 8"/>
          <p:cNvSpPr txBox="1">
            <a:spLocks noChangeArrowheads="1"/>
          </p:cNvSpPr>
          <p:nvPr/>
        </p:nvSpPr>
        <p:spPr bwMode="auto">
          <a:xfrm>
            <a:off x="2057400" y="2362201"/>
            <a:ext cx="8153400" cy="1128713"/>
          </a:xfrm>
          <a:prstGeom prst="rect">
            <a:avLst/>
          </a:prstGeom>
          <a:solidFill>
            <a:schemeClr val="bg1"/>
          </a:solidFill>
          <a:ln w="9525">
            <a:noFill/>
            <a:miter lim="800000"/>
            <a:headEnd/>
            <a:tailEnd/>
          </a:ln>
        </p:spPr>
        <p:txBody>
          <a:bodyPr>
            <a:spAutoFit/>
          </a:bodyPr>
          <a:lstStyle/>
          <a:p>
            <a:pPr eaLnBrk="0" fontAlgn="base" hangingPunct="0">
              <a:spcBef>
                <a:spcPct val="50000"/>
              </a:spcBef>
              <a:spcAft>
                <a:spcPct val="0"/>
              </a:spcAft>
            </a:pPr>
            <a:r>
              <a:rPr lang="en-US" sz="3600" b="1" dirty="0">
                <a:latin typeface="Arial" charset="0"/>
              </a:rPr>
              <a:t> </a:t>
            </a:r>
            <a:r>
              <a:rPr lang="en-US" sz="3200" b="1" dirty="0">
                <a:latin typeface="Arial" charset="0"/>
              </a:rPr>
              <a:t>A.  </a:t>
            </a:r>
            <a:r>
              <a:rPr lang="en-US" sz="3200" b="1" dirty="0" err="1">
                <a:latin typeface="Arial" charset="0"/>
              </a:rPr>
              <a:t>Thân</a:t>
            </a:r>
            <a:r>
              <a:rPr lang="en-US" sz="3200" b="1" dirty="0">
                <a:latin typeface="Arial" charset="0"/>
              </a:rPr>
              <a:t> </a:t>
            </a:r>
            <a:r>
              <a:rPr lang="en-US" sz="3200" b="1" dirty="0" err="1">
                <a:latin typeface="Arial" charset="0"/>
              </a:rPr>
              <a:t>hình</a:t>
            </a:r>
            <a:r>
              <a:rPr lang="en-US" sz="3200" b="1" dirty="0">
                <a:latin typeface="Arial" charset="0"/>
              </a:rPr>
              <a:t> </a:t>
            </a:r>
            <a:r>
              <a:rPr lang="en-US" sz="3200" b="1" dirty="0" err="1">
                <a:latin typeface="Arial" charset="0"/>
              </a:rPr>
              <a:t>cân</a:t>
            </a:r>
            <a:r>
              <a:rPr lang="en-US" sz="3200" b="1" dirty="0">
                <a:latin typeface="Arial" charset="0"/>
              </a:rPr>
              <a:t> </a:t>
            </a:r>
            <a:r>
              <a:rPr lang="en-US" sz="3200" b="1" dirty="0" err="1">
                <a:latin typeface="Arial" charset="0"/>
              </a:rPr>
              <a:t>đối</a:t>
            </a:r>
            <a:r>
              <a:rPr lang="en-US" sz="3200" b="1" dirty="0">
                <a:latin typeface="Arial" charset="0"/>
              </a:rPr>
              <a:t>, </a:t>
            </a:r>
            <a:r>
              <a:rPr lang="en-US" sz="3200" b="1" dirty="0" err="1">
                <a:latin typeface="Arial" charset="0"/>
              </a:rPr>
              <a:t>khỏe</a:t>
            </a:r>
            <a:r>
              <a:rPr lang="en-US" sz="3200" b="1" dirty="0">
                <a:latin typeface="Arial" charset="0"/>
              </a:rPr>
              <a:t> </a:t>
            </a:r>
            <a:r>
              <a:rPr lang="en-US" sz="3200" b="1" dirty="0" err="1">
                <a:latin typeface="Arial" charset="0"/>
              </a:rPr>
              <a:t>khoắn</a:t>
            </a:r>
            <a:r>
              <a:rPr lang="en-US" sz="3200" b="1" dirty="0">
                <a:latin typeface="Arial" charset="0"/>
              </a:rPr>
              <a:t>, </a:t>
            </a:r>
            <a:r>
              <a:rPr lang="en-US" sz="3200" b="1" dirty="0" err="1">
                <a:latin typeface="Arial" charset="0"/>
              </a:rPr>
              <a:t>nước</a:t>
            </a:r>
            <a:r>
              <a:rPr lang="en-US" sz="3200" b="1" dirty="0">
                <a:latin typeface="Arial" charset="0"/>
              </a:rPr>
              <a:t> da </a:t>
            </a:r>
            <a:r>
              <a:rPr lang="en-US" sz="3200" b="1" dirty="0" err="1">
                <a:latin typeface="Arial" charset="0"/>
              </a:rPr>
              <a:t>ngăm</a:t>
            </a:r>
            <a:r>
              <a:rPr lang="en-US" sz="3200" b="1" dirty="0">
                <a:latin typeface="Arial" charset="0"/>
              </a:rPr>
              <a:t> </a:t>
            </a:r>
            <a:r>
              <a:rPr lang="en-US" sz="3200" b="1" dirty="0" err="1">
                <a:latin typeface="Arial" charset="0"/>
              </a:rPr>
              <a:t>đen</a:t>
            </a:r>
            <a:r>
              <a:rPr lang="en-US" sz="3200" b="1" dirty="0">
                <a:latin typeface="Arial" charset="0"/>
              </a:rPr>
              <a:t>.</a:t>
            </a:r>
          </a:p>
        </p:txBody>
      </p:sp>
      <p:pic>
        <p:nvPicPr>
          <p:cNvPr id="36885" name="Picture 21" descr="3DBUTT~1"/>
          <p:cNvPicPr>
            <a:picLocks noChangeAspect="1" noChangeArrowheads="1" noCrop="1"/>
          </p:cNvPicPr>
          <p:nvPr/>
        </p:nvPicPr>
        <p:blipFill>
          <a:blip r:embed="rId3"/>
          <a:srcRect/>
          <a:stretch>
            <a:fillRect/>
          </a:stretch>
        </p:blipFill>
        <p:spPr bwMode="auto">
          <a:xfrm>
            <a:off x="9971772" y="1845062"/>
            <a:ext cx="1766136" cy="1350575"/>
          </a:xfrm>
          <a:prstGeom prst="rect">
            <a:avLst/>
          </a:prstGeom>
          <a:noFill/>
          <a:ln w="9525">
            <a:noFill/>
            <a:miter lim="800000"/>
            <a:headEnd/>
            <a:tailEnd/>
          </a:ln>
        </p:spPr>
      </p:pic>
    </p:spTree>
    <p:extLst>
      <p:ext uri="{BB962C8B-B14F-4D97-AF65-F5344CB8AC3E}">
        <p14:creationId xmlns:p14="http://schemas.microsoft.com/office/powerpoint/2010/main" val="297622761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6885"/>
                                        </p:tgtEl>
                                        <p:attrNameLst>
                                          <p:attrName>style.visibility</p:attrName>
                                        </p:attrNameLst>
                                      </p:cBhvr>
                                      <p:to>
                                        <p:strVal val="visible"/>
                                      </p:to>
                                    </p:set>
                                    <p:animEffect transition="in" filter="diamond(in)">
                                      <p:cBhvr>
                                        <p:cTn id="7" dur="2000"/>
                                        <p:tgtEl>
                                          <p:spTgt spid="3688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1000"/>
                                        <p:tgtEl>
                                          <p:spTgt spid="36872"/>
                                        </p:tgtEl>
                                      </p:cBhvr>
                                    </p:animEffect>
                                    <p:anim calcmode="lin" valueType="num">
                                      <p:cBhvr>
                                        <p:cTn id="13" dur="1000" fill="hold"/>
                                        <p:tgtEl>
                                          <p:spTgt spid="36872"/>
                                        </p:tgtEl>
                                        <p:attrNameLst>
                                          <p:attrName>ppt_x</p:attrName>
                                        </p:attrNameLst>
                                      </p:cBhvr>
                                      <p:tavLst>
                                        <p:tav tm="0">
                                          <p:val>
                                            <p:strVal val="#ppt_x"/>
                                          </p:val>
                                        </p:tav>
                                        <p:tav tm="100000">
                                          <p:val>
                                            <p:strVal val="#ppt_x"/>
                                          </p:val>
                                        </p:tav>
                                      </p:tavLst>
                                    </p:anim>
                                    <p:anim calcmode="lin" valueType="num">
                                      <p:cBhvr>
                                        <p:cTn id="14" dur="1000" fill="hold"/>
                                        <p:tgtEl>
                                          <p:spTgt spid="3687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6868"/>
                                        </p:tgtEl>
                                        <p:attrNameLst>
                                          <p:attrName>style.visibility</p:attrName>
                                        </p:attrNameLst>
                                      </p:cBhvr>
                                      <p:to>
                                        <p:strVal val="visible"/>
                                      </p:to>
                                    </p:set>
                                    <p:animEffect transition="in" filter="fade">
                                      <p:cBhvr>
                                        <p:cTn id="18" dur="1000"/>
                                        <p:tgtEl>
                                          <p:spTgt spid="36868"/>
                                        </p:tgtEl>
                                      </p:cBhvr>
                                    </p:animEffect>
                                    <p:anim calcmode="lin" valueType="num">
                                      <p:cBhvr>
                                        <p:cTn id="19" dur="1000" fill="hold"/>
                                        <p:tgtEl>
                                          <p:spTgt spid="36868"/>
                                        </p:tgtEl>
                                        <p:attrNameLst>
                                          <p:attrName>ppt_x</p:attrName>
                                        </p:attrNameLst>
                                      </p:cBhvr>
                                      <p:tavLst>
                                        <p:tav tm="0">
                                          <p:val>
                                            <p:strVal val="#ppt_x"/>
                                          </p:val>
                                        </p:tav>
                                        <p:tav tm="100000">
                                          <p:val>
                                            <p:strVal val="#ppt_x"/>
                                          </p:val>
                                        </p:tav>
                                      </p:tavLst>
                                    </p:anim>
                                    <p:anim calcmode="lin" valueType="num">
                                      <p:cBhvr>
                                        <p:cTn id="20" dur="1000" fill="hold"/>
                                        <p:tgtEl>
                                          <p:spTgt spid="3686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6869"/>
                                        </p:tgtEl>
                                        <p:attrNameLst>
                                          <p:attrName>style.visibility</p:attrName>
                                        </p:attrNameLst>
                                      </p:cBhvr>
                                      <p:to>
                                        <p:strVal val="visible"/>
                                      </p:to>
                                    </p:set>
                                    <p:animEffect transition="in" filter="fade">
                                      <p:cBhvr>
                                        <p:cTn id="24" dur="1000"/>
                                        <p:tgtEl>
                                          <p:spTgt spid="36869"/>
                                        </p:tgtEl>
                                      </p:cBhvr>
                                    </p:animEffect>
                                    <p:anim calcmode="lin" valueType="num">
                                      <p:cBhvr>
                                        <p:cTn id="25" dur="1000" fill="hold"/>
                                        <p:tgtEl>
                                          <p:spTgt spid="36869"/>
                                        </p:tgtEl>
                                        <p:attrNameLst>
                                          <p:attrName>ppt_x</p:attrName>
                                        </p:attrNameLst>
                                      </p:cBhvr>
                                      <p:tavLst>
                                        <p:tav tm="0">
                                          <p:val>
                                            <p:strVal val="#ppt_x"/>
                                          </p:val>
                                        </p:tav>
                                        <p:tav tm="100000">
                                          <p:val>
                                            <p:strVal val="#ppt_x"/>
                                          </p:val>
                                        </p:tav>
                                      </p:tavLst>
                                    </p:anim>
                                    <p:anim calcmode="lin" valueType="num">
                                      <p:cBhvr>
                                        <p:cTn id="26" dur="1000" fill="hold"/>
                                        <p:tgtEl>
                                          <p:spTgt spid="3686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6872"/>
                                        </p:tgtEl>
                                        <p:attrNameLst>
                                          <p:attrName>fillcolor</p:attrName>
                                        </p:attrNameLst>
                                      </p:cBhvr>
                                      <p:to>
                                        <a:srgbClr val="FF0000"/>
                                      </p:to>
                                    </p:animClr>
                                    <p:set>
                                      <p:cBhvr>
                                        <p:cTn id="31" dur="2000" fill="hold"/>
                                        <p:tgtEl>
                                          <p:spTgt spid="36872"/>
                                        </p:tgtEl>
                                        <p:attrNameLst>
                                          <p:attrName>fill.type</p:attrName>
                                        </p:attrNameLst>
                                      </p:cBhvr>
                                      <p:to>
                                        <p:strVal val="solid"/>
                                      </p:to>
                                    </p:set>
                                    <p:set>
                                      <p:cBhvr>
                                        <p:cTn id="32" dur="2000" fill="hold"/>
                                        <p:tgtEl>
                                          <p:spTgt spid="3687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057400" y="425450"/>
            <a:ext cx="8153400" cy="1066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err="1">
                <a:solidFill>
                  <a:srgbClr val="0000FF"/>
                </a:solidFill>
                <a:latin typeface="Arial" charset="0"/>
              </a:rPr>
              <a:t>Câu</a:t>
            </a:r>
            <a:r>
              <a:rPr lang="en-US" sz="3200" b="1" dirty="0">
                <a:solidFill>
                  <a:srgbClr val="0000FF"/>
                </a:solidFill>
                <a:latin typeface="Arial" charset="0"/>
              </a:rPr>
              <a:t> 3: Chi </a:t>
            </a:r>
            <a:r>
              <a:rPr lang="en-US" sz="3200" b="1" dirty="0" err="1">
                <a:solidFill>
                  <a:srgbClr val="0000FF"/>
                </a:solidFill>
                <a:latin typeface="Arial" charset="0"/>
              </a:rPr>
              <a:t>tiết</a:t>
            </a:r>
            <a:r>
              <a:rPr lang="en-US" sz="3200" b="1" dirty="0">
                <a:solidFill>
                  <a:srgbClr val="0000FF"/>
                </a:solidFill>
                <a:latin typeface="Arial" charset="0"/>
              </a:rPr>
              <a:t> </a:t>
            </a:r>
            <a:r>
              <a:rPr lang="en-US" sz="3200" b="1" dirty="0" err="1">
                <a:solidFill>
                  <a:srgbClr val="0000FF"/>
                </a:solidFill>
                <a:latin typeface="Arial" charset="0"/>
              </a:rPr>
              <a:t>sau</a:t>
            </a:r>
            <a:r>
              <a:rPr lang="en-US" sz="3200" b="1" dirty="0">
                <a:solidFill>
                  <a:srgbClr val="0000FF"/>
                </a:solidFill>
                <a:latin typeface="Arial" charset="0"/>
              </a:rPr>
              <a:t> </a:t>
            </a:r>
            <a:r>
              <a:rPr lang="en-US" sz="3200" b="1" dirty="0" err="1">
                <a:solidFill>
                  <a:srgbClr val="0000FF"/>
                </a:solidFill>
                <a:latin typeface="Arial" charset="0"/>
              </a:rPr>
              <a:t>đây</a:t>
            </a:r>
            <a:r>
              <a:rPr lang="en-US" sz="3200" b="1" dirty="0">
                <a:solidFill>
                  <a:srgbClr val="0000FF"/>
                </a:solidFill>
                <a:latin typeface="Arial" charset="0"/>
              </a:rPr>
              <a:t> </a:t>
            </a:r>
            <a:r>
              <a:rPr lang="en-US" sz="3200" b="1" dirty="0" err="1">
                <a:solidFill>
                  <a:srgbClr val="0000FF"/>
                </a:solidFill>
                <a:latin typeface="Arial" charset="0"/>
              </a:rPr>
              <a:t>tả</a:t>
            </a:r>
            <a:r>
              <a:rPr lang="en-US" sz="3200" b="1" dirty="0">
                <a:solidFill>
                  <a:srgbClr val="0000FF"/>
                </a:solidFill>
                <a:latin typeface="Arial" charset="0"/>
              </a:rPr>
              <a:t> </a:t>
            </a:r>
            <a:r>
              <a:rPr lang="en-US" sz="3200" b="1" dirty="0" err="1">
                <a:solidFill>
                  <a:srgbClr val="0000FF"/>
                </a:solidFill>
                <a:latin typeface="Arial" charset="0"/>
              </a:rPr>
              <a:t>ngoại</a:t>
            </a:r>
            <a:r>
              <a:rPr lang="en-US" sz="3200" b="1" dirty="0">
                <a:solidFill>
                  <a:srgbClr val="0000FF"/>
                </a:solidFill>
                <a:latin typeface="Arial" charset="0"/>
              </a:rPr>
              <a:t> </a:t>
            </a:r>
            <a:r>
              <a:rPr lang="en-US" sz="3200" b="1" dirty="0" err="1">
                <a:solidFill>
                  <a:srgbClr val="0000FF"/>
                </a:solidFill>
                <a:latin typeface="Arial" charset="0"/>
              </a:rPr>
              <a:t>hình</a:t>
            </a:r>
            <a:r>
              <a:rPr lang="en-US" sz="3200" b="1" dirty="0">
                <a:solidFill>
                  <a:srgbClr val="0000FF"/>
                </a:solidFill>
                <a:latin typeface="Arial" charset="0"/>
              </a:rPr>
              <a:t> </a:t>
            </a:r>
            <a:r>
              <a:rPr lang="en-US" sz="3200" b="1" dirty="0" err="1">
                <a:solidFill>
                  <a:srgbClr val="0000FF"/>
                </a:solidFill>
                <a:latin typeface="Arial" charset="0"/>
              </a:rPr>
              <a:t>của</a:t>
            </a:r>
            <a:r>
              <a:rPr lang="en-US" sz="3200" b="1" dirty="0">
                <a:solidFill>
                  <a:srgbClr val="0000FF"/>
                </a:solidFill>
                <a:latin typeface="Arial" charset="0"/>
              </a:rPr>
              <a:t> </a:t>
            </a:r>
            <a:r>
              <a:rPr lang="en-US" sz="3200" b="1" dirty="0" err="1">
                <a:solidFill>
                  <a:srgbClr val="0000FF"/>
                </a:solidFill>
                <a:latin typeface="Arial" charset="0"/>
              </a:rPr>
              <a:t>nhân</a:t>
            </a:r>
            <a:r>
              <a:rPr lang="en-US" sz="3200" b="1" dirty="0">
                <a:solidFill>
                  <a:srgbClr val="0000FF"/>
                </a:solidFill>
                <a:latin typeface="Arial" charset="0"/>
              </a:rPr>
              <a:t> </a:t>
            </a:r>
            <a:r>
              <a:rPr lang="en-US" sz="3200" b="1" dirty="0" err="1">
                <a:solidFill>
                  <a:srgbClr val="0000FF"/>
                </a:solidFill>
                <a:latin typeface="Arial" charset="0"/>
              </a:rPr>
              <a:t>vật</a:t>
            </a:r>
            <a:r>
              <a:rPr lang="en-US" sz="3200" b="1" dirty="0">
                <a:solidFill>
                  <a:srgbClr val="0000FF"/>
                </a:solidFill>
                <a:latin typeface="Arial" charset="0"/>
              </a:rPr>
              <a:t> </a:t>
            </a:r>
            <a:r>
              <a:rPr lang="en-US" sz="3200" b="1" dirty="0" err="1">
                <a:solidFill>
                  <a:srgbClr val="0000FF"/>
                </a:solidFill>
                <a:latin typeface="Arial" charset="0"/>
              </a:rPr>
              <a:t>nào</a:t>
            </a:r>
            <a:r>
              <a:rPr lang="en-US" sz="3200" b="1" dirty="0">
                <a:solidFill>
                  <a:srgbClr val="0000FF"/>
                </a:solidFill>
                <a:latin typeface="Arial" charset="0"/>
              </a:rPr>
              <a:t> ?</a:t>
            </a:r>
          </a:p>
        </p:txBody>
      </p:sp>
      <p:sp>
        <p:nvSpPr>
          <p:cNvPr id="37892" name="Text Box 4"/>
          <p:cNvSpPr txBox="1">
            <a:spLocks noChangeArrowheads="1"/>
          </p:cNvSpPr>
          <p:nvPr/>
        </p:nvSpPr>
        <p:spPr bwMode="auto">
          <a:xfrm>
            <a:off x="3124200" y="3200400"/>
            <a:ext cx="38354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A. Một em bé.</a:t>
            </a:r>
          </a:p>
        </p:txBody>
      </p:sp>
      <p:sp>
        <p:nvSpPr>
          <p:cNvPr id="37893" name="Text Box 5"/>
          <p:cNvSpPr txBox="1">
            <a:spLocks noChangeArrowheads="1"/>
          </p:cNvSpPr>
          <p:nvPr/>
        </p:nvSpPr>
        <p:spPr bwMode="auto">
          <a:xfrm>
            <a:off x="3133725" y="5105400"/>
            <a:ext cx="38862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C. Một cô gái.</a:t>
            </a:r>
            <a:r>
              <a:rPr lang="en-US" sz="3600" b="1">
                <a:solidFill>
                  <a:srgbClr val="000000"/>
                </a:solidFill>
                <a:latin typeface="Arial" charset="0"/>
              </a:rPr>
              <a:t> </a:t>
            </a:r>
          </a:p>
        </p:txBody>
      </p:sp>
      <p:sp>
        <p:nvSpPr>
          <p:cNvPr id="37894" name="Text Box 6"/>
          <p:cNvSpPr txBox="1">
            <a:spLocks noChangeArrowheads="1"/>
          </p:cNvSpPr>
          <p:nvPr/>
        </p:nvSpPr>
        <p:spPr bwMode="auto">
          <a:xfrm>
            <a:off x="3124200" y="4267200"/>
            <a:ext cx="32004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B. Một cụ già.</a:t>
            </a:r>
          </a:p>
        </p:txBody>
      </p:sp>
      <p:pic>
        <p:nvPicPr>
          <p:cNvPr id="37907" name="Picture 19" descr="bunny_thumping_foot_md_clr"/>
          <p:cNvPicPr>
            <a:picLocks noChangeAspect="1" noChangeArrowheads="1" noCrop="1"/>
          </p:cNvPicPr>
          <p:nvPr/>
        </p:nvPicPr>
        <p:blipFill>
          <a:blip r:embed="rId3">
            <a:lum contrast="12000"/>
          </a:blip>
          <a:srcRect/>
          <a:stretch>
            <a:fillRect/>
          </a:stretch>
        </p:blipFill>
        <p:spPr bwMode="auto">
          <a:xfrm>
            <a:off x="952901" y="3325067"/>
            <a:ext cx="1449237" cy="2463703"/>
          </a:xfrm>
          <a:prstGeom prst="rect">
            <a:avLst/>
          </a:prstGeom>
          <a:noFill/>
          <a:ln w="9525">
            <a:noFill/>
            <a:miter lim="800000"/>
            <a:headEnd/>
            <a:tailEnd/>
          </a:ln>
        </p:spPr>
      </p:pic>
      <p:sp>
        <p:nvSpPr>
          <p:cNvPr id="37909" name="Text Box 21"/>
          <p:cNvSpPr txBox="1">
            <a:spLocks noChangeArrowheads="1"/>
          </p:cNvSpPr>
          <p:nvPr/>
        </p:nvSpPr>
        <p:spPr bwMode="auto">
          <a:xfrm>
            <a:off x="1981200" y="1524000"/>
            <a:ext cx="8686800" cy="1066800"/>
          </a:xfrm>
          <a:prstGeom prst="rect">
            <a:avLst/>
          </a:prstGeom>
          <a:noFill/>
          <a:ln w="9525">
            <a:noFill/>
            <a:miter lim="800000"/>
            <a:headEnd/>
            <a:tailEnd/>
          </a:ln>
        </p:spPr>
        <p:txBody>
          <a:bodyPr>
            <a:spAutoFit/>
          </a:bodyPr>
          <a:lstStyle/>
          <a:p>
            <a:pPr fontAlgn="base">
              <a:spcBef>
                <a:spcPct val="50000"/>
              </a:spcBef>
              <a:spcAft>
                <a:spcPct val="0"/>
              </a:spcAft>
            </a:pPr>
            <a:r>
              <a:rPr lang="en-US" sz="3200" b="1">
                <a:solidFill>
                  <a:srgbClr val="000000"/>
                </a:solidFill>
                <a:latin typeface="Arial" charset="0"/>
              </a:rPr>
              <a:t>- Lưng còng. Da nhăn nheo.Tóc bạc trắng. Hàm răng móm mém.</a:t>
            </a:r>
          </a:p>
        </p:txBody>
      </p:sp>
    </p:spTree>
    <p:extLst>
      <p:ext uri="{BB962C8B-B14F-4D97-AF65-F5344CB8AC3E}">
        <p14:creationId xmlns:p14="http://schemas.microsoft.com/office/powerpoint/2010/main" val="308919530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7907"/>
                                        </p:tgtEl>
                                        <p:attrNameLst>
                                          <p:attrName>style.visibility</p:attrName>
                                        </p:attrNameLst>
                                      </p:cBhvr>
                                      <p:to>
                                        <p:strVal val="visible"/>
                                      </p:to>
                                    </p:set>
                                    <p:animEffect transition="in" filter="diamond(in)">
                                      <p:cBhvr>
                                        <p:cTn id="7" dur="2000"/>
                                        <p:tgtEl>
                                          <p:spTgt spid="379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37894"/>
                                        </p:tgtEl>
                                        <p:attrNameLst>
                                          <p:attrName>fillcolor</p:attrName>
                                        </p:attrNameLst>
                                      </p:cBhvr>
                                      <p:to>
                                        <a:srgbClr val="FF0000"/>
                                      </p:to>
                                    </p:animClr>
                                    <p:set>
                                      <p:cBhvr>
                                        <p:cTn id="12" dur="2000" fill="hold"/>
                                        <p:tgtEl>
                                          <p:spTgt spid="37894"/>
                                        </p:tgtEl>
                                        <p:attrNameLst>
                                          <p:attrName>fill.type</p:attrName>
                                        </p:attrNameLst>
                                      </p:cBhvr>
                                      <p:to>
                                        <p:strVal val="solid"/>
                                      </p:to>
                                    </p:set>
                                    <p:set>
                                      <p:cBhvr>
                                        <p:cTn id="13" dur="2000" fill="hold"/>
                                        <p:tgtEl>
                                          <p:spTgt spid="37894"/>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26183" y="1828800"/>
            <a:ext cx="7143575" cy="4642802"/>
            <a:chOff x="1972573" y="316857"/>
            <a:chExt cx="7818300" cy="4891731"/>
          </a:xfrm>
          <a:solidFill>
            <a:srgbClr val="002060"/>
          </a:solidFill>
        </p:grpSpPr>
        <p:sp>
          <p:nvSpPr>
            <p:cNvPr id="12" name="Freeform 11"/>
            <p:cNvSpPr/>
            <p:nvPr/>
          </p:nvSpPr>
          <p:spPr>
            <a:xfrm>
              <a:off x="4831109" y="2722622"/>
              <a:ext cx="2162627" cy="1454219"/>
            </a:xfrm>
            <a:custGeom>
              <a:avLst/>
              <a:gdLst>
                <a:gd name="connsiteX0" fmla="*/ 0 w 1824091"/>
                <a:gd name="connsiteY0" fmla="*/ 242375 h 1454219"/>
                <a:gd name="connsiteX1" fmla="*/ 242375 w 1824091"/>
                <a:gd name="connsiteY1" fmla="*/ 0 h 1454219"/>
                <a:gd name="connsiteX2" fmla="*/ 1581716 w 1824091"/>
                <a:gd name="connsiteY2" fmla="*/ 0 h 1454219"/>
                <a:gd name="connsiteX3" fmla="*/ 1824091 w 1824091"/>
                <a:gd name="connsiteY3" fmla="*/ 242375 h 1454219"/>
                <a:gd name="connsiteX4" fmla="*/ 1824091 w 1824091"/>
                <a:gd name="connsiteY4" fmla="*/ 1211844 h 1454219"/>
                <a:gd name="connsiteX5" fmla="*/ 1581716 w 1824091"/>
                <a:gd name="connsiteY5" fmla="*/ 1454219 h 1454219"/>
                <a:gd name="connsiteX6" fmla="*/ 242375 w 1824091"/>
                <a:gd name="connsiteY6" fmla="*/ 1454219 h 1454219"/>
                <a:gd name="connsiteX7" fmla="*/ 0 w 1824091"/>
                <a:gd name="connsiteY7" fmla="*/ 1211844 h 1454219"/>
                <a:gd name="connsiteX8" fmla="*/ 0 w 1824091"/>
                <a:gd name="connsiteY8" fmla="*/ 242375 h 145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091" h="1454219">
                  <a:moveTo>
                    <a:pt x="0" y="242375"/>
                  </a:moveTo>
                  <a:cubicBezTo>
                    <a:pt x="0" y="108515"/>
                    <a:pt x="108515" y="0"/>
                    <a:pt x="242375" y="0"/>
                  </a:cubicBezTo>
                  <a:lnTo>
                    <a:pt x="1581716" y="0"/>
                  </a:lnTo>
                  <a:cubicBezTo>
                    <a:pt x="1715576" y="0"/>
                    <a:pt x="1824091" y="108515"/>
                    <a:pt x="1824091" y="242375"/>
                  </a:cubicBezTo>
                  <a:lnTo>
                    <a:pt x="1824091" y="1211844"/>
                  </a:lnTo>
                  <a:cubicBezTo>
                    <a:pt x="1824091" y="1345704"/>
                    <a:pt x="1715576" y="1454219"/>
                    <a:pt x="1581716" y="1454219"/>
                  </a:cubicBezTo>
                  <a:lnTo>
                    <a:pt x="242375" y="1454219"/>
                  </a:lnTo>
                  <a:cubicBezTo>
                    <a:pt x="108515" y="1454219"/>
                    <a:pt x="0" y="1345704"/>
                    <a:pt x="0" y="1211844"/>
                  </a:cubicBezTo>
                  <a:lnTo>
                    <a:pt x="0" y="242375"/>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109" tIns="142109" rIns="142109" bIns="142109" numCol="1" spcCol="1270" anchor="ctr" anchorCtr="0">
              <a:noAutofit/>
            </a:bodyPr>
            <a:lstStyle/>
            <a:p>
              <a:pPr lvl="0" algn="ctr" defTabSz="1244600">
                <a:lnSpc>
                  <a:spcPct val="90000"/>
                </a:lnSpc>
                <a:spcBef>
                  <a:spcPct val="0"/>
                </a:spcBef>
                <a:spcAft>
                  <a:spcPct val="35000"/>
                </a:spcAft>
              </a:pPr>
              <a:endParaRPr lang="en-US" sz="2800" b="1" i="1" kern="1200" dirty="0"/>
            </a:p>
          </p:txBody>
        </p:sp>
        <p:sp>
          <p:nvSpPr>
            <p:cNvPr id="13" name="Freeform 12"/>
            <p:cNvSpPr/>
            <p:nvPr/>
          </p:nvSpPr>
          <p:spPr>
            <a:xfrm rot="16200000">
              <a:off x="5431285" y="2272185"/>
              <a:ext cx="900876" cy="0"/>
            </a:xfrm>
            <a:custGeom>
              <a:avLst/>
              <a:gdLst/>
              <a:ahLst/>
              <a:cxnLst/>
              <a:rect l="0" t="0" r="0" b="0"/>
              <a:pathLst>
                <a:path>
                  <a:moveTo>
                    <a:pt x="0" y="0"/>
                  </a:moveTo>
                  <a:lnTo>
                    <a:pt x="900876"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347528" y="316857"/>
              <a:ext cx="5068389" cy="1521300"/>
            </a:xfrm>
            <a:custGeom>
              <a:avLst/>
              <a:gdLst>
                <a:gd name="connsiteX0" fmla="*/ 0 w 2712360"/>
                <a:gd name="connsiteY0" fmla="*/ 215915 h 1295467"/>
                <a:gd name="connsiteX1" fmla="*/ 215915 w 2712360"/>
                <a:gd name="connsiteY1" fmla="*/ 0 h 1295467"/>
                <a:gd name="connsiteX2" fmla="*/ 2496445 w 2712360"/>
                <a:gd name="connsiteY2" fmla="*/ 0 h 1295467"/>
                <a:gd name="connsiteX3" fmla="*/ 2712360 w 2712360"/>
                <a:gd name="connsiteY3" fmla="*/ 215915 h 1295467"/>
                <a:gd name="connsiteX4" fmla="*/ 2712360 w 2712360"/>
                <a:gd name="connsiteY4" fmla="*/ 1079552 h 1295467"/>
                <a:gd name="connsiteX5" fmla="*/ 2496445 w 2712360"/>
                <a:gd name="connsiteY5" fmla="*/ 1295467 h 1295467"/>
                <a:gd name="connsiteX6" fmla="*/ 215915 w 2712360"/>
                <a:gd name="connsiteY6" fmla="*/ 1295467 h 1295467"/>
                <a:gd name="connsiteX7" fmla="*/ 0 w 2712360"/>
                <a:gd name="connsiteY7" fmla="*/ 1079552 h 1295467"/>
                <a:gd name="connsiteX8" fmla="*/ 0 w 2712360"/>
                <a:gd name="connsiteY8" fmla="*/ 215915 h 129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2360" h="1295467">
                  <a:moveTo>
                    <a:pt x="0" y="215915"/>
                  </a:moveTo>
                  <a:cubicBezTo>
                    <a:pt x="0" y="96668"/>
                    <a:pt x="96668" y="0"/>
                    <a:pt x="215915" y="0"/>
                  </a:cubicBezTo>
                  <a:lnTo>
                    <a:pt x="2496445" y="0"/>
                  </a:lnTo>
                  <a:cubicBezTo>
                    <a:pt x="2615692" y="0"/>
                    <a:pt x="2712360" y="96668"/>
                    <a:pt x="2712360" y="215915"/>
                  </a:cubicBezTo>
                  <a:lnTo>
                    <a:pt x="2712360" y="1079552"/>
                  </a:lnTo>
                  <a:cubicBezTo>
                    <a:pt x="2712360" y="1198799"/>
                    <a:pt x="2615692" y="1295467"/>
                    <a:pt x="2496445" y="1295467"/>
                  </a:cubicBezTo>
                  <a:lnTo>
                    <a:pt x="215915" y="1295467"/>
                  </a:lnTo>
                  <a:cubicBezTo>
                    <a:pt x="96668" y="1295467"/>
                    <a:pt x="0" y="1198799"/>
                    <a:pt x="0" y="1079552"/>
                  </a:cubicBezTo>
                  <a:lnTo>
                    <a:pt x="0" y="215915"/>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4359" tIns="134359" rIns="134359" bIns="134359" numCol="1" spcCol="1270" anchor="ctr" anchorCtr="0">
              <a:noAutofit/>
            </a:bodyPr>
            <a:lstStyle/>
            <a:p>
              <a:pPr lvl="0" algn="ctr" defTabSz="1244600">
                <a:lnSpc>
                  <a:spcPct val="90000"/>
                </a:lnSpc>
                <a:spcBef>
                  <a:spcPct val="0"/>
                </a:spcBef>
                <a:spcAft>
                  <a:spcPct val="35000"/>
                </a:spcAft>
              </a:pPr>
              <a:r>
                <a:rPr lang="en-US" sz="3200" b="1" kern="1200" dirty="0" err="1" smtClean="0">
                  <a:solidFill>
                    <a:srgbClr val="FFFF00"/>
                  </a:solidFill>
                </a:rPr>
                <a:t>Tả</a:t>
              </a:r>
              <a:r>
                <a:rPr lang="en-US" sz="3200" b="1" kern="1200" dirty="0" smtClean="0">
                  <a:solidFill>
                    <a:srgbClr val="FFFF00"/>
                  </a:solidFill>
                </a:rPr>
                <a:t> </a:t>
              </a:r>
              <a:r>
                <a:rPr lang="en-US" sz="3200" b="1" kern="1200" dirty="0" err="1" smtClean="0">
                  <a:solidFill>
                    <a:srgbClr val="FFFF00"/>
                  </a:solidFill>
                </a:rPr>
                <a:t>ngoại</a:t>
              </a:r>
              <a:r>
                <a:rPr lang="en-US" sz="3200" b="1" kern="1200" dirty="0" smtClean="0">
                  <a:solidFill>
                    <a:srgbClr val="FFFF00"/>
                  </a:solidFill>
                </a:rPr>
                <a:t> </a:t>
              </a:r>
              <a:r>
                <a:rPr lang="en-US" sz="3200" b="1" kern="1200" dirty="0" err="1" smtClean="0">
                  <a:solidFill>
                    <a:srgbClr val="FFFF00"/>
                  </a:solidFill>
                </a:rPr>
                <a:t>hình</a:t>
              </a:r>
              <a:r>
                <a:rPr lang="en-US" sz="3200" b="1" kern="1200" dirty="0" smtClean="0">
                  <a:solidFill>
                    <a:srgbClr val="FFFF00"/>
                  </a:solidFill>
                </a:rPr>
                <a:t> </a:t>
              </a:r>
              <a:r>
                <a:rPr lang="en-US" sz="3200" b="1" kern="1200" dirty="0" err="1" smtClean="0">
                  <a:solidFill>
                    <a:srgbClr val="FFFF00"/>
                  </a:solidFill>
                </a:rPr>
                <a:t>nhân</a:t>
              </a:r>
              <a:r>
                <a:rPr lang="en-US" sz="3200" b="1" kern="1200" dirty="0" smtClean="0">
                  <a:solidFill>
                    <a:srgbClr val="FFFF00"/>
                  </a:solidFill>
                </a:rPr>
                <a:t> </a:t>
              </a:r>
              <a:r>
                <a:rPr lang="en-US" sz="3200" b="1" kern="1200" dirty="0" err="1" smtClean="0">
                  <a:solidFill>
                    <a:srgbClr val="FFFF00"/>
                  </a:solidFill>
                </a:rPr>
                <a:t>vật</a:t>
              </a:r>
              <a:r>
                <a:rPr lang="en-US" sz="3200" b="1" kern="1200" dirty="0" smtClean="0">
                  <a:solidFill>
                    <a:srgbClr val="FFFF00"/>
                  </a:solidFill>
                </a:rPr>
                <a:t> </a:t>
              </a:r>
              <a:r>
                <a:rPr lang="en-US" sz="3200" b="1" kern="1200" dirty="0" err="1" smtClean="0">
                  <a:solidFill>
                    <a:srgbClr val="FFFF00"/>
                  </a:solidFill>
                </a:rPr>
                <a:t>trong</a:t>
              </a:r>
              <a:r>
                <a:rPr lang="en-US" sz="3200" b="1" kern="1200" dirty="0" smtClean="0">
                  <a:solidFill>
                    <a:srgbClr val="FFFF00"/>
                  </a:solidFill>
                </a:rPr>
                <a:t> </a:t>
              </a:r>
              <a:r>
                <a:rPr lang="en-US" sz="3200" b="1" kern="1200" dirty="0" err="1" smtClean="0">
                  <a:solidFill>
                    <a:srgbClr val="FFFF00"/>
                  </a:solidFill>
                </a:rPr>
                <a:t>bài</a:t>
              </a:r>
              <a:r>
                <a:rPr lang="en-US" sz="3200" b="1" kern="1200" dirty="0" smtClean="0">
                  <a:solidFill>
                    <a:srgbClr val="FFFF00"/>
                  </a:solidFill>
                </a:rPr>
                <a:t> </a:t>
              </a:r>
              <a:r>
                <a:rPr lang="en-US" sz="3200" b="1" kern="1200" dirty="0" err="1" smtClean="0">
                  <a:solidFill>
                    <a:srgbClr val="FFFF00"/>
                  </a:solidFill>
                </a:rPr>
                <a:t>văn</a:t>
              </a:r>
              <a:r>
                <a:rPr lang="en-US" sz="3200" b="1" kern="1200" dirty="0" smtClean="0">
                  <a:solidFill>
                    <a:srgbClr val="FFFF00"/>
                  </a:solidFill>
                </a:rPr>
                <a:t> </a:t>
              </a:r>
              <a:r>
                <a:rPr lang="en-US" sz="3200" b="1" kern="1200" dirty="0" err="1" smtClean="0">
                  <a:solidFill>
                    <a:srgbClr val="FFFF00"/>
                  </a:solidFill>
                </a:rPr>
                <a:t>kể</a:t>
              </a:r>
              <a:r>
                <a:rPr lang="en-US" sz="3200" b="1" kern="1200" dirty="0" smtClean="0">
                  <a:solidFill>
                    <a:srgbClr val="FFFF00"/>
                  </a:solidFill>
                </a:rPr>
                <a:t> </a:t>
              </a:r>
              <a:r>
                <a:rPr lang="en-US" sz="3200" b="1" kern="1200" dirty="0" err="1" smtClean="0">
                  <a:solidFill>
                    <a:srgbClr val="FFFF00"/>
                  </a:solidFill>
                </a:rPr>
                <a:t>chuyện</a:t>
              </a:r>
              <a:endParaRPr lang="en-US" sz="3200" b="1" kern="1200" dirty="0">
                <a:solidFill>
                  <a:srgbClr val="FFFF00"/>
                </a:solidFill>
              </a:endParaRPr>
            </a:p>
          </p:txBody>
        </p:sp>
        <p:sp>
          <p:nvSpPr>
            <p:cNvPr id="15" name="Freeform 14"/>
            <p:cNvSpPr/>
            <p:nvPr/>
          </p:nvSpPr>
          <p:spPr>
            <a:xfrm rot="1403820">
              <a:off x="6954512" y="4038361"/>
              <a:ext cx="954070" cy="0"/>
            </a:xfrm>
            <a:custGeom>
              <a:avLst/>
              <a:gdLst/>
              <a:ahLst/>
              <a:cxnLst/>
              <a:rect l="0" t="0" r="0" b="0"/>
              <a:pathLst>
                <a:path>
                  <a:moveTo>
                    <a:pt x="0" y="0"/>
                  </a:moveTo>
                  <a:lnTo>
                    <a:pt x="954070"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804728" y="4096561"/>
              <a:ext cx="1986145" cy="1112027"/>
            </a:xfrm>
            <a:custGeom>
              <a:avLst/>
              <a:gdLst>
                <a:gd name="connsiteX0" fmla="*/ 0 w 1986145"/>
                <a:gd name="connsiteY0" fmla="*/ 185342 h 1112027"/>
                <a:gd name="connsiteX1" fmla="*/ 185342 w 1986145"/>
                <a:gd name="connsiteY1" fmla="*/ 0 h 1112027"/>
                <a:gd name="connsiteX2" fmla="*/ 1800803 w 1986145"/>
                <a:gd name="connsiteY2" fmla="*/ 0 h 1112027"/>
                <a:gd name="connsiteX3" fmla="*/ 1986145 w 1986145"/>
                <a:gd name="connsiteY3" fmla="*/ 185342 h 1112027"/>
                <a:gd name="connsiteX4" fmla="*/ 1986145 w 1986145"/>
                <a:gd name="connsiteY4" fmla="*/ 926685 h 1112027"/>
                <a:gd name="connsiteX5" fmla="*/ 1800803 w 1986145"/>
                <a:gd name="connsiteY5" fmla="*/ 1112027 h 1112027"/>
                <a:gd name="connsiteX6" fmla="*/ 185342 w 1986145"/>
                <a:gd name="connsiteY6" fmla="*/ 1112027 h 1112027"/>
                <a:gd name="connsiteX7" fmla="*/ 0 w 1986145"/>
                <a:gd name="connsiteY7" fmla="*/ 926685 h 1112027"/>
                <a:gd name="connsiteX8" fmla="*/ 0 w 1986145"/>
                <a:gd name="connsiteY8" fmla="*/ 185342 h 1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145" h="1112027">
                  <a:moveTo>
                    <a:pt x="0" y="185342"/>
                  </a:moveTo>
                  <a:cubicBezTo>
                    <a:pt x="0" y="82980"/>
                    <a:pt x="82980" y="0"/>
                    <a:pt x="185342" y="0"/>
                  </a:cubicBezTo>
                  <a:lnTo>
                    <a:pt x="1800803" y="0"/>
                  </a:lnTo>
                  <a:cubicBezTo>
                    <a:pt x="1903165" y="0"/>
                    <a:pt x="1986145" y="82980"/>
                    <a:pt x="1986145" y="185342"/>
                  </a:cubicBezTo>
                  <a:lnTo>
                    <a:pt x="1986145" y="926685"/>
                  </a:lnTo>
                  <a:cubicBezTo>
                    <a:pt x="1986145" y="1029047"/>
                    <a:pt x="1903165" y="1112027"/>
                    <a:pt x="1800803" y="1112027"/>
                  </a:cubicBezTo>
                  <a:lnTo>
                    <a:pt x="185342" y="1112027"/>
                  </a:lnTo>
                  <a:cubicBezTo>
                    <a:pt x="82980" y="1112027"/>
                    <a:pt x="0" y="1029047"/>
                    <a:pt x="0" y="926685"/>
                  </a:cubicBezTo>
                  <a:lnTo>
                    <a:pt x="0" y="185342"/>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5405" tIns="125405" rIns="125405" bIns="125405" numCol="1" spcCol="1270" anchor="ctr" anchorCtr="0">
              <a:noAutofit/>
            </a:bodyPr>
            <a:lstStyle/>
            <a:p>
              <a:pPr lvl="0" algn="ctr" defTabSz="1244600">
                <a:lnSpc>
                  <a:spcPct val="90000"/>
                </a:lnSpc>
                <a:spcBef>
                  <a:spcPct val="0"/>
                </a:spcBef>
                <a:spcAft>
                  <a:spcPct val="35000"/>
                </a:spcAft>
              </a:pPr>
              <a:endParaRPr lang="en-US" sz="2800" kern="1200" dirty="0">
                <a:solidFill>
                  <a:srgbClr val="FFC000"/>
                </a:solidFill>
              </a:endParaRPr>
            </a:p>
          </p:txBody>
        </p:sp>
        <p:sp>
          <p:nvSpPr>
            <p:cNvPr id="17" name="Freeform 16"/>
            <p:cNvSpPr/>
            <p:nvPr/>
          </p:nvSpPr>
          <p:spPr>
            <a:xfrm rot="9381672">
              <a:off x="4103331" y="4001228"/>
              <a:ext cx="759647" cy="0"/>
            </a:xfrm>
            <a:custGeom>
              <a:avLst/>
              <a:gdLst/>
              <a:ahLst/>
              <a:cxnLst/>
              <a:rect l="0" t="0" r="0" b="0"/>
              <a:pathLst>
                <a:path>
                  <a:moveTo>
                    <a:pt x="0" y="0"/>
                  </a:moveTo>
                  <a:lnTo>
                    <a:pt x="759647"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972573" y="4096561"/>
              <a:ext cx="2162628" cy="1060504"/>
            </a:xfrm>
            <a:custGeom>
              <a:avLst/>
              <a:gdLst>
                <a:gd name="connsiteX0" fmla="*/ 0 w 2162628"/>
                <a:gd name="connsiteY0" fmla="*/ 176754 h 1060504"/>
                <a:gd name="connsiteX1" fmla="*/ 176754 w 2162628"/>
                <a:gd name="connsiteY1" fmla="*/ 0 h 1060504"/>
                <a:gd name="connsiteX2" fmla="*/ 1985874 w 2162628"/>
                <a:gd name="connsiteY2" fmla="*/ 0 h 1060504"/>
                <a:gd name="connsiteX3" fmla="*/ 2162628 w 2162628"/>
                <a:gd name="connsiteY3" fmla="*/ 176754 h 1060504"/>
                <a:gd name="connsiteX4" fmla="*/ 2162628 w 2162628"/>
                <a:gd name="connsiteY4" fmla="*/ 883750 h 1060504"/>
                <a:gd name="connsiteX5" fmla="*/ 1985874 w 2162628"/>
                <a:gd name="connsiteY5" fmla="*/ 1060504 h 1060504"/>
                <a:gd name="connsiteX6" fmla="*/ 176754 w 2162628"/>
                <a:gd name="connsiteY6" fmla="*/ 1060504 h 1060504"/>
                <a:gd name="connsiteX7" fmla="*/ 0 w 2162628"/>
                <a:gd name="connsiteY7" fmla="*/ 883750 h 1060504"/>
                <a:gd name="connsiteX8" fmla="*/ 0 w 2162628"/>
                <a:gd name="connsiteY8" fmla="*/ 176754 h 106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628" h="1060504">
                  <a:moveTo>
                    <a:pt x="0" y="176754"/>
                  </a:moveTo>
                  <a:cubicBezTo>
                    <a:pt x="0" y="79135"/>
                    <a:pt x="79135" y="0"/>
                    <a:pt x="176754" y="0"/>
                  </a:cubicBezTo>
                  <a:lnTo>
                    <a:pt x="1985874" y="0"/>
                  </a:lnTo>
                  <a:cubicBezTo>
                    <a:pt x="2083493" y="0"/>
                    <a:pt x="2162628" y="79135"/>
                    <a:pt x="2162628" y="176754"/>
                  </a:cubicBezTo>
                  <a:lnTo>
                    <a:pt x="2162628" y="883750"/>
                  </a:lnTo>
                  <a:cubicBezTo>
                    <a:pt x="2162628" y="981369"/>
                    <a:pt x="2083493" y="1060504"/>
                    <a:pt x="1985874" y="1060504"/>
                  </a:cubicBezTo>
                  <a:lnTo>
                    <a:pt x="176754" y="1060504"/>
                  </a:lnTo>
                  <a:cubicBezTo>
                    <a:pt x="79135" y="1060504"/>
                    <a:pt x="0" y="981369"/>
                    <a:pt x="0" y="883750"/>
                  </a:cubicBezTo>
                  <a:lnTo>
                    <a:pt x="0" y="176754"/>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2890" tIns="122890" rIns="122890" bIns="122890" numCol="1" spcCol="1270" anchor="ctr" anchorCtr="0">
              <a:noAutofit/>
            </a:bodyPr>
            <a:lstStyle/>
            <a:p>
              <a:pPr lvl="0" algn="ctr" defTabSz="1244600">
                <a:lnSpc>
                  <a:spcPct val="90000"/>
                </a:lnSpc>
                <a:spcBef>
                  <a:spcPct val="0"/>
                </a:spcBef>
                <a:spcAft>
                  <a:spcPct val="35000"/>
                </a:spcAft>
              </a:pPr>
              <a:endParaRPr lang="en-US" sz="2800" kern="1200" dirty="0">
                <a:solidFill>
                  <a:srgbClr val="FFFF00"/>
                </a:solidFill>
              </a:endParaRPr>
            </a:p>
          </p:txBody>
        </p:sp>
      </p:grpSp>
      <p:sp>
        <p:nvSpPr>
          <p:cNvPr id="2" name="Rounded Rectangle 1"/>
          <p:cNvSpPr/>
          <p:nvPr/>
        </p:nvSpPr>
        <p:spPr>
          <a:xfrm>
            <a:off x="4467319" y="4160816"/>
            <a:ext cx="2317402" cy="11750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i="1" dirty="0" err="1">
                <a:solidFill>
                  <a:schemeClr val="bg1"/>
                </a:solidFill>
              </a:rPr>
              <a:t>Đặc</a:t>
            </a:r>
            <a:r>
              <a:rPr lang="en-US" sz="2800" b="1" i="1" dirty="0">
                <a:solidFill>
                  <a:schemeClr val="bg1"/>
                </a:solidFill>
              </a:rPr>
              <a:t> </a:t>
            </a:r>
            <a:r>
              <a:rPr lang="en-US" sz="2800" b="1" i="1" dirty="0" err="1">
                <a:solidFill>
                  <a:schemeClr val="bg1"/>
                </a:solidFill>
              </a:rPr>
              <a:t>điểm</a:t>
            </a:r>
            <a:r>
              <a:rPr lang="en-US" sz="2800" b="1" i="1" dirty="0">
                <a:solidFill>
                  <a:schemeClr val="bg1"/>
                </a:solidFill>
              </a:rPr>
              <a:t> </a:t>
            </a:r>
            <a:r>
              <a:rPr lang="en-US" sz="2800" b="1" i="1" dirty="0" err="1">
                <a:solidFill>
                  <a:schemeClr val="bg1"/>
                </a:solidFill>
              </a:rPr>
              <a:t>ngoại</a:t>
            </a:r>
            <a:r>
              <a:rPr lang="en-US" sz="2800" b="1" i="1" dirty="0">
                <a:solidFill>
                  <a:schemeClr val="bg1"/>
                </a:solidFill>
              </a:rPr>
              <a:t> </a:t>
            </a:r>
            <a:r>
              <a:rPr lang="en-US" sz="2800" b="1" i="1" dirty="0" err="1">
                <a:solidFill>
                  <a:schemeClr val="bg1"/>
                </a:solidFill>
              </a:rPr>
              <a:t>hình</a:t>
            </a:r>
            <a:r>
              <a:rPr lang="en-US" sz="2800" b="1" i="1" dirty="0">
                <a:solidFill>
                  <a:schemeClr val="bg1"/>
                </a:solidFill>
              </a:rPr>
              <a:t> </a:t>
            </a:r>
            <a:r>
              <a:rPr lang="en-US" sz="2800" b="1" i="1" dirty="0" err="1">
                <a:solidFill>
                  <a:schemeClr val="bg1"/>
                </a:solidFill>
              </a:rPr>
              <a:t>tiêu</a:t>
            </a:r>
            <a:r>
              <a:rPr lang="en-US" sz="2800" b="1" i="1" dirty="0">
                <a:solidFill>
                  <a:schemeClr val="bg1"/>
                </a:solidFill>
              </a:rPr>
              <a:t> </a:t>
            </a:r>
            <a:r>
              <a:rPr lang="en-US" sz="2800" b="1" i="1" dirty="0" err="1">
                <a:solidFill>
                  <a:schemeClr val="bg1"/>
                </a:solidFill>
              </a:rPr>
              <a:t>biểu</a:t>
            </a:r>
            <a:endParaRPr lang="en-US" sz="2800" b="1" i="1" dirty="0">
              <a:solidFill>
                <a:schemeClr val="bg1"/>
              </a:solidFill>
            </a:endParaRPr>
          </a:p>
        </p:txBody>
      </p:sp>
      <p:sp>
        <p:nvSpPr>
          <p:cNvPr id="21" name="Rounded Rectangle 20"/>
          <p:cNvSpPr/>
          <p:nvPr/>
        </p:nvSpPr>
        <p:spPr>
          <a:xfrm>
            <a:off x="2084190" y="5316506"/>
            <a:ext cx="1859977" cy="11750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dirty="0" err="1">
                <a:solidFill>
                  <a:srgbClr val="FFFF00"/>
                </a:solidFill>
              </a:rPr>
              <a:t>Tính</a:t>
            </a:r>
            <a:r>
              <a:rPr lang="en-US" sz="2800" b="1" dirty="0">
                <a:solidFill>
                  <a:srgbClr val="FFFF00"/>
                </a:solidFill>
              </a:rPr>
              <a:t> </a:t>
            </a:r>
            <a:r>
              <a:rPr lang="en-US" sz="2800" b="1" dirty="0" err="1">
                <a:solidFill>
                  <a:srgbClr val="FFFF00"/>
                </a:solidFill>
              </a:rPr>
              <a:t>cách</a:t>
            </a:r>
            <a:r>
              <a:rPr lang="en-US" sz="2800" b="1" dirty="0">
                <a:solidFill>
                  <a:srgbClr val="FFFF00"/>
                </a:solidFill>
              </a:rPr>
              <a:t>, </a:t>
            </a:r>
            <a:r>
              <a:rPr lang="en-US" sz="2800" b="1" dirty="0" err="1">
                <a:solidFill>
                  <a:srgbClr val="FFFF00"/>
                </a:solidFill>
              </a:rPr>
              <a:t>thân</a:t>
            </a:r>
            <a:r>
              <a:rPr lang="en-US" sz="2800" b="1" dirty="0">
                <a:solidFill>
                  <a:srgbClr val="FFFF00"/>
                </a:solidFill>
              </a:rPr>
              <a:t> </a:t>
            </a:r>
            <a:r>
              <a:rPr lang="en-US" sz="2800" b="1" dirty="0" err="1">
                <a:solidFill>
                  <a:srgbClr val="FFFF00"/>
                </a:solidFill>
              </a:rPr>
              <a:t>phân</a:t>
            </a:r>
            <a:endParaRPr lang="en-US" sz="2800" b="1" dirty="0">
              <a:solidFill>
                <a:srgbClr val="FFFF00"/>
              </a:solidFill>
            </a:endParaRPr>
          </a:p>
        </p:txBody>
      </p:sp>
      <p:sp>
        <p:nvSpPr>
          <p:cNvPr id="22" name="Rounded Rectangle 21"/>
          <p:cNvSpPr/>
          <p:nvPr/>
        </p:nvSpPr>
        <p:spPr>
          <a:xfrm>
            <a:off x="7163537" y="5360925"/>
            <a:ext cx="2197701" cy="11750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dirty="0" err="1">
                <a:solidFill>
                  <a:srgbClr val="FFFF00"/>
                </a:solidFill>
              </a:rPr>
              <a:t>Sinh</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hấp</a:t>
            </a:r>
            <a:r>
              <a:rPr lang="en-US" sz="2800" b="1" dirty="0">
                <a:solidFill>
                  <a:srgbClr val="FFFF00"/>
                </a:solidFill>
              </a:rPr>
              <a:t> </a:t>
            </a:r>
            <a:r>
              <a:rPr lang="en-US" sz="2800" b="1" dirty="0" err="1">
                <a:solidFill>
                  <a:srgbClr val="FFFF00"/>
                </a:solidFill>
              </a:rPr>
              <a:t>dẫn</a:t>
            </a:r>
            <a:endParaRPr lang="en-US" sz="2800" b="1" dirty="0">
              <a:solidFill>
                <a:srgbClr val="FFFF00"/>
              </a:solidFill>
            </a:endParaRPr>
          </a:p>
        </p:txBody>
      </p:sp>
      <p:sp>
        <p:nvSpPr>
          <p:cNvPr id="19" name="TextBox 18"/>
          <p:cNvSpPr txBox="1"/>
          <p:nvPr/>
        </p:nvSpPr>
        <p:spPr>
          <a:xfrm>
            <a:off x="2213361" y="273465"/>
            <a:ext cx="6016239"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17 </a:t>
            </a:r>
            <a:r>
              <a:rPr lang="en-US" sz="2800" b="1" dirty="0" err="1" smtClean="0">
                <a:solidFill>
                  <a:srgbClr val="FF0000"/>
                </a:solidFill>
                <a:latin typeface="Times New Roman" pitchFamily="18" charset="0"/>
                <a:cs typeface="Times New Roman" pitchFamily="18" charset="0"/>
              </a:rPr>
              <a:t>tháng</a:t>
            </a:r>
            <a:r>
              <a:rPr lang="en-US" sz="2800" b="1" dirty="0" smtClean="0">
                <a:solidFill>
                  <a:srgbClr val="FF0000"/>
                </a:solidFill>
                <a:latin typeface="Times New Roman" pitchFamily="18" charset="0"/>
                <a:cs typeface="Times New Roman" pitchFamily="18" charset="0"/>
              </a:rPr>
              <a:t> 9 </a:t>
            </a:r>
            <a:r>
              <a:rPr lang="en-US" sz="2800" b="1" dirty="0" err="1" smtClean="0">
                <a:solidFill>
                  <a:srgbClr val="FF0000"/>
                </a:solidFill>
                <a:latin typeface="Times New Roman" pitchFamily="18" charset="0"/>
                <a:cs typeface="Times New Roman" pitchFamily="18" charset="0"/>
              </a:rPr>
              <a:t>năm</a:t>
            </a:r>
            <a:r>
              <a:rPr lang="en-US" sz="2800" b="1" dirty="0" smtClean="0">
                <a:solidFill>
                  <a:srgbClr val="FF0000"/>
                </a:solidFill>
                <a:latin typeface="Times New Roman" pitchFamily="18" charset="0"/>
                <a:cs typeface="Times New Roman" pitchFamily="18" charset="0"/>
              </a:rPr>
              <a:t> 2021</a:t>
            </a:r>
            <a:endParaRPr lang="en-US" sz="2800" b="1" dirty="0">
              <a:solidFill>
                <a:srgbClr val="FF0000"/>
              </a:solidFill>
              <a:latin typeface="Times New Roman" pitchFamily="18" charset="0"/>
              <a:cs typeface="Times New Roman" pitchFamily="18" charset="0"/>
            </a:endParaRPr>
          </a:p>
        </p:txBody>
      </p:sp>
      <p:sp>
        <p:nvSpPr>
          <p:cNvPr id="20" name="TextBox 19"/>
          <p:cNvSpPr txBox="1"/>
          <p:nvPr/>
        </p:nvSpPr>
        <p:spPr>
          <a:xfrm>
            <a:off x="2246149" y="941361"/>
            <a:ext cx="6016239" cy="523220"/>
          </a:xfrm>
          <a:prstGeom prst="rect">
            <a:avLst/>
          </a:prstGeom>
          <a:noFill/>
        </p:spPr>
        <p:txBody>
          <a:bodyPr wrap="square" rtlCol="0">
            <a:spAutoFit/>
          </a:bodyPr>
          <a:lstStyle/>
          <a:p>
            <a:pPr algn="ctr"/>
            <a:r>
              <a:rPr lang="vi-VN" sz="2800" dirty="0" smtClean="0">
                <a:solidFill>
                  <a:srgbClr val="FF0000"/>
                </a:solidFill>
              </a:rPr>
              <a:t>TẬP LÀM VĂN</a:t>
            </a:r>
            <a:endParaRPr lang="en-US" sz="2800" dirty="0">
              <a:solidFill>
                <a:srgbClr val="FF0000"/>
              </a:solidFill>
            </a:endParaRPr>
          </a:p>
        </p:txBody>
      </p:sp>
    </p:spTree>
    <p:extLst>
      <p:ext uri="{BB962C8B-B14F-4D97-AF65-F5344CB8AC3E}">
        <p14:creationId xmlns:p14="http://schemas.microsoft.com/office/powerpoint/2010/main" val="32603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powerpoint">
            <a:extLst>
              <a:ext uri="{FF2B5EF4-FFF2-40B4-BE49-F238E27FC236}">
                <a16:creationId xmlns:a16="http://schemas.microsoft.com/office/drawing/2014/main" xmlns="" id="{1036C4A8-92F1-4472-B429-DB9EECDCF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0" b="167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46CE01A-65EB-4E1F-B26B-ECD70B21B818}"/>
              </a:ext>
            </a:extLst>
          </p:cNvPr>
          <p:cNvSpPr txBox="1"/>
          <p:nvPr/>
        </p:nvSpPr>
        <p:spPr>
          <a:xfrm>
            <a:off x="1409700" y="1518831"/>
            <a:ext cx="8687889" cy="3066234"/>
          </a:xfrm>
          <a:prstGeom prst="rect">
            <a:avLst/>
          </a:prstGeom>
          <a:noFill/>
        </p:spPr>
        <p:txBody>
          <a:bodyPr wrap="square" rtlCol="0">
            <a:prstTxWarp prst="textInflateTop">
              <a:avLst/>
            </a:prstTxWarp>
            <a:spAutoFit/>
          </a:bodyPr>
          <a:lstStyle/>
          <a:p>
            <a:pPr algn="ctr"/>
            <a:r>
              <a:rPr lang="en-US" sz="4000" dirty="0" err="1"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Chúc</a:t>
            </a:r>
            <a:r>
              <a:rPr lang="en-US" sz="4000" dirty="0"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các</a:t>
            </a:r>
            <a:r>
              <a:rPr lang="en-US" sz="4000" dirty="0"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em</a:t>
            </a:r>
            <a:r>
              <a:rPr lang="en-US" sz="4000" dirty="0"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học</a:t>
            </a:r>
            <a:r>
              <a:rPr lang="en-US" sz="4000" dirty="0"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tốt</a:t>
            </a:r>
            <a:r>
              <a:rPr lang="en-US" sz="4000" dirty="0" smtClean="0">
                <a:ln w="0"/>
                <a:solidFill>
                  <a:srgbClr val="7030A0"/>
                </a:solidFill>
                <a:effectLst>
                  <a:innerShdw blurRad="63500" dist="50800" dir="13500000">
                    <a:prstClr val="black">
                      <a:alpha val="50000"/>
                    </a:prstClr>
                  </a:innerShdw>
                  <a:reflection blurRad="6350" stA="53000" endA="300" endPos="35500" dir="5400000" sy="-90000" algn="bl" rotWithShape="0"/>
                </a:effectLst>
              </a:rPr>
              <a:t>!</a:t>
            </a:r>
            <a:endPar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endParaRPr>
          </a:p>
        </p:txBody>
      </p:sp>
    </p:spTree>
    <p:extLst>
      <p:ext uri="{BB962C8B-B14F-4D97-AF65-F5344CB8AC3E}">
        <p14:creationId xmlns:p14="http://schemas.microsoft.com/office/powerpoint/2010/main" val="6552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4265" y="-301237"/>
            <a:ext cx="5627096" cy="5870957"/>
          </a:xfrm>
          <a:prstGeom prst="rect">
            <a:avLst/>
          </a:prstGeom>
        </p:spPr>
      </p:pic>
      <p:pic>
        <p:nvPicPr>
          <p:cNvPr id="3" name="Picture 2"/>
          <p:cNvPicPr>
            <a:picLocks noChangeAspect="1"/>
          </p:cNvPicPr>
          <p:nvPr/>
        </p:nvPicPr>
        <p:blipFill>
          <a:blip r:embed="rId3"/>
          <a:stretch>
            <a:fillRect/>
          </a:stretch>
        </p:blipFill>
        <p:spPr>
          <a:xfrm>
            <a:off x="2230453" y="1368973"/>
            <a:ext cx="8349240" cy="4102964"/>
          </a:xfrm>
          <a:prstGeom prst="rect">
            <a:avLst/>
          </a:prstGeom>
        </p:spPr>
      </p:pic>
    </p:spTree>
    <p:extLst>
      <p:ext uri="{BB962C8B-B14F-4D97-AF65-F5344CB8AC3E}">
        <p14:creationId xmlns:p14="http://schemas.microsoft.com/office/powerpoint/2010/main" val="7545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6051" y="1663362"/>
            <a:ext cx="9930213" cy="584775"/>
          </a:xfrm>
          <a:prstGeom prst="rect">
            <a:avLst/>
          </a:prstGeom>
        </p:spPr>
        <p:txBody>
          <a:bodyPr wrap="square">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Khi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kể</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hành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nhân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r>
              <a:rPr lang="en-US" sz="3200" b="1" i="1" dirty="0">
                <a:solidFill>
                  <a:srgbClr val="FF0000"/>
                </a:solidFill>
                <a:latin typeface="Times New Roman" panose="02020603050405020304" pitchFamily="18" charset="0"/>
                <a:cs typeface="Times New Roman" panose="02020603050405020304" pitchFamily="18" charset="0"/>
              </a:rPr>
              <a:t>, ta </a:t>
            </a:r>
            <a:r>
              <a:rPr lang="en-US" sz="3200" b="1" i="1" dirty="0" err="1">
                <a:solidFill>
                  <a:srgbClr val="FF0000"/>
                </a:solidFill>
                <a:latin typeface="Times New Roman" panose="02020603050405020304" pitchFamily="18" charset="0"/>
                <a:cs typeface="Times New Roman" panose="02020603050405020304" pitchFamily="18" charset="0"/>
              </a:rPr>
              <a:t>cần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chú</a:t>
            </a:r>
            <a:r>
              <a:rPr lang="en-US" sz="3200" b="1" i="1" dirty="0">
                <a:solidFill>
                  <a:srgbClr val="FF0000"/>
                </a:solidFill>
                <a:latin typeface="Times New Roman" panose="02020603050405020304" pitchFamily="18" charset="0"/>
                <a:cs typeface="Times New Roman" panose="02020603050405020304" pitchFamily="18" charset="0"/>
              </a:rPr>
              <a:t> ý </a:t>
            </a:r>
            <a:r>
              <a:rPr lang="en-US" sz="3200" b="1" i="1" dirty="0" err="1">
                <a:solidFill>
                  <a:srgbClr val="FF0000"/>
                </a:solidFill>
                <a:latin typeface="Times New Roman" panose="02020603050405020304" pitchFamily="18" charset="0"/>
                <a:cs typeface="Times New Roman" panose="02020603050405020304" pitchFamily="18" charset="0"/>
              </a:rPr>
              <a:t>điều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441391" y="2623737"/>
            <a:ext cx="9497226" cy="1569660"/>
          </a:xfrm>
          <a:prstGeom prst="rect">
            <a:avLst/>
          </a:prstGeom>
        </p:spPr>
        <p:txBody>
          <a:bodyPr wrap="square">
            <a:spAutoFit/>
          </a:bodyPr>
          <a:lstStyle/>
          <a:p>
            <a:r>
              <a:rPr lang="vi-VN" sz="2400" i="1" dirty="0"/>
              <a:t>Khi kể về hành động của nhân vật ,cần chú ý :</a:t>
            </a:r>
          </a:p>
          <a:p>
            <a:r>
              <a:rPr lang="vi-VN" sz="2400" i="1" dirty="0"/>
              <a:t>Chọn kể những hành động tiêu biểu của nhân vật .</a:t>
            </a:r>
          </a:p>
          <a:p>
            <a:r>
              <a:rPr lang="vi-VN" sz="2400" i="1" dirty="0"/>
              <a:t>-  Thông thường  nếu hành động xảy ra trước thì kể trước ,xảy ra sau thì kể sau.</a:t>
            </a:r>
          </a:p>
        </p:txBody>
      </p:sp>
    </p:spTree>
    <p:extLst>
      <p:ext uri="{BB962C8B-B14F-4D97-AF65-F5344CB8AC3E}">
        <p14:creationId xmlns:p14="http://schemas.microsoft.com/office/powerpoint/2010/main" val="536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0093" y="1897166"/>
            <a:ext cx="7272471" cy="584775"/>
          </a:xfrm>
          <a:prstGeom prst="rect">
            <a:avLst/>
          </a:prstGeom>
          <a:noFill/>
        </p:spPr>
        <p:txBody>
          <a:bodyPr wrap="square" rtlCol="0">
            <a:spAutoFit/>
          </a:bodyPr>
          <a:lstStyle/>
          <a:p>
            <a:pPr algn="ctr"/>
            <a:r>
              <a:rPr lang="en-US" sz="3200" b="1" dirty="0" smtClean="0">
                <a:solidFill>
                  <a:srgbClr val="FF0000"/>
                </a:solidFill>
              </a:rPr>
              <a:t>KHÁM PHÁ</a:t>
            </a:r>
            <a:endParaRPr lang="en-US" sz="3200" b="1" dirty="0">
              <a:solidFill>
                <a:srgbClr val="FF0000"/>
              </a:solidFill>
            </a:endParaRPr>
          </a:p>
        </p:txBody>
      </p:sp>
      <p:pic>
        <p:nvPicPr>
          <p:cNvPr id="2" name="Picture 1"/>
          <p:cNvPicPr>
            <a:picLocks noChangeAspect="1"/>
          </p:cNvPicPr>
          <p:nvPr/>
        </p:nvPicPr>
        <p:blipFill>
          <a:blip r:embed="rId2"/>
          <a:stretch>
            <a:fillRect/>
          </a:stretch>
        </p:blipFill>
        <p:spPr>
          <a:xfrm>
            <a:off x="291914" y="119581"/>
            <a:ext cx="1801805" cy="1621625"/>
          </a:xfrm>
          <a:prstGeom prst="rect">
            <a:avLst/>
          </a:prstGeom>
        </p:spPr>
      </p:pic>
    </p:spTree>
    <p:extLst>
      <p:ext uri="{BB962C8B-B14F-4D97-AF65-F5344CB8AC3E}">
        <p14:creationId xmlns:p14="http://schemas.microsoft.com/office/powerpoint/2010/main" val="231472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3"/>
          <p:cNvSpPr txBox="1">
            <a:spLocks noChangeArrowheads="1"/>
          </p:cNvSpPr>
          <p:nvPr/>
        </p:nvSpPr>
        <p:spPr bwMode="gray">
          <a:xfrm>
            <a:off x="255494" y="152400"/>
            <a:ext cx="11228294" cy="1206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12800" indent="-812800" fontAlgn="base">
              <a:spcBef>
                <a:spcPct val="20000"/>
              </a:spcBef>
              <a:spcAft>
                <a:spcPct val="0"/>
              </a:spcAft>
              <a:buFontTx/>
              <a:buAutoNum type="romanUcPeriod"/>
              <a:defRPr/>
            </a:pPr>
            <a:r>
              <a:rPr lang="en-US" sz="3600" b="1" kern="0" dirty="0">
                <a:solidFill>
                  <a:srgbClr val="FF0000"/>
                </a:solidFill>
                <a:latin typeface="Times New Roman" pitchFamily="18" charset="0"/>
                <a:cs typeface="Arial" charset="0"/>
              </a:rPr>
              <a:t>Nhận xét:</a:t>
            </a:r>
          </a:p>
          <a:p>
            <a:pPr marL="812800" indent="-812800" algn="just" fontAlgn="base">
              <a:spcBef>
                <a:spcPct val="20000"/>
              </a:spcBef>
              <a:spcAft>
                <a:spcPct val="0"/>
              </a:spcAft>
              <a:defRPr/>
            </a:pPr>
            <a:r>
              <a:rPr lang="en-US" sz="3600" kern="0" dirty="0">
                <a:solidFill>
                  <a:srgbClr val="CC3300"/>
                </a:solidFill>
                <a:latin typeface="Times New Roman" pitchFamily="18" charset="0"/>
                <a:cs typeface="Arial" charset="0"/>
              </a:rPr>
              <a:t>        </a:t>
            </a:r>
            <a:r>
              <a:rPr lang="en-US" sz="3600" kern="0" dirty="0">
                <a:solidFill>
                  <a:srgbClr val="3160AD">
                    <a:lumMod val="50000"/>
                  </a:srgbClr>
                </a:solidFill>
                <a:latin typeface="Times New Roman" pitchFamily="18" charset="0"/>
                <a:cs typeface="Arial" charset="0"/>
              </a:rPr>
              <a:t>Đọc đoạn văn sau và trả lời câu hỏi:</a:t>
            </a:r>
          </a:p>
          <a:p>
            <a:pPr marL="812800" indent="-812800" algn="just" fontAlgn="base">
              <a:spcBef>
                <a:spcPct val="20000"/>
              </a:spcBef>
              <a:spcAft>
                <a:spcPct val="0"/>
              </a:spcAft>
              <a:defRPr/>
            </a:pPr>
            <a:r>
              <a:rPr lang="en-US" sz="3600" kern="0" dirty="0">
                <a:solidFill>
                  <a:srgbClr val="3160AD">
                    <a:lumMod val="50000"/>
                  </a:srgbClr>
                </a:solidFill>
                <a:latin typeface="Times New Roman" pitchFamily="18" charset="0"/>
                <a:cs typeface="Arial" charset="0"/>
              </a:rPr>
              <a:t>               </a:t>
            </a:r>
            <a:endParaRPr lang="en-US" sz="3600" kern="0" dirty="0">
              <a:solidFill>
                <a:srgbClr val="6600CC"/>
              </a:solidFill>
              <a:latin typeface="Times New Roman" pitchFamily="18" charset="0"/>
              <a:cs typeface="Arial" charset="0"/>
            </a:endParaRPr>
          </a:p>
        </p:txBody>
      </p:sp>
      <p:sp>
        <p:nvSpPr>
          <p:cNvPr id="2" name="Rectangle 1"/>
          <p:cNvSpPr/>
          <p:nvPr/>
        </p:nvSpPr>
        <p:spPr>
          <a:xfrm>
            <a:off x="1066904" y="1678400"/>
            <a:ext cx="9605473" cy="3539430"/>
          </a:xfrm>
          <a:prstGeom prst="rect">
            <a:avLst/>
          </a:prstGeom>
          <a:solidFill>
            <a:schemeClr val="accent1">
              <a:lumMod val="20000"/>
              <a:lumOff val="80000"/>
            </a:schemeClr>
          </a:solidFill>
        </p:spPr>
        <p:txBody>
          <a:bodyPr wrap="square">
            <a:spAutoFit/>
          </a:bodyPr>
          <a:lstStyle/>
          <a:p>
            <a:r>
              <a:rPr lang="vi-VN" sz="3200" dirty="0"/>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khoẻ cũng chẳng bay được xa. Tôi đến gần, chị Nhà Trò vẫn khóc.</a:t>
            </a:r>
          </a:p>
          <a:p>
            <a:r>
              <a:rPr lang="vi-VN" sz="3200" dirty="0"/>
              <a:t>                                                            Theo Tô Hoài</a:t>
            </a:r>
          </a:p>
        </p:txBody>
      </p:sp>
    </p:spTree>
    <p:extLst>
      <p:ext uri="{BB962C8B-B14F-4D97-AF65-F5344CB8AC3E}">
        <p14:creationId xmlns:p14="http://schemas.microsoft.com/office/powerpoint/2010/main" val="1414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bwMode="auto">
          <a:xfrm>
            <a:off x="2755901" y="4429125"/>
            <a:ext cx="2511425" cy="338138"/>
          </a:xfrm>
          <a:prstGeom prst="rect">
            <a:avLst/>
          </a:prstGeom>
          <a:noFill/>
        </p:spPr>
        <p:txBody>
          <a:bodyPr>
            <a:spAutoFit/>
          </a:bodyPr>
          <a:lstStyle/>
          <a:p>
            <a:pPr eaLnBrk="0" fontAlgn="base" hangingPunct="0">
              <a:spcBef>
                <a:spcPct val="0"/>
              </a:spcBef>
              <a:spcAft>
                <a:spcPct val="0"/>
              </a:spcAft>
              <a:buSzPct val="80000"/>
              <a:buFont typeface="Arial" pitchFamily="34" charset="0"/>
              <a:buChar char="•"/>
              <a:defRPr/>
            </a:pPr>
            <a:r>
              <a:rPr lang="en-US" sz="1600" kern="0" dirty="0">
                <a:solidFill>
                  <a:prstClr val="black"/>
                </a:solidFill>
                <a:latin typeface="Arial" panose="020B0604020202020204" pitchFamily="34" charset="0"/>
                <a:cs typeface="Arial" panose="020B0604020202020204" pitchFamily="34" charset="0"/>
              </a:rPr>
              <a:t> </a:t>
            </a:r>
          </a:p>
        </p:txBody>
      </p:sp>
      <p:graphicFrame>
        <p:nvGraphicFramePr>
          <p:cNvPr id="4" name="Table 3"/>
          <p:cNvGraphicFramePr>
            <a:graphicFrameLocks noGrp="1"/>
          </p:cNvGraphicFramePr>
          <p:nvPr/>
        </p:nvGraphicFramePr>
        <p:xfrm>
          <a:off x="1544782" y="1193946"/>
          <a:ext cx="9123218" cy="4444855"/>
        </p:xfrm>
        <a:graphic>
          <a:graphicData uri="http://schemas.openxmlformats.org/drawingml/2006/table">
            <a:tbl>
              <a:tblPr firstRow="1" bandRow="1">
                <a:tableStyleId>{5DA37D80-6434-44D0-A028-1B22A696006F}</a:tableStyleId>
              </a:tblPr>
              <a:tblGrid>
                <a:gridCol w="9123218">
                  <a:extLst>
                    <a:ext uri="{9D8B030D-6E8A-4147-A177-3AD203B41FA5}">
                      <a16:colId xmlns:a16="http://schemas.microsoft.com/office/drawing/2014/main" xmlns="" val="20000"/>
                    </a:ext>
                  </a:extLst>
                </a:gridCol>
              </a:tblGrid>
              <a:tr h="3014242">
                <a:tc>
                  <a:txBody>
                    <a:bodyPr/>
                    <a:lstStyle/>
                    <a:p>
                      <a:pPr>
                        <a:lnSpc>
                          <a:spcPct val="150000"/>
                        </a:lnSpc>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Đặc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ngoại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Trò</a:t>
                      </a:r>
                      <a:r>
                        <a:rPr lang="en-US" sz="2400" baseline="0" dirty="0">
                          <a:latin typeface="Times New Roman" panose="02020603050405020304" pitchFamily="18" charset="0"/>
                          <a:cs typeface="Times New Roman" panose="02020603050405020304" pitchFamily="18" charset="0"/>
                        </a:rPr>
                        <a:t>:</a:t>
                      </a: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Sức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vóc</a:t>
                      </a:r>
                      <a:r>
                        <a:rPr lang="en-US" sz="2400" baseline="0" dirty="0" smtClean="0">
                          <a:latin typeface="Times New Roman" panose="02020603050405020304" pitchFamily="18" charset="0"/>
                          <a:cs typeface="Times New Roman" panose="02020603050405020304" pitchFamily="18" charset="0"/>
                        </a:rPr>
                        <a:t>:………………………………………………….</a:t>
                      </a:r>
                      <a:endParaRPr lang="en-US" sz="2400" baseline="0" dirty="0">
                        <a:latin typeface="Times New Roman" panose="02020603050405020304" pitchFamily="18" charset="0"/>
                        <a:cs typeface="Times New Roman" panose="02020603050405020304" pitchFamily="18" charset="0"/>
                      </a:endParaRP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Cánh</a:t>
                      </a:r>
                      <a:r>
                        <a:rPr lang="en-US" sz="2400" baseline="0" dirty="0" smtClean="0">
                          <a:latin typeface="Times New Roman" panose="02020603050405020304" pitchFamily="18" charset="0"/>
                          <a:cs typeface="Times New Roman" panose="02020603050405020304" pitchFamily="18" charset="0"/>
                        </a:rPr>
                        <a:t>:…………………………………………………….</a:t>
                      </a:r>
                      <a:endParaRPr lang="en-US" sz="2400" baseline="0" dirty="0">
                        <a:latin typeface="Times New Roman" panose="02020603050405020304" pitchFamily="18" charset="0"/>
                        <a:cs typeface="Times New Roman" panose="02020603050405020304" pitchFamily="18" charset="0"/>
                      </a:endParaRP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Trang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phục</a:t>
                      </a:r>
                      <a:r>
                        <a:rPr lang="en-US" sz="2400" baseline="0" dirty="0" smtClean="0">
                          <a:latin typeface="Times New Roman" panose="02020603050405020304" pitchFamily="18" charset="0"/>
                          <a:cs typeface="Times New Roman" panose="02020603050405020304" pitchFamily="18" charset="0"/>
                        </a:rPr>
                        <a:t>”:……………………………………………</a:t>
                      </a:r>
                      <a:endParaRPr lang="en-US" sz="2400" baseline="0" dirty="0">
                        <a:latin typeface="Times New Roman" panose="02020603050405020304" pitchFamily="18" charset="0"/>
                        <a:cs typeface="Times New Roman" panose="02020603050405020304" pitchFamily="18" charset="0"/>
                      </a:endParaRPr>
                    </a:p>
                  </a:txBody>
                  <a:tcPr marT="45112" marB="45112">
                    <a:lnL w="12700" cmpd="sng">
                      <a:noFill/>
                    </a:lnL>
                    <a:lnT w="12700" cmpd="sng">
                      <a:noFill/>
                    </a:lnT>
                  </a:tcPr>
                </a:tc>
                <a:extLst>
                  <a:ext uri="{0D108BD9-81ED-4DB2-BD59-A6C34878D82A}">
                    <a16:rowId xmlns:a16="http://schemas.microsoft.com/office/drawing/2014/main" xmlns="" val="10000"/>
                  </a:ext>
                </a:extLst>
              </a:tr>
              <a:tr h="1430613">
                <a:tc>
                  <a:txBody>
                    <a:bodyPr/>
                    <a:lstStyle/>
                    <a:p>
                      <a:r>
                        <a:rPr lang="en-US" sz="2000"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2. </a:t>
                      </a:r>
                      <a:r>
                        <a:rPr lang="en-US" sz="2400" b="1" dirty="0" err="1">
                          <a:solidFill>
                            <a:schemeClr val="tx1"/>
                          </a:solidFill>
                          <a:latin typeface="Times New Roman" panose="02020603050405020304" pitchFamily="18" charset="0"/>
                          <a:cs typeface="Times New Roman" panose="02020603050405020304" pitchFamily="18" charset="0"/>
                        </a:rPr>
                        <a:t>Ngoại</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hình</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của</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chị</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Nhà</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Trò</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nói</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lên</a:t>
                      </a:r>
                      <a:r>
                        <a:rPr lang="en-US" sz="2400" b="1" baseline="0" dirty="0">
                          <a:solidFill>
                            <a:schemeClr val="tx1"/>
                          </a:solidFill>
                          <a:latin typeface="Times New Roman" panose="02020603050405020304" pitchFamily="18" charset="0"/>
                          <a:cs typeface="Times New Roman" panose="02020603050405020304" pitchFamily="18" charset="0"/>
                        </a:rPr>
                        <a:t>:</a:t>
                      </a:r>
                    </a:p>
                    <a:p>
                      <a:r>
                        <a:rPr lang="en-US" sz="2400" b="1" baseline="0" dirty="0">
                          <a:solidFill>
                            <a:schemeClr val="tx1"/>
                          </a:solidFill>
                          <a:latin typeface="Times New Roman" panose="02020603050405020304" pitchFamily="18" charset="0"/>
                          <a:cs typeface="Times New Roman" panose="02020603050405020304" pitchFamily="18" charset="0"/>
                        </a:rPr>
                        <a:t>  - </a:t>
                      </a:r>
                      <a:r>
                        <a:rPr lang="en-US" sz="2400" b="1" baseline="0" dirty="0" err="1">
                          <a:solidFill>
                            <a:schemeClr val="tx1"/>
                          </a:solidFill>
                          <a:latin typeface="Times New Roman" panose="02020603050405020304" pitchFamily="18" charset="0"/>
                          <a:cs typeface="Times New Roman" panose="02020603050405020304" pitchFamily="18" charset="0"/>
                        </a:rPr>
                        <a:t>Tính</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cách</a:t>
                      </a:r>
                      <a:r>
                        <a:rPr lang="en-US" sz="2400" b="1" baseline="0" dirty="0" smtClean="0">
                          <a:solidFill>
                            <a:schemeClr val="tx1"/>
                          </a:solidFill>
                          <a:latin typeface="Times New Roman" panose="02020603050405020304" pitchFamily="18" charset="0"/>
                          <a:cs typeface="Times New Roman" panose="02020603050405020304" pitchFamily="18" charset="0"/>
                        </a:rPr>
                        <a:t>:…………………………………………………</a:t>
                      </a:r>
                    </a:p>
                    <a:p>
                      <a:r>
                        <a:rPr lang="en-US" sz="2400" b="1" baseline="0" dirty="0" smtClean="0">
                          <a:solidFill>
                            <a:schemeClr val="tx1"/>
                          </a:solidFill>
                          <a:latin typeface="Times New Roman" panose="02020603050405020304" pitchFamily="18" charset="0"/>
                          <a:cs typeface="Times New Roman" panose="02020603050405020304" pitchFamily="18" charset="0"/>
                        </a:rPr>
                        <a:t>  - </a:t>
                      </a:r>
                      <a:r>
                        <a:rPr lang="en-US" sz="2400" b="1" baseline="0" dirty="0" err="1">
                          <a:solidFill>
                            <a:schemeClr val="tx1"/>
                          </a:solidFill>
                          <a:latin typeface="Times New Roman" panose="02020603050405020304" pitchFamily="18" charset="0"/>
                          <a:cs typeface="Times New Roman" panose="02020603050405020304" pitchFamily="18" charset="0"/>
                        </a:rPr>
                        <a:t>Thân</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phận</a:t>
                      </a:r>
                      <a:r>
                        <a:rPr lang="en-US" sz="2400" b="1" baseline="0" dirty="0" smtClean="0">
                          <a:solidFill>
                            <a:schemeClr val="tx1"/>
                          </a:solidFill>
                          <a:latin typeface="Times New Roman" panose="02020603050405020304" pitchFamily="18" charset="0"/>
                          <a:cs typeface="Times New Roman" panose="02020603050405020304" pitchFamily="18" charset="0"/>
                        </a:rPr>
                        <a:t>:………………………………………………..</a:t>
                      </a:r>
                      <a:endParaRPr lang="en-US" sz="2400" b="1" baseline="0" dirty="0">
                        <a:solidFill>
                          <a:schemeClr val="tx1"/>
                        </a:solidFill>
                        <a:latin typeface="Times New Roman" panose="02020603050405020304" pitchFamily="18" charset="0"/>
                        <a:cs typeface="Times New Roman" panose="02020603050405020304" pitchFamily="18" charset="0"/>
                      </a:endParaRPr>
                    </a:p>
                  </a:txBody>
                  <a:tcPr marT="45112" marB="45112">
                    <a:lnL w="12700" cmpd="sng">
                      <a:noFill/>
                    </a:lnL>
                    <a:lnB w="12700" cmpd="sng">
                      <a:noFill/>
                    </a:lnB>
                    <a:noFill/>
                  </a:tcPr>
                </a:tc>
                <a:extLst>
                  <a:ext uri="{0D108BD9-81ED-4DB2-BD59-A6C34878D82A}">
                    <a16:rowId xmlns:a16="http://schemas.microsoft.com/office/drawing/2014/main" xmlns="" val="10001"/>
                  </a:ext>
                </a:extLst>
              </a:tr>
            </a:tbl>
          </a:graphicData>
        </a:graphic>
      </p:graphicFrame>
      <p:sp>
        <p:nvSpPr>
          <p:cNvPr id="8" name="Title 1"/>
          <p:cNvSpPr txBox="1">
            <a:spLocks/>
          </p:cNvSpPr>
          <p:nvPr/>
        </p:nvSpPr>
        <p:spPr bwMode="black">
          <a:xfrm>
            <a:off x="1752601" y="228601"/>
            <a:ext cx="5819775" cy="944563"/>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u="sng" kern="0">
                <a:solidFill>
                  <a:srgbClr val="0070C0"/>
                </a:solidFill>
                <a:latin typeface="Calibri"/>
              </a:rPr>
              <a:t>I.NHẬN XÉT</a:t>
            </a:r>
            <a:endParaRPr lang="en-US" u="sng" kern="0" dirty="0">
              <a:solidFill>
                <a:srgbClr val="0070C0"/>
              </a:solidFill>
              <a:latin typeface="Calibri"/>
            </a:endParaRPr>
          </a:p>
        </p:txBody>
      </p:sp>
      <p:sp>
        <p:nvSpPr>
          <p:cNvPr id="5" name="TextBox 4"/>
          <p:cNvSpPr txBox="1"/>
          <p:nvPr/>
        </p:nvSpPr>
        <p:spPr>
          <a:xfrm>
            <a:off x="3348625" y="1767892"/>
            <a:ext cx="2438400" cy="707886"/>
          </a:xfrm>
          <a:prstGeom prst="rect">
            <a:avLst/>
          </a:prstGeom>
          <a:noFill/>
        </p:spPr>
        <p:txBody>
          <a:bodyPr>
            <a:spAutoFit/>
          </a:bodyPr>
          <a:lstStyle/>
          <a:p>
            <a:pPr eaLnBrk="0" fontAlgn="base" hangingPunct="0">
              <a:spcBef>
                <a:spcPct val="0"/>
              </a:spcBef>
              <a:spcAft>
                <a:spcPct val="0"/>
              </a:spcAft>
              <a:defRPr/>
            </a:pPr>
            <a:r>
              <a:rPr lang="en-US" sz="2400" b="1" dirty="0" err="1">
                <a:solidFill>
                  <a:srgbClr val="FF0000"/>
                </a:solidFill>
                <a:latin typeface="Calibri"/>
                <a:cs typeface="Arial" panose="020B0604020202020204" pitchFamily="34" charset="0"/>
              </a:rPr>
              <a:t>gầy</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yếu</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quá</a:t>
            </a:r>
            <a:r>
              <a:rPr lang="en-US" sz="2400" b="1" dirty="0">
                <a:solidFill>
                  <a:srgbClr val="FF0000"/>
                </a:solidFill>
                <a:latin typeface="Calibri"/>
                <a:cs typeface="Arial" panose="020B0604020202020204" pitchFamily="34" charset="0"/>
              </a:rPr>
              <a:t>.</a:t>
            </a:r>
          </a:p>
          <a:p>
            <a:pPr eaLnBrk="0" fontAlgn="base" hangingPunct="0">
              <a:spcBef>
                <a:spcPct val="0"/>
              </a:spcBef>
              <a:spcAft>
                <a:spcPct val="0"/>
              </a:spcAft>
              <a:defRPr/>
            </a:pPr>
            <a:endParaRPr lang="x-none" sz="16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2995704" y="2325687"/>
            <a:ext cx="7519896" cy="707886"/>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a:cs typeface="Arial" panose="020B0604020202020204" pitchFamily="34" charset="0"/>
              </a:rPr>
              <a:t>hai</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cánh</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mỏng</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như</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cánh</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bướm</a:t>
            </a:r>
            <a:r>
              <a:rPr lang="en-US" sz="2400" b="1" dirty="0">
                <a:solidFill>
                  <a:srgbClr val="FF0000"/>
                </a:solidFill>
                <a:latin typeface="Calibri"/>
                <a:cs typeface="Arial" panose="020B0604020202020204" pitchFamily="34" charset="0"/>
              </a:rPr>
              <a:t> non, </a:t>
            </a:r>
            <a:r>
              <a:rPr lang="en-US" sz="2400" b="1" dirty="0" err="1" smtClean="0">
                <a:solidFill>
                  <a:srgbClr val="FF0000"/>
                </a:solidFill>
                <a:latin typeface="Calibri"/>
                <a:cs typeface="Arial" panose="020B0604020202020204" pitchFamily="34" charset="0"/>
              </a:rPr>
              <a:t>lại</a:t>
            </a:r>
            <a:r>
              <a:rPr lang="en-US" sz="2400" b="1" dirty="0" smtClean="0">
                <a:solidFill>
                  <a:srgbClr val="FF0000"/>
                </a:solidFill>
                <a:latin typeface="Calibri"/>
                <a:cs typeface="Arial" panose="020B0604020202020204" pitchFamily="34" charset="0"/>
              </a:rPr>
              <a:t> </a:t>
            </a:r>
            <a:r>
              <a:rPr lang="en-US" sz="2400" b="1" dirty="0" err="1" smtClean="0">
                <a:solidFill>
                  <a:srgbClr val="FF0000"/>
                </a:solidFill>
                <a:latin typeface="Calibri"/>
                <a:cs typeface="Arial" panose="020B0604020202020204" pitchFamily="34" charset="0"/>
              </a:rPr>
              <a:t>ngắn</a:t>
            </a:r>
            <a:r>
              <a:rPr lang="en-US" sz="2400" b="1" dirty="0" smtClean="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chùn</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chùn</a:t>
            </a:r>
            <a:r>
              <a:rPr lang="en-US" sz="2400" b="1" dirty="0">
                <a:solidFill>
                  <a:srgbClr val="FF0000"/>
                </a:solidFill>
                <a:latin typeface="Calibri"/>
                <a:cs typeface="Arial" panose="020B0604020202020204" pitchFamily="34" charset="0"/>
              </a:rPr>
              <a:t>.</a:t>
            </a:r>
          </a:p>
          <a:p>
            <a:pPr eaLnBrk="0" fontAlgn="base" hangingPunct="0">
              <a:spcBef>
                <a:spcPct val="0"/>
              </a:spcBef>
              <a:spcAft>
                <a:spcPct val="0"/>
              </a:spcAft>
              <a:defRPr/>
            </a:pPr>
            <a:endParaRPr lang="x-none" sz="16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047785" y="2915344"/>
            <a:ext cx="6088992" cy="707886"/>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a:cs typeface="Arial" panose="020B0604020202020204" pitchFamily="34" charset="0"/>
              </a:rPr>
              <a:t>mặc</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áo</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thâm</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dài</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đôi</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chỗ</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chấm</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điểm</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vàng</a:t>
            </a:r>
            <a:r>
              <a:rPr lang="en-US" sz="2400" b="1" dirty="0">
                <a:solidFill>
                  <a:srgbClr val="FF0000"/>
                </a:solidFill>
                <a:latin typeface="Calibri"/>
                <a:cs typeface="Arial" panose="020B0604020202020204" pitchFamily="34" charset="0"/>
              </a:rPr>
              <a:t>.</a:t>
            </a:r>
          </a:p>
          <a:p>
            <a:pPr eaLnBrk="0" fontAlgn="base" hangingPunct="0">
              <a:spcBef>
                <a:spcPct val="0"/>
              </a:spcBef>
              <a:spcAft>
                <a:spcPct val="0"/>
              </a:spcAft>
              <a:defRPr/>
            </a:pPr>
            <a:endParaRPr lang="x-none" sz="16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3667991" y="4532879"/>
            <a:ext cx="2438400" cy="707886"/>
          </a:xfrm>
          <a:prstGeom prst="rect">
            <a:avLst/>
          </a:prstGeom>
          <a:noFill/>
        </p:spPr>
        <p:txBody>
          <a:bodyPr>
            <a:spAutoFit/>
          </a:bodyPr>
          <a:lstStyle/>
          <a:p>
            <a:pPr eaLnBrk="0" fontAlgn="base" hangingPunct="0">
              <a:spcBef>
                <a:spcPct val="0"/>
              </a:spcBef>
              <a:spcAft>
                <a:spcPct val="0"/>
              </a:spcAft>
              <a:defRPr/>
            </a:pPr>
            <a:r>
              <a:rPr lang="en-US" sz="2400" b="1" dirty="0" err="1">
                <a:solidFill>
                  <a:srgbClr val="FF0000"/>
                </a:solidFill>
                <a:latin typeface="Calibri"/>
                <a:cs typeface="Arial" panose="020B0604020202020204" pitchFamily="34" charset="0"/>
              </a:rPr>
              <a:t>yếu</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đuối</a:t>
            </a:r>
            <a:r>
              <a:rPr lang="en-US" sz="2400" b="1" dirty="0">
                <a:solidFill>
                  <a:srgbClr val="FF0000"/>
                </a:solidFill>
                <a:latin typeface="Calibri"/>
                <a:cs typeface="Arial" panose="020B0604020202020204" pitchFamily="34" charset="0"/>
              </a:rPr>
              <a:t>.</a:t>
            </a:r>
          </a:p>
          <a:p>
            <a:pPr eaLnBrk="0" fontAlgn="base" hangingPunct="0">
              <a:spcBef>
                <a:spcPct val="0"/>
              </a:spcBef>
              <a:spcAft>
                <a:spcPct val="0"/>
              </a:spcAft>
              <a:defRPr/>
            </a:pPr>
            <a:endParaRPr lang="x-none" sz="16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628802" y="4924053"/>
            <a:ext cx="5507037" cy="707886"/>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a:cs typeface="Arial" panose="020B0604020202020204" pitchFamily="34" charset="0"/>
              </a:rPr>
              <a:t>tội</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nghiệp</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đáng</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thương</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dễ</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bị</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bắt</a:t>
            </a:r>
            <a:r>
              <a:rPr lang="en-US" sz="2400" b="1" dirty="0">
                <a:solidFill>
                  <a:srgbClr val="FF0000"/>
                </a:solidFill>
                <a:latin typeface="Calibri"/>
                <a:cs typeface="Arial" panose="020B0604020202020204" pitchFamily="34" charset="0"/>
              </a:rPr>
              <a:t> </a:t>
            </a:r>
            <a:r>
              <a:rPr lang="en-US" sz="2400" b="1" dirty="0" err="1">
                <a:solidFill>
                  <a:srgbClr val="FF0000"/>
                </a:solidFill>
                <a:latin typeface="Calibri"/>
                <a:cs typeface="Arial" panose="020B0604020202020204" pitchFamily="34" charset="0"/>
              </a:rPr>
              <a:t>nạt</a:t>
            </a:r>
            <a:r>
              <a:rPr lang="en-US" sz="2400" b="1" dirty="0">
                <a:solidFill>
                  <a:srgbClr val="FF0000"/>
                </a:solidFill>
                <a:latin typeface="Calibri"/>
                <a:cs typeface="Arial" panose="020B0604020202020204" pitchFamily="34" charset="0"/>
              </a:rPr>
              <a:t>.</a:t>
            </a:r>
          </a:p>
          <a:p>
            <a:pPr eaLnBrk="0" fontAlgn="base" hangingPunct="0">
              <a:spcBef>
                <a:spcPct val="0"/>
              </a:spcBef>
              <a:spcAft>
                <a:spcPct val="0"/>
              </a:spcAft>
              <a:defRPr/>
            </a:pPr>
            <a:endParaRPr lang="x-none"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166" name="Group 14"/>
          <p:cNvGraphicFramePr>
            <a:graphicFrameLocks noGrp="1"/>
          </p:cNvGraphicFramePr>
          <p:nvPr>
            <p:ph idx="4294967295"/>
            <p:extLst>
              <p:ext uri="{D42A27DB-BD31-4B8C-83A1-F6EECF244321}">
                <p14:modId xmlns:p14="http://schemas.microsoft.com/office/powerpoint/2010/main" val="1117205638"/>
              </p:ext>
            </p:extLst>
          </p:nvPr>
        </p:nvGraphicFramePr>
        <p:xfrm>
          <a:off x="287383" y="535577"/>
          <a:ext cx="11652068" cy="5715090"/>
        </p:xfrm>
        <a:graphic>
          <a:graphicData uri="http://schemas.openxmlformats.org/drawingml/2006/table">
            <a:tbl>
              <a:tblPr/>
              <a:tblGrid>
                <a:gridCol w="11652068">
                  <a:extLst>
                    <a:ext uri="{9D8B030D-6E8A-4147-A177-3AD203B41FA5}">
                      <a16:colId xmlns:a16="http://schemas.microsoft.com/office/drawing/2014/main" xmlns="" val="20000"/>
                    </a:ext>
                  </a:extLst>
                </a:gridCol>
              </a:tblGrid>
              <a:tr h="3409406">
                <a:tc>
                  <a:txBody>
                    <a:bodyPr/>
                    <a:lstStyle/>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Đặc điểm ngoại hình chị Nhà Trò về:</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Sức vóc:</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gầy yếu quá</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-Thân mình: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bé nhỏ, người bự những phấn như mới lột</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Cánh: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hai cánh mỏng như cánh bướm non, lại ngắn chùn chùn</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1"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-Trang phục:</a:t>
                      </a:r>
                      <a:r>
                        <a:rPr kumimoji="0" 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mặc áo thâm dài, đôi chỗ chấm điểm vàng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056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Ngoại hình chị Nhà Trò nói lên: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Tính cách: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yếu đuối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Thân phận:</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tội nghiệp, đáng thương, dễ bị bắt nạt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9925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图片 44040" descr="11">
            <a:extLst>
              <a:ext uri="{FF2B5EF4-FFF2-40B4-BE49-F238E27FC236}">
                <a16:creationId xmlns:a16="http://schemas.microsoft.com/office/drawing/2014/main" xmlns="" id="{ED570793-235D-426B-96C6-C0192FAA3073}"/>
              </a:ext>
            </a:extLst>
          </p:cNvPr>
          <p:cNvPicPr>
            <a:picLocks noChangeAspect="1"/>
          </p:cNvPicPr>
          <p:nvPr/>
        </p:nvPicPr>
        <p:blipFill>
          <a:blip r:embed="rId2"/>
          <a:stretch>
            <a:fillRect/>
          </a:stretch>
        </p:blipFill>
        <p:spPr>
          <a:xfrm>
            <a:off x="221010" y="641684"/>
            <a:ext cx="4519309" cy="4457024"/>
          </a:xfrm>
          <a:prstGeom prst="rect">
            <a:avLst/>
          </a:prstGeom>
          <a:noFill/>
          <a:ln w="9525">
            <a:noFill/>
          </a:ln>
        </p:spPr>
      </p:pic>
      <p:grpSp>
        <p:nvGrpSpPr>
          <p:cNvPr id="13" name="Group 12"/>
          <p:cNvGrpSpPr/>
          <p:nvPr/>
        </p:nvGrpSpPr>
        <p:grpSpPr>
          <a:xfrm>
            <a:off x="8582526" y="1363580"/>
            <a:ext cx="2632020" cy="1884684"/>
            <a:chOff x="7513900" y="1430429"/>
            <a:chExt cx="2632020" cy="1884684"/>
          </a:xfrm>
        </p:grpSpPr>
        <p:cxnSp>
          <p:nvCxnSpPr>
            <p:cNvPr id="19" name="Connector: Curved 18">
              <a:extLst>
                <a:ext uri="{FF2B5EF4-FFF2-40B4-BE49-F238E27FC236}">
                  <a16:creationId xmlns:a16="http://schemas.microsoft.com/office/drawing/2014/main" xmlns="" id="{C3C256B3-A6A1-4E2B-A9A2-CD1F431658CC}"/>
                </a:ext>
              </a:extLst>
            </p:cNvPr>
            <p:cNvCxnSpPr>
              <a:cxnSpLocks/>
            </p:cNvCxnSpPr>
            <p:nvPr/>
          </p:nvCxnSpPr>
          <p:spPr>
            <a:xfrm flipV="1">
              <a:off x="7513900" y="1821072"/>
              <a:ext cx="2445090" cy="778722"/>
            </a:xfrm>
            <a:prstGeom prst="curvedConnector3">
              <a:avLst>
                <a:gd name="adj1" fmla="val 25236"/>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4" name="Connector: Curved 23">
              <a:extLst>
                <a:ext uri="{FF2B5EF4-FFF2-40B4-BE49-F238E27FC236}">
                  <a16:creationId xmlns:a16="http://schemas.microsoft.com/office/drawing/2014/main" xmlns="" id="{C4C9BFD0-1E1A-4A95-88D2-57A9FF083686}"/>
                </a:ext>
              </a:extLst>
            </p:cNvPr>
            <p:cNvCxnSpPr>
              <a:cxnSpLocks/>
            </p:cNvCxnSpPr>
            <p:nvPr/>
          </p:nvCxnSpPr>
          <p:spPr>
            <a:xfrm>
              <a:off x="7513900" y="2728827"/>
              <a:ext cx="2620585" cy="586286"/>
            </a:xfrm>
            <a:prstGeom prst="curvedConnector3">
              <a:avLst>
                <a:gd name="adj1" fmla="val 22652"/>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36" name="TextBox 35">
              <a:extLst>
                <a:ext uri="{FF2B5EF4-FFF2-40B4-BE49-F238E27FC236}">
                  <a16:creationId xmlns:a16="http://schemas.microsoft.com/office/drawing/2014/main" xmlns="" id="{262D7056-1E47-4438-AD8E-282C98B1D6A8}"/>
                </a:ext>
              </a:extLst>
            </p:cNvPr>
            <p:cNvSpPr txBox="1"/>
            <p:nvPr/>
          </p:nvSpPr>
          <p:spPr>
            <a:xfrm rot="399177">
              <a:off x="8208384" y="2777141"/>
              <a:ext cx="1936884" cy="523220"/>
            </a:xfrm>
            <a:prstGeom prst="rect">
              <a:avLst/>
            </a:prstGeom>
            <a:noFill/>
          </p:spPr>
          <p:txBody>
            <a:bodyPr wrap="square" rtlCol="0">
              <a:spAutoFit/>
            </a:bodyPr>
            <a:lstStyle/>
            <a:p>
              <a:r>
                <a:rPr lang="en-US" sz="2800" dirty="0" err="1"/>
                <a:t>Thân</a:t>
              </a:r>
              <a:r>
                <a:rPr lang="en-US" sz="2800" dirty="0"/>
                <a:t> </a:t>
              </a:r>
              <a:r>
                <a:rPr lang="en-US" sz="2800" dirty="0" err="1"/>
                <a:t>phận</a:t>
              </a:r>
              <a:endParaRPr lang="en-US" sz="2800" dirty="0"/>
            </a:p>
          </p:txBody>
        </p:sp>
        <p:sp>
          <p:nvSpPr>
            <p:cNvPr id="39" name="TextBox 38">
              <a:extLst>
                <a:ext uri="{FF2B5EF4-FFF2-40B4-BE49-F238E27FC236}">
                  <a16:creationId xmlns:a16="http://schemas.microsoft.com/office/drawing/2014/main" xmlns="" id="{947B5FAD-4692-4E0C-953D-3A000E820635}"/>
                </a:ext>
              </a:extLst>
            </p:cNvPr>
            <p:cNvSpPr txBox="1"/>
            <p:nvPr/>
          </p:nvSpPr>
          <p:spPr>
            <a:xfrm rot="21185422">
              <a:off x="8209036" y="1430429"/>
              <a:ext cx="1936884" cy="523220"/>
            </a:xfrm>
            <a:prstGeom prst="rect">
              <a:avLst/>
            </a:prstGeom>
            <a:noFill/>
          </p:spPr>
          <p:txBody>
            <a:bodyPr wrap="square" rtlCol="0">
              <a:spAutoFit/>
            </a:bodyPr>
            <a:lstStyle/>
            <a:p>
              <a:r>
                <a:rPr lang="en-US" sz="2800" dirty="0" err="1"/>
                <a:t>Tính</a:t>
              </a:r>
              <a:r>
                <a:rPr lang="en-US" sz="2800" dirty="0"/>
                <a:t> </a:t>
              </a:r>
              <a:r>
                <a:rPr lang="en-US" sz="2800" dirty="0" err="1"/>
                <a:t>cách</a:t>
              </a:r>
              <a:endParaRPr lang="en-US" sz="2800" dirty="0"/>
            </a:p>
          </p:txBody>
        </p:sp>
      </p:grpSp>
      <p:sp>
        <p:nvSpPr>
          <p:cNvPr id="2" name="TextBox 1"/>
          <p:cNvSpPr txBox="1"/>
          <p:nvPr/>
        </p:nvSpPr>
        <p:spPr>
          <a:xfrm>
            <a:off x="5000264" y="1459832"/>
            <a:ext cx="2671460" cy="2246769"/>
          </a:xfrm>
          <a:prstGeom prst="rect">
            <a:avLst/>
          </a:prstGeom>
          <a:noFill/>
        </p:spPr>
        <p:txBody>
          <a:bodyPr wrap="square" rtlCol="0">
            <a:spAutoFit/>
          </a:bodyPr>
          <a:lstStyle/>
          <a:p>
            <a:pPr algn="ctr"/>
            <a:r>
              <a:rPr lang="en-US" sz="2800" dirty="0" err="1" smtClean="0"/>
              <a:t>Tả</a:t>
            </a:r>
            <a:r>
              <a:rPr lang="en-US" sz="2800" dirty="0" smtClean="0"/>
              <a:t> </a:t>
            </a:r>
            <a:r>
              <a:rPr lang="en-US" sz="2800" dirty="0" err="1" smtClean="0"/>
              <a:t>những</a:t>
            </a:r>
            <a:r>
              <a:rPr lang="en-US" sz="2800" dirty="0" smtClean="0"/>
              <a:t> </a:t>
            </a:r>
            <a:r>
              <a:rPr lang="en-US" sz="2800" dirty="0" err="1" smtClean="0"/>
              <a:t>đặc</a:t>
            </a:r>
            <a:r>
              <a:rPr lang="en-US" sz="2800" dirty="0" smtClean="0"/>
              <a:t> </a:t>
            </a:r>
            <a:r>
              <a:rPr lang="en-US" sz="2800" dirty="0" err="1" smtClean="0"/>
              <a:t>điểm</a:t>
            </a:r>
            <a:r>
              <a:rPr lang="en-US" sz="2800" dirty="0" smtClean="0"/>
              <a:t> </a:t>
            </a:r>
            <a:r>
              <a:rPr lang="en-US" sz="2800" dirty="0" err="1" smtClean="0"/>
              <a:t>ngoại</a:t>
            </a:r>
            <a:r>
              <a:rPr lang="en-US" sz="2800" dirty="0" smtClean="0"/>
              <a:t> </a:t>
            </a:r>
            <a:r>
              <a:rPr lang="en-US" sz="2800" dirty="0" err="1" smtClean="0"/>
              <a:t>hình</a:t>
            </a:r>
            <a:endParaRPr lang="en-US" sz="2800" dirty="0" smtClean="0"/>
          </a:p>
          <a:p>
            <a:pPr algn="ctr"/>
            <a:endParaRPr lang="en-US" sz="2800" dirty="0"/>
          </a:p>
          <a:p>
            <a:pPr algn="ctr"/>
            <a:r>
              <a:rPr lang="en-US" sz="2800" dirty="0" smtClean="0"/>
              <a:t> </a:t>
            </a:r>
            <a:r>
              <a:rPr lang="en-US" sz="2800" b="1" dirty="0" err="1" smtClean="0"/>
              <a:t>tiêu</a:t>
            </a:r>
            <a:r>
              <a:rPr lang="en-US" sz="2800" b="1" dirty="0" smtClean="0"/>
              <a:t> </a:t>
            </a:r>
            <a:r>
              <a:rPr lang="en-US" sz="2800" b="1" dirty="0" err="1" smtClean="0"/>
              <a:t>biểu</a:t>
            </a:r>
            <a:r>
              <a:rPr lang="en-US" sz="2800" b="1" dirty="0" smtClean="0"/>
              <a:t> </a:t>
            </a:r>
            <a:r>
              <a:rPr lang="en-US" sz="2800" dirty="0" err="1" smtClean="0"/>
              <a:t>của</a:t>
            </a:r>
            <a:r>
              <a:rPr lang="en-US" sz="2800" dirty="0" smtClean="0"/>
              <a:t> </a:t>
            </a:r>
            <a:r>
              <a:rPr lang="en-US" sz="2800" dirty="0" err="1" smtClean="0"/>
              <a:t>nhân</a:t>
            </a:r>
            <a:r>
              <a:rPr lang="en-US" sz="2800" dirty="0" smtClean="0"/>
              <a:t> </a:t>
            </a:r>
            <a:r>
              <a:rPr lang="en-US" sz="2800" dirty="0" err="1" smtClean="0"/>
              <a:t>vật</a:t>
            </a:r>
            <a:endParaRPr lang="en-US" sz="2800" dirty="0"/>
          </a:p>
        </p:txBody>
      </p:sp>
      <p:sp>
        <p:nvSpPr>
          <p:cNvPr id="5" name="Oval 4"/>
          <p:cNvSpPr/>
          <p:nvPr/>
        </p:nvSpPr>
        <p:spPr>
          <a:xfrm>
            <a:off x="230995" y="1459832"/>
            <a:ext cx="3619109" cy="300255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t>Bài</a:t>
            </a:r>
            <a:r>
              <a:rPr lang="en-US" sz="3200" b="1" dirty="0" smtClean="0"/>
              <a:t> </a:t>
            </a:r>
            <a:r>
              <a:rPr lang="en-US" sz="3200" b="1" dirty="0" err="1" smtClean="0"/>
              <a:t>văn</a:t>
            </a:r>
            <a:r>
              <a:rPr lang="en-US" sz="3200" b="1" dirty="0" smtClean="0"/>
              <a:t> </a:t>
            </a:r>
            <a:r>
              <a:rPr lang="en-US" sz="3200" b="1" dirty="0" err="1" smtClean="0"/>
              <a:t>kể</a:t>
            </a:r>
            <a:r>
              <a:rPr lang="en-US" sz="3200" b="1" dirty="0" smtClean="0"/>
              <a:t> </a:t>
            </a:r>
            <a:r>
              <a:rPr lang="en-US" sz="3200" b="1" dirty="0" err="1" smtClean="0"/>
              <a:t>chuyện</a:t>
            </a:r>
            <a:r>
              <a:rPr lang="en-US" sz="3200" b="1" dirty="0" smtClean="0"/>
              <a:t> </a:t>
            </a:r>
            <a:r>
              <a:rPr lang="en-US" sz="3200" b="1" dirty="0" err="1" smtClean="0"/>
              <a:t>cần</a:t>
            </a:r>
            <a:r>
              <a:rPr lang="en-US" sz="3200" b="1" dirty="0" smtClean="0"/>
              <a:t> </a:t>
            </a:r>
            <a:r>
              <a:rPr lang="en-US" sz="3200" b="1" dirty="0" err="1" smtClean="0"/>
              <a:t>miêu</a:t>
            </a:r>
            <a:r>
              <a:rPr lang="en-US" sz="3200" b="1" dirty="0" smtClean="0"/>
              <a:t> </a:t>
            </a:r>
            <a:r>
              <a:rPr lang="en-US" sz="3200" b="1" dirty="0" err="1" smtClean="0"/>
              <a:t>tả</a:t>
            </a:r>
            <a:r>
              <a:rPr lang="en-US" sz="3200" b="1" dirty="0" smtClean="0"/>
              <a:t> </a:t>
            </a:r>
            <a:r>
              <a:rPr lang="en-US" sz="3200" b="1" dirty="0" err="1" smtClean="0"/>
              <a:t>ngoại</a:t>
            </a:r>
            <a:r>
              <a:rPr lang="en-US" sz="3200" b="1" dirty="0" smtClean="0"/>
              <a:t> </a:t>
            </a:r>
            <a:r>
              <a:rPr lang="en-US" sz="3200" b="1" dirty="0" err="1" smtClean="0"/>
              <a:t>hình</a:t>
            </a:r>
            <a:r>
              <a:rPr lang="en-US" sz="3200" b="1" dirty="0" smtClean="0"/>
              <a:t> </a:t>
            </a:r>
            <a:r>
              <a:rPr lang="en-US" sz="3200" b="1" dirty="0" err="1" smtClean="0"/>
              <a:t>của</a:t>
            </a:r>
            <a:r>
              <a:rPr lang="en-US" sz="3200" b="1" dirty="0" smtClean="0"/>
              <a:t> </a:t>
            </a:r>
            <a:r>
              <a:rPr lang="en-US" sz="3200" b="1" dirty="0" err="1" smtClean="0"/>
              <a:t>nhân</a:t>
            </a:r>
            <a:r>
              <a:rPr lang="en-US" sz="3200" b="1" dirty="0" smtClean="0"/>
              <a:t> </a:t>
            </a:r>
            <a:r>
              <a:rPr lang="en-US" sz="3200" b="1" dirty="0" err="1" smtClean="0"/>
              <a:t>vật</a:t>
            </a:r>
            <a:r>
              <a:rPr lang="en-US" sz="3200" b="1" dirty="0" smtClean="0"/>
              <a:t> </a:t>
            </a:r>
            <a:endParaRPr lang="en-US" sz="3200" b="1" dirty="0"/>
          </a:p>
        </p:txBody>
      </p:sp>
      <p:cxnSp>
        <p:nvCxnSpPr>
          <p:cNvPr id="11" name="Straight Connector 10"/>
          <p:cNvCxnSpPr/>
          <p:nvPr/>
        </p:nvCxnSpPr>
        <p:spPr>
          <a:xfrm flipV="1">
            <a:off x="4740319" y="2583216"/>
            <a:ext cx="3842207" cy="16578"/>
          </a:xfrm>
          <a:prstGeom prst="line">
            <a:avLst/>
          </a:prstGeom>
          <a:ln w="76200">
            <a:solidFill>
              <a:srgbClr val="0070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238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5"/>
          <p:cNvSpPr>
            <a:spLocks noGrp="1" noChangeArrowheads="1"/>
          </p:cNvSpPr>
          <p:nvPr>
            <p:ph type="title"/>
          </p:nvPr>
        </p:nvSpPr>
        <p:spPr/>
        <p:txBody>
          <a:bodyPr/>
          <a:lstStyle/>
          <a:p>
            <a:pPr eaLnBrk="1" hangingPunct="1"/>
            <a:r>
              <a:rPr lang="en-US"/>
              <a:t>Hot Tip</a:t>
            </a:r>
          </a:p>
        </p:txBody>
      </p:sp>
      <p:sp>
        <p:nvSpPr>
          <p:cNvPr id="24578" name="Rectangle 3"/>
          <p:cNvSpPr>
            <a:spLocks noGrp="1" noChangeArrowheads="1"/>
          </p:cNvSpPr>
          <p:nvPr>
            <p:ph idx="1"/>
          </p:nvPr>
        </p:nvSpPr>
        <p:spPr bwMode="black">
          <a:xfrm>
            <a:off x="2144714" y="1928813"/>
            <a:ext cx="7824787" cy="3346450"/>
          </a:xfrm>
        </p:spPr>
        <p:txBody>
          <a:bodyPr/>
          <a:lstStyle/>
          <a:p>
            <a:pPr eaLnBrk="1" hangingPunct="1">
              <a:buSzPct val="90000"/>
            </a:pPr>
            <a:r>
              <a:rPr lang="en-US" sz="3600" b="1"/>
              <a:t> </a:t>
            </a:r>
            <a:r>
              <a:rPr lang="en-US" b="1"/>
              <a:t>How do I incorporate my logo to a slide that will apply to all the other slides?</a:t>
            </a:r>
            <a:r>
              <a:rPr lang="en-US" sz="3600" b="1">
                <a:solidFill>
                  <a:schemeClr val="tx2"/>
                </a:solidFill>
              </a:rPr>
              <a:t> </a:t>
            </a:r>
          </a:p>
          <a:p>
            <a:pPr lvl="2" eaLnBrk="1" hangingPunct="1"/>
            <a:r>
              <a:rPr lang="en-US" b="1">
                <a:solidFill>
                  <a:schemeClr val="tx2"/>
                </a:solidFill>
              </a:rPr>
              <a:t>Download thêm tại www.trungtamtinhoc.edu.vn</a:t>
            </a:r>
          </a:p>
        </p:txBody>
      </p:sp>
      <p:sp>
        <p:nvSpPr>
          <p:cNvPr id="24579" name="Rectangle 4"/>
          <p:cNvSpPr>
            <a:spLocks noChangeArrowheads="1"/>
          </p:cNvSpPr>
          <p:nvPr/>
        </p:nvSpPr>
        <p:spPr bwMode="auto">
          <a:xfrm>
            <a:off x="2895600" y="5302250"/>
            <a:ext cx="6400800" cy="793750"/>
          </a:xfrm>
          <a:prstGeom prst="rect">
            <a:avLst/>
          </a:prstGeom>
          <a:noFill/>
          <a:ln w="9525">
            <a:noFill/>
            <a:miter lim="800000"/>
            <a:headEnd/>
            <a:tailEnd/>
          </a:ln>
        </p:spPr>
        <p:txBody>
          <a:bodyPr>
            <a:spAutoFit/>
          </a:bodyPr>
          <a:lstStyle/>
          <a:p>
            <a:pPr fontAlgn="base">
              <a:spcBef>
                <a:spcPct val="0"/>
              </a:spcBef>
              <a:spcAft>
                <a:spcPct val="0"/>
              </a:spcAft>
            </a:pPr>
            <a:r>
              <a:rPr lang="en-US" sz="1000" b="1">
                <a:solidFill>
                  <a:srgbClr val="000000"/>
                </a:solidFill>
                <a:latin typeface="Arial" charset="0"/>
                <a:cs typeface="Arial" charset="0"/>
              </a:rPr>
              <a:t>[ Image information in product ]</a:t>
            </a:r>
          </a:p>
          <a:p>
            <a:pPr fontAlgn="base">
              <a:lnSpc>
                <a:spcPct val="130000"/>
              </a:lnSpc>
              <a:spcBef>
                <a:spcPct val="0"/>
              </a:spcBef>
              <a:spcAft>
                <a:spcPct val="0"/>
              </a:spcAft>
              <a:buFont typeface="Wingdings" pitchFamily="2" charset="2"/>
              <a:buChar char="§"/>
            </a:pPr>
            <a:r>
              <a:rPr lang="en-US" sz="1000">
                <a:solidFill>
                  <a:srgbClr val="000000"/>
                </a:solidFill>
                <a:latin typeface="Arial" charset="0"/>
                <a:cs typeface="Arial" charset="0"/>
              </a:rPr>
              <a:t> Image : www.openas.com</a:t>
            </a:r>
          </a:p>
          <a:p>
            <a:pPr fontAlgn="base">
              <a:lnSpc>
                <a:spcPct val="130000"/>
              </a:lnSpc>
              <a:spcBef>
                <a:spcPct val="0"/>
              </a:spcBef>
              <a:spcAft>
                <a:spcPct val="0"/>
              </a:spcAft>
              <a:buFont typeface="Wingdings" pitchFamily="2" charset="2"/>
              <a:buChar char="§"/>
            </a:pPr>
            <a:r>
              <a:rPr lang="en-US" sz="1000">
                <a:solidFill>
                  <a:srgbClr val="000000"/>
                </a:solidFill>
                <a:latin typeface="Arial" charset="0"/>
                <a:cs typeface="Arial" charset="0"/>
              </a:rPr>
              <a:t> Note to customers : This image has been licensed to be used within this PowerPoint template only. </a:t>
            </a:r>
          </a:p>
          <a:p>
            <a:pPr fontAlgn="base">
              <a:spcBef>
                <a:spcPct val="0"/>
              </a:spcBef>
              <a:spcAft>
                <a:spcPct val="0"/>
              </a:spcAft>
            </a:pPr>
            <a:r>
              <a:rPr lang="en-US" sz="1000">
                <a:solidFill>
                  <a:srgbClr val="000000"/>
                </a:solidFill>
                <a:latin typeface="Arial" charset="0"/>
                <a:cs typeface="Arial" charset="0"/>
              </a:rPr>
              <a:t>                                   You may not extract the image for any other use. </a:t>
            </a:r>
          </a:p>
        </p:txBody>
      </p:sp>
      <p:pic>
        <p:nvPicPr>
          <p:cNvPr id="24580" name="Picture 4" descr="hinh-nen-powerpoint-16.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Rounded Rectangle 5"/>
          <p:cNvSpPr/>
          <p:nvPr/>
        </p:nvSpPr>
        <p:spPr>
          <a:xfrm>
            <a:off x="4114800" y="762000"/>
            <a:ext cx="3810000" cy="914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4400" b="1" dirty="0" smtClean="0">
                <a:solidFill>
                  <a:srgbClr val="002060"/>
                </a:solidFill>
                <a:latin typeface="Times New Roman" panose="02020603050405020304" pitchFamily="18" charset="0"/>
                <a:cs typeface="Times New Roman" panose="02020603050405020304" pitchFamily="18" charset="0"/>
              </a:rPr>
              <a:t>II. </a:t>
            </a:r>
            <a:r>
              <a:rPr lang="en-US" sz="4400" b="1" dirty="0" err="1" smtClean="0">
                <a:solidFill>
                  <a:srgbClr val="002060"/>
                </a:solidFill>
                <a:latin typeface="Times New Roman" panose="02020603050405020304" pitchFamily="18" charset="0"/>
                <a:cs typeface="Times New Roman" panose="02020603050405020304" pitchFamily="18" charset="0"/>
              </a:rPr>
              <a:t>Ghi</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nhớ</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40526" y="2362200"/>
            <a:ext cx="10554788" cy="3886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fontAlgn="base">
              <a:lnSpc>
                <a:spcPct val="150000"/>
              </a:lnSpc>
              <a:spcBef>
                <a:spcPct val="0"/>
              </a:spcBef>
              <a:spcAft>
                <a:spcPct val="0"/>
              </a:spcAft>
            </a:pPr>
            <a:r>
              <a:rPr lang="en-US" sz="2800" b="1" dirty="0">
                <a:solidFill>
                  <a:srgbClr val="000000"/>
                </a:solidFill>
                <a:latin typeface="Arial"/>
                <a:cs typeface="Arial" charset="0"/>
              </a:rPr>
              <a:t>       </a:t>
            </a:r>
            <a:r>
              <a:rPr lang="en-US" sz="2800" b="1" dirty="0" err="1">
                <a:solidFill>
                  <a:srgbClr val="000000"/>
                </a:solidFill>
                <a:latin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chuyện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nhiều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miêu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ngoại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vật</a:t>
            </a:r>
            <a:r>
              <a:rPr lang="en-US" sz="2800" b="1" dirty="0">
                <a:solidFill>
                  <a:srgbClr val="000000"/>
                </a:solidFill>
                <a:latin typeface="Times New Roman" panose="02020603050405020304" pitchFamily="18" charset="0"/>
                <a:cs typeface="Times New Roman" panose="02020603050405020304" pitchFamily="18" charset="0"/>
              </a:rPr>
              <a:t>.</a:t>
            </a:r>
          </a:p>
          <a:p>
            <a:pPr algn="just" fontAlgn="base">
              <a:lnSpc>
                <a:spcPct val="150000"/>
              </a:lnSpc>
              <a:spcBef>
                <a:spcPct val="0"/>
              </a:spcBef>
              <a:spcAft>
                <a:spcPct val="0"/>
              </a:spcAft>
            </a:pPr>
            <a:r>
              <a:rPr lang="en-US" sz="2800" b="1" dirty="0">
                <a:solidFill>
                  <a:srgbClr val="000000"/>
                </a:solidFill>
                <a:latin typeface="Times New Roman" panose="02020603050405020304" pitchFamily="18" charset="0"/>
                <a:cs typeface="Times New Roman" panose="02020603050405020304" pitchFamily="18" charset="0"/>
              </a:rPr>
              <a:t>       Những đặc điểm ngoại hình tiêu biểu có thể góp phần nói lên tính cách hoặc thân phận của nhân vật và làm cho câu chuyện thêm sinh động, </a:t>
            </a:r>
            <a:r>
              <a:rPr lang="en-US" sz="2800" b="1" dirty="0" err="1">
                <a:solidFill>
                  <a:srgbClr val="000000"/>
                </a:solidFill>
                <a:latin typeface="Times New Roman" panose="02020603050405020304" pitchFamily="18" charset="0"/>
                <a:cs typeface="Times New Roman" panose="02020603050405020304" pitchFamily="18" charset="0"/>
              </a:rPr>
              <a:t>hấp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dẫn</a:t>
            </a:r>
            <a:r>
              <a:rPr lang="en-US" sz="2800" b="1" dirty="0" smtClean="0">
                <a:solidFill>
                  <a:srgbClr val="000000"/>
                </a:solidFill>
                <a:latin typeface="Times New Roman" panose="02020603050405020304" pitchFamily="18" charset="0"/>
                <a:cs typeface="Times New Roman" panose="02020603050405020304" pitchFamily="18" charset="0"/>
              </a:rPr>
              <a:t>.</a:t>
            </a:r>
            <a:endParaRPr lang="en-US"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72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91TGp_ChildArt_light_ani">
  <a:themeElements>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990033"/>
        </a:dk2>
        <a:lt2>
          <a:srgbClr val="808080"/>
        </a:lt2>
        <a:accent1>
          <a:srgbClr val="E466B7"/>
        </a:accent1>
        <a:accent2>
          <a:srgbClr val="699EF3"/>
        </a:accent2>
        <a:accent3>
          <a:srgbClr val="FFFFFF"/>
        </a:accent3>
        <a:accent4>
          <a:srgbClr val="000000"/>
        </a:accent4>
        <a:accent5>
          <a:srgbClr val="EFB8D8"/>
        </a:accent5>
        <a:accent6>
          <a:srgbClr val="5E8FDC"/>
        </a:accent6>
        <a:hlink>
          <a:srgbClr val="FEB93C"/>
        </a:hlink>
        <a:folHlink>
          <a:srgbClr val="6ED8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34920"/>
        </a:dk2>
        <a:lt2>
          <a:srgbClr val="808080"/>
        </a:lt2>
        <a:accent1>
          <a:srgbClr val="3FA2E5"/>
        </a:accent1>
        <a:accent2>
          <a:srgbClr val="BB75D1"/>
        </a:accent2>
        <a:accent3>
          <a:srgbClr val="FFFFFF"/>
        </a:accent3>
        <a:accent4>
          <a:srgbClr val="000000"/>
        </a:accent4>
        <a:accent5>
          <a:srgbClr val="AFCEF0"/>
        </a:accent5>
        <a:accent6>
          <a:srgbClr val="A969BD"/>
        </a:accent6>
        <a:hlink>
          <a:srgbClr val="77D379"/>
        </a:hlink>
        <a:folHlink>
          <a:srgbClr val="EF9F4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591TGp_ChildArt_light_ani">
  <a:themeElements>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990033"/>
        </a:dk2>
        <a:lt2>
          <a:srgbClr val="808080"/>
        </a:lt2>
        <a:accent1>
          <a:srgbClr val="E466B7"/>
        </a:accent1>
        <a:accent2>
          <a:srgbClr val="699EF3"/>
        </a:accent2>
        <a:accent3>
          <a:srgbClr val="FFFFFF"/>
        </a:accent3>
        <a:accent4>
          <a:srgbClr val="000000"/>
        </a:accent4>
        <a:accent5>
          <a:srgbClr val="EFB8D8"/>
        </a:accent5>
        <a:accent6>
          <a:srgbClr val="5E8FDC"/>
        </a:accent6>
        <a:hlink>
          <a:srgbClr val="FEB93C"/>
        </a:hlink>
        <a:folHlink>
          <a:srgbClr val="6ED8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34920"/>
        </a:dk2>
        <a:lt2>
          <a:srgbClr val="808080"/>
        </a:lt2>
        <a:accent1>
          <a:srgbClr val="3FA2E5"/>
        </a:accent1>
        <a:accent2>
          <a:srgbClr val="BB75D1"/>
        </a:accent2>
        <a:accent3>
          <a:srgbClr val="FFFFFF"/>
        </a:accent3>
        <a:accent4>
          <a:srgbClr val="000000"/>
        </a:accent4>
        <a:accent5>
          <a:srgbClr val="AFCEF0"/>
        </a:accent5>
        <a:accent6>
          <a:srgbClr val="A969BD"/>
        </a:accent6>
        <a:hlink>
          <a:srgbClr val="77D379"/>
        </a:hlink>
        <a:folHlink>
          <a:srgbClr val="EF9F4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591TGp_ChildArt_light_ani">
  <a:themeElements>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990033"/>
        </a:dk2>
        <a:lt2>
          <a:srgbClr val="808080"/>
        </a:lt2>
        <a:accent1>
          <a:srgbClr val="E466B7"/>
        </a:accent1>
        <a:accent2>
          <a:srgbClr val="699EF3"/>
        </a:accent2>
        <a:accent3>
          <a:srgbClr val="FFFFFF"/>
        </a:accent3>
        <a:accent4>
          <a:srgbClr val="000000"/>
        </a:accent4>
        <a:accent5>
          <a:srgbClr val="EFB8D8"/>
        </a:accent5>
        <a:accent6>
          <a:srgbClr val="5E8FDC"/>
        </a:accent6>
        <a:hlink>
          <a:srgbClr val="FEB93C"/>
        </a:hlink>
        <a:folHlink>
          <a:srgbClr val="6ED8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34920"/>
        </a:dk2>
        <a:lt2>
          <a:srgbClr val="808080"/>
        </a:lt2>
        <a:accent1>
          <a:srgbClr val="3FA2E5"/>
        </a:accent1>
        <a:accent2>
          <a:srgbClr val="BB75D1"/>
        </a:accent2>
        <a:accent3>
          <a:srgbClr val="FFFFFF"/>
        </a:accent3>
        <a:accent4>
          <a:srgbClr val="000000"/>
        </a:accent4>
        <a:accent5>
          <a:srgbClr val="AFCEF0"/>
        </a:accent5>
        <a:accent6>
          <a:srgbClr val="A969BD"/>
        </a:accent6>
        <a:hlink>
          <a:srgbClr val="77D379"/>
        </a:hlink>
        <a:folHlink>
          <a:srgbClr val="EF9F4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2324</TotalTime>
  <Words>954</Words>
  <Application>Microsoft Office PowerPoint</Application>
  <PresentationFormat>Custom</PresentationFormat>
  <Paragraphs>93</Paragraphs>
  <Slides>17</Slides>
  <Notes>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Office Theme</vt:lpstr>
      <vt:lpstr>1_Office Theme</vt:lpstr>
      <vt:lpstr>591TGp_ChildArt_light_ani</vt:lpstr>
      <vt:lpstr>1_591TGp_ChildArt_light_ani</vt:lpstr>
      <vt:lpstr>2_591TGp_ChildArt_light_ani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Tip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ANPHAT ND</dc:creator>
  <cp:lastModifiedBy>HP</cp:lastModifiedBy>
  <cp:revision>39</cp:revision>
  <dcterms:created xsi:type="dcterms:W3CDTF">2021-08-02T16:22:41Z</dcterms:created>
  <dcterms:modified xsi:type="dcterms:W3CDTF">2021-09-14T09:55:27Z</dcterms:modified>
</cp:coreProperties>
</file>