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4"/>
  </p:notesMasterIdLst>
  <p:sldIdLst>
    <p:sldId id="290" r:id="rId3"/>
    <p:sldId id="289" r:id="rId4"/>
    <p:sldId id="294" r:id="rId5"/>
    <p:sldId id="295" r:id="rId6"/>
    <p:sldId id="273" r:id="rId7"/>
    <p:sldId id="296" r:id="rId8"/>
    <p:sldId id="262" r:id="rId9"/>
    <p:sldId id="274" r:id="rId10"/>
    <p:sldId id="297" r:id="rId11"/>
    <p:sldId id="298" r:id="rId12"/>
    <p:sldId id="299" r:id="rId13"/>
    <p:sldId id="300" r:id="rId14"/>
    <p:sldId id="301" r:id="rId15"/>
    <p:sldId id="267" r:id="rId16"/>
    <p:sldId id="307" r:id="rId17"/>
    <p:sldId id="264" r:id="rId18"/>
    <p:sldId id="265" r:id="rId19"/>
    <p:sldId id="266" r:id="rId20"/>
    <p:sldId id="293" r:id="rId21"/>
    <p:sldId id="291" r:id="rId22"/>
    <p:sldId id="292" r:id="rId2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0066"/>
    <a:srgbClr val="3366FF"/>
    <a:srgbClr val="99CCFF"/>
    <a:srgbClr val="FFFF99"/>
    <a:srgbClr val="66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1402" y="58"/>
      </p:cViewPr>
      <p:guideLst>
        <p:guide orient="horz" pos="2160"/>
        <p:guide pos="285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FEEE9C-DB20-4854-8898-57340D31E18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8700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>
              <a:spcBef>
                <a:spcPct val="0"/>
              </a:spcBef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2</a:t>
            </a:fld>
            <a:endParaRPr lang="en-US" altLang="vi-VN" dirty="0">
              <a:latin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100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4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7</a:t>
            </a:fld>
            <a:endParaRPr lang="en-US" altLang="en-US" sz="1200" dirty="0"/>
          </a:p>
        </p:txBody>
      </p:sp>
      <p:sp>
        <p:nvSpPr>
          <p:cNvPr id="921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en-US" dirty="0"/>
          </a:p>
        </p:txBody>
      </p:sp>
    </p:spTree>
    <p:extLst>
      <p:ext uri="{BB962C8B-B14F-4D97-AF65-F5344CB8AC3E}">
        <p14:creationId xmlns:p14="http://schemas.microsoft.com/office/powerpoint/2010/main" val="2855585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14</a:t>
            </a:fld>
            <a:endParaRPr lang="en-US" altLang="en-US" sz="1200" dirty="0"/>
          </a:p>
        </p:txBody>
      </p:sp>
      <p:sp>
        <p:nvSpPr>
          <p:cNvPr id="1843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en-US" dirty="0"/>
          </a:p>
        </p:txBody>
      </p:sp>
    </p:spTree>
    <p:extLst>
      <p:ext uri="{BB962C8B-B14F-4D97-AF65-F5344CB8AC3E}">
        <p14:creationId xmlns:p14="http://schemas.microsoft.com/office/powerpoint/2010/main" val="826727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16</a:t>
            </a:fld>
            <a:endParaRPr lang="en-US" altLang="en-US" sz="1200" dirty="0"/>
          </a:p>
        </p:txBody>
      </p:sp>
      <p:sp>
        <p:nvSpPr>
          <p:cNvPr id="1229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en-US" dirty="0"/>
          </a:p>
        </p:txBody>
      </p:sp>
    </p:spTree>
    <p:extLst>
      <p:ext uri="{BB962C8B-B14F-4D97-AF65-F5344CB8AC3E}">
        <p14:creationId xmlns:p14="http://schemas.microsoft.com/office/powerpoint/2010/main" val="4255506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17</a:t>
            </a:fld>
            <a:endParaRPr lang="en-US" altLang="en-US" sz="1200" dirty="0"/>
          </a:p>
        </p:txBody>
      </p:sp>
      <p:sp>
        <p:nvSpPr>
          <p:cNvPr id="1433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en-US" dirty="0"/>
          </a:p>
        </p:txBody>
      </p:sp>
    </p:spTree>
    <p:extLst>
      <p:ext uri="{BB962C8B-B14F-4D97-AF65-F5344CB8AC3E}">
        <p14:creationId xmlns:p14="http://schemas.microsoft.com/office/powerpoint/2010/main" val="3121185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18</a:t>
            </a:fld>
            <a:endParaRPr lang="en-US" altLang="en-US" sz="1200" dirty="0"/>
          </a:p>
        </p:txBody>
      </p:sp>
      <p:sp>
        <p:nvSpPr>
          <p:cNvPr id="1638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en-US" dirty="0"/>
          </a:p>
        </p:txBody>
      </p:sp>
    </p:spTree>
    <p:extLst>
      <p:ext uri="{BB962C8B-B14F-4D97-AF65-F5344CB8AC3E}">
        <p14:creationId xmlns:p14="http://schemas.microsoft.com/office/powerpoint/2010/main" val="346341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19</a:t>
            </a:fld>
            <a:endParaRPr lang="en-US" altLang="en-US" sz="1200" dirty="0"/>
          </a:p>
        </p:txBody>
      </p:sp>
      <p:sp>
        <p:nvSpPr>
          <p:cNvPr id="1638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en-US" dirty="0"/>
          </a:p>
        </p:txBody>
      </p:sp>
    </p:spTree>
    <p:extLst>
      <p:ext uri="{BB962C8B-B14F-4D97-AF65-F5344CB8AC3E}">
        <p14:creationId xmlns:p14="http://schemas.microsoft.com/office/powerpoint/2010/main" val="1139840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0168E6-959B-4B2B-A637-12D61AFAB9B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0168E6-959B-4B2B-A637-12D61AFAB9B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0168E6-959B-4B2B-A637-12D61AFAB9B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0168E6-959B-4B2B-A637-12D61AFAB9B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0168E6-959B-4B2B-A637-12D61AFAB9B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0168E6-959B-4B2B-A637-12D61AFAB9B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0168E6-959B-4B2B-A637-12D61AFAB9B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0168E6-959B-4B2B-A637-12D61AFAB9B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0168E6-959B-4B2B-A637-12D61AFAB9B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0168E6-959B-4B2B-A637-12D61AFAB9B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0168E6-959B-4B2B-A637-12D61AFAB9B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0168E6-959B-4B2B-A637-12D61AFAB9B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0168E6-959B-4B2B-A637-12D61AFAB9B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0168E6-959B-4B2B-A637-12D61AFAB9B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0168E6-959B-4B2B-A637-12D61AFAB9B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0168E6-959B-4B2B-A637-12D61AFAB9B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0168E6-959B-4B2B-A637-12D61AFAB9B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0168E6-959B-4B2B-A637-12D61AFAB9B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0168E6-959B-4B2B-A637-12D61AFAB9B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0168E6-959B-4B2B-A637-12D61AFAB9B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0168E6-959B-4B2B-A637-12D61AFAB9B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0168E6-959B-4B2B-A637-12D61AFAB9B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0168E6-959B-4B2B-A637-12D61AFAB9B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0168E6-959B-4B2B-A637-12D61AFAB9B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0168E6-959B-4B2B-A637-12D61AFAB9B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0168E6-959B-4B2B-A637-12D61AFAB9B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19"/>
          <p:cNvSpPr txBox="1"/>
          <p:nvPr/>
        </p:nvSpPr>
        <p:spPr>
          <a:xfrm>
            <a:off x="0" y="76200"/>
            <a:ext cx="9144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vi-VN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40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20" name="Picture 24" descr="D:\Tây Úc\hih\raise-your-hand-clipart-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92" y="4190683"/>
            <a:ext cx="1465923" cy="258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4" name="Text Box 10"/>
          <p:cNvSpPr txBox="1"/>
          <p:nvPr/>
        </p:nvSpPr>
        <p:spPr>
          <a:xfrm>
            <a:off x="152400" y="1728470"/>
            <a:ext cx="707644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thích hợp v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chỗ trống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5" name="Text Box 11"/>
          <p:cNvSpPr txBox="1"/>
          <p:nvPr/>
        </p:nvSpPr>
        <p:spPr>
          <a:xfrm>
            <a:off x="0" y="2743200"/>
            <a:ext cx="8305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chemeClr val="accent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123; 124; 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; 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; 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; 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; 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altLang="en-US" sz="3600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6" name="Text Box 12"/>
          <p:cNvSpPr txBox="1"/>
          <p:nvPr/>
        </p:nvSpPr>
        <p:spPr>
          <a:xfrm>
            <a:off x="152400" y="3657600"/>
            <a:ext cx="82296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0; 2; 4; 6; 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..</a:t>
            </a:r>
            <a:r>
              <a:rPr lang="vi-VN" alt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; ..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</p:txBody>
      </p:sp>
      <p:sp>
        <p:nvSpPr>
          <p:cNvPr id="21517" name="Text Box 13"/>
          <p:cNvSpPr txBox="1"/>
          <p:nvPr/>
        </p:nvSpPr>
        <p:spPr>
          <a:xfrm>
            <a:off x="152400" y="4724400"/>
            <a:ext cx="728218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1; 3; 5; 7; 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; 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600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21" name="Text Box 17"/>
          <p:cNvSpPr txBox="1"/>
          <p:nvPr/>
        </p:nvSpPr>
        <p:spPr>
          <a:xfrm>
            <a:off x="2514600" y="2667000"/>
            <a:ext cx="877888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</a:t>
            </a:r>
            <a:endParaRPr lang="en-US" altLang="en-US" sz="3600" dirty="0">
              <a:solidFill>
                <a:srgbClr val="FF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22" name="Text Box 18"/>
          <p:cNvSpPr txBox="1"/>
          <p:nvPr/>
        </p:nvSpPr>
        <p:spPr>
          <a:xfrm>
            <a:off x="3465513" y="2667000"/>
            <a:ext cx="877887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</a:t>
            </a:r>
            <a:endParaRPr lang="en-US" altLang="en-US" sz="3600" dirty="0">
              <a:solidFill>
                <a:srgbClr val="FF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23" name="Text Box 19"/>
          <p:cNvSpPr txBox="1"/>
          <p:nvPr/>
        </p:nvSpPr>
        <p:spPr>
          <a:xfrm>
            <a:off x="4572000" y="2630488"/>
            <a:ext cx="877888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</a:t>
            </a:r>
            <a:endParaRPr lang="en-US" altLang="en-US" sz="3600" dirty="0">
              <a:solidFill>
                <a:srgbClr val="FF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24" name="Text Box 20"/>
          <p:cNvSpPr txBox="1"/>
          <p:nvPr/>
        </p:nvSpPr>
        <p:spPr>
          <a:xfrm>
            <a:off x="6553200" y="2630488"/>
            <a:ext cx="877888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129</a:t>
            </a:r>
            <a:endParaRPr lang="en-US" altLang="en-US" sz="3600" dirty="0">
              <a:solidFill>
                <a:srgbClr val="FF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25" name="Text Box 21"/>
          <p:cNvSpPr txBox="1"/>
          <p:nvPr/>
        </p:nvSpPr>
        <p:spPr>
          <a:xfrm>
            <a:off x="5562600" y="2667000"/>
            <a:ext cx="11049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</a:t>
            </a:r>
            <a:endParaRPr lang="en-US" altLang="en-US" sz="3600" dirty="0">
              <a:solidFill>
                <a:srgbClr val="FF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26" name="Text Box 22"/>
          <p:cNvSpPr txBox="1"/>
          <p:nvPr/>
        </p:nvSpPr>
        <p:spPr>
          <a:xfrm>
            <a:off x="2632075" y="3545205"/>
            <a:ext cx="41592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3600" dirty="0">
              <a:solidFill>
                <a:srgbClr val="FF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27" name="Text Box 23"/>
          <p:cNvSpPr txBox="1"/>
          <p:nvPr/>
        </p:nvSpPr>
        <p:spPr>
          <a:xfrm>
            <a:off x="3276600" y="3581400"/>
            <a:ext cx="646113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altLang="en-US" sz="3600" dirty="0">
              <a:solidFill>
                <a:srgbClr val="FF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28" name="Text Box 24"/>
          <p:cNvSpPr txBox="1"/>
          <p:nvPr/>
        </p:nvSpPr>
        <p:spPr>
          <a:xfrm>
            <a:off x="4154488" y="3581400"/>
            <a:ext cx="646112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altLang="en-US" sz="3600" dirty="0">
              <a:solidFill>
                <a:srgbClr val="FF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29" name="Text Box 25"/>
          <p:cNvSpPr txBox="1"/>
          <p:nvPr/>
        </p:nvSpPr>
        <p:spPr>
          <a:xfrm>
            <a:off x="5830888" y="3621088"/>
            <a:ext cx="646112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altLang="en-US" sz="3600" dirty="0">
              <a:solidFill>
                <a:srgbClr val="FF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30" name="Text Box 26"/>
          <p:cNvSpPr txBox="1"/>
          <p:nvPr/>
        </p:nvSpPr>
        <p:spPr>
          <a:xfrm>
            <a:off x="4916488" y="3581400"/>
            <a:ext cx="646112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altLang="en-US" sz="3600" dirty="0">
              <a:solidFill>
                <a:srgbClr val="FF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31" name="Text Box 27"/>
          <p:cNvSpPr txBox="1"/>
          <p:nvPr/>
        </p:nvSpPr>
        <p:spPr>
          <a:xfrm>
            <a:off x="2514600" y="4572000"/>
            <a:ext cx="53022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endParaRPr lang="en-US" altLang="en-US" sz="3600" dirty="0">
              <a:solidFill>
                <a:srgbClr val="FF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32" name="Text Box 28"/>
          <p:cNvSpPr txBox="1"/>
          <p:nvPr/>
        </p:nvSpPr>
        <p:spPr>
          <a:xfrm>
            <a:off x="3237230" y="4572000"/>
            <a:ext cx="685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altLang="en-US" sz="3600" dirty="0">
              <a:solidFill>
                <a:srgbClr val="FF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33" name="Text Box 29"/>
          <p:cNvSpPr txBox="1"/>
          <p:nvPr/>
        </p:nvSpPr>
        <p:spPr>
          <a:xfrm>
            <a:off x="4038283" y="4602798"/>
            <a:ext cx="646112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altLang="en-US" sz="3600" dirty="0">
              <a:solidFill>
                <a:srgbClr val="FF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34" name="Text Box 30"/>
          <p:cNvSpPr txBox="1"/>
          <p:nvPr/>
        </p:nvSpPr>
        <p:spPr>
          <a:xfrm>
            <a:off x="4916488" y="4611688"/>
            <a:ext cx="646112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altLang="en-US" sz="3600" dirty="0">
              <a:solidFill>
                <a:srgbClr val="FF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40" name="Text Box 36"/>
          <p:cNvSpPr txBox="1"/>
          <p:nvPr/>
        </p:nvSpPr>
        <p:spPr>
          <a:xfrm>
            <a:off x="5677853" y="4598670"/>
            <a:ext cx="646112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altLang="en-US" sz="3600" dirty="0">
              <a:solidFill>
                <a:srgbClr val="FF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41" name="Text Box 37"/>
          <p:cNvSpPr txBox="1"/>
          <p:nvPr/>
        </p:nvSpPr>
        <p:spPr>
          <a:xfrm>
            <a:off x="6705283" y="4570413"/>
            <a:ext cx="646112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altLang="en-US" sz="3600" dirty="0">
              <a:solidFill>
                <a:srgbClr val="FF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42" name="Text Box 38"/>
          <p:cNvSpPr txBox="1"/>
          <p:nvPr/>
        </p:nvSpPr>
        <p:spPr>
          <a:xfrm>
            <a:off x="6669088" y="3581400"/>
            <a:ext cx="646112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altLang="en-US" sz="3600" dirty="0">
              <a:solidFill>
                <a:srgbClr val="FF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Text Box 13"/>
          <p:cNvSpPr txBox="1"/>
          <p:nvPr/>
        </p:nvSpPr>
        <p:spPr>
          <a:xfrm>
            <a:off x="152400" y="5791200"/>
            <a:ext cx="7840663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1; 4; 7;  10; 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 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; 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600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 Box 27"/>
          <p:cNvSpPr txBox="1"/>
          <p:nvPr/>
        </p:nvSpPr>
        <p:spPr>
          <a:xfrm>
            <a:off x="2743200" y="5678488"/>
            <a:ext cx="762000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</a:t>
            </a:r>
            <a:endParaRPr lang="en-US" altLang="en-US" sz="3600" dirty="0">
              <a:solidFill>
                <a:srgbClr val="FF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 Box 27"/>
          <p:cNvSpPr txBox="1"/>
          <p:nvPr/>
        </p:nvSpPr>
        <p:spPr>
          <a:xfrm>
            <a:off x="3505200" y="5715000"/>
            <a:ext cx="762000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endParaRPr lang="en-US" altLang="en-US" sz="3600" dirty="0">
              <a:solidFill>
                <a:srgbClr val="FF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Text Box 27"/>
          <p:cNvSpPr txBox="1"/>
          <p:nvPr/>
        </p:nvSpPr>
        <p:spPr>
          <a:xfrm>
            <a:off x="4267200" y="5715000"/>
            <a:ext cx="762000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</a:t>
            </a:r>
            <a:endParaRPr lang="en-US" altLang="en-US" sz="3600" dirty="0">
              <a:solidFill>
                <a:srgbClr val="FF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Text Box 27"/>
          <p:cNvSpPr txBox="1"/>
          <p:nvPr/>
        </p:nvSpPr>
        <p:spPr>
          <a:xfrm>
            <a:off x="5181600" y="5715000"/>
            <a:ext cx="762000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  <a:endParaRPr lang="en-US" altLang="en-US" sz="3600" dirty="0">
              <a:solidFill>
                <a:srgbClr val="FF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Text Box 27"/>
          <p:cNvSpPr txBox="1"/>
          <p:nvPr/>
        </p:nvSpPr>
        <p:spPr>
          <a:xfrm>
            <a:off x="6019800" y="5715000"/>
            <a:ext cx="762000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endParaRPr lang="en-US" altLang="en-US" sz="3600" dirty="0">
              <a:solidFill>
                <a:srgbClr val="FF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Text Box 27"/>
          <p:cNvSpPr txBox="1"/>
          <p:nvPr/>
        </p:nvSpPr>
        <p:spPr>
          <a:xfrm>
            <a:off x="7010400" y="5678488"/>
            <a:ext cx="762000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endParaRPr lang="en-US" altLang="en-US" sz="3600" dirty="0">
              <a:solidFill>
                <a:srgbClr val="FF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894" y="829552"/>
            <a:ext cx="5734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KHỞI ĐỘNG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5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/>
      <p:bldP spid="21515" grpId="0"/>
      <p:bldP spid="21516" grpId="0"/>
      <p:bldP spid="21517" grpId="0"/>
      <p:bldP spid="21521" grpId="0"/>
      <p:bldP spid="21522" grpId="0"/>
      <p:bldP spid="21523" grpId="0"/>
      <p:bldP spid="21524" grpId="0"/>
      <p:bldP spid="21525" grpId="0"/>
      <p:bldP spid="21526" grpId="0"/>
      <p:bldP spid="21527" grpId="0"/>
      <p:bldP spid="21528" grpId="0"/>
      <p:bldP spid="21529" grpId="0"/>
      <p:bldP spid="21530" grpId="0"/>
      <p:bldP spid="21531" grpId="0"/>
      <p:bldP spid="21532" grpId="0"/>
      <p:bldP spid="21533" grpId="0"/>
      <p:bldP spid="21534" grpId="0"/>
      <p:bldP spid="21540" grpId="0"/>
      <p:bldP spid="21541" grpId="0"/>
      <p:bldP spid="21542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27" y="338060"/>
            <a:ext cx="8699746" cy="61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8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9" y="304800"/>
            <a:ext cx="8699746" cy="6181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0" y="25146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5860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906" y="2286000"/>
            <a:ext cx="3932261" cy="13046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477" y="3642714"/>
            <a:ext cx="3003924" cy="7925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642714"/>
            <a:ext cx="2645893" cy="792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9653" y="4572000"/>
            <a:ext cx="1444877" cy="792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0010" y="4315945"/>
            <a:ext cx="3737172" cy="13046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477" y="5573168"/>
            <a:ext cx="2983176" cy="7925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9653" y="5553341"/>
            <a:ext cx="1639253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0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114479" cy="2060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362200"/>
            <a:ext cx="1835055" cy="963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2362199"/>
            <a:ext cx="1243692" cy="963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4921" y="2362198"/>
            <a:ext cx="804742" cy="9632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8841" y="2362197"/>
            <a:ext cx="804742" cy="9632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6677" y="2362197"/>
            <a:ext cx="1121761" cy="9632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1685" y="2362197"/>
            <a:ext cx="780356" cy="9632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737" y="3124200"/>
            <a:ext cx="2060627" cy="9632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3600" y="3052736"/>
            <a:ext cx="4407790" cy="9632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5765" y="3984824"/>
            <a:ext cx="2408129" cy="9632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74231" y="3913360"/>
            <a:ext cx="4755292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9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69"/>
            <a:ext cx="9022862" cy="5956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4191000"/>
            <a:ext cx="1091279" cy="792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431" y="4192509"/>
            <a:ext cx="1621677" cy="792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498" y="4190999"/>
            <a:ext cx="1713124" cy="7925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4785" y="4190999"/>
            <a:ext cx="1889924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6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7" name="Text Box 33"/>
          <p:cNvSpPr txBox="1"/>
          <p:nvPr/>
        </p:nvSpPr>
        <p:spPr>
          <a:xfrm>
            <a:off x="0" y="2362200"/>
            <a:ext cx="9143365" cy="107632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hệ thập phân cứ 10 đơn vị ở một h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thì tạo th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mấy đơn vị ở h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trên liền tiếp nó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78" name="Text Box 34"/>
          <p:cNvSpPr txBox="1"/>
          <p:nvPr/>
        </p:nvSpPr>
        <p:spPr>
          <a:xfrm>
            <a:off x="0" y="3924300"/>
            <a:ext cx="9133205" cy="1076325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Hệ thập phân có bao nhiêu chữ số, đó l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những chữ số n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79" name="Text Box 35"/>
          <p:cNvSpPr txBox="1"/>
          <p:nvPr/>
        </p:nvSpPr>
        <p:spPr>
          <a:xfrm>
            <a:off x="0" y="5486400"/>
            <a:ext cx="9143365" cy="107632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mấy chữ số có thể viết được mọi số tự nhiên? Cho ví dụ.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43"/>
          <p:cNvSpPr txBox="1"/>
          <p:nvPr/>
        </p:nvSpPr>
        <p:spPr>
          <a:xfrm>
            <a:off x="0" y="26035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vi-VN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44"/>
          <p:cNvSpPr txBox="1"/>
          <p:nvPr/>
        </p:nvSpPr>
        <p:spPr>
          <a:xfrm>
            <a:off x="23495" y="609600"/>
            <a:ext cx="909510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số tự nhiên trong hệ thập phân</a:t>
            </a:r>
          </a:p>
        </p:txBody>
      </p:sp>
      <p:sp>
        <p:nvSpPr>
          <p:cNvPr id="13" name="Pentagon 12">
            <a:hlinkClick r:id="" action="ppaction://noaction"/>
          </p:cNvPr>
          <p:cNvSpPr/>
          <p:nvPr/>
        </p:nvSpPr>
        <p:spPr>
          <a:xfrm>
            <a:off x="3215640" y="1330960"/>
            <a:ext cx="2713355" cy="843280"/>
          </a:xfrm>
          <a:prstGeom prst="homePlate">
            <a:avLst/>
          </a:prstGeom>
          <a:solidFill>
            <a:srgbClr val="FFFF00"/>
          </a:solidFill>
          <a:ln w="57150" cmpd="dbl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5955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1191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6723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623185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7914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935095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90415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24637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119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Củng cố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7" grpId="0" bldLvl="0" animBg="1"/>
      <p:bldP spid="31778" grpId="0" bldLvl="0" animBg="1"/>
      <p:bldP spid="3177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9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31" name="Group 59"/>
          <p:cNvGraphicFramePr>
            <a:graphicFrameLocks noGrp="1"/>
          </p:cNvGraphicFramePr>
          <p:nvPr/>
        </p:nvGraphicFramePr>
        <p:xfrm>
          <a:off x="83820" y="1828800"/>
          <a:ext cx="9022715" cy="493406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98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5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Đọc</a:t>
                      </a:r>
                      <a:r>
                        <a:rPr kumimoji="0" lang="vi-VN" altLang="en-US" sz="24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số</a:t>
                      </a:r>
                      <a:endParaRPr kumimoji="0" lang="vi-VN" altLang="en-US" sz="2400" b="1" i="0" u="none" strike="noStrike" cap="none" normalizeH="0" baseline="0" dirty="0" err="1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gồm</a:t>
                      </a: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2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 mươi hai nghìn năm trăm hai mươi ba</a:t>
                      </a:r>
                      <a:endParaRPr kumimoji="0" lang="vi-VN" altLang="en-US" sz="2400" b="0" i="0" u="none" strike="noStrike" cap="none" normalizeH="0" baseline="0" dirty="0" err="1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kumimoji="0" lang="vi-VN" alt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92 523</a:t>
                      </a:r>
                      <a:endParaRPr kumimoji="0" lang="vi-V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nghìn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vi-VN" alt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vi-VN" alt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nghìn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vi-VN" alt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trăm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2 </a:t>
                      </a:r>
                      <a:r>
                        <a:rPr kumimoji="0" lang="vi-VN" alt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chục, 3 đơn vị</a:t>
                      </a:r>
                      <a:endParaRPr kumimoji="0" lang="vi-V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2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 mươi nghìn tám trăm bốn mươi tám</a:t>
                      </a:r>
                      <a:endParaRPr kumimoji="0" lang="vi-VN" altLang="en-US" sz="2400" b="0" i="0" u="none" strike="noStrike" cap="none" normalizeH="0" baseline="0" dirty="0" err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4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16 325</a:t>
                      </a: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2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Bảy mươi lăm nghìn không trăm linh hai</a:t>
                      </a:r>
                      <a:endParaRPr kumimoji="0" lang="vi-VN" altLang="en-US" sz="2400" b="0" i="0" u="none" strike="noStrike" cap="none" normalizeH="0" baseline="0" dirty="0" err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46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67 054</a:t>
                      </a: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272" name="Text Box 41"/>
          <p:cNvSpPr txBox="1"/>
          <p:nvPr/>
        </p:nvSpPr>
        <p:spPr>
          <a:xfrm>
            <a:off x="0" y="1219200"/>
            <a:ext cx="9144000" cy="583565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1</a:t>
            </a:r>
            <a:r>
              <a:rPr lang="vi-VN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Viết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mẫu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8100" y="3352800"/>
            <a:ext cx="12592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vi-VN" altLang="en-US" sz="2400" dirty="0">
                <a:solidFill>
                  <a:srgbClr val="FF0000"/>
                </a:solidFill>
              </a:rPr>
              <a:t>50 848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7800" y="3352800"/>
            <a:ext cx="3848735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 </a:t>
            </a:r>
            <a:r>
              <a:rPr lang="vi-VN" altLang="en-US" sz="24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chục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nghìn,</a:t>
            </a:r>
            <a:r>
              <a:rPr lang="vi-VN" altLang="en-US" sz="24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8 trăm,</a:t>
            </a:r>
            <a:r>
              <a:rPr lang="vi-VN" altLang="en-US" sz="24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4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chục, </a:t>
            </a:r>
            <a:r>
              <a:rPr lang="vi-VN" altLang="en-US" sz="24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8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đơn vị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4191000"/>
            <a:ext cx="3448685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en-US" sz="2400" kern="1200" cap="none" spc="0" normalizeH="0" baseline="0" noProof="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Hai </a:t>
            </a:r>
            <a:r>
              <a:rPr kumimoji="0" lang="en-US" altLang="en-US" sz="2400" kern="1200" cap="none" spc="0" normalizeH="0" baseline="0" noProof="0" dirty="0" err="1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nghìn</a:t>
            </a:r>
            <a:r>
              <a:rPr kumimoji="0" lang="en-US" altLang="en-US" sz="2400" kern="1200" cap="none" spc="0" normalizeH="0" baseline="0" noProof="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kern="1200" cap="none" spc="0" normalizeH="0" baseline="0" noProof="0" dirty="0" err="1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2400" kern="1200" cap="none" spc="0" normalizeH="0" baseline="0" noProof="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kern="1200" cap="none" spc="0" normalizeH="0" baseline="0" noProof="0" dirty="0" err="1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trăm</a:t>
            </a:r>
            <a:r>
              <a:rPr kumimoji="0" lang="en-US" altLang="en-US" sz="2400" kern="1200" cap="none" spc="0" normalizeH="0" baseline="0" noProof="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kern="1200" cap="none" spc="0" normalizeH="0" baseline="0" noProof="0" dirty="0" err="1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altLang="en-US" sz="2400" kern="1200" cap="none" spc="0" normalizeH="0" baseline="0" noProof="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kern="1200" cap="none" spc="0" normalizeH="0" baseline="0" noProof="0" dirty="0" err="1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mươi</a:t>
            </a:r>
            <a:endParaRPr kumimoji="0" lang="en-US" kern="1200" cap="none" spc="0" normalizeH="0" baseline="0" noProof="0" dirty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4182745"/>
            <a:ext cx="3839845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None/>
            </a:pPr>
            <a:r>
              <a:rPr lang="vi-VN" altLang="en-US" sz="24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 chục nghìn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altLang="en-US" sz="24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6 nghìn, 3 trăm, 2 chục, 5 đơn vị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86200" y="5105400"/>
            <a:ext cx="118268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sz="2400" dirty="0">
                <a:solidFill>
                  <a:srgbClr val="FF0000"/>
                </a:solidFill>
              </a:rPr>
              <a:t>75 002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57800" y="5105400"/>
            <a:ext cx="3505200" cy="8299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lang="vi-VN" altLang="en-US" sz="24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7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chục nghìn, 5 nghìn, </a:t>
            </a:r>
            <a:r>
              <a:rPr lang="vi-VN" altLang="en-US" sz="24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 đơn vị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" y="5943600"/>
            <a:ext cx="360553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None/>
            </a:pPr>
            <a:r>
              <a:rPr lang="vi-VN" altLang="en-US" sz="24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Sáu mươi bảy nghìn không trăm năm mươi tư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7800" y="5932805"/>
            <a:ext cx="384873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sz="2400" dirty="0">
                <a:solidFill>
                  <a:srgbClr val="FF0000"/>
                </a:solidFill>
              </a:rPr>
              <a:t>6 chục nghìn</a:t>
            </a:r>
            <a:r>
              <a:rPr lang="en-US" altLang="en-US" sz="2400" dirty="0">
                <a:solidFill>
                  <a:srgbClr val="FF0000"/>
                </a:solidFill>
              </a:rPr>
              <a:t>, </a:t>
            </a:r>
            <a:r>
              <a:rPr lang="vi-VN" altLang="en-US" sz="2400" dirty="0">
                <a:solidFill>
                  <a:srgbClr val="FF0000"/>
                </a:solidFill>
              </a:rPr>
              <a:t>7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vi-VN" altLang="en-US" sz="2400" dirty="0">
                <a:solidFill>
                  <a:srgbClr val="FF0000"/>
                </a:solidFill>
              </a:rPr>
              <a:t>nghìn</a:t>
            </a:r>
            <a:r>
              <a:rPr lang="en-US" altLang="en-US" sz="2400" dirty="0">
                <a:solidFill>
                  <a:srgbClr val="FF0000"/>
                </a:solidFill>
              </a:rPr>
              <a:t>, </a:t>
            </a:r>
            <a:r>
              <a:rPr lang="vi-VN" altLang="en-US" sz="2400" dirty="0">
                <a:solidFill>
                  <a:srgbClr val="FF0000"/>
                </a:solidFill>
              </a:rPr>
              <a:t>5 chục, 4 đơn vị</a:t>
            </a:r>
          </a:p>
        </p:txBody>
      </p:sp>
      <p:sp>
        <p:nvSpPr>
          <p:cNvPr id="2" name="Text Box 43"/>
          <p:cNvSpPr txBox="1"/>
          <p:nvPr/>
        </p:nvSpPr>
        <p:spPr>
          <a:xfrm>
            <a:off x="0" y="26035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vi-VN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44"/>
          <p:cNvSpPr txBox="1"/>
          <p:nvPr/>
        </p:nvSpPr>
        <p:spPr>
          <a:xfrm>
            <a:off x="23495" y="609600"/>
            <a:ext cx="909510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số tự nhiên trong hệ thập phân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6200" y="66675"/>
            <a:ext cx="1751965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1800" b="1"/>
              <a:t>VBT Trang 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2" grpId="0" bldLvl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20" grpId="0"/>
      <p:bldP spid="20" grpId="1"/>
      <p:bldP spid="21" grpId="0"/>
      <p:bldP spid="21" grpId="1"/>
      <p:bldP spid="12" grpId="0"/>
      <p:bldP spid="12" grpId="1"/>
      <p:bldP spid="14" grpId="0"/>
      <p:bldP spid="1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2" name="Text Box 41"/>
          <p:cNvSpPr txBox="1"/>
          <p:nvPr/>
        </p:nvSpPr>
        <p:spPr>
          <a:xfrm>
            <a:off x="0" y="1219200"/>
            <a:ext cx="9144000" cy="583565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Viết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thành tổng (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mẫu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43"/>
          <p:cNvSpPr txBox="1"/>
          <p:nvPr/>
        </p:nvSpPr>
        <p:spPr>
          <a:xfrm>
            <a:off x="0" y="26035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vi-VN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44"/>
          <p:cNvSpPr txBox="1"/>
          <p:nvPr/>
        </p:nvSpPr>
        <p:spPr>
          <a:xfrm>
            <a:off x="23495" y="609600"/>
            <a:ext cx="909510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số tự nhiên trong hệ thập phân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66675"/>
            <a:ext cx="1751965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1800" b="1"/>
              <a:t>VBT Trang 17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04800" y="1981200"/>
            <a:ext cx="8519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i="1">
                <a:highlight>
                  <a:srgbClr val="FFFF00"/>
                </a:highlight>
              </a:rPr>
              <a:t>Mẫu</a:t>
            </a:r>
            <a:r>
              <a:rPr lang="vi-VN" altLang="en-US" sz="2800" i="1"/>
              <a:t> : 	</a:t>
            </a:r>
            <a:r>
              <a:rPr lang="vi-VN" altLang="en-US" sz="2800"/>
              <a:t>82375 = 80000 + 2000 + 300 + 70 + 5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76200" y="2681605"/>
            <a:ext cx="890270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/>
              <a:t>46719 = ..............................................................</a:t>
            </a:r>
          </a:p>
          <a:p>
            <a:endParaRPr lang="vi-VN" altLang="en-US" sz="3200"/>
          </a:p>
          <a:p>
            <a:r>
              <a:rPr lang="vi-VN" altLang="en-US" sz="3200"/>
              <a:t>18304 = ..............................................................</a:t>
            </a:r>
          </a:p>
          <a:p>
            <a:endParaRPr lang="vi-VN" altLang="en-US" sz="3200"/>
          </a:p>
          <a:p>
            <a:r>
              <a:rPr lang="vi-VN" altLang="en-US" sz="3200"/>
              <a:t>90909 = ..............................................................</a:t>
            </a:r>
          </a:p>
          <a:p>
            <a:endParaRPr lang="vi-VN" altLang="en-US" sz="3200"/>
          </a:p>
          <a:p>
            <a:r>
              <a:rPr lang="vi-VN" altLang="en-US" sz="3200"/>
              <a:t>56056 = ..............................................................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981200" y="2590800"/>
            <a:ext cx="68745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66"/>
                </a:solidFill>
              </a:rPr>
              <a:t>40000 + 6000 + 700 + 10 + 9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981200" y="3543300"/>
            <a:ext cx="68745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66"/>
                </a:solidFill>
              </a:rPr>
              <a:t>10000 + 8000 + 300 + 4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950085" y="4495800"/>
            <a:ext cx="68745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66"/>
                </a:solidFill>
              </a:rPr>
              <a:t>90000 + 900 + 9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981200" y="5486400"/>
            <a:ext cx="68745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66"/>
                </a:solidFill>
              </a:rPr>
              <a:t>50000 + 6000 + 50 + 6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2" grpId="0" bldLvl="0" animBg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4" name="Group 44"/>
          <p:cNvGraphicFramePr>
            <a:graphicFrameLocks noGrp="1"/>
          </p:cNvGraphicFramePr>
          <p:nvPr/>
        </p:nvGraphicFramePr>
        <p:xfrm>
          <a:off x="76200" y="3002915"/>
          <a:ext cx="9009972" cy="211613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343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12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01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83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4298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85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Số</a:t>
                      </a:r>
                      <a:endParaRPr kumimoji="0" lang="en-US" sz="2400" b="1" i="0" u="none" strike="noStrike" cap="none" normalizeH="0" baseline="0" dirty="0" err="1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</a:rPr>
                        <a:t>3</a:t>
                      </a: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</a:rPr>
                        <a:t>5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u="none" strike="noStrike" cap="none" normalizeH="0" baseline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vi-VN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vi-V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u="none" strike="noStrike" cap="none" normalizeH="0" baseline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324</a:t>
                      </a:r>
                      <a:endParaRPr kumimoji="0" lang="vi-V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u="none" strike="noStrike" cap="none" normalizeH="0" baseline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23 578</a:t>
                      </a:r>
                      <a:endParaRPr kumimoji="0" lang="vi-V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u="none" strike="noStrike" cap="none" normalizeH="0" baseline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30 697</a:t>
                      </a:r>
                      <a:endParaRPr kumimoji="0" lang="vi-V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359 708</a:t>
                      </a: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0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Giá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trị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của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chữ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số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vi-VN" altLang="en-US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vi-V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5385" name="Text Box 38"/>
          <p:cNvSpPr txBox="1"/>
          <p:nvPr/>
        </p:nvSpPr>
        <p:spPr>
          <a:xfrm>
            <a:off x="0" y="1447800"/>
            <a:ext cx="9143365" cy="583565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3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thích hợp vào ô trống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(theo mẫu) :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43"/>
          <p:cNvSpPr txBox="1"/>
          <p:nvPr/>
        </p:nvSpPr>
        <p:spPr>
          <a:xfrm>
            <a:off x="0" y="26035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vi-VN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44"/>
          <p:cNvSpPr txBox="1"/>
          <p:nvPr/>
        </p:nvSpPr>
        <p:spPr>
          <a:xfrm>
            <a:off x="23495" y="609600"/>
            <a:ext cx="909510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số tự nhiên trong hệ thập phân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66675"/>
            <a:ext cx="1751965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1800" b="1"/>
              <a:t>VBT Trang 17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810000" y="4343400"/>
            <a:ext cx="7734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583430" y="4343400"/>
            <a:ext cx="8013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486400" y="4343400"/>
            <a:ext cx="9378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>
                <a:solidFill>
                  <a:srgbClr val="FF0000"/>
                </a:solidFill>
              </a:rPr>
              <a:t>3000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6553200" y="4343400"/>
            <a:ext cx="11747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>
                <a:solidFill>
                  <a:srgbClr val="FF0000"/>
                </a:solidFill>
              </a:rPr>
              <a:t>30 000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7760335" y="4343400"/>
            <a:ext cx="1358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>
                <a:solidFill>
                  <a:srgbClr val="FF0000"/>
                </a:solidFill>
              </a:rPr>
              <a:t>300 000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5" name="Text Box 38"/>
          <p:cNvSpPr txBox="1"/>
          <p:nvPr/>
        </p:nvSpPr>
        <p:spPr>
          <a:xfrm>
            <a:off x="0" y="1447800"/>
            <a:ext cx="9143365" cy="583565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vào chỗ chấm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(theo mẫu) :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43"/>
          <p:cNvSpPr txBox="1"/>
          <p:nvPr/>
        </p:nvSpPr>
        <p:spPr>
          <a:xfrm>
            <a:off x="0" y="26035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vi-VN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44"/>
          <p:cNvSpPr txBox="1"/>
          <p:nvPr/>
        </p:nvSpPr>
        <p:spPr>
          <a:xfrm>
            <a:off x="23495" y="609600"/>
            <a:ext cx="909510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số tự nhiên trong hệ thập phân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66675"/>
            <a:ext cx="1751965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1800" b="1"/>
              <a:t>VBT Trang 17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3495" y="2438400"/>
            <a:ext cx="90608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a)</a:t>
            </a:r>
            <a:r>
              <a:rPr lang="en-US" sz="2400"/>
              <a:t> Chữ số 0 trong số 30 522 cho biết chữ số hàng </a:t>
            </a:r>
            <a:r>
              <a:rPr lang="en-US" sz="2400" b="1">
                <a:solidFill>
                  <a:schemeClr val="tx1"/>
                </a:solidFill>
              </a:rPr>
              <a:t>nghìn</a:t>
            </a:r>
            <a:r>
              <a:rPr lang="en-US" sz="2400"/>
              <a:t> là </a:t>
            </a:r>
            <a:r>
              <a:rPr lang="en-US" sz="2400" b="1">
                <a:solidFill>
                  <a:schemeClr val="tx1"/>
                </a:solidFill>
              </a:rPr>
              <a:t>0</a:t>
            </a:r>
            <a:r>
              <a:rPr lang="en-US" sz="2400"/>
              <a:t>.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23495" y="3352800"/>
            <a:ext cx="90601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>
                <a:highlight>
                  <a:srgbClr val="FF00FF"/>
                </a:highlight>
              </a:rPr>
              <a:t>b)</a:t>
            </a:r>
            <a:r>
              <a:rPr lang="en-US" sz="2400"/>
              <a:t> Chữ số 0 trong số 8074 cho biết chữ số hàng ……</a:t>
            </a:r>
            <a:r>
              <a:rPr lang="vi-VN" altLang="en-US" sz="2400"/>
              <a:t>......</a:t>
            </a:r>
            <a:r>
              <a:rPr lang="en-US" sz="2400"/>
              <a:t> là ……</a:t>
            </a:r>
            <a:r>
              <a:rPr lang="vi-VN" altLang="en-US" sz="2400"/>
              <a:t> .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-1905" y="4318000"/>
            <a:ext cx="9060180" cy="977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vi-VN" altLang="en-US" sz="2400">
                <a:highlight>
                  <a:srgbClr val="00FF00"/>
                </a:highlight>
              </a:rPr>
              <a:t>c</a:t>
            </a:r>
            <a:r>
              <a:rPr lang="en-US" sz="2400">
                <a:highlight>
                  <a:srgbClr val="00FF00"/>
                </a:highlight>
              </a:rPr>
              <a:t>)</a:t>
            </a:r>
            <a:r>
              <a:rPr lang="en-US" sz="2400"/>
              <a:t> Chữ số 0 trong số </a:t>
            </a:r>
            <a:r>
              <a:rPr lang="vi-VN" altLang="en-US" sz="2400"/>
              <a:t>205 316</a:t>
            </a:r>
            <a:r>
              <a:rPr lang="en-US" sz="2400"/>
              <a:t> cho biết chữ số hàng ……</a:t>
            </a:r>
            <a:r>
              <a:rPr lang="vi-VN" altLang="en-US" sz="2400"/>
              <a:t>............. </a:t>
            </a:r>
            <a:r>
              <a:rPr lang="en-US" sz="2400"/>
              <a:t>là …</a:t>
            </a:r>
            <a:r>
              <a:rPr lang="vi-VN" altLang="en-US" sz="2400"/>
              <a:t>... .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0" y="5334000"/>
            <a:ext cx="9059545" cy="10502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vi-VN" altLang="en-US" sz="2400">
                <a:highlight>
                  <a:srgbClr val="0000FF"/>
                </a:highlight>
              </a:rPr>
              <a:t>d</a:t>
            </a:r>
            <a:r>
              <a:rPr lang="en-US" sz="2400">
                <a:highlight>
                  <a:srgbClr val="0000FF"/>
                </a:highlight>
              </a:rPr>
              <a:t>)</a:t>
            </a:r>
            <a:r>
              <a:rPr lang="en-US" sz="2400"/>
              <a:t> Chữ số 0 trong số 200 463 cho biết chữ số hàng ……</a:t>
            </a:r>
            <a:r>
              <a:rPr lang="vi-VN" altLang="en-US" sz="2400"/>
              <a:t>...</a:t>
            </a:r>
            <a:r>
              <a:rPr lang="en-US" sz="2400"/>
              <a:t>…… và chữ số hàng ……</a:t>
            </a:r>
            <a:r>
              <a:rPr lang="vi-VN" altLang="en-US" sz="2400"/>
              <a:t>.............</a:t>
            </a:r>
            <a:r>
              <a:rPr lang="en-US" sz="2400"/>
              <a:t> là …… </a:t>
            </a:r>
            <a:r>
              <a:rPr lang="vi-VN" altLang="en-US" sz="2400"/>
              <a:t>.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6781800" y="3276600"/>
            <a:ext cx="10496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>
                <a:solidFill>
                  <a:srgbClr val="FF0000"/>
                </a:solidFill>
              </a:rPr>
              <a:t>trăm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6930390" y="4267200"/>
            <a:ext cx="1959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>
                <a:solidFill>
                  <a:srgbClr val="FF0000"/>
                </a:solidFill>
              </a:rPr>
              <a:t>chục nghìn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1752600" y="5791200"/>
            <a:ext cx="1959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>
                <a:solidFill>
                  <a:srgbClr val="FF0000"/>
                </a:solidFill>
              </a:rPr>
              <a:t>chục nghìn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7121525" y="5312410"/>
            <a:ext cx="14243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>
                <a:solidFill>
                  <a:srgbClr val="FF0000"/>
                </a:solidFill>
              </a:rPr>
              <a:t>nghìn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8229600" y="3277235"/>
            <a:ext cx="4743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457200" y="4727575"/>
            <a:ext cx="4743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4038600" y="5800090"/>
            <a:ext cx="4743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 b="1">
                <a:solidFill>
                  <a:srgbClr val="FF0000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5" grpId="0" animBg="1"/>
      <p:bldP spid="15385" grpId="1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/>
          <p:nvPr/>
        </p:nvGrpSpPr>
        <p:grpSpPr>
          <a:xfrm>
            <a:off x="246063" y="4845050"/>
            <a:ext cx="1093787" cy="1897063"/>
            <a:chOff x="2332" y="1554"/>
            <a:chExt cx="1105" cy="1218"/>
          </a:xfrm>
        </p:grpSpPr>
        <p:sp>
          <p:nvSpPr>
            <p:cNvPr id="3087" name="Freeform 3"/>
            <p:cNvSpPr/>
            <p:nvPr/>
          </p:nvSpPr>
          <p:spPr>
            <a:xfrm>
              <a:off x="2450" y="2113"/>
              <a:ext cx="30" cy="30"/>
            </a:xfrm>
            <a:custGeom>
              <a:avLst/>
              <a:gdLst>
                <a:gd name="txL" fmla="*/ 0 w 61"/>
                <a:gd name="txT" fmla="*/ 0 h 60"/>
                <a:gd name="txR" fmla="*/ 61 w 61"/>
                <a:gd name="txB" fmla="*/ 60 h 60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4"/>
            <p:cNvSpPr/>
            <p:nvPr/>
          </p:nvSpPr>
          <p:spPr>
            <a:xfrm>
              <a:off x="2431" y="2013"/>
              <a:ext cx="67" cy="91"/>
            </a:xfrm>
            <a:custGeom>
              <a:avLst/>
              <a:gdLst>
                <a:gd name="txL" fmla="*/ 0 w 132"/>
                <a:gd name="txT" fmla="*/ 0 h 182"/>
                <a:gd name="txR" fmla="*/ 132 w 132"/>
                <a:gd name="txB" fmla="*/ 182 h 182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5"/>
            <p:cNvSpPr/>
            <p:nvPr/>
          </p:nvSpPr>
          <p:spPr>
            <a:xfrm>
              <a:off x="2431" y="2013"/>
              <a:ext cx="67" cy="91"/>
            </a:xfrm>
            <a:custGeom>
              <a:avLst/>
              <a:gdLst>
                <a:gd name="txL" fmla="*/ 0 w 132"/>
                <a:gd name="txT" fmla="*/ 0 h 182"/>
                <a:gd name="txR" fmla="*/ 132 w 132"/>
                <a:gd name="txB" fmla="*/ 182 h 182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6"/>
            <p:cNvSpPr/>
            <p:nvPr/>
          </p:nvSpPr>
          <p:spPr>
            <a:xfrm>
              <a:off x="2359" y="2051"/>
              <a:ext cx="89" cy="73"/>
            </a:xfrm>
            <a:custGeom>
              <a:avLst/>
              <a:gdLst>
                <a:gd name="txL" fmla="*/ 0 w 177"/>
                <a:gd name="txT" fmla="*/ 0 h 146"/>
                <a:gd name="txR" fmla="*/ 177 w 177"/>
                <a:gd name="txB" fmla="*/ 146 h 146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7"/>
            <p:cNvSpPr/>
            <p:nvPr/>
          </p:nvSpPr>
          <p:spPr>
            <a:xfrm>
              <a:off x="2359" y="2133"/>
              <a:ext cx="89" cy="71"/>
            </a:xfrm>
            <a:custGeom>
              <a:avLst/>
              <a:gdLst>
                <a:gd name="txL" fmla="*/ 0 w 178"/>
                <a:gd name="txT" fmla="*/ 0 h 143"/>
                <a:gd name="txR" fmla="*/ 178 w 178"/>
                <a:gd name="txB" fmla="*/ 143 h 14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Freeform 8"/>
            <p:cNvSpPr/>
            <p:nvPr/>
          </p:nvSpPr>
          <p:spPr>
            <a:xfrm>
              <a:off x="2432" y="2151"/>
              <a:ext cx="66" cy="90"/>
            </a:xfrm>
            <a:custGeom>
              <a:avLst/>
              <a:gdLst>
                <a:gd name="txL" fmla="*/ 0 w 132"/>
                <a:gd name="txT" fmla="*/ 0 h 181"/>
                <a:gd name="txR" fmla="*/ 132 w 132"/>
                <a:gd name="txB" fmla="*/ 181 h 181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9"/>
            <p:cNvSpPr/>
            <p:nvPr/>
          </p:nvSpPr>
          <p:spPr>
            <a:xfrm>
              <a:off x="2482" y="2132"/>
              <a:ext cx="88" cy="72"/>
            </a:xfrm>
            <a:custGeom>
              <a:avLst/>
              <a:gdLst>
                <a:gd name="txL" fmla="*/ 0 w 177"/>
                <a:gd name="txT" fmla="*/ 0 h 144"/>
                <a:gd name="txR" fmla="*/ 177 w 177"/>
                <a:gd name="txB" fmla="*/ 144 h 144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10"/>
            <p:cNvSpPr/>
            <p:nvPr/>
          </p:nvSpPr>
          <p:spPr>
            <a:xfrm>
              <a:off x="2481" y="2051"/>
              <a:ext cx="90" cy="72"/>
            </a:xfrm>
            <a:custGeom>
              <a:avLst/>
              <a:gdLst>
                <a:gd name="txL" fmla="*/ 0 w 180"/>
                <a:gd name="txT" fmla="*/ 0 h 143"/>
                <a:gd name="txR" fmla="*/ 180 w 180"/>
                <a:gd name="txB" fmla="*/ 143 h 143"/>
              </a:gdLst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</a:cxnLst>
              <a:rect l="txL" t="txT" r="txR" b="tx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11"/>
            <p:cNvSpPr/>
            <p:nvPr/>
          </p:nvSpPr>
          <p:spPr>
            <a:xfrm>
              <a:off x="2654" y="1594"/>
              <a:ext cx="12" cy="12"/>
            </a:xfrm>
            <a:custGeom>
              <a:avLst/>
              <a:gdLst>
                <a:gd name="txL" fmla="*/ 0 w 24"/>
                <a:gd name="txT" fmla="*/ 0 h 24"/>
                <a:gd name="txR" fmla="*/ 24 w 24"/>
                <a:gd name="txB" fmla="*/ 24 h 24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12"/>
            <p:cNvSpPr/>
            <p:nvPr/>
          </p:nvSpPr>
          <p:spPr>
            <a:xfrm>
              <a:off x="2647" y="1554"/>
              <a:ext cx="26" cy="37"/>
            </a:xfrm>
            <a:custGeom>
              <a:avLst/>
              <a:gdLst>
                <a:gd name="txL" fmla="*/ 0 w 52"/>
                <a:gd name="txT" fmla="*/ 0 h 73"/>
                <a:gd name="txR" fmla="*/ 52 w 52"/>
                <a:gd name="txB" fmla="*/ 73 h 73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13"/>
            <p:cNvSpPr/>
            <p:nvPr/>
          </p:nvSpPr>
          <p:spPr>
            <a:xfrm>
              <a:off x="2647" y="1554"/>
              <a:ext cx="26" cy="37"/>
            </a:xfrm>
            <a:custGeom>
              <a:avLst/>
              <a:gdLst>
                <a:gd name="txL" fmla="*/ 0 w 52"/>
                <a:gd name="txT" fmla="*/ 0 h 73"/>
                <a:gd name="txR" fmla="*/ 52 w 52"/>
                <a:gd name="txB" fmla="*/ 73 h 73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14"/>
            <p:cNvSpPr/>
            <p:nvPr/>
          </p:nvSpPr>
          <p:spPr>
            <a:xfrm>
              <a:off x="2618" y="1569"/>
              <a:ext cx="36" cy="29"/>
            </a:xfrm>
            <a:custGeom>
              <a:avLst/>
              <a:gdLst>
                <a:gd name="txL" fmla="*/ 0 w 71"/>
                <a:gd name="txT" fmla="*/ 0 h 58"/>
                <a:gd name="txR" fmla="*/ 71 w 71"/>
                <a:gd name="txB" fmla="*/ 58 h 58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Freeform 15"/>
            <p:cNvSpPr/>
            <p:nvPr/>
          </p:nvSpPr>
          <p:spPr>
            <a:xfrm>
              <a:off x="2618" y="1602"/>
              <a:ext cx="36" cy="28"/>
            </a:xfrm>
            <a:custGeom>
              <a:avLst/>
              <a:gdLst>
                <a:gd name="txL" fmla="*/ 0 w 71"/>
                <a:gd name="txT" fmla="*/ 0 h 57"/>
                <a:gd name="txR" fmla="*/ 71 w 71"/>
                <a:gd name="txB" fmla="*/ 57 h 57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Freeform 16"/>
            <p:cNvSpPr/>
            <p:nvPr/>
          </p:nvSpPr>
          <p:spPr>
            <a:xfrm>
              <a:off x="2647" y="1610"/>
              <a:ext cx="26" cy="36"/>
            </a:xfrm>
            <a:custGeom>
              <a:avLst/>
              <a:gdLst>
                <a:gd name="txL" fmla="*/ 0 w 52"/>
                <a:gd name="txT" fmla="*/ 0 h 73"/>
                <a:gd name="txR" fmla="*/ 52 w 52"/>
                <a:gd name="txB" fmla="*/ 73 h 7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Freeform 17"/>
            <p:cNvSpPr/>
            <p:nvPr/>
          </p:nvSpPr>
          <p:spPr>
            <a:xfrm>
              <a:off x="2667" y="1602"/>
              <a:ext cx="36" cy="28"/>
            </a:xfrm>
            <a:custGeom>
              <a:avLst/>
              <a:gdLst>
                <a:gd name="txL" fmla="*/ 0 w 71"/>
                <a:gd name="txT" fmla="*/ 0 h 57"/>
                <a:gd name="txR" fmla="*/ 71 w 71"/>
                <a:gd name="txB" fmla="*/ 57 h 57"/>
              </a:gdLst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Freeform 18"/>
            <p:cNvSpPr/>
            <p:nvPr/>
          </p:nvSpPr>
          <p:spPr>
            <a:xfrm>
              <a:off x="2667" y="1569"/>
              <a:ext cx="36" cy="28"/>
            </a:xfrm>
            <a:custGeom>
              <a:avLst/>
              <a:gdLst>
                <a:gd name="txL" fmla="*/ 0 w 71"/>
                <a:gd name="txT" fmla="*/ 0 h 57"/>
                <a:gd name="txR" fmla="*/ 71 w 71"/>
                <a:gd name="txB" fmla="*/ 57 h 57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Freeform 19"/>
            <p:cNvSpPr/>
            <p:nvPr/>
          </p:nvSpPr>
          <p:spPr>
            <a:xfrm>
              <a:off x="3368" y="2439"/>
              <a:ext cx="12" cy="12"/>
            </a:xfrm>
            <a:custGeom>
              <a:avLst/>
              <a:gdLst>
                <a:gd name="txL" fmla="*/ 0 w 24"/>
                <a:gd name="txT" fmla="*/ 0 h 24"/>
                <a:gd name="txR" fmla="*/ 24 w 24"/>
                <a:gd name="txB" fmla="*/ 24 h 24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Freeform 20"/>
            <p:cNvSpPr/>
            <p:nvPr/>
          </p:nvSpPr>
          <p:spPr>
            <a:xfrm>
              <a:off x="3361" y="2399"/>
              <a:ext cx="26" cy="36"/>
            </a:xfrm>
            <a:custGeom>
              <a:avLst/>
              <a:gdLst>
                <a:gd name="txL" fmla="*/ 0 w 53"/>
                <a:gd name="txT" fmla="*/ 0 h 73"/>
                <a:gd name="txR" fmla="*/ 53 w 53"/>
                <a:gd name="txB" fmla="*/ 73 h 7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Freeform 21"/>
            <p:cNvSpPr/>
            <p:nvPr/>
          </p:nvSpPr>
          <p:spPr>
            <a:xfrm>
              <a:off x="3361" y="2399"/>
              <a:ext cx="26" cy="36"/>
            </a:xfrm>
            <a:custGeom>
              <a:avLst/>
              <a:gdLst>
                <a:gd name="txL" fmla="*/ 0 w 53"/>
                <a:gd name="txT" fmla="*/ 0 h 73"/>
                <a:gd name="txR" fmla="*/ 53 w 53"/>
                <a:gd name="txB" fmla="*/ 73 h 7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Freeform 22"/>
            <p:cNvSpPr/>
            <p:nvPr/>
          </p:nvSpPr>
          <p:spPr>
            <a:xfrm>
              <a:off x="3331" y="2414"/>
              <a:ext cx="36" cy="29"/>
            </a:xfrm>
            <a:custGeom>
              <a:avLst/>
              <a:gdLst>
                <a:gd name="txL" fmla="*/ 0 w 71"/>
                <a:gd name="txT" fmla="*/ 0 h 58"/>
                <a:gd name="txR" fmla="*/ 71 w 71"/>
                <a:gd name="txB" fmla="*/ 58 h 58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Freeform 23"/>
            <p:cNvSpPr/>
            <p:nvPr/>
          </p:nvSpPr>
          <p:spPr>
            <a:xfrm>
              <a:off x="3331" y="2447"/>
              <a:ext cx="37" cy="28"/>
            </a:xfrm>
            <a:custGeom>
              <a:avLst/>
              <a:gdLst>
                <a:gd name="txL" fmla="*/ 0 w 72"/>
                <a:gd name="txT" fmla="*/ 0 h 56"/>
                <a:gd name="txR" fmla="*/ 72 w 72"/>
                <a:gd name="txB" fmla="*/ 56 h 56"/>
              </a:gdLst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Freeform 24"/>
            <p:cNvSpPr/>
            <p:nvPr/>
          </p:nvSpPr>
          <p:spPr>
            <a:xfrm>
              <a:off x="3361" y="2454"/>
              <a:ext cx="26" cy="37"/>
            </a:xfrm>
            <a:custGeom>
              <a:avLst/>
              <a:gdLst>
                <a:gd name="txL" fmla="*/ 0 w 53"/>
                <a:gd name="txT" fmla="*/ 0 h 72"/>
                <a:gd name="txR" fmla="*/ 53 w 53"/>
                <a:gd name="txB" fmla="*/ 72 h 72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txL" t="txT" r="txR" b="tx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Freeform 25"/>
            <p:cNvSpPr/>
            <p:nvPr/>
          </p:nvSpPr>
          <p:spPr>
            <a:xfrm>
              <a:off x="3381" y="2447"/>
              <a:ext cx="36" cy="28"/>
            </a:xfrm>
            <a:custGeom>
              <a:avLst/>
              <a:gdLst>
                <a:gd name="txL" fmla="*/ 0 w 71"/>
                <a:gd name="txT" fmla="*/ 0 h 56"/>
                <a:gd name="txR" fmla="*/ 71 w 71"/>
                <a:gd name="txB" fmla="*/ 56 h 56"/>
              </a:gdLst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Freeform 26"/>
            <p:cNvSpPr/>
            <p:nvPr/>
          </p:nvSpPr>
          <p:spPr>
            <a:xfrm>
              <a:off x="3380" y="2414"/>
              <a:ext cx="37" cy="28"/>
            </a:xfrm>
            <a:custGeom>
              <a:avLst/>
              <a:gdLst>
                <a:gd name="txL" fmla="*/ 0 w 72"/>
                <a:gd name="txT" fmla="*/ 0 h 57"/>
                <a:gd name="txR" fmla="*/ 72 w 72"/>
                <a:gd name="txB" fmla="*/ 57 h 57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Freeform 27"/>
            <p:cNvSpPr/>
            <p:nvPr/>
          </p:nvSpPr>
          <p:spPr>
            <a:xfrm>
              <a:off x="2672" y="2420"/>
              <a:ext cx="11" cy="12"/>
            </a:xfrm>
            <a:custGeom>
              <a:avLst/>
              <a:gdLst>
                <a:gd name="txL" fmla="*/ 0 w 23"/>
                <a:gd name="txT" fmla="*/ 0 h 24"/>
                <a:gd name="txR" fmla="*/ 23 w 23"/>
                <a:gd name="txB" fmla="*/ 24 h 24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Freeform 28"/>
            <p:cNvSpPr/>
            <p:nvPr/>
          </p:nvSpPr>
          <p:spPr>
            <a:xfrm>
              <a:off x="2664" y="2381"/>
              <a:ext cx="26" cy="36"/>
            </a:xfrm>
            <a:custGeom>
              <a:avLst/>
              <a:gdLst>
                <a:gd name="txL" fmla="*/ 0 w 52"/>
                <a:gd name="txT" fmla="*/ 0 h 73"/>
                <a:gd name="txR" fmla="*/ 52 w 52"/>
                <a:gd name="txB" fmla="*/ 73 h 7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Freeform 29"/>
            <p:cNvSpPr/>
            <p:nvPr/>
          </p:nvSpPr>
          <p:spPr>
            <a:xfrm>
              <a:off x="2664" y="2381"/>
              <a:ext cx="26" cy="36"/>
            </a:xfrm>
            <a:custGeom>
              <a:avLst/>
              <a:gdLst>
                <a:gd name="txL" fmla="*/ 0 w 52"/>
                <a:gd name="txT" fmla="*/ 0 h 73"/>
                <a:gd name="txR" fmla="*/ 52 w 52"/>
                <a:gd name="txB" fmla="*/ 73 h 7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Freeform 30"/>
            <p:cNvSpPr/>
            <p:nvPr/>
          </p:nvSpPr>
          <p:spPr>
            <a:xfrm>
              <a:off x="2635" y="2396"/>
              <a:ext cx="35" cy="28"/>
            </a:xfrm>
            <a:custGeom>
              <a:avLst/>
              <a:gdLst>
                <a:gd name="txL" fmla="*/ 0 w 72"/>
                <a:gd name="txT" fmla="*/ 0 h 58"/>
                <a:gd name="txR" fmla="*/ 72 w 72"/>
                <a:gd name="txB" fmla="*/ 58 h 5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Freeform 31"/>
            <p:cNvSpPr/>
            <p:nvPr/>
          </p:nvSpPr>
          <p:spPr>
            <a:xfrm>
              <a:off x="2635" y="2428"/>
              <a:ext cx="35" cy="29"/>
            </a:xfrm>
            <a:custGeom>
              <a:avLst/>
              <a:gdLst>
                <a:gd name="txL" fmla="*/ 0 w 72"/>
                <a:gd name="txT" fmla="*/ 0 h 56"/>
                <a:gd name="txR" fmla="*/ 72 w 72"/>
                <a:gd name="txB" fmla="*/ 56 h 56"/>
              </a:gdLst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Freeform 32"/>
            <p:cNvSpPr/>
            <p:nvPr/>
          </p:nvSpPr>
          <p:spPr>
            <a:xfrm>
              <a:off x="2664" y="2435"/>
              <a:ext cx="27" cy="37"/>
            </a:xfrm>
            <a:custGeom>
              <a:avLst/>
              <a:gdLst>
                <a:gd name="txL" fmla="*/ 0 w 53"/>
                <a:gd name="txT" fmla="*/ 0 h 72"/>
                <a:gd name="txR" fmla="*/ 53 w 53"/>
                <a:gd name="txB" fmla="*/ 72 h 72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</a:cxnLst>
              <a:rect l="txL" t="txT" r="txR" b="tx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Freeform 33"/>
            <p:cNvSpPr/>
            <p:nvPr/>
          </p:nvSpPr>
          <p:spPr>
            <a:xfrm>
              <a:off x="2684" y="2428"/>
              <a:ext cx="35" cy="29"/>
            </a:xfrm>
            <a:custGeom>
              <a:avLst/>
              <a:gdLst>
                <a:gd name="txL" fmla="*/ 0 w 72"/>
                <a:gd name="txT" fmla="*/ 0 h 57"/>
                <a:gd name="txR" fmla="*/ 72 w 72"/>
                <a:gd name="txB" fmla="*/ 57 h 57"/>
              </a:gdLst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Freeform 34"/>
            <p:cNvSpPr/>
            <p:nvPr/>
          </p:nvSpPr>
          <p:spPr>
            <a:xfrm>
              <a:off x="2684" y="2395"/>
              <a:ext cx="35" cy="29"/>
            </a:xfrm>
            <a:custGeom>
              <a:avLst/>
              <a:gdLst>
                <a:gd name="txL" fmla="*/ 0 w 72"/>
                <a:gd name="txT" fmla="*/ 0 h 58"/>
                <a:gd name="txR" fmla="*/ 72 w 72"/>
                <a:gd name="txB" fmla="*/ 58 h 58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Freeform 35"/>
            <p:cNvSpPr/>
            <p:nvPr/>
          </p:nvSpPr>
          <p:spPr>
            <a:xfrm>
              <a:off x="2471" y="1815"/>
              <a:ext cx="72" cy="84"/>
            </a:xfrm>
            <a:custGeom>
              <a:avLst/>
              <a:gdLst>
                <a:gd name="txL" fmla="*/ 0 w 144"/>
                <a:gd name="txT" fmla="*/ 0 h 167"/>
                <a:gd name="txR" fmla="*/ 144 w 144"/>
                <a:gd name="txB" fmla="*/ 167 h 167"/>
              </a:gdLst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</a:cxnLst>
              <a:rect l="txL" t="txT" r="txR" b="tx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Freeform 36"/>
            <p:cNvSpPr/>
            <p:nvPr/>
          </p:nvSpPr>
          <p:spPr>
            <a:xfrm>
              <a:off x="2436" y="1811"/>
              <a:ext cx="102" cy="40"/>
            </a:xfrm>
            <a:custGeom>
              <a:avLst/>
              <a:gdLst>
                <a:gd name="txL" fmla="*/ 0 w 204"/>
                <a:gd name="txT" fmla="*/ 0 h 82"/>
                <a:gd name="txR" fmla="*/ 204 w 204"/>
                <a:gd name="txB" fmla="*/ 82 h 82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Freeform 37"/>
            <p:cNvSpPr/>
            <p:nvPr/>
          </p:nvSpPr>
          <p:spPr>
            <a:xfrm>
              <a:off x="2534" y="1815"/>
              <a:ext cx="42" cy="104"/>
            </a:xfrm>
            <a:custGeom>
              <a:avLst/>
              <a:gdLst>
                <a:gd name="txL" fmla="*/ 0 w 84"/>
                <a:gd name="txT" fmla="*/ 0 h 208"/>
                <a:gd name="txR" fmla="*/ 84 w 84"/>
                <a:gd name="txB" fmla="*/ 208 h 208"/>
              </a:gdLst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</a:cxnLst>
              <a:rect l="txL" t="txT" r="txR" b="tx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Freeform 38"/>
            <p:cNvSpPr/>
            <p:nvPr/>
          </p:nvSpPr>
          <p:spPr>
            <a:xfrm>
              <a:off x="2551" y="1812"/>
              <a:ext cx="72" cy="84"/>
            </a:xfrm>
            <a:custGeom>
              <a:avLst/>
              <a:gdLst>
                <a:gd name="txL" fmla="*/ 0 w 144"/>
                <a:gd name="txT" fmla="*/ 0 h 170"/>
                <a:gd name="txR" fmla="*/ 144 w 144"/>
                <a:gd name="txB" fmla="*/ 170 h 170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Freeform 39"/>
            <p:cNvSpPr/>
            <p:nvPr/>
          </p:nvSpPr>
          <p:spPr>
            <a:xfrm>
              <a:off x="2558" y="1793"/>
              <a:ext cx="99" cy="51"/>
            </a:xfrm>
            <a:custGeom>
              <a:avLst/>
              <a:gdLst>
                <a:gd name="txL" fmla="*/ 0 w 199"/>
                <a:gd name="txT" fmla="*/ 0 h 103"/>
                <a:gd name="txR" fmla="*/ 199 w 199"/>
                <a:gd name="txB" fmla="*/ 103 h 10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Freeform 40"/>
            <p:cNvSpPr/>
            <p:nvPr/>
          </p:nvSpPr>
          <p:spPr>
            <a:xfrm>
              <a:off x="2631" y="2659"/>
              <a:ext cx="53" cy="98"/>
            </a:xfrm>
            <a:custGeom>
              <a:avLst/>
              <a:gdLst>
                <a:gd name="txL" fmla="*/ 0 w 107"/>
                <a:gd name="txT" fmla="*/ 0 h 195"/>
                <a:gd name="txR" fmla="*/ 107 w 107"/>
                <a:gd name="txB" fmla="*/ 195 h 195"/>
              </a:gdLst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txL" t="txT" r="txR" b="tx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Freeform 41"/>
            <p:cNvSpPr/>
            <p:nvPr/>
          </p:nvSpPr>
          <p:spPr>
            <a:xfrm>
              <a:off x="2581" y="2656"/>
              <a:ext cx="91" cy="63"/>
            </a:xfrm>
            <a:custGeom>
              <a:avLst/>
              <a:gdLst>
                <a:gd name="txL" fmla="*/ 0 w 183"/>
                <a:gd name="txT" fmla="*/ 0 h 126"/>
                <a:gd name="txR" fmla="*/ 183 w 183"/>
                <a:gd name="txB" fmla="*/ 126 h 126"/>
              </a:gdLst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txL" t="txT" r="txR" b="tx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Freeform 42"/>
            <p:cNvSpPr/>
            <p:nvPr/>
          </p:nvSpPr>
          <p:spPr>
            <a:xfrm>
              <a:off x="2681" y="2658"/>
              <a:ext cx="52" cy="98"/>
            </a:xfrm>
            <a:custGeom>
              <a:avLst/>
              <a:gdLst>
                <a:gd name="txL" fmla="*/ 0 w 102"/>
                <a:gd name="txT" fmla="*/ 0 h 197"/>
                <a:gd name="txR" fmla="*/ 102 w 102"/>
                <a:gd name="txB" fmla="*/ 197 h 197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Freeform 43"/>
            <p:cNvSpPr/>
            <p:nvPr/>
          </p:nvSpPr>
          <p:spPr>
            <a:xfrm>
              <a:off x="2684" y="2652"/>
              <a:ext cx="90" cy="64"/>
            </a:xfrm>
            <a:custGeom>
              <a:avLst/>
              <a:gdLst>
                <a:gd name="txL" fmla="*/ 0 w 180"/>
                <a:gd name="txT" fmla="*/ 0 h 129"/>
                <a:gd name="txR" fmla="*/ 180 w 180"/>
                <a:gd name="txB" fmla="*/ 129 h 129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Freeform 44"/>
            <p:cNvSpPr/>
            <p:nvPr/>
          </p:nvSpPr>
          <p:spPr>
            <a:xfrm>
              <a:off x="2688" y="2614"/>
              <a:ext cx="103" cy="42"/>
            </a:xfrm>
            <a:custGeom>
              <a:avLst/>
              <a:gdLst>
                <a:gd name="txL" fmla="*/ 0 w 206"/>
                <a:gd name="txT" fmla="*/ 0 h 85"/>
                <a:gd name="txR" fmla="*/ 206 w 206"/>
                <a:gd name="txB" fmla="*/ 85 h 85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Freeform 45"/>
            <p:cNvSpPr/>
            <p:nvPr/>
          </p:nvSpPr>
          <p:spPr>
            <a:xfrm>
              <a:off x="2360" y="2408"/>
              <a:ext cx="74" cy="47"/>
            </a:xfrm>
            <a:custGeom>
              <a:avLst/>
              <a:gdLst>
                <a:gd name="txL" fmla="*/ 0 w 147"/>
                <a:gd name="txT" fmla="*/ 0 h 95"/>
                <a:gd name="txR" fmla="*/ 147 w 147"/>
                <a:gd name="txB" fmla="*/ 95 h 95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Freeform 46"/>
            <p:cNvSpPr/>
            <p:nvPr/>
          </p:nvSpPr>
          <p:spPr>
            <a:xfrm>
              <a:off x="2357" y="2414"/>
              <a:ext cx="43" cy="77"/>
            </a:xfrm>
            <a:custGeom>
              <a:avLst/>
              <a:gdLst>
                <a:gd name="txL" fmla="*/ 0 w 87"/>
                <a:gd name="txT" fmla="*/ 0 h 154"/>
                <a:gd name="txR" fmla="*/ 87 w 87"/>
                <a:gd name="txB" fmla="*/ 154 h 154"/>
              </a:gdLst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txL" t="txT" r="txR" b="tx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Freeform 47"/>
            <p:cNvSpPr/>
            <p:nvPr/>
          </p:nvSpPr>
          <p:spPr>
            <a:xfrm>
              <a:off x="2359" y="2373"/>
              <a:ext cx="81" cy="34"/>
            </a:xfrm>
            <a:custGeom>
              <a:avLst/>
              <a:gdLst>
                <a:gd name="txL" fmla="*/ 0 w 161"/>
                <a:gd name="txT" fmla="*/ 0 h 69"/>
                <a:gd name="txR" fmla="*/ 161 w 161"/>
                <a:gd name="txB" fmla="*/ 69 h 69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Freeform 48"/>
            <p:cNvSpPr/>
            <p:nvPr/>
          </p:nvSpPr>
          <p:spPr>
            <a:xfrm>
              <a:off x="2356" y="2338"/>
              <a:ext cx="57" cy="66"/>
            </a:xfrm>
            <a:custGeom>
              <a:avLst/>
              <a:gdLst>
                <a:gd name="txL" fmla="*/ 0 w 114"/>
                <a:gd name="txT" fmla="*/ 0 h 133"/>
                <a:gd name="txR" fmla="*/ 114 w 114"/>
                <a:gd name="txB" fmla="*/ 133 h 133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Freeform 49"/>
            <p:cNvSpPr/>
            <p:nvPr/>
          </p:nvSpPr>
          <p:spPr>
            <a:xfrm>
              <a:off x="2332" y="2318"/>
              <a:ext cx="35" cy="82"/>
            </a:xfrm>
            <a:custGeom>
              <a:avLst/>
              <a:gdLst>
                <a:gd name="txL" fmla="*/ 0 w 70"/>
                <a:gd name="txT" fmla="*/ 0 h 163"/>
                <a:gd name="txR" fmla="*/ 70 w 70"/>
                <a:gd name="txB" fmla="*/ 163 h 163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Freeform 50"/>
            <p:cNvSpPr/>
            <p:nvPr/>
          </p:nvSpPr>
          <p:spPr>
            <a:xfrm>
              <a:off x="2376" y="1599"/>
              <a:ext cx="180" cy="174"/>
            </a:xfrm>
            <a:custGeom>
              <a:avLst/>
              <a:gdLst>
                <a:gd name="txL" fmla="*/ 0 w 361"/>
                <a:gd name="txT" fmla="*/ 0 h 348"/>
                <a:gd name="txR" fmla="*/ 361 w 361"/>
                <a:gd name="txB" fmla="*/ 348 h 348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Freeform 51"/>
            <p:cNvSpPr/>
            <p:nvPr/>
          </p:nvSpPr>
          <p:spPr>
            <a:xfrm>
              <a:off x="2332" y="2439"/>
              <a:ext cx="63" cy="171"/>
            </a:xfrm>
            <a:custGeom>
              <a:avLst/>
              <a:gdLst>
                <a:gd name="txL" fmla="*/ 0 w 126"/>
                <a:gd name="txT" fmla="*/ 0 h 343"/>
                <a:gd name="txR" fmla="*/ 126 w 126"/>
                <a:gd name="txB" fmla="*/ 343 h 34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Freeform 52"/>
            <p:cNvSpPr/>
            <p:nvPr/>
          </p:nvSpPr>
          <p:spPr>
            <a:xfrm>
              <a:off x="2684" y="2480"/>
              <a:ext cx="165" cy="80"/>
            </a:xfrm>
            <a:custGeom>
              <a:avLst/>
              <a:gdLst>
                <a:gd name="txL" fmla="*/ 0 w 332"/>
                <a:gd name="txT" fmla="*/ 0 h 160"/>
                <a:gd name="txR" fmla="*/ 332 w 332"/>
                <a:gd name="txB" fmla="*/ 160 h 160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Freeform 53"/>
            <p:cNvSpPr/>
            <p:nvPr/>
          </p:nvSpPr>
          <p:spPr>
            <a:xfrm>
              <a:off x="2464" y="1984"/>
              <a:ext cx="186" cy="670"/>
            </a:xfrm>
            <a:custGeom>
              <a:avLst/>
              <a:gdLst>
                <a:gd name="txL" fmla="*/ 0 w 373"/>
                <a:gd name="txT" fmla="*/ 0 h 1340"/>
                <a:gd name="txR" fmla="*/ 373 w 373"/>
                <a:gd name="txB" fmla="*/ 1340 h 1340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Freeform 54"/>
            <p:cNvSpPr/>
            <p:nvPr/>
          </p:nvSpPr>
          <p:spPr>
            <a:xfrm>
              <a:off x="2886" y="2685"/>
              <a:ext cx="55" cy="62"/>
            </a:xfrm>
            <a:custGeom>
              <a:avLst/>
              <a:gdLst>
                <a:gd name="txL" fmla="*/ 0 w 110"/>
                <a:gd name="txT" fmla="*/ 0 h 123"/>
                <a:gd name="txR" fmla="*/ 110 w 110"/>
                <a:gd name="txB" fmla="*/ 123 h 123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Freeform 55"/>
            <p:cNvSpPr/>
            <p:nvPr/>
          </p:nvSpPr>
          <p:spPr>
            <a:xfrm>
              <a:off x="2905" y="2708"/>
              <a:ext cx="16" cy="16"/>
            </a:xfrm>
            <a:custGeom>
              <a:avLst/>
              <a:gdLst>
                <a:gd name="txL" fmla="*/ 0 w 31"/>
                <a:gd name="txT" fmla="*/ 0 h 33"/>
                <a:gd name="txR" fmla="*/ 31 w 31"/>
                <a:gd name="txB" fmla="*/ 33 h 3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0" name="Freeform 56"/>
            <p:cNvSpPr/>
            <p:nvPr/>
          </p:nvSpPr>
          <p:spPr>
            <a:xfrm>
              <a:off x="2366" y="2699"/>
              <a:ext cx="56" cy="61"/>
            </a:xfrm>
            <a:custGeom>
              <a:avLst/>
              <a:gdLst>
                <a:gd name="txL" fmla="*/ 0 w 111"/>
                <a:gd name="txT" fmla="*/ 0 h 122"/>
                <a:gd name="txR" fmla="*/ 111 w 111"/>
                <a:gd name="txB" fmla="*/ 122 h 122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1" name="Freeform 57"/>
            <p:cNvSpPr/>
            <p:nvPr/>
          </p:nvSpPr>
          <p:spPr>
            <a:xfrm>
              <a:off x="2385" y="2721"/>
              <a:ext cx="16" cy="16"/>
            </a:xfrm>
            <a:custGeom>
              <a:avLst/>
              <a:gdLst>
                <a:gd name="txL" fmla="*/ 0 w 32"/>
                <a:gd name="txT" fmla="*/ 0 h 32"/>
                <a:gd name="txR" fmla="*/ 32 w 32"/>
                <a:gd name="txB" fmla="*/ 32 h 32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Freeform 58"/>
            <p:cNvSpPr/>
            <p:nvPr/>
          </p:nvSpPr>
          <p:spPr>
            <a:xfrm>
              <a:off x="2400" y="1686"/>
              <a:ext cx="68" cy="74"/>
            </a:xfrm>
            <a:custGeom>
              <a:avLst/>
              <a:gdLst>
                <a:gd name="txL" fmla="*/ 0 w 136"/>
                <a:gd name="txT" fmla="*/ 0 h 149"/>
                <a:gd name="txR" fmla="*/ 136 w 136"/>
                <a:gd name="txB" fmla="*/ 149 h 149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Freeform 59"/>
            <p:cNvSpPr/>
            <p:nvPr/>
          </p:nvSpPr>
          <p:spPr>
            <a:xfrm>
              <a:off x="2423" y="1713"/>
              <a:ext cx="20" cy="20"/>
            </a:xfrm>
            <a:custGeom>
              <a:avLst/>
              <a:gdLst>
                <a:gd name="txL" fmla="*/ 0 w 39"/>
                <a:gd name="txT" fmla="*/ 0 h 40"/>
                <a:gd name="txR" fmla="*/ 39 w 39"/>
                <a:gd name="txB" fmla="*/ 40 h 4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Freeform 60"/>
            <p:cNvSpPr/>
            <p:nvPr/>
          </p:nvSpPr>
          <p:spPr>
            <a:xfrm>
              <a:off x="3282" y="2529"/>
              <a:ext cx="64" cy="90"/>
            </a:xfrm>
            <a:custGeom>
              <a:avLst/>
              <a:gdLst>
                <a:gd name="txL" fmla="*/ 0 w 129"/>
                <a:gd name="txT" fmla="*/ 0 h 181"/>
                <a:gd name="txR" fmla="*/ 129 w 129"/>
                <a:gd name="txB" fmla="*/ 181 h 18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Freeform 61"/>
            <p:cNvSpPr/>
            <p:nvPr/>
          </p:nvSpPr>
          <p:spPr>
            <a:xfrm>
              <a:off x="3251" y="2513"/>
              <a:ext cx="45" cy="103"/>
            </a:xfrm>
            <a:custGeom>
              <a:avLst/>
              <a:gdLst>
                <a:gd name="txL" fmla="*/ 0 w 90"/>
                <a:gd name="txT" fmla="*/ 0 h 206"/>
                <a:gd name="txR" fmla="*/ 90 w 90"/>
                <a:gd name="txB" fmla="*/ 206 h 206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Freeform 62"/>
            <p:cNvSpPr/>
            <p:nvPr/>
          </p:nvSpPr>
          <p:spPr>
            <a:xfrm>
              <a:off x="3283" y="2583"/>
              <a:ext cx="100" cy="50"/>
            </a:xfrm>
            <a:custGeom>
              <a:avLst/>
              <a:gdLst>
                <a:gd name="txL" fmla="*/ 0 w 201"/>
                <a:gd name="txT" fmla="*/ 0 h 99"/>
                <a:gd name="txR" fmla="*/ 201 w 201"/>
                <a:gd name="txB" fmla="*/ 99 h 99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Freeform 63"/>
            <p:cNvSpPr/>
            <p:nvPr/>
          </p:nvSpPr>
          <p:spPr>
            <a:xfrm>
              <a:off x="3281" y="2628"/>
              <a:ext cx="99" cy="50"/>
            </a:xfrm>
            <a:custGeom>
              <a:avLst/>
              <a:gdLst>
                <a:gd name="txL" fmla="*/ 0 w 198"/>
                <a:gd name="txT" fmla="*/ 0 h 100"/>
                <a:gd name="txR" fmla="*/ 198 w 198"/>
                <a:gd name="txB" fmla="*/ 100 h 100"/>
              </a:gdLst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</a:cxnLst>
              <a:rect l="txL" t="txT" r="txR" b="tx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Freeform 64"/>
            <p:cNvSpPr/>
            <p:nvPr/>
          </p:nvSpPr>
          <p:spPr>
            <a:xfrm>
              <a:off x="3273" y="2637"/>
              <a:ext cx="68" cy="87"/>
            </a:xfrm>
            <a:custGeom>
              <a:avLst/>
              <a:gdLst>
                <a:gd name="txL" fmla="*/ 0 w 136"/>
                <a:gd name="txT" fmla="*/ 0 h 174"/>
                <a:gd name="txR" fmla="*/ 136 w 136"/>
                <a:gd name="txB" fmla="*/ 174 h 174"/>
              </a:gdLst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</a:cxnLst>
              <a:rect l="txL" t="txT" r="txR" b="tx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9" name="Freeform 65"/>
            <p:cNvSpPr/>
            <p:nvPr/>
          </p:nvSpPr>
          <p:spPr>
            <a:xfrm>
              <a:off x="3028" y="2593"/>
              <a:ext cx="234" cy="81"/>
            </a:xfrm>
            <a:custGeom>
              <a:avLst/>
              <a:gdLst>
                <a:gd name="txL" fmla="*/ 0 w 469"/>
                <a:gd name="txT" fmla="*/ 0 h 163"/>
                <a:gd name="txR" fmla="*/ 469 w 469"/>
                <a:gd name="txB" fmla="*/ 163 h 16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Freeform 66"/>
            <p:cNvSpPr/>
            <p:nvPr/>
          </p:nvSpPr>
          <p:spPr>
            <a:xfrm>
              <a:off x="3125" y="2508"/>
              <a:ext cx="71" cy="73"/>
            </a:xfrm>
            <a:custGeom>
              <a:avLst/>
              <a:gdLst>
                <a:gd name="txL" fmla="*/ 0 w 142"/>
                <a:gd name="txT" fmla="*/ 0 h 145"/>
                <a:gd name="txR" fmla="*/ 142 w 142"/>
                <a:gd name="txB" fmla="*/ 145 h 145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Freeform 67"/>
            <p:cNvSpPr/>
            <p:nvPr/>
          </p:nvSpPr>
          <p:spPr>
            <a:xfrm>
              <a:off x="3149" y="2534"/>
              <a:ext cx="21" cy="20"/>
            </a:xfrm>
            <a:custGeom>
              <a:avLst/>
              <a:gdLst>
                <a:gd name="txL" fmla="*/ 0 w 40"/>
                <a:gd name="txT" fmla="*/ 0 h 39"/>
                <a:gd name="txR" fmla="*/ 40 w 40"/>
                <a:gd name="txB" fmla="*/ 39 h 3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Freeform 68"/>
            <p:cNvSpPr/>
            <p:nvPr/>
          </p:nvSpPr>
          <p:spPr>
            <a:xfrm>
              <a:off x="2944" y="2499"/>
              <a:ext cx="26" cy="26"/>
            </a:xfrm>
            <a:custGeom>
              <a:avLst/>
              <a:gdLst>
                <a:gd name="txL" fmla="*/ 0 w 52"/>
                <a:gd name="txT" fmla="*/ 0 h 50"/>
                <a:gd name="txR" fmla="*/ 52 w 52"/>
                <a:gd name="txB" fmla="*/ 50 h 5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3" name="Freeform 69"/>
            <p:cNvSpPr/>
            <p:nvPr/>
          </p:nvSpPr>
          <p:spPr>
            <a:xfrm>
              <a:off x="2930" y="2414"/>
              <a:ext cx="56" cy="78"/>
            </a:xfrm>
            <a:custGeom>
              <a:avLst/>
              <a:gdLst>
                <a:gd name="txL" fmla="*/ 0 w 113"/>
                <a:gd name="txT" fmla="*/ 0 h 156"/>
                <a:gd name="txR" fmla="*/ 113 w 113"/>
                <a:gd name="txB" fmla="*/ 156 h 156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Freeform 70"/>
            <p:cNvSpPr/>
            <p:nvPr/>
          </p:nvSpPr>
          <p:spPr>
            <a:xfrm>
              <a:off x="2930" y="2414"/>
              <a:ext cx="56" cy="78"/>
            </a:xfrm>
            <a:custGeom>
              <a:avLst/>
              <a:gdLst>
                <a:gd name="txL" fmla="*/ 0 w 113"/>
                <a:gd name="txT" fmla="*/ 0 h 156"/>
                <a:gd name="txR" fmla="*/ 113 w 113"/>
                <a:gd name="txB" fmla="*/ 156 h 156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5" name="Freeform 71"/>
            <p:cNvSpPr/>
            <p:nvPr/>
          </p:nvSpPr>
          <p:spPr>
            <a:xfrm>
              <a:off x="2972" y="2447"/>
              <a:ext cx="76" cy="61"/>
            </a:xfrm>
            <a:custGeom>
              <a:avLst/>
              <a:gdLst>
                <a:gd name="txL" fmla="*/ 0 w 152"/>
                <a:gd name="txT" fmla="*/ 0 h 123"/>
                <a:gd name="txR" fmla="*/ 152 w 152"/>
                <a:gd name="txB" fmla="*/ 123 h 123"/>
              </a:gdLst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6" name="Freeform 72"/>
            <p:cNvSpPr/>
            <p:nvPr/>
          </p:nvSpPr>
          <p:spPr>
            <a:xfrm>
              <a:off x="2972" y="2517"/>
              <a:ext cx="76" cy="61"/>
            </a:xfrm>
            <a:custGeom>
              <a:avLst/>
              <a:gdLst>
                <a:gd name="txL" fmla="*/ 0 w 153"/>
                <a:gd name="txT" fmla="*/ 0 h 122"/>
                <a:gd name="txR" fmla="*/ 153 w 153"/>
                <a:gd name="txB" fmla="*/ 122 h 122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7" name="Freeform 73"/>
            <p:cNvSpPr/>
            <p:nvPr/>
          </p:nvSpPr>
          <p:spPr>
            <a:xfrm>
              <a:off x="2930" y="2532"/>
              <a:ext cx="55" cy="78"/>
            </a:xfrm>
            <a:custGeom>
              <a:avLst/>
              <a:gdLst>
                <a:gd name="txL" fmla="*/ 0 w 112"/>
                <a:gd name="txT" fmla="*/ 0 h 156"/>
                <a:gd name="txR" fmla="*/ 112 w 112"/>
                <a:gd name="txB" fmla="*/ 156 h 15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txL" t="txT" r="txR" b="tx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8" name="Freeform 74"/>
            <p:cNvSpPr/>
            <p:nvPr/>
          </p:nvSpPr>
          <p:spPr>
            <a:xfrm>
              <a:off x="2868" y="2515"/>
              <a:ext cx="75" cy="62"/>
            </a:xfrm>
            <a:custGeom>
              <a:avLst/>
              <a:gdLst>
                <a:gd name="txL" fmla="*/ 0 w 151"/>
                <a:gd name="txT" fmla="*/ 0 h 123"/>
                <a:gd name="txR" fmla="*/ 151 w 151"/>
                <a:gd name="txB" fmla="*/ 123 h 123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9" name="Freeform 75"/>
            <p:cNvSpPr/>
            <p:nvPr/>
          </p:nvSpPr>
          <p:spPr>
            <a:xfrm>
              <a:off x="2867" y="2446"/>
              <a:ext cx="76" cy="62"/>
            </a:xfrm>
            <a:custGeom>
              <a:avLst/>
              <a:gdLst>
                <a:gd name="txL" fmla="*/ 0 w 152"/>
                <a:gd name="txT" fmla="*/ 0 h 123"/>
                <a:gd name="txR" fmla="*/ 152 w 152"/>
                <a:gd name="txB" fmla="*/ 123 h 123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0" name="Freeform 76"/>
            <p:cNvSpPr/>
            <p:nvPr/>
          </p:nvSpPr>
          <p:spPr>
            <a:xfrm>
              <a:off x="2555" y="2447"/>
              <a:ext cx="68" cy="74"/>
            </a:xfrm>
            <a:custGeom>
              <a:avLst/>
              <a:gdLst>
                <a:gd name="txL" fmla="*/ 0 w 136"/>
                <a:gd name="txT" fmla="*/ 0 h 148"/>
                <a:gd name="txR" fmla="*/ 136 w 136"/>
                <a:gd name="txB" fmla="*/ 148 h 148"/>
              </a:gdLst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1" name="Freeform 77"/>
            <p:cNvSpPr/>
            <p:nvPr/>
          </p:nvSpPr>
          <p:spPr>
            <a:xfrm>
              <a:off x="2579" y="2473"/>
              <a:ext cx="20" cy="21"/>
            </a:xfrm>
            <a:custGeom>
              <a:avLst/>
              <a:gdLst>
                <a:gd name="txL" fmla="*/ 0 w 39"/>
                <a:gd name="txT" fmla="*/ 0 h 40"/>
                <a:gd name="txR" fmla="*/ 39 w 39"/>
                <a:gd name="txB" fmla="*/ 40 h 4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2" name="Freeform 78"/>
            <p:cNvSpPr/>
            <p:nvPr/>
          </p:nvSpPr>
          <p:spPr>
            <a:xfrm>
              <a:off x="2642" y="1923"/>
              <a:ext cx="68" cy="74"/>
            </a:xfrm>
            <a:custGeom>
              <a:avLst/>
              <a:gdLst>
                <a:gd name="txL" fmla="*/ 0 w 136"/>
                <a:gd name="txT" fmla="*/ 0 h 147"/>
                <a:gd name="txR" fmla="*/ 136 w 136"/>
                <a:gd name="txB" fmla="*/ 147 h 147"/>
              </a:gdLst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3" name="Freeform 79"/>
            <p:cNvSpPr/>
            <p:nvPr/>
          </p:nvSpPr>
          <p:spPr>
            <a:xfrm>
              <a:off x="2667" y="1949"/>
              <a:ext cx="20" cy="20"/>
            </a:xfrm>
            <a:custGeom>
              <a:avLst/>
              <a:gdLst>
                <a:gd name="txL" fmla="*/ 0 w 39"/>
                <a:gd name="txT" fmla="*/ 0 h 39"/>
                <a:gd name="txR" fmla="*/ 39 w 39"/>
                <a:gd name="txB" fmla="*/ 39 h 3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4" name="Freeform 80"/>
            <p:cNvSpPr/>
            <p:nvPr/>
          </p:nvSpPr>
          <p:spPr>
            <a:xfrm>
              <a:off x="2593" y="1695"/>
              <a:ext cx="30" cy="30"/>
            </a:xfrm>
            <a:custGeom>
              <a:avLst/>
              <a:gdLst>
                <a:gd name="txL" fmla="*/ 0 w 60"/>
                <a:gd name="txT" fmla="*/ 0 h 59"/>
                <a:gd name="txR" fmla="*/ 60 w 60"/>
                <a:gd name="txB" fmla="*/ 59 h 5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5" name="Freeform 81"/>
            <p:cNvSpPr/>
            <p:nvPr/>
          </p:nvSpPr>
          <p:spPr>
            <a:xfrm>
              <a:off x="2601" y="1702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6" name="Freeform 82"/>
            <p:cNvSpPr/>
            <p:nvPr/>
          </p:nvSpPr>
          <p:spPr>
            <a:xfrm>
              <a:off x="2352" y="1812"/>
              <a:ext cx="30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7" name="Freeform 83"/>
            <p:cNvSpPr/>
            <p:nvPr/>
          </p:nvSpPr>
          <p:spPr>
            <a:xfrm>
              <a:off x="2359" y="1819"/>
              <a:ext cx="15" cy="15"/>
            </a:xfrm>
            <a:custGeom>
              <a:avLst/>
              <a:gdLst>
                <a:gd name="txL" fmla="*/ 0 w 29"/>
                <a:gd name="txT" fmla="*/ 0 h 30"/>
                <a:gd name="txR" fmla="*/ 29 w 29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8" name="Freeform 84"/>
            <p:cNvSpPr/>
            <p:nvPr/>
          </p:nvSpPr>
          <p:spPr>
            <a:xfrm>
              <a:off x="2336" y="1607"/>
              <a:ext cx="30" cy="29"/>
            </a:xfrm>
            <a:custGeom>
              <a:avLst/>
              <a:gdLst>
                <a:gd name="txL" fmla="*/ 0 w 60"/>
                <a:gd name="txT" fmla="*/ 0 h 59"/>
                <a:gd name="txR" fmla="*/ 60 w 60"/>
                <a:gd name="txB" fmla="*/ 59 h 59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9" name="Freeform 85"/>
            <p:cNvSpPr/>
            <p:nvPr/>
          </p:nvSpPr>
          <p:spPr>
            <a:xfrm>
              <a:off x="2343" y="1614"/>
              <a:ext cx="15" cy="15"/>
            </a:xfrm>
            <a:custGeom>
              <a:avLst/>
              <a:gdLst>
                <a:gd name="txL" fmla="*/ 0 w 30"/>
                <a:gd name="txT" fmla="*/ 0 h 29"/>
                <a:gd name="txR" fmla="*/ 30 w 30"/>
                <a:gd name="txB" fmla="*/ 29 h 2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0" name="Freeform 86"/>
            <p:cNvSpPr/>
            <p:nvPr/>
          </p:nvSpPr>
          <p:spPr>
            <a:xfrm>
              <a:off x="2456" y="1929"/>
              <a:ext cx="30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1" name="Freeform 87"/>
            <p:cNvSpPr/>
            <p:nvPr/>
          </p:nvSpPr>
          <p:spPr>
            <a:xfrm>
              <a:off x="2463" y="1937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2" name="Freeform 88"/>
            <p:cNvSpPr/>
            <p:nvPr/>
          </p:nvSpPr>
          <p:spPr>
            <a:xfrm>
              <a:off x="2357" y="1988"/>
              <a:ext cx="30" cy="29"/>
            </a:xfrm>
            <a:custGeom>
              <a:avLst/>
              <a:gdLst>
                <a:gd name="txL" fmla="*/ 0 w 60"/>
                <a:gd name="txT" fmla="*/ 0 h 59"/>
                <a:gd name="txR" fmla="*/ 60 w 60"/>
                <a:gd name="txB" fmla="*/ 59 h 59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3" name="Freeform 89"/>
            <p:cNvSpPr/>
            <p:nvPr/>
          </p:nvSpPr>
          <p:spPr>
            <a:xfrm>
              <a:off x="2365" y="1995"/>
              <a:ext cx="15" cy="15"/>
            </a:xfrm>
            <a:custGeom>
              <a:avLst/>
              <a:gdLst>
                <a:gd name="txL" fmla="*/ 0 w 30"/>
                <a:gd name="txT" fmla="*/ 0 h 29"/>
                <a:gd name="txR" fmla="*/ 30 w 30"/>
                <a:gd name="txB" fmla="*/ 29 h 2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4" name="Freeform 90"/>
            <p:cNvSpPr/>
            <p:nvPr/>
          </p:nvSpPr>
          <p:spPr>
            <a:xfrm>
              <a:off x="2658" y="2044"/>
              <a:ext cx="30" cy="30"/>
            </a:xfrm>
            <a:custGeom>
              <a:avLst/>
              <a:gdLst>
                <a:gd name="txL" fmla="*/ 0 w 59"/>
                <a:gd name="txT" fmla="*/ 0 h 60"/>
                <a:gd name="txR" fmla="*/ 59 w 59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" name="Freeform 91"/>
            <p:cNvSpPr/>
            <p:nvPr/>
          </p:nvSpPr>
          <p:spPr>
            <a:xfrm>
              <a:off x="2666" y="2051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" name="Freeform 92"/>
            <p:cNvSpPr/>
            <p:nvPr/>
          </p:nvSpPr>
          <p:spPr>
            <a:xfrm>
              <a:off x="2674" y="1787"/>
              <a:ext cx="30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" name="Freeform 93"/>
            <p:cNvSpPr/>
            <p:nvPr/>
          </p:nvSpPr>
          <p:spPr>
            <a:xfrm>
              <a:off x="2682" y="1795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" name="Freeform 94"/>
            <p:cNvSpPr/>
            <p:nvPr/>
          </p:nvSpPr>
          <p:spPr>
            <a:xfrm>
              <a:off x="2677" y="2164"/>
              <a:ext cx="30" cy="29"/>
            </a:xfrm>
            <a:custGeom>
              <a:avLst/>
              <a:gdLst>
                <a:gd name="txL" fmla="*/ 0 w 58"/>
                <a:gd name="txT" fmla="*/ 0 h 60"/>
                <a:gd name="txR" fmla="*/ 58 w 58"/>
                <a:gd name="txB" fmla="*/ 60 h 60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" name="Freeform 95"/>
            <p:cNvSpPr/>
            <p:nvPr/>
          </p:nvSpPr>
          <p:spPr>
            <a:xfrm>
              <a:off x="2685" y="2171"/>
              <a:ext cx="14" cy="15"/>
            </a:xfrm>
            <a:custGeom>
              <a:avLst/>
              <a:gdLst>
                <a:gd name="txL" fmla="*/ 0 w 28"/>
                <a:gd name="txT" fmla="*/ 0 h 30"/>
                <a:gd name="txR" fmla="*/ 28 w 28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" name="Freeform 96"/>
            <p:cNvSpPr/>
            <p:nvPr/>
          </p:nvSpPr>
          <p:spPr>
            <a:xfrm>
              <a:off x="2539" y="2259"/>
              <a:ext cx="29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" name="Freeform 97"/>
            <p:cNvSpPr/>
            <p:nvPr/>
          </p:nvSpPr>
          <p:spPr>
            <a:xfrm>
              <a:off x="2546" y="2267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" name="Freeform 98"/>
            <p:cNvSpPr/>
            <p:nvPr/>
          </p:nvSpPr>
          <p:spPr>
            <a:xfrm>
              <a:off x="2416" y="2291"/>
              <a:ext cx="30" cy="30"/>
            </a:xfrm>
            <a:custGeom>
              <a:avLst/>
              <a:gdLst>
                <a:gd name="txL" fmla="*/ 0 w 60"/>
                <a:gd name="txT" fmla="*/ 0 h 59"/>
                <a:gd name="txR" fmla="*/ 60 w 60"/>
                <a:gd name="txB" fmla="*/ 59 h 5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" name="Freeform 99"/>
            <p:cNvSpPr/>
            <p:nvPr/>
          </p:nvSpPr>
          <p:spPr>
            <a:xfrm>
              <a:off x="2423" y="2298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" name="Freeform 100"/>
            <p:cNvSpPr/>
            <p:nvPr/>
          </p:nvSpPr>
          <p:spPr>
            <a:xfrm>
              <a:off x="2344" y="2212"/>
              <a:ext cx="30" cy="29"/>
            </a:xfrm>
            <a:custGeom>
              <a:avLst/>
              <a:gdLst>
                <a:gd name="txL" fmla="*/ 0 w 60"/>
                <a:gd name="txT" fmla="*/ 0 h 57"/>
                <a:gd name="txR" fmla="*/ 60 w 60"/>
                <a:gd name="txB" fmla="*/ 57 h 57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" name="Freeform 101"/>
            <p:cNvSpPr/>
            <p:nvPr/>
          </p:nvSpPr>
          <p:spPr>
            <a:xfrm>
              <a:off x="2351" y="2219"/>
              <a:ext cx="15" cy="14"/>
            </a:xfrm>
            <a:custGeom>
              <a:avLst/>
              <a:gdLst>
                <a:gd name="txL" fmla="*/ 0 w 30"/>
                <a:gd name="txT" fmla="*/ 0 h 27"/>
                <a:gd name="txR" fmla="*/ 30 w 30"/>
                <a:gd name="txB" fmla="*/ 27 h 27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" name="Freeform 102"/>
            <p:cNvSpPr/>
            <p:nvPr/>
          </p:nvSpPr>
          <p:spPr>
            <a:xfrm>
              <a:off x="2458" y="2403"/>
              <a:ext cx="30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" name="Freeform 103"/>
            <p:cNvSpPr/>
            <p:nvPr/>
          </p:nvSpPr>
          <p:spPr>
            <a:xfrm>
              <a:off x="2466" y="2411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" name="Freeform 104"/>
            <p:cNvSpPr/>
            <p:nvPr/>
          </p:nvSpPr>
          <p:spPr>
            <a:xfrm>
              <a:off x="2403" y="2539"/>
              <a:ext cx="30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" name="Freeform 105"/>
            <p:cNvSpPr/>
            <p:nvPr/>
          </p:nvSpPr>
          <p:spPr>
            <a:xfrm>
              <a:off x="2410" y="2546"/>
              <a:ext cx="15" cy="15"/>
            </a:xfrm>
            <a:custGeom>
              <a:avLst/>
              <a:gdLst>
                <a:gd name="txL" fmla="*/ 0 w 29"/>
                <a:gd name="txT" fmla="*/ 0 h 30"/>
                <a:gd name="txR" fmla="*/ 29 w 29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" name="Freeform 106"/>
            <p:cNvSpPr/>
            <p:nvPr/>
          </p:nvSpPr>
          <p:spPr>
            <a:xfrm>
              <a:off x="2480" y="2665"/>
              <a:ext cx="30" cy="29"/>
            </a:xfrm>
            <a:custGeom>
              <a:avLst/>
              <a:gdLst>
                <a:gd name="txL" fmla="*/ 0 w 59"/>
                <a:gd name="txT" fmla="*/ 0 h 59"/>
                <a:gd name="txR" fmla="*/ 59 w 59"/>
                <a:gd name="txB" fmla="*/ 59 h 59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" name="Freeform 107"/>
            <p:cNvSpPr/>
            <p:nvPr/>
          </p:nvSpPr>
          <p:spPr>
            <a:xfrm>
              <a:off x="2487" y="2672"/>
              <a:ext cx="15" cy="14"/>
            </a:xfrm>
            <a:custGeom>
              <a:avLst/>
              <a:gdLst>
                <a:gd name="txL" fmla="*/ 0 w 29"/>
                <a:gd name="txT" fmla="*/ 0 h 29"/>
                <a:gd name="txR" fmla="*/ 29 w 29"/>
                <a:gd name="txB" fmla="*/ 29 h 29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" name="Freeform 108"/>
            <p:cNvSpPr/>
            <p:nvPr/>
          </p:nvSpPr>
          <p:spPr>
            <a:xfrm>
              <a:off x="2624" y="2585"/>
              <a:ext cx="30" cy="29"/>
            </a:xfrm>
            <a:custGeom>
              <a:avLst/>
              <a:gdLst>
                <a:gd name="txL" fmla="*/ 0 w 60"/>
                <a:gd name="txT" fmla="*/ 0 h 59"/>
                <a:gd name="txR" fmla="*/ 60 w 60"/>
                <a:gd name="txB" fmla="*/ 59 h 59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" name="Freeform 109"/>
            <p:cNvSpPr/>
            <p:nvPr/>
          </p:nvSpPr>
          <p:spPr>
            <a:xfrm>
              <a:off x="2631" y="2592"/>
              <a:ext cx="15" cy="14"/>
            </a:xfrm>
            <a:custGeom>
              <a:avLst/>
              <a:gdLst>
                <a:gd name="txL" fmla="*/ 0 w 30"/>
                <a:gd name="txT" fmla="*/ 0 h 29"/>
                <a:gd name="txR" fmla="*/ 30 w 30"/>
                <a:gd name="txB" fmla="*/ 29 h 29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" name="Freeform 110"/>
            <p:cNvSpPr/>
            <p:nvPr/>
          </p:nvSpPr>
          <p:spPr>
            <a:xfrm>
              <a:off x="2621" y="2333"/>
              <a:ext cx="30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" name="Freeform 111"/>
            <p:cNvSpPr/>
            <p:nvPr/>
          </p:nvSpPr>
          <p:spPr>
            <a:xfrm>
              <a:off x="2628" y="2341"/>
              <a:ext cx="15" cy="15"/>
            </a:xfrm>
            <a:custGeom>
              <a:avLst/>
              <a:gdLst>
                <a:gd name="txL" fmla="*/ 0 w 30"/>
                <a:gd name="txT" fmla="*/ 0 h 29"/>
                <a:gd name="txR" fmla="*/ 30 w 30"/>
                <a:gd name="txB" fmla="*/ 29 h 2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6" name="Freeform 112"/>
            <p:cNvSpPr/>
            <p:nvPr/>
          </p:nvSpPr>
          <p:spPr>
            <a:xfrm>
              <a:off x="2709" y="2526"/>
              <a:ext cx="30" cy="30"/>
            </a:xfrm>
            <a:custGeom>
              <a:avLst/>
              <a:gdLst>
                <a:gd name="txL" fmla="*/ 0 w 60"/>
                <a:gd name="txT" fmla="*/ 0 h 59"/>
                <a:gd name="txR" fmla="*/ 60 w 60"/>
                <a:gd name="txB" fmla="*/ 59 h 5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" name="Freeform 113"/>
            <p:cNvSpPr/>
            <p:nvPr/>
          </p:nvSpPr>
          <p:spPr>
            <a:xfrm>
              <a:off x="2716" y="2533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8" name="Freeform 114"/>
            <p:cNvSpPr/>
            <p:nvPr/>
          </p:nvSpPr>
          <p:spPr>
            <a:xfrm>
              <a:off x="2821" y="2427"/>
              <a:ext cx="30" cy="30"/>
            </a:xfrm>
            <a:custGeom>
              <a:avLst/>
              <a:gdLst>
                <a:gd name="txL" fmla="*/ 0 w 58"/>
                <a:gd name="txT" fmla="*/ 0 h 58"/>
                <a:gd name="txR" fmla="*/ 58 w 58"/>
                <a:gd name="txB" fmla="*/ 58 h 58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9" name="Freeform 115"/>
            <p:cNvSpPr/>
            <p:nvPr/>
          </p:nvSpPr>
          <p:spPr>
            <a:xfrm>
              <a:off x="2829" y="2435"/>
              <a:ext cx="14" cy="14"/>
            </a:xfrm>
            <a:custGeom>
              <a:avLst/>
              <a:gdLst>
                <a:gd name="txL" fmla="*/ 0 w 29"/>
                <a:gd name="txT" fmla="*/ 0 h 28"/>
                <a:gd name="txR" fmla="*/ 29 w 29"/>
                <a:gd name="txB" fmla="*/ 28 h 28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0" name="Freeform 116"/>
            <p:cNvSpPr/>
            <p:nvPr/>
          </p:nvSpPr>
          <p:spPr>
            <a:xfrm>
              <a:off x="2818" y="2606"/>
              <a:ext cx="30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1" name="Freeform 117"/>
            <p:cNvSpPr/>
            <p:nvPr/>
          </p:nvSpPr>
          <p:spPr>
            <a:xfrm>
              <a:off x="2826" y="2613"/>
              <a:ext cx="15" cy="15"/>
            </a:xfrm>
            <a:custGeom>
              <a:avLst/>
              <a:gdLst>
                <a:gd name="txL" fmla="*/ 0 w 30"/>
                <a:gd name="txT" fmla="*/ 0 h 28"/>
                <a:gd name="txR" fmla="*/ 30 w 30"/>
                <a:gd name="txB" fmla="*/ 28 h 28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2" name="Freeform 118"/>
            <p:cNvSpPr/>
            <p:nvPr/>
          </p:nvSpPr>
          <p:spPr>
            <a:xfrm>
              <a:off x="2802" y="2723"/>
              <a:ext cx="30" cy="30"/>
            </a:xfrm>
            <a:custGeom>
              <a:avLst/>
              <a:gdLst>
                <a:gd name="txL" fmla="*/ 0 w 59"/>
                <a:gd name="txT" fmla="*/ 0 h 60"/>
                <a:gd name="txR" fmla="*/ 59 w 59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3" name="Freeform 119"/>
            <p:cNvSpPr/>
            <p:nvPr/>
          </p:nvSpPr>
          <p:spPr>
            <a:xfrm>
              <a:off x="2810" y="2730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4" name="Freeform 120"/>
            <p:cNvSpPr/>
            <p:nvPr/>
          </p:nvSpPr>
          <p:spPr>
            <a:xfrm>
              <a:off x="3018" y="2652"/>
              <a:ext cx="30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" name="Freeform 121"/>
            <p:cNvSpPr/>
            <p:nvPr/>
          </p:nvSpPr>
          <p:spPr>
            <a:xfrm>
              <a:off x="3025" y="2660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6" name="Freeform 122"/>
            <p:cNvSpPr/>
            <p:nvPr/>
          </p:nvSpPr>
          <p:spPr>
            <a:xfrm>
              <a:off x="3124" y="2731"/>
              <a:ext cx="30" cy="30"/>
            </a:xfrm>
            <a:custGeom>
              <a:avLst/>
              <a:gdLst>
                <a:gd name="txL" fmla="*/ 0 w 60"/>
                <a:gd name="txT" fmla="*/ 0 h 59"/>
                <a:gd name="txR" fmla="*/ 60 w 60"/>
                <a:gd name="txB" fmla="*/ 59 h 5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7" name="Freeform 123"/>
            <p:cNvSpPr/>
            <p:nvPr/>
          </p:nvSpPr>
          <p:spPr>
            <a:xfrm>
              <a:off x="3132" y="2738"/>
              <a:ext cx="15" cy="15"/>
            </a:xfrm>
            <a:custGeom>
              <a:avLst/>
              <a:gdLst>
                <a:gd name="txL" fmla="*/ 0 w 30"/>
                <a:gd name="txT" fmla="*/ 0 h 29"/>
                <a:gd name="txR" fmla="*/ 30 w 30"/>
                <a:gd name="txB" fmla="*/ 29 h 2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8" name="Freeform 124"/>
            <p:cNvSpPr/>
            <p:nvPr/>
          </p:nvSpPr>
          <p:spPr>
            <a:xfrm>
              <a:off x="3079" y="2462"/>
              <a:ext cx="30" cy="30"/>
            </a:xfrm>
            <a:custGeom>
              <a:avLst/>
              <a:gdLst>
                <a:gd name="txL" fmla="*/ 0 w 59"/>
                <a:gd name="txT" fmla="*/ 0 h 60"/>
                <a:gd name="txR" fmla="*/ 59 w 59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9" name="Freeform 125"/>
            <p:cNvSpPr/>
            <p:nvPr/>
          </p:nvSpPr>
          <p:spPr>
            <a:xfrm>
              <a:off x="3087" y="2469"/>
              <a:ext cx="14" cy="15"/>
            </a:xfrm>
            <a:custGeom>
              <a:avLst/>
              <a:gdLst>
                <a:gd name="txL" fmla="*/ 0 w 29"/>
                <a:gd name="txT" fmla="*/ 0 h 28"/>
                <a:gd name="txR" fmla="*/ 29 w 29"/>
                <a:gd name="txB" fmla="*/ 28 h 28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0" name="Freeform 126"/>
            <p:cNvSpPr/>
            <p:nvPr/>
          </p:nvSpPr>
          <p:spPr>
            <a:xfrm>
              <a:off x="3234" y="2443"/>
              <a:ext cx="30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1" name="Freeform 127"/>
            <p:cNvSpPr/>
            <p:nvPr/>
          </p:nvSpPr>
          <p:spPr>
            <a:xfrm>
              <a:off x="3241" y="2450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2" name="Freeform 128"/>
            <p:cNvSpPr/>
            <p:nvPr/>
          </p:nvSpPr>
          <p:spPr>
            <a:xfrm>
              <a:off x="3207" y="2590"/>
              <a:ext cx="30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3" name="Freeform 129"/>
            <p:cNvSpPr/>
            <p:nvPr/>
          </p:nvSpPr>
          <p:spPr>
            <a:xfrm>
              <a:off x="3215" y="2597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4" name="Freeform 130"/>
            <p:cNvSpPr/>
            <p:nvPr/>
          </p:nvSpPr>
          <p:spPr>
            <a:xfrm>
              <a:off x="3231" y="2715"/>
              <a:ext cx="30" cy="30"/>
            </a:xfrm>
            <a:custGeom>
              <a:avLst/>
              <a:gdLst>
                <a:gd name="txL" fmla="*/ 0 w 58"/>
                <a:gd name="txT" fmla="*/ 0 h 59"/>
                <a:gd name="txR" fmla="*/ 58 w 58"/>
                <a:gd name="txB" fmla="*/ 59 h 5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5" name="Freeform 131"/>
            <p:cNvSpPr/>
            <p:nvPr/>
          </p:nvSpPr>
          <p:spPr>
            <a:xfrm>
              <a:off x="3239" y="2723"/>
              <a:ext cx="14" cy="14"/>
            </a:xfrm>
            <a:custGeom>
              <a:avLst/>
              <a:gdLst>
                <a:gd name="txL" fmla="*/ 0 w 28"/>
                <a:gd name="txT" fmla="*/ 0 h 29"/>
                <a:gd name="txR" fmla="*/ 28 w 28"/>
                <a:gd name="txB" fmla="*/ 29 h 29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6" name="Freeform 132"/>
            <p:cNvSpPr/>
            <p:nvPr/>
          </p:nvSpPr>
          <p:spPr>
            <a:xfrm>
              <a:off x="3380" y="2742"/>
              <a:ext cx="30" cy="30"/>
            </a:xfrm>
            <a:custGeom>
              <a:avLst/>
              <a:gdLst>
                <a:gd name="txL" fmla="*/ 0 w 60"/>
                <a:gd name="txT" fmla="*/ 0 h 58"/>
                <a:gd name="txR" fmla="*/ 60 w 60"/>
                <a:gd name="txB" fmla="*/ 58 h 58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7" name="Freeform 133"/>
            <p:cNvSpPr/>
            <p:nvPr/>
          </p:nvSpPr>
          <p:spPr>
            <a:xfrm>
              <a:off x="3388" y="2750"/>
              <a:ext cx="15" cy="14"/>
            </a:xfrm>
            <a:custGeom>
              <a:avLst/>
              <a:gdLst>
                <a:gd name="txL" fmla="*/ 0 w 30"/>
                <a:gd name="txT" fmla="*/ 0 h 28"/>
                <a:gd name="txR" fmla="*/ 30 w 30"/>
                <a:gd name="txB" fmla="*/ 28 h 28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8" name="Freeform 134"/>
            <p:cNvSpPr/>
            <p:nvPr/>
          </p:nvSpPr>
          <p:spPr>
            <a:xfrm>
              <a:off x="3407" y="2643"/>
              <a:ext cx="30" cy="30"/>
            </a:xfrm>
            <a:custGeom>
              <a:avLst/>
              <a:gdLst>
                <a:gd name="txL" fmla="*/ 0 w 60"/>
                <a:gd name="txT" fmla="*/ 0 h 59"/>
                <a:gd name="txR" fmla="*/ 60 w 60"/>
                <a:gd name="txB" fmla="*/ 59 h 5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9" name="Freeform 135"/>
            <p:cNvSpPr/>
            <p:nvPr/>
          </p:nvSpPr>
          <p:spPr>
            <a:xfrm>
              <a:off x="3414" y="2651"/>
              <a:ext cx="15" cy="14"/>
            </a:xfrm>
            <a:custGeom>
              <a:avLst/>
              <a:gdLst>
                <a:gd name="txL" fmla="*/ 0 w 30"/>
                <a:gd name="txT" fmla="*/ 0 h 29"/>
                <a:gd name="txR" fmla="*/ 30 w 30"/>
                <a:gd name="txB" fmla="*/ 29 h 29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0" name="Freeform 136"/>
            <p:cNvSpPr/>
            <p:nvPr/>
          </p:nvSpPr>
          <p:spPr>
            <a:xfrm>
              <a:off x="3407" y="2515"/>
              <a:ext cx="30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1" name="Freeform 137"/>
            <p:cNvSpPr/>
            <p:nvPr/>
          </p:nvSpPr>
          <p:spPr>
            <a:xfrm>
              <a:off x="3414" y="2522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2" name="Freeform 138"/>
            <p:cNvSpPr/>
            <p:nvPr/>
          </p:nvSpPr>
          <p:spPr>
            <a:xfrm>
              <a:off x="2347" y="2643"/>
              <a:ext cx="29" cy="30"/>
            </a:xfrm>
            <a:custGeom>
              <a:avLst/>
              <a:gdLst>
                <a:gd name="txL" fmla="*/ 0 w 58"/>
                <a:gd name="txT" fmla="*/ 0 h 59"/>
                <a:gd name="txR" fmla="*/ 58 w 58"/>
                <a:gd name="txB" fmla="*/ 59 h 5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3" name="Freeform 139"/>
            <p:cNvSpPr/>
            <p:nvPr/>
          </p:nvSpPr>
          <p:spPr>
            <a:xfrm>
              <a:off x="2354" y="2651"/>
              <a:ext cx="15" cy="14"/>
            </a:xfrm>
            <a:custGeom>
              <a:avLst/>
              <a:gdLst>
                <a:gd name="txL" fmla="*/ 0 w 29"/>
                <a:gd name="txT" fmla="*/ 0 h 29"/>
                <a:gd name="txR" fmla="*/ 29 w 29"/>
                <a:gd name="txB" fmla="*/ 29 h 29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4" name="Freeform 140"/>
            <p:cNvSpPr/>
            <p:nvPr/>
          </p:nvSpPr>
          <p:spPr>
            <a:xfrm>
              <a:off x="2485" y="1569"/>
              <a:ext cx="30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5" name="Freeform 141"/>
            <p:cNvSpPr/>
            <p:nvPr/>
          </p:nvSpPr>
          <p:spPr>
            <a:xfrm>
              <a:off x="2492" y="1577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5" name="Picture 6" descr="photo-1"/>
          <p:cNvPicPr>
            <a:picLocks noChangeAspect="1"/>
          </p:cNvPicPr>
          <p:nvPr/>
        </p:nvPicPr>
        <p:blipFill>
          <a:blip r:embed="rId3">
            <a:lum bright="-1999"/>
          </a:blip>
          <a:stretch>
            <a:fillRect/>
          </a:stretch>
        </p:blipFill>
        <p:spPr>
          <a:xfrm>
            <a:off x="1841500" y="6316663"/>
            <a:ext cx="5776913" cy="577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2" descr="UY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4845050"/>
            <a:ext cx="1095375" cy="2016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" name="AutoShape 14"/>
          <p:cNvSpPr>
            <a:spLocks noChangeArrowheads="1"/>
          </p:cNvSpPr>
          <p:nvPr/>
        </p:nvSpPr>
        <p:spPr bwMode="auto">
          <a:xfrm>
            <a:off x="2725738" y="1136650"/>
            <a:ext cx="3657600" cy="2292350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66FF33">
                  <a:alpha val="0"/>
                </a:srgbClr>
              </a:gs>
              <a:gs pos="100000">
                <a:srgbClr val="FF33CC">
                  <a:alpha val="14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50800" sx="1000" sy="1000" algn="ctr" rotWithShape="0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8" name="Rectangle 310"/>
          <p:cNvSpPr/>
          <p:nvPr/>
        </p:nvSpPr>
        <p:spPr>
          <a:xfrm>
            <a:off x="4114800" y="4000500"/>
            <a:ext cx="337185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1800" dirty="0">
                <a:cs typeface="Arial" panose="020B0604020202020204" pitchFamily="34" charset="0"/>
              </a:rPr>
              <a:t> </a:t>
            </a:r>
            <a:endParaRPr lang="vi-VN" altLang="vi-VN" sz="1800" dirty="0">
              <a:ea typeface="Arial" panose="020B0604020202020204" pitchFamily="34" charset="0"/>
            </a:endParaRPr>
          </a:p>
        </p:txBody>
      </p:sp>
      <p:sp>
        <p:nvSpPr>
          <p:cNvPr id="3080" name="WordArt 294"/>
          <p:cNvSpPr>
            <a:spLocks noTextEdit="1"/>
          </p:cNvSpPr>
          <p:nvPr/>
        </p:nvSpPr>
        <p:spPr>
          <a:xfrm>
            <a:off x="2725738" y="1066800"/>
            <a:ext cx="3598862" cy="19062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2700" b="1" dirty="0" smtClean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endParaRPr lang="en-US" sz="2700" b="1" dirty="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82" name="Picture 14" descr="Firewrk8"/>
          <p:cNvPicPr>
            <a:picLocks noChangeAspect="1"/>
          </p:cNvPicPr>
          <p:nvPr/>
        </p:nvPicPr>
        <p:blipFill>
          <a:blip r:embed="rId5">
            <a:lum bright="6000" contrast="30000"/>
          </a:blip>
          <a:stretch>
            <a:fillRect/>
          </a:stretch>
        </p:blipFill>
        <p:spPr>
          <a:xfrm>
            <a:off x="644525" y="1257300"/>
            <a:ext cx="1943100" cy="1885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3" name="Picture 14" descr="Firewrk8"/>
          <p:cNvPicPr>
            <a:picLocks noChangeAspect="1"/>
          </p:cNvPicPr>
          <p:nvPr/>
        </p:nvPicPr>
        <p:blipFill>
          <a:blip r:embed="rId5">
            <a:lum bright="6000" contrast="30000"/>
          </a:blip>
          <a:stretch>
            <a:fillRect/>
          </a:stretch>
        </p:blipFill>
        <p:spPr>
          <a:xfrm>
            <a:off x="6646863" y="1243013"/>
            <a:ext cx="1943100" cy="1885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" name="Picture 11" descr="Bellcol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" name="Picture 11" descr="Bellcol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4800" y="-30162"/>
            <a:ext cx="1219200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6" name="WordArt 11"/>
          <p:cNvSpPr>
            <a:spLocks noTextEdit="1"/>
          </p:cNvSpPr>
          <p:nvPr/>
        </p:nvSpPr>
        <p:spPr>
          <a:xfrm>
            <a:off x="842010" y="3693160"/>
            <a:ext cx="7459345" cy="22218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pPr algn="ctr"/>
            <a:r>
              <a:rPr lang="vi-VN" altLang="en-US" sz="3600" b="1" dirty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VIẾT SỐ TỰ NHIÊN </a:t>
            </a:r>
          </a:p>
          <a:p>
            <a:pPr algn="ctr"/>
            <a:r>
              <a:rPr lang="vi-VN" altLang="en-US" sz="3600" b="1" dirty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TRONG HỆ THẬP PHÂN</a:t>
            </a:r>
          </a:p>
          <a:p>
            <a:pPr algn="ctr"/>
            <a:endParaRPr lang="vi-VN" altLang="en-US" sz="3600" b="1" dirty="0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vi-VN" altLang="en-US" sz="3600" b="1" dirty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0200" y="3048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Thứ</a:t>
            </a:r>
            <a:r>
              <a:rPr lang="en-US" sz="2800" dirty="0" smtClean="0"/>
              <a:t>   </a:t>
            </a:r>
            <a:r>
              <a:rPr lang="en-US" sz="2800" dirty="0" err="1" smtClean="0"/>
              <a:t>ngày</a:t>
            </a:r>
            <a:r>
              <a:rPr lang="en-US" sz="2800" dirty="0" smtClean="0"/>
              <a:t>      </a:t>
            </a:r>
            <a:r>
              <a:rPr lang="en-US" sz="2800" dirty="0" err="1" smtClean="0"/>
              <a:t>tháng</a:t>
            </a:r>
            <a:r>
              <a:rPr lang="en-US" sz="2800" dirty="0" smtClean="0"/>
              <a:t>     </a:t>
            </a:r>
            <a:r>
              <a:rPr lang="en-US" sz="2800" dirty="0" err="1" smtClean="0"/>
              <a:t>năm</a:t>
            </a:r>
            <a:r>
              <a:rPr lang="en-US" sz="2800" dirty="0" smtClean="0"/>
              <a:t>  2021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"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12">
            <a:hlinkClick r:id="" action="ppaction://noaction"/>
          </p:cNvPr>
          <p:cNvSpPr/>
          <p:nvPr/>
        </p:nvSpPr>
        <p:spPr>
          <a:xfrm>
            <a:off x="3086100" y="76200"/>
            <a:ext cx="2971800" cy="990600"/>
          </a:xfrm>
          <a:prstGeom prst="homePlate">
            <a:avLst/>
          </a:prstGeom>
          <a:solidFill>
            <a:srgbClr val="FFFF00"/>
          </a:solidFill>
          <a:ln w="57150" cmpd="dbl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5955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1191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6723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623185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7914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935095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90415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24637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119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86995" y="1701165"/>
            <a:ext cx="8969375" cy="4485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eaLnBrk="1" hangingPunct="1">
              <a:lnSpc>
                <a:spcPct val="140000"/>
              </a:lnSpc>
              <a:spcBef>
                <a:spcPct val="50000"/>
              </a:spcBef>
              <a:buNone/>
            </a:pPr>
            <a:r>
              <a:rPr lang="vi-VN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 trước b</a:t>
            </a:r>
            <a:r>
              <a:rPr sz="5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br>
              <a:rPr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 SÁNH VÀ XẾP THỨ TỰ CÁC SỐ TỰ NHIÊN”</a:t>
            </a:r>
            <a:r>
              <a:rPr lang="vi-VN" sz="5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vi-VN" sz="5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vi-VN" sz="5400" b="1" i="1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SGK T</a:t>
            </a:r>
            <a:r>
              <a:rPr sz="5400" b="1" i="1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rang </a:t>
            </a:r>
            <a:r>
              <a:rPr lang="vi-VN" sz="5400" b="1" i="1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21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 descr="rgb-on-white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0"/>
            <a:ext cx="9448800" cy="7045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26" name="Picture 12" descr="Flowers blink Anima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27" name="Picture 13" descr="Flowers blink Anima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28" name="Picture 10" descr="Animated Nature - Flower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3400" y="4038600"/>
            <a:ext cx="1600200" cy="2428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1089660" y="798830"/>
            <a:ext cx="6964043" cy="311531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6600" b="1" i="0" u="none" strike="noStrike" kern="1200" cap="none" spc="0" normalizeH="0" baseline="0" noProof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CÁC EM </a:t>
            </a:r>
            <a:r>
              <a:rPr kumimoji="0" lang="vi-VN" altLang="en-US" sz="6600" b="1" i="0" u="none" strike="noStrike" kern="1200" cap="none" spc="0" normalizeH="0" baseline="0" noProof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 MỚI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6600" b="1" i="0" u="none" strike="noStrike" kern="1200" cap="none" spc="0" normalizeH="0" baseline="0" noProof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 VẺ!</a:t>
            </a:r>
          </a:p>
        </p:txBody>
      </p:sp>
      <p:sp>
        <p:nvSpPr>
          <p:cNvPr id="77830" name="Rectangle 43015"/>
          <p:cNvSpPr/>
          <p:nvPr/>
        </p:nvSpPr>
        <p:spPr>
          <a:xfrm>
            <a:off x="2828925" y="5235575"/>
            <a:ext cx="3400425" cy="873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31"/>
              </a:avLst>
            </a:prstTxWarp>
            <a:normAutofit/>
          </a:bodyPr>
          <a:lstStyle/>
          <a:p>
            <a:pPr algn="ctr"/>
            <a:r>
              <a:rPr lang="en-US" sz="3600" b="1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.VnCooperH" panose="020B7200000000000000" charset="0"/>
                <a:ea typeface=".VnCooperH" panose="020B7200000000000000" charset="0"/>
              </a:rPr>
              <a:t>Good bye!</a:t>
            </a:r>
          </a:p>
        </p:txBody>
      </p:sp>
      <p:pic>
        <p:nvPicPr>
          <p:cNvPr id="54292" name="Picture 20" descr="2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288" y="2420938"/>
            <a:ext cx="21336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0" descr="2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420938"/>
            <a:ext cx="21336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90" name="Picture 18" descr="2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7013" y="4038600"/>
            <a:ext cx="4010025" cy="16335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3592443"/>
            <a:ext cx="2209800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838200"/>
            <a:ext cx="5096698" cy="2261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1638254"/>
            <a:ext cx="3322608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4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7" y="219178"/>
            <a:ext cx="8736325" cy="641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4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219200"/>
            <a:ext cx="4419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đơn vị = 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chục  </a:t>
            </a:r>
            <a:endParaRPr lang="en-US" alt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057400"/>
            <a:ext cx="46482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chục  = 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trăm</a:t>
            </a:r>
            <a:endParaRPr lang="en-US" alt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819400"/>
            <a:ext cx="55626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trăm = 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nghìn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  <a:endParaRPr lang="vi-VN" altLang="en-US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1066800"/>
            <a:ext cx="4572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en-US" altLang="en-US" sz="4000" b="1" dirty="0">
              <a:solidFill>
                <a:srgbClr val="0000FF"/>
              </a:solidFill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500" y="1905000"/>
            <a:ext cx="4572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en-US" altLang="en-US" sz="4000" b="1" dirty="0">
              <a:solidFill>
                <a:srgbClr val="0000FF"/>
              </a:solidFill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2667000"/>
            <a:ext cx="4572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en-US" altLang="en-US" sz="4000" b="1" dirty="0">
              <a:solidFill>
                <a:srgbClr val="0000FF"/>
              </a:solidFill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381000" y="3657600"/>
            <a:ext cx="8458200" cy="3124200"/>
          </a:xfrm>
          <a:prstGeom prst="cloudCallout">
            <a:avLst>
              <a:gd name="adj1" fmla="val -23928"/>
              <a:gd name="adj2" fmla="val -6790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hệ thập phân cứ 10 đơn vị ở một h</a:t>
            </a:r>
            <a:r>
              <a:rPr lang="en-US" alt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thì hợp th</a:t>
            </a:r>
            <a:r>
              <a:rPr lang="en-US" alt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mấy đơn vị ở h</a:t>
            </a:r>
            <a:r>
              <a:rPr lang="en-US" alt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trên liền tiếp nó?</a:t>
            </a:r>
          </a:p>
          <a:p>
            <a:pPr lvl="0" algn="ctr" eaLnBrk="1" hangingPunct="1">
              <a:buNone/>
            </a:pPr>
            <a:endParaRPr sz="36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4158615"/>
            <a:ext cx="7924800" cy="2170113"/>
          </a:xfrm>
          <a:prstGeom prst="rect">
            <a:avLst/>
          </a:prstGeom>
          <a:solidFill>
            <a:schemeClr val="bg1"/>
          </a:solidFill>
          <a:ln w="25400" cap="rnd" cmpd="sng">
            <a:solidFill>
              <a:schemeClr val="accent2"/>
            </a:solidFill>
            <a:prstDash val="sysDot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00"/>
                </a:solidFill>
              </a:rPr>
              <a:t>   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hệ thập phân cứ 10 đơn vị của một h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hợp th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đơn vị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trên tiếp liền nó.</a:t>
            </a:r>
            <a:endParaRPr lang="en-US" altLang="en-US" sz="3600" b="1" dirty="0">
              <a:solidFill>
                <a:srgbClr val="CC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 Box 43"/>
          <p:cNvSpPr txBox="1"/>
          <p:nvPr/>
        </p:nvSpPr>
        <p:spPr>
          <a:xfrm>
            <a:off x="0" y="19050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vi-VN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4"/>
          <p:cNvSpPr txBox="1"/>
          <p:nvPr/>
        </p:nvSpPr>
        <p:spPr>
          <a:xfrm>
            <a:off x="76200" y="609600"/>
            <a:ext cx="9144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số tự nhiên trong hệ thập phân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6" grpId="0" bldLvl="0" animBg="1"/>
      <p:bldP spid="16" grpId="1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096020" cy="1347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8596105" cy="13412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41" y="2743200"/>
            <a:ext cx="8888738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3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" y="2819400"/>
            <a:ext cx="8980170" cy="3538220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hlink"/>
                </a:solidFill>
              </a:rPr>
              <a:t>   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Chín trăm chín mươi chín.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nghìn không trăm linh năm.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Sáu trăm tám mươi lăm triệu bốn trăm linh hai nghìn bảy trăm chín mươi ba.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" y="1937385"/>
            <a:ext cx="9039225" cy="650875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thập phân có 10 chữ số: 0 ; 1 ; 2 ; 3 ; 4 ; 5 ; 6 ; 7 ; 8 ; 9</a:t>
            </a: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4975225" y="3141980"/>
            <a:ext cx="1295400" cy="617538"/>
            <a:chOff x="4237" y="1592"/>
            <a:chExt cx="816" cy="389"/>
          </a:xfrm>
        </p:grpSpPr>
        <p:sp>
          <p:nvSpPr>
            <p:cNvPr id="26635" name="Oval 11"/>
            <p:cNvSpPr>
              <a:spLocks noChangeArrowheads="1"/>
            </p:cNvSpPr>
            <p:nvPr/>
          </p:nvSpPr>
          <p:spPr bwMode="auto">
            <a:xfrm>
              <a:off x="4237" y="1597"/>
              <a:ext cx="816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FF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FFCC00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11" name="Rectangle 12"/>
            <p:cNvSpPr/>
            <p:nvPr/>
          </p:nvSpPr>
          <p:spPr>
            <a:xfrm>
              <a:off x="4415" y="1592"/>
              <a:ext cx="500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en-US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999</a:t>
              </a:r>
              <a:endPara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5700395" y="3925570"/>
            <a:ext cx="1295400" cy="609600"/>
            <a:chOff x="4237" y="2055"/>
            <a:chExt cx="816" cy="384"/>
          </a:xfrm>
        </p:grpSpPr>
        <p:sp>
          <p:nvSpPr>
            <p:cNvPr id="26638" name="Oval 14"/>
            <p:cNvSpPr>
              <a:spLocks noChangeArrowheads="1"/>
            </p:cNvSpPr>
            <p:nvPr/>
          </p:nvSpPr>
          <p:spPr bwMode="auto">
            <a:xfrm>
              <a:off x="4237" y="2055"/>
              <a:ext cx="816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FF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FFCC00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09" name="Rectangle 15"/>
            <p:cNvSpPr/>
            <p:nvPr/>
          </p:nvSpPr>
          <p:spPr>
            <a:xfrm>
              <a:off x="4342" y="2066"/>
              <a:ext cx="628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en-US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2005</a:t>
              </a:r>
              <a:endPara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6" name="Group 16"/>
          <p:cNvGrpSpPr/>
          <p:nvPr/>
        </p:nvGrpSpPr>
        <p:grpSpPr>
          <a:xfrm>
            <a:off x="3962400" y="5562600"/>
            <a:ext cx="2153920" cy="890905"/>
            <a:chOff x="1453" y="2379"/>
            <a:chExt cx="1344" cy="480"/>
          </a:xfrm>
        </p:grpSpPr>
        <p:sp>
          <p:nvSpPr>
            <p:cNvPr id="26641" name="Oval 17"/>
            <p:cNvSpPr>
              <a:spLocks noChangeArrowheads="1"/>
            </p:cNvSpPr>
            <p:nvPr/>
          </p:nvSpPr>
          <p:spPr bwMode="auto">
            <a:xfrm>
              <a:off x="1453" y="2379"/>
              <a:ext cx="1344" cy="48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FF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FFCC00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07" name="Rectangle 18"/>
            <p:cNvSpPr/>
            <p:nvPr/>
          </p:nvSpPr>
          <p:spPr>
            <a:xfrm>
              <a:off x="1501" y="2523"/>
              <a:ext cx="1236" cy="2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685 402 793</a:t>
              </a:r>
              <a:endPara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65405" y="1670685"/>
            <a:ext cx="8990965" cy="105473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8" name="Text Box 43"/>
          <p:cNvSpPr txBox="1"/>
          <p:nvPr/>
        </p:nvSpPr>
        <p:spPr>
          <a:xfrm>
            <a:off x="0" y="19050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vi-VN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44"/>
          <p:cNvSpPr txBox="1"/>
          <p:nvPr/>
        </p:nvSpPr>
        <p:spPr>
          <a:xfrm>
            <a:off x="76200" y="609600"/>
            <a:ext cx="9144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số tự nhiên trong hệ thập phân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47800" y="-228600"/>
            <a:ext cx="6096000" cy="1371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9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999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trái</a:t>
            </a:r>
            <a:r>
              <a:rPr kumimoji="0" lang="vi-VN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1432711" y="1219200"/>
            <a:ext cx="7391400" cy="2743200"/>
          </a:xfrm>
          <a:prstGeom prst="cloudCallout">
            <a:avLst>
              <a:gd name="adj1" fmla="val -28165"/>
              <a:gd name="adj2" fmla="val -7251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9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999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lượt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:…;….;…….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800" y="2683959"/>
            <a:ext cx="609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0" y="2738979"/>
            <a:ext cx="8382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00" y="2738979"/>
            <a:ext cx="1066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900</a:t>
            </a:r>
          </a:p>
        </p:txBody>
      </p:sp>
      <p:sp>
        <p:nvSpPr>
          <p:cNvPr id="9" name="Text Box 25"/>
          <p:cNvSpPr txBox="1"/>
          <p:nvPr/>
        </p:nvSpPr>
        <p:spPr>
          <a:xfrm>
            <a:off x="228600" y="3726629"/>
            <a:ext cx="8763000" cy="23056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en-US" sz="2800" dirty="0">
                <a:latin typeface=".VnTime" panose="020B7200000000000000" pitchFamily="34" charset="0"/>
              </a:rPr>
              <a:t>    </a:t>
            </a:r>
            <a:r>
              <a:rPr lang="en-US" altLang="en-US" sz="2800" b="1" u="sng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 trị của mỗi chữ số phụ thuộc v</a:t>
            </a:r>
            <a:r>
              <a:rPr lang="en-US" alt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vị trí của nó trong số đó.</a:t>
            </a:r>
            <a:endParaRPr lang="en-US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20000"/>
              </a:lnSpc>
              <a:spcBef>
                <a:spcPct val="0"/>
              </a:spcBef>
              <a:buChar char="-"/>
            </a:pPr>
            <a:r>
              <a:rPr lang="en-US" alt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i="1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573713"/>
            <a:ext cx="8763000" cy="12725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lnSpc>
                <a:spcPct val="120000"/>
              </a:lnSpc>
              <a:spcBef>
                <a:spcPct val="0"/>
              </a:spcBef>
              <a:buChar char="-"/>
            </a:pP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Viết số với các đặc điểm trên được gọi l</a:t>
            </a:r>
            <a:r>
              <a:rPr lang="en-US" alt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viết số trong hệ</a:t>
            </a:r>
            <a:r>
              <a:rPr lang="vi-VN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thập phân. </a:t>
            </a:r>
            <a:r>
              <a:rPr lang="en-US" altLang="en-US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i="1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2200" y="3781650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phụ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4470121"/>
            <a:ext cx="8153400" cy="40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0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85800"/>
            <a:ext cx="8352244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5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861</Words>
  <Application>Microsoft Office PowerPoint</Application>
  <PresentationFormat>On-screen Show (4:3)</PresentationFormat>
  <Paragraphs>164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.VnCooperH</vt:lpstr>
      <vt:lpstr>.VnTime</vt:lpstr>
      <vt:lpstr>Arial</vt:lpstr>
      <vt:lpstr>Calibri</vt:lpstr>
      <vt:lpstr>Times New Roman</vt:lpstr>
      <vt:lpstr>Wingdings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B85</cp:lastModifiedBy>
  <cp:revision>45</cp:revision>
  <dcterms:created xsi:type="dcterms:W3CDTF">2013-09-25T14:40:35Z</dcterms:created>
  <dcterms:modified xsi:type="dcterms:W3CDTF">2021-09-18T06:13:29Z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7A2F7E8755A14AE0A08A7BF34C583E9C</vt:lpwstr>
  </property>
  <property fmtid="{D5CDD505-2E9C-101B-9397-08002B2CF9AE}" pid="3" name="KSOProductBuildVer">
    <vt:lpwstr>1033-11.2.0.10265</vt:lpwstr>
  </property>
</Properties>
</file>