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91" r:id="rId1"/>
  </p:sldMasterIdLst>
  <p:notesMasterIdLst>
    <p:notesMasterId r:id="rId24"/>
  </p:notesMasterIdLst>
  <p:sldIdLst>
    <p:sldId id="256" r:id="rId2"/>
    <p:sldId id="360" r:id="rId3"/>
    <p:sldId id="424" r:id="rId4"/>
    <p:sldId id="422" r:id="rId5"/>
    <p:sldId id="423" r:id="rId6"/>
    <p:sldId id="430" r:id="rId7"/>
    <p:sldId id="345" r:id="rId8"/>
    <p:sldId id="425" r:id="rId9"/>
    <p:sldId id="432" r:id="rId10"/>
    <p:sldId id="352" r:id="rId11"/>
    <p:sldId id="350" r:id="rId12"/>
    <p:sldId id="426" r:id="rId13"/>
    <p:sldId id="427" r:id="rId14"/>
    <p:sldId id="433" r:id="rId15"/>
    <p:sldId id="428" r:id="rId16"/>
    <p:sldId id="434" r:id="rId17"/>
    <p:sldId id="431" r:id="rId18"/>
    <p:sldId id="435" r:id="rId19"/>
    <p:sldId id="436" r:id="rId20"/>
    <p:sldId id="429" r:id="rId21"/>
    <p:sldId id="354" r:id="rId22"/>
    <p:sldId id="359" r:id="rId23"/>
  </p:sldIdLst>
  <p:sldSz cx="9144000" cy="5143500" type="screen16x9"/>
  <p:notesSz cx="6858000" cy="9144000"/>
  <p:embeddedFontLst>
    <p:embeddedFont>
      <p:font typeface="#9Slide07 Altus" pitchFamily="2" charset="0"/>
      <p:regular r:id="rId25"/>
    </p:embeddedFont>
    <p:embeddedFont>
      <p:font typeface="Nunito" pitchFamily="2" charset="0"/>
      <p:regular r:id="rId26"/>
      <p:bold r:id="rId27"/>
      <p:italic r:id="rId28"/>
      <p:boldItalic r:id="rId29"/>
    </p:embeddedFont>
    <p:embeddedFont>
      <p:font typeface="Poppins" panose="00000500000000000000" pitchFamily="2" charset="0"/>
      <p:regular r:id="rId30"/>
      <p:bold r:id="rId31"/>
      <p:italic r:id="rId32"/>
      <p:boldItalic r:id="rId33"/>
    </p:embeddedFont>
    <p:embeddedFont>
      <p:font typeface="Rammetto One" panose="020B0604020202020204" charset="0"/>
      <p:regular r:id="rId34"/>
    </p:embeddedFont>
    <p:embeddedFont>
      <p:font typeface="SVN-Newton" panose="02040603050506020204" pitchFamily="18" charset="0"/>
      <p:regular r:id="rId35"/>
    </p:embeddedFont>
    <p:embeddedFont>
      <p:font typeface="SVN-The Voice" panose="02040603050506020204" pitchFamily="18" charset="0"/>
      <p:regular r:id="rId36"/>
    </p:embeddedFont>
    <p:embeddedFont>
      <p:font typeface="SVN-The Voice Heavy" panose="02040603050506020204" pitchFamily="18" charset="0"/>
      <p:boldItalic r:id="rId37"/>
    </p:embeddedFont>
    <p:embeddedFont>
      <p:font typeface="SVN-Whimsy" panose="02040603050506020204" pitchFamily="18" charset="0"/>
      <p:regular r:id="rId38"/>
    </p:embeddedFont>
    <p:embeddedFont>
      <p:font typeface="UTM Akashi" panose="02040603050506020204" pitchFamily="18" charset="0"/>
      <p:regular r:id="rId39"/>
    </p:embeddedFont>
    <p:embeddedFont>
      <p:font typeface="UTM Avo" panose="02040603050506020204" pitchFamily="18" charset="0"/>
      <p:regular r:id="rId40"/>
      <p:bold r:id="rId41"/>
      <p:italic r:id="rId42"/>
      <p:boldItalic r:id="rId43"/>
    </p:embeddedFont>
    <p:embeddedFont>
      <p:font typeface="UTM Cookies" panose="02040603050506020204" pitchFamily="18" charset="0"/>
      <p:regular r:id="rId44"/>
    </p:embeddedFont>
    <p:embeddedFont>
      <p:font typeface="UTM Showcard" panose="02040603050506020204" pitchFamily="18" charset="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F7ADDE6-D2CD-496D-98A8-167986E4F673}">
  <a:tblStyle styleId="{AF7ADDE6-D2CD-496D-98A8-167986E4F67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692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052" y="7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11e0282a75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1" name="Google Shape;1511;g11e0282a75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06013" y="539500"/>
            <a:ext cx="5718000" cy="22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06013" y="2785525"/>
            <a:ext cx="57180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42754" y="1872161"/>
            <a:ext cx="10670458" cy="3663276"/>
            <a:chOff x="-142754" y="1872161"/>
            <a:chExt cx="10670458" cy="3663276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142754" y="1872161"/>
              <a:ext cx="10670458" cy="3663276"/>
              <a:chOff x="-142754" y="1512111"/>
              <a:chExt cx="10670458" cy="3663276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 flipH="1">
                <a:off x="8433888" y="1512111"/>
                <a:ext cx="2093816" cy="3026379"/>
                <a:chOff x="1404700" y="1494073"/>
                <a:chExt cx="2093816" cy="3026379"/>
              </a:xfrm>
            </p:grpSpPr>
            <p:sp>
              <p:nvSpPr>
                <p:cNvPr id="14" name="Google Shape;14;p2"/>
                <p:cNvSpPr/>
                <p:nvPr/>
              </p:nvSpPr>
              <p:spPr>
                <a:xfrm>
                  <a:off x="1404700" y="1494073"/>
                  <a:ext cx="2093816" cy="3026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9" h="52651" extrusionOk="0">
                      <a:moveTo>
                        <a:pt x="13986" y="1"/>
                      </a:moveTo>
                      <a:cubicBezTo>
                        <a:pt x="13843" y="1"/>
                        <a:pt x="13695" y="16"/>
                        <a:pt x="13544" y="49"/>
                      </a:cubicBezTo>
                      <a:cubicBezTo>
                        <a:pt x="12618" y="261"/>
                        <a:pt x="11962" y="1091"/>
                        <a:pt x="11412" y="1824"/>
                      </a:cubicBezTo>
                      <a:cubicBezTo>
                        <a:pt x="10216" y="3416"/>
                        <a:pt x="9165" y="5104"/>
                        <a:pt x="8258" y="6889"/>
                      </a:cubicBezTo>
                      <a:cubicBezTo>
                        <a:pt x="6444" y="10439"/>
                        <a:pt x="5161" y="14259"/>
                        <a:pt x="4187" y="18146"/>
                      </a:cubicBezTo>
                      <a:cubicBezTo>
                        <a:pt x="3213" y="22053"/>
                        <a:pt x="2547" y="26037"/>
                        <a:pt x="1949" y="30031"/>
                      </a:cubicBezTo>
                      <a:cubicBezTo>
                        <a:pt x="1245" y="34632"/>
                        <a:pt x="541" y="39253"/>
                        <a:pt x="193" y="43902"/>
                      </a:cubicBezTo>
                      <a:cubicBezTo>
                        <a:pt x="107" y="45089"/>
                        <a:pt x="29" y="46275"/>
                        <a:pt x="10" y="47471"/>
                      </a:cubicBezTo>
                      <a:cubicBezTo>
                        <a:pt x="0" y="48513"/>
                        <a:pt x="97" y="49603"/>
                        <a:pt x="627" y="50520"/>
                      </a:cubicBezTo>
                      <a:cubicBezTo>
                        <a:pt x="1496" y="52025"/>
                        <a:pt x="3193" y="52565"/>
                        <a:pt x="4795" y="52642"/>
                      </a:cubicBezTo>
                      <a:cubicBezTo>
                        <a:pt x="4934" y="52648"/>
                        <a:pt x="5074" y="52651"/>
                        <a:pt x="5214" y="52651"/>
                      </a:cubicBezTo>
                      <a:cubicBezTo>
                        <a:pt x="6891" y="52651"/>
                        <a:pt x="8586" y="52241"/>
                        <a:pt x="10206" y="51822"/>
                      </a:cubicBezTo>
                      <a:cubicBezTo>
                        <a:pt x="12184" y="51311"/>
                        <a:pt x="14123" y="50645"/>
                        <a:pt x="16014" y="49835"/>
                      </a:cubicBezTo>
                      <a:cubicBezTo>
                        <a:pt x="17895" y="49025"/>
                        <a:pt x="19737" y="48079"/>
                        <a:pt x="21493" y="46989"/>
                      </a:cubicBezTo>
                      <a:cubicBezTo>
                        <a:pt x="22361" y="46439"/>
                        <a:pt x="23220" y="45860"/>
                        <a:pt x="24049" y="45253"/>
                      </a:cubicBezTo>
                      <a:cubicBezTo>
                        <a:pt x="24454" y="44954"/>
                        <a:pt x="24908" y="44645"/>
                        <a:pt x="25149" y="44172"/>
                      </a:cubicBezTo>
                      <a:cubicBezTo>
                        <a:pt x="25448" y="43623"/>
                        <a:pt x="25332" y="43034"/>
                        <a:pt x="25197" y="42455"/>
                      </a:cubicBezTo>
                      <a:cubicBezTo>
                        <a:pt x="25072" y="41896"/>
                        <a:pt x="24937" y="41336"/>
                        <a:pt x="24811" y="40777"/>
                      </a:cubicBezTo>
                      <a:cubicBezTo>
                        <a:pt x="24744" y="40497"/>
                        <a:pt x="24667" y="40227"/>
                        <a:pt x="24570" y="39957"/>
                      </a:cubicBezTo>
                      <a:cubicBezTo>
                        <a:pt x="24561" y="39938"/>
                        <a:pt x="24551" y="39918"/>
                        <a:pt x="24541" y="39899"/>
                      </a:cubicBezTo>
                      <a:cubicBezTo>
                        <a:pt x="24406" y="38066"/>
                        <a:pt x="24261" y="36243"/>
                        <a:pt x="24040" y="34420"/>
                      </a:cubicBezTo>
                      <a:cubicBezTo>
                        <a:pt x="23895" y="33204"/>
                        <a:pt x="23770" y="31979"/>
                        <a:pt x="23606" y="30764"/>
                      </a:cubicBezTo>
                      <a:cubicBezTo>
                        <a:pt x="23451" y="29568"/>
                        <a:pt x="23297" y="28371"/>
                        <a:pt x="23133" y="27166"/>
                      </a:cubicBezTo>
                      <a:cubicBezTo>
                        <a:pt x="22814" y="24773"/>
                        <a:pt x="22487" y="22371"/>
                        <a:pt x="22168" y="19979"/>
                      </a:cubicBezTo>
                      <a:cubicBezTo>
                        <a:pt x="21850" y="17693"/>
                        <a:pt x="21551" y="15406"/>
                        <a:pt x="21117" y="13149"/>
                      </a:cubicBezTo>
                      <a:cubicBezTo>
                        <a:pt x="20692" y="10950"/>
                        <a:pt x="20152" y="8770"/>
                        <a:pt x="19371" y="6686"/>
                      </a:cubicBezTo>
                      <a:cubicBezTo>
                        <a:pt x="18628" y="4718"/>
                        <a:pt x="17654" y="2837"/>
                        <a:pt x="16255" y="1284"/>
                      </a:cubicBezTo>
                      <a:cubicBezTo>
                        <a:pt x="15639" y="610"/>
                        <a:pt x="14887" y="1"/>
                        <a:pt x="13986" y="1"/>
                      </a:cubicBezTo>
                      <a:close/>
                    </a:path>
                  </a:pathLst>
                </a:custGeom>
                <a:solidFill>
                  <a:srgbClr val="C18F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1761033" y="1494073"/>
                  <a:ext cx="1392998" cy="1287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31" h="22392" extrusionOk="0">
                      <a:moveTo>
                        <a:pt x="9655" y="1"/>
                      </a:moveTo>
                      <a:cubicBezTo>
                        <a:pt x="9512" y="1"/>
                        <a:pt x="9364" y="16"/>
                        <a:pt x="9213" y="49"/>
                      </a:cubicBezTo>
                      <a:cubicBezTo>
                        <a:pt x="8287" y="261"/>
                        <a:pt x="7631" y="1081"/>
                        <a:pt x="7081" y="1824"/>
                      </a:cubicBezTo>
                      <a:cubicBezTo>
                        <a:pt x="5885" y="3416"/>
                        <a:pt x="4834" y="5104"/>
                        <a:pt x="3927" y="6889"/>
                      </a:cubicBezTo>
                      <a:cubicBezTo>
                        <a:pt x="2190" y="10275"/>
                        <a:pt x="956" y="13902"/>
                        <a:pt x="1" y="17596"/>
                      </a:cubicBezTo>
                      <a:cubicBezTo>
                        <a:pt x="288" y="18163"/>
                        <a:pt x="687" y="18656"/>
                        <a:pt x="1167" y="18656"/>
                      </a:cubicBezTo>
                      <a:cubicBezTo>
                        <a:pt x="1332" y="18656"/>
                        <a:pt x="1506" y="18598"/>
                        <a:pt x="1689" y="18464"/>
                      </a:cubicBezTo>
                      <a:cubicBezTo>
                        <a:pt x="3088" y="17461"/>
                        <a:pt x="3464" y="15416"/>
                        <a:pt x="4911" y="14413"/>
                      </a:cubicBezTo>
                      <a:cubicBezTo>
                        <a:pt x="4943" y="14389"/>
                        <a:pt x="4977" y="14379"/>
                        <a:pt x="5011" y="14379"/>
                      </a:cubicBezTo>
                      <a:cubicBezTo>
                        <a:pt x="5088" y="14379"/>
                        <a:pt x="5163" y="14432"/>
                        <a:pt x="5210" y="14500"/>
                      </a:cubicBezTo>
                      <a:cubicBezTo>
                        <a:pt x="5827" y="15368"/>
                        <a:pt x="5818" y="16699"/>
                        <a:pt x="5904" y="17731"/>
                      </a:cubicBezTo>
                      <a:cubicBezTo>
                        <a:pt x="6020" y="18995"/>
                        <a:pt x="6001" y="20905"/>
                        <a:pt x="6946" y="21879"/>
                      </a:cubicBezTo>
                      <a:cubicBezTo>
                        <a:pt x="7301" y="22239"/>
                        <a:pt x="7615" y="22391"/>
                        <a:pt x="7892" y="22391"/>
                      </a:cubicBezTo>
                      <a:cubicBezTo>
                        <a:pt x="9205" y="22391"/>
                        <a:pt x="9695" y="18977"/>
                        <a:pt x="9831" y="18069"/>
                      </a:cubicBezTo>
                      <a:cubicBezTo>
                        <a:pt x="9995" y="16892"/>
                        <a:pt x="10052" y="13969"/>
                        <a:pt x="11606" y="13709"/>
                      </a:cubicBezTo>
                      <a:cubicBezTo>
                        <a:pt x="11689" y="13695"/>
                        <a:pt x="11768" y="13688"/>
                        <a:pt x="11844" y="13688"/>
                      </a:cubicBezTo>
                      <a:cubicBezTo>
                        <a:pt x="13704" y="13688"/>
                        <a:pt x="13453" y="17775"/>
                        <a:pt x="14784" y="17775"/>
                      </a:cubicBezTo>
                      <a:cubicBezTo>
                        <a:pt x="14916" y="17775"/>
                        <a:pt x="15065" y="17734"/>
                        <a:pt x="15233" y="17644"/>
                      </a:cubicBezTo>
                      <a:cubicBezTo>
                        <a:pt x="16303" y="17085"/>
                        <a:pt x="16429" y="15001"/>
                        <a:pt x="16921" y="13979"/>
                      </a:cubicBezTo>
                      <a:cubicBezTo>
                        <a:pt x="16930" y="13969"/>
                        <a:pt x="16930" y="13969"/>
                        <a:pt x="16930" y="13959"/>
                      </a:cubicBezTo>
                      <a:cubicBezTo>
                        <a:pt x="16882" y="13689"/>
                        <a:pt x="16834" y="13419"/>
                        <a:pt x="16786" y="13149"/>
                      </a:cubicBezTo>
                      <a:cubicBezTo>
                        <a:pt x="16361" y="10950"/>
                        <a:pt x="15821" y="8770"/>
                        <a:pt x="15040" y="6686"/>
                      </a:cubicBezTo>
                      <a:cubicBezTo>
                        <a:pt x="14297" y="4718"/>
                        <a:pt x="13323" y="2837"/>
                        <a:pt x="11924" y="1284"/>
                      </a:cubicBezTo>
                      <a:cubicBezTo>
                        <a:pt x="11308" y="610"/>
                        <a:pt x="10556" y="1"/>
                        <a:pt x="9655" y="1"/>
                      </a:cubicBezTo>
                      <a:close/>
                    </a:path>
                  </a:pathLst>
                </a:custGeom>
                <a:solidFill>
                  <a:srgbClr val="EEF5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" name="Google Shape;16;p2"/>
              <p:cNvGrpSpPr/>
              <p:nvPr/>
            </p:nvGrpSpPr>
            <p:grpSpPr>
              <a:xfrm flipH="1">
                <a:off x="-142754" y="1891963"/>
                <a:ext cx="1711978" cy="2402377"/>
                <a:chOff x="5537284" y="1775138"/>
                <a:chExt cx="1711978" cy="2402377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5537284" y="1775138"/>
                  <a:ext cx="1711978" cy="2402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08" h="41795" extrusionOk="0">
                      <a:moveTo>
                        <a:pt x="12387" y="0"/>
                      </a:moveTo>
                      <a:cubicBezTo>
                        <a:pt x="12240" y="0"/>
                        <a:pt x="12088" y="14"/>
                        <a:pt x="11933" y="44"/>
                      </a:cubicBezTo>
                      <a:cubicBezTo>
                        <a:pt x="11007" y="218"/>
                        <a:pt x="10351" y="932"/>
                        <a:pt x="9801" y="1559"/>
                      </a:cubicBezTo>
                      <a:cubicBezTo>
                        <a:pt x="8605" y="2928"/>
                        <a:pt x="7553" y="4375"/>
                        <a:pt x="6647" y="5909"/>
                      </a:cubicBezTo>
                      <a:cubicBezTo>
                        <a:pt x="4824" y="8948"/>
                        <a:pt x="3550" y="12228"/>
                        <a:pt x="2576" y="15565"/>
                      </a:cubicBezTo>
                      <a:cubicBezTo>
                        <a:pt x="1602" y="18922"/>
                        <a:pt x="936" y="22337"/>
                        <a:pt x="338" y="25762"/>
                      </a:cubicBezTo>
                      <a:cubicBezTo>
                        <a:pt x="222" y="26389"/>
                        <a:pt x="116" y="27025"/>
                        <a:pt x="0" y="27652"/>
                      </a:cubicBezTo>
                      <a:cubicBezTo>
                        <a:pt x="1399" y="28578"/>
                        <a:pt x="2711" y="29591"/>
                        <a:pt x="3975" y="30652"/>
                      </a:cubicBezTo>
                      <a:cubicBezTo>
                        <a:pt x="6193" y="32524"/>
                        <a:pt x="8132" y="34636"/>
                        <a:pt x="10255" y="36604"/>
                      </a:cubicBezTo>
                      <a:cubicBezTo>
                        <a:pt x="12232" y="38437"/>
                        <a:pt x="14354" y="40193"/>
                        <a:pt x="16650" y="41717"/>
                      </a:cubicBezTo>
                      <a:cubicBezTo>
                        <a:pt x="16698" y="41746"/>
                        <a:pt x="16737" y="41775"/>
                        <a:pt x="16785" y="41794"/>
                      </a:cubicBezTo>
                      <a:cubicBezTo>
                        <a:pt x="17827" y="41350"/>
                        <a:pt x="18850" y="40858"/>
                        <a:pt x="19843" y="40328"/>
                      </a:cubicBezTo>
                      <a:cubicBezTo>
                        <a:pt x="20142" y="39575"/>
                        <a:pt x="20461" y="38833"/>
                        <a:pt x="20789" y="38100"/>
                      </a:cubicBezTo>
                      <a:cubicBezTo>
                        <a:pt x="20789" y="34280"/>
                        <a:pt x="20789" y="30450"/>
                        <a:pt x="20789" y="26630"/>
                      </a:cubicBezTo>
                      <a:cubicBezTo>
                        <a:pt x="20789" y="25781"/>
                        <a:pt x="20798" y="24922"/>
                        <a:pt x="20808" y="24074"/>
                      </a:cubicBezTo>
                      <a:cubicBezTo>
                        <a:pt x="20808" y="22935"/>
                        <a:pt x="20808" y="21807"/>
                        <a:pt x="20808" y="20668"/>
                      </a:cubicBezTo>
                      <a:cubicBezTo>
                        <a:pt x="20798" y="20012"/>
                        <a:pt x="20798" y="19356"/>
                        <a:pt x="20798" y="18700"/>
                      </a:cubicBezTo>
                      <a:cubicBezTo>
                        <a:pt x="20721" y="18180"/>
                        <a:pt x="20634" y="17659"/>
                        <a:pt x="20547" y="17138"/>
                      </a:cubicBezTo>
                      <a:cubicBezTo>
                        <a:pt x="20239" y="15179"/>
                        <a:pt x="19940" y="13212"/>
                        <a:pt x="19506" y="11273"/>
                      </a:cubicBezTo>
                      <a:cubicBezTo>
                        <a:pt x="19081" y="9392"/>
                        <a:pt x="18541" y="7520"/>
                        <a:pt x="17760" y="5726"/>
                      </a:cubicBezTo>
                      <a:cubicBezTo>
                        <a:pt x="17017" y="4047"/>
                        <a:pt x="16042" y="2427"/>
                        <a:pt x="14644" y="1105"/>
                      </a:cubicBezTo>
                      <a:cubicBezTo>
                        <a:pt x="14031" y="517"/>
                        <a:pt x="13283" y="0"/>
                        <a:pt x="12387" y="0"/>
                      </a:cubicBezTo>
                      <a:close/>
                    </a:path>
                  </a:pathLst>
                </a:custGeom>
                <a:solidFill>
                  <a:srgbClr val="C18F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5761071" y="1775138"/>
                  <a:ext cx="1392998" cy="1104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31" h="19209" extrusionOk="0">
                      <a:moveTo>
                        <a:pt x="9667" y="0"/>
                      </a:moveTo>
                      <a:cubicBezTo>
                        <a:pt x="9520" y="0"/>
                        <a:pt x="9368" y="14"/>
                        <a:pt x="9213" y="44"/>
                      </a:cubicBezTo>
                      <a:cubicBezTo>
                        <a:pt x="8287" y="218"/>
                        <a:pt x="7631" y="932"/>
                        <a:pt x="7081" y="1559"/>
                      </a:cubicBezTo>
                      <a:cubicBezTo>
                        <a:pt x="5885" y="2928"/>
                        <a:pt x="4833" y="4375"/>
                        <a:pt x="3927" y="5909"/>
                      </a:cubicBezTo>
                      <a:cubicBezTo>
                        <a:pt x="2190" y="8803"/>
                        <a:pt x="946" y="11919"/>
                        <a:pt x="1" y="15093"/>
                      </a:cubicBezTo>
                      <a:cubicBezTo>
                        <a:pt x="288" y="15580"/>
                        <a:pt x="681" y="15999"/>
                        <a:pt x="1162" y="15999"/>
                      </a:cubicBezTo>
                      <a:cubicBezTo>
                        <a:pt x="1327" y="15999"/>
                        <a:pt x="1503" y="15949"/>
                        <a:pt x="1689" y="15835"/>
                      </a:cubicBezTo>
                      <a:cubicBezTo>
                        <a:pt x="3087" y="14977"/>
                        <a:pt x="3464" y="13221"/>
                        <a:pt x="4901" y="12363"/>
                      </a:cubicBezTo>
                      <a:cubicBezTo>
                        <a:pt x="4934" y="12342"/>
                        <a:pt x="4970" y="12333"/>
                        <a:pt x="5005" y="12333"/>
                      </a:cubicBezTo>
                      <a:cubicBezTo>
                        <a:pt x="5083" y="12333"/>
                        <a:pt x="5160" y="12377"/>
                        <a:pt x="5200" y="12430"/>
                      </a:cubicBezTo>
                      <a:cubicBezTo>
                        <a:pt x="5827" y="13183"/>
                        <a:pt x="5817" y="14321"/>
                        <a:pt x="5904" y="15208"/>
                      </a:cubicBezTo>
                      <a:cubicBezTo>
                        <a:pt x="6020" y="16298"/>
                        <a:pt x="6001" y="17938"/>
                        <a:pt x="6946" y="18768"/>
                      </a:cubicBezTo>
                      <a:cubicBezTo>
                        <a:pt x="7301" y="19078"/>
                        <a:pt x="7615" y="19208"/>
                        <a:pt x="7892" y="19208"/>
                      </a:cubicBezTo>
                      <a:cubicBezTo>
                        <a:pt x="9205" y="19208"/>
                        <a:pt x="9695" y="16278"/>
                        <a:pt x="9830" y="15498"/>
                      </a:cubicBezTo>
                      <a:cubicBezTo>
                        <a:pt x="9994" y="14485"/>
                        <a:pt x="10052" y="11986"/>
                        <a:pt x="11605" y="11755"/>
                      </a:cubicBezTo>
                      <a:cubicBezTo>
                        <a:pt x="11688" y="11743"/>
                        <a:pt x="11767" y="11737"/>
                        <a:pt x="11843" y="11737"/>
                      </a:cubicBezTo>
                      <a:cubicBezTo>
                        <a:pt x="13706" y="11737"/>
                        <a:pt x="13452" y="15250"/>
                        <a:pt x="14787" y="15250"/>
                      </a:cubicBezTo>
                      <a:cubicBezTo>
                        <a:pt x="14919" y="15250"/>
                        <a:pt x="15066" y="15216"/>
                        <a:pt x="15232" y="15141"/>
                      </a:cubicBezTo>
                      <a:cubicBezTo>
                        <a:pt x="16303" y="14659"/>
                        <a:pt x="16429" y="12864"/>
                        <a:pt x="16921" y="11986"/>
                      </a:cubicBezTo>
                      <a:cubicBezTo>
                        <a:pt x="16930" y="11986"/>
                        <a:pt x="16930" y="11977"/>
                        <a:pt x="16930" y="11977"/>
                      </a:cubicBezTo>
                      <a:cubicBezTo>
                        <a:pt x="16882" y="11745"/>
                        <a:pt x="16834" y="11504"/>
                        <a:pt x="16786" y="11273"/>
                      </a:cubicBezTo>
                      <a:cubicBezTo>
                        <a:pt x="16361" y="9392"/>
                        <a:pt x="15821" y="7520"/>
                        <a:pt x="15040" y="5726"/>
                      </a:cubicBezTo>
                      <a:cubicBezTo>
                        <a:pt x="14297" y="4047"/>
                        <a:pt x="13322" y="2427"/>
                        <a:pt x="11924" y="1105"/>
                      </a:cubicBezTo>
                      <a:cubicBezTo>
                        <a:pt x="11311" y="517"/>
                        <a:pt x="10563" y="0"/>
                        <a:pt x="9667" y="0"/>
                      </a:cubicBezTo>
                      <a:close/>
                    </a:path>
                  </a:pathLst>
                </a:custGeom>
                <a:solidFill>
                  <a:srgbClr val="EEF5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9" name="Google Shape;19;p2"/>
              <p:cNvSpPr/>
              <p:nvPr/>
            </p:nvSpPr>
            <p:spPr>
              <a:xfrm>
                <a:off x="1334775" y="3246713"/>
                <a:ext cx="7817900" cy="1886953"/>
              </a:xfrm>
              <a:custGeom>
                <a:avLst/>
                <a:gdLst/>
                <a:ahLst/>
                <a:cxnLst/>
                <a:rect l="l" t="t" r="r" b="b"/>
                <a:pathLst>
                  <a:path w="71993" h="32828" extrusionOk="0">
                    <a:moveTo>
                      <a:pt x="71993" y="0"/>
                    </a:moveTo>
                    <a:cubicBezTo>
                      <a:pt x="36436" y="5962"/>
                      <a:pt x="1" y="32354"/>
                      <a:pt x="319" y="32827"/>
                    </a:cubicBezTo>
                    <a:lnTo>
                      <a:pt x="71993" y="32827"/>
                    </a:lnTo>
                    <a:lnTo>
                      <a:pt x="71993" y="0"/>
                    </a:lnTo>
                    <a:close/>
                  </a:path>
                </a:pathLst>
              </a:custGeom>
              <a:solidFill>
                <a:srgbClr val="3563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338962" y="3635927"/>
                <a:ext cx="7809538" cy="1507585"/>
              </a:xfrm>
              <a:custGeom>
                <a:avLst/>
                <a:gdLst/>
                <a:ahLst/>
                <a:cxnLst/>
                <a:rect l="l" t="t" r="r" b="b"/>
                <a:pathLst>
                  <a:path w="71916" h="26228" extrusionOk="0">
                    <a:moveTo>
                      <a:pt x="60321" y="0"/>
                    </a:moveTo>
                    <a:cubicBezTo>
                      <a:pt x="58317" y="0"/>
                      <a:pt x="56314" y="507"/>
                      <a:pt x="54369" y="876"/>
                    </a:cubicBezTo>
                    <a:cubicBezTo>
                      <a:pt x="53510" y="1040"/>
                      <a:pt x="52681" y="1175"/>
                      <a:pt x="51793" y="1310"/>
                    </a:cubicBezTo>
                    <a:cubicBezTo>
                      <a:pt x="51187" y="1401"/>
                      <a:pt x="50521" y="1505"/>
                      <a:pt x="49869" y="1505"/>
                    </a:cubicBezTo>
                    <a:cubicBezTo>
                      <a:pt x="49411" y="1505"/>
                      <a:pt x="48960" y="1454"/>
                      <a:pt x="48542" y="1310"/>
                    </a:cubicBezTo>
                    <a:cubicBezTo>
                      <a:pt x="48147" y="1175"/>
                      <a:pt x="47799" y="924"/>
                      <a:pt x="47664" y="519"/>
                    </a:cubicBezTo>
                    <a:cubicBezTo>
                      <a:pt x="47626" y="423"/>
                      <a:pt x="47616" y="326"/>
                      <a:pt x="47607" y="230"/>
                    </a:cubicBezTo>
                    <a:cubicBezTo>
                      <a:pt x="21493" y="10166"/>
                      <a:pt x="1" y="25870"/>
                      <a:pt x="242" y="26227"/>
                    </a:cubicBezTo>
                    <a:lnTo>
                      <a:pt x="71916" y="26227"/>
                    </a:lnTo>
                    <a:lnTo>
                      <a:pt x="71916" y="16156"/>
                    </a:lnTo>
                    <a:cubicBezTo>
                      <a:pt x="70276" y="15732"/>
                      <a:pt x="68694" y="15105"/>
                      <a:pt x="67131" y="14468"/>
                    </a:cubicBezTo>
                    <a:cubicBezTo>
                      <a:pt x="66195" y="14101"/>
                      <a:pt x="65269" y="13725"/>
                      <a:pt x="64324" y="13397"/>
                    </a:cubicBezTo>
                    <a:cubicBezTo>
                      <a:pt x="63388" y="13069"/>
                      <a:pt x="62443" y="12818"/>
                      <a:pt x="61478" y="12597"/>
                    </a:cubicBezTo>
                    <a:cubicBezTo>
                      <a:pt x="60861" y="12442"/>
                      <a:pt x="60234" y="12355"/>
                      <a:pt x="59607" y="12230"/>
                    </a:cubicBezTo>
                    <a:cubicBezTo>
                      <a:pt x="59047" y="12114"/>
                      <a:pt x="58469" y="11970"/>
                      <a:pt x="57996" y="11632"/>
                    </a:cubicBezTo>
                    <a:cubicBezTo>
                      <a:pt x="56983" y="10928"/>
                      <a:pt x="56877" y="9539"/>
                      <a:pt x="57417" y="8497"/>
                    </a:cubicBezTo>
                    <a:cubicBezTo>
                      <a:pt x="57948" y="7494"/>
                      <a:pt x="58816" y="6645"/>
                      <a:pt x="59607" y="5844"/>
                    </a:cubicBezTo>
                    <a:cubicBezTo>
                      <a:pt x="60504" y="4947"/>
                      <a:pt x="61440" y="4079"/>
                      <a:pt x="62269" y="3124"/>
                    </a:cubicBezTo>
                    <a:cubicBezTo>
                      <a:pt x="62597" y="2748"/>
                      <a:pt x="62906" y="2362"/>
                      <a:pt x="63128" y="1918"/>
                    </a:cubicBezTo>
                    <a:cubicBezTo>
                      <a:pt x="63224" y="1754"/>
                      <a:pt x="63263" y="1638"/>
                      <a:pt x="63321" y="1426"/>
                    </a:cubicBezTo>
                    <a:cubicBezTo>
                      <a:pt x="63340" y="1310"/>
                      <a:pt x="63350" y="1194"/>
                      <a:pt x="63301" y="1069"/>
                    </a:cubicBezTo>
                    <a:cubicBezTo>
                      <a:pt x="63205" y="760"/>
                      <a:pt x="62906" y="519"/>
                      <a:pt x="62568" y="355"/>
                    </a:cubicBezTo>
                    <a:cubicBezTo>
                      <a:pt x="62173" y="162"/>
                      <a:pt x="61681" y="75"/>
                      <a:pt x="61227" y="37"/>
                    </a:cubicBezTo>
                    <a:cubicBezTo>
                      <a:pt x="60925" y="12"/>
                      <a:pt x="60623" y="0"/>
                      <a:pt x="60321" y="0"/>
                    </a:cubicBezTo>
                    <a:close/>
                  </a:path>
                </a:pathLst>
              </a:custGeom>
              <a:solidFill>
                <a:srgbClr val="284F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-1" y="3448688"/>
                <a:ext cx="6433470" cy="1726699"/>
              </a:xfrm>
              <a:custGeom>
                <a:avLst/>
                <a:gdLst/>
                <a:ahLst/>
                <a:cxnLst/>
                <a:rect l="l" t="t" r="r" b="b"/>
                <a:pathLst>
                  <a:path w="70585" h="30040" extrusionOk="0">
                    <a:moveTo>
                      <a:pt x="0" y="0"/>
                    </a:moveTo>
                    <a:lnTo>
                      <a:pt x="0" y="30039"/>
                    </a:lnTo>
                    <a:lnTo>
                      <a:pt x="70584" y="30039"/>
                    </a:lnTo>
                    <a:cubicBezTo>
                      <a:pt x="47143" y="92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B7C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-1" y="3808798"/>
                <a:ext cx="5170018" cy="1366587"/>
              </a:xfrm>
              <a:custGeom>
                <a:avLst/>
                <a:gdLst/>
                <a:ahLst/>
                <a:cxnLst/>
                <a:rect l="l" t="t" r="r" b="b"/>
                <a:pathLst>
                  <a:path w="56723" h="23775" extrusionOk="0">
                    <a:moveTo>
                      <a:pt x="3329" y="1"/>
                    </a:moveTo>
                    <a:cubicBezTo>
                      <a:pt x="2247" y="1"/>
                      <a:pt x="1170" y="221"/>
                      <a:pt x="0" y="545"/>
                    </a:cubicBezTo>
                    <a:lnTo>
                      <a:pt x="0" y="23774"/>
                    </a:lnTo>
                    <a:lnTo>
                      <a:pt x="56722" y="23774"/>
                    </a:lnTo>
                    <a:cubicBezTo>
                      <a:pt x="52183" y="21047"/>
                      <a:pt x="46484" y="20685"/>
                      <a:pt x="41212" y="20685"/>
                    </a:cubicBezTo>
                    <a:cubicBezTo>
                      <a:pt x="40982" y="20685"/>
                      <a:pt x="40754" y="20686"/>
                      <a:pt x="40526" y="20687"/>
                    </a:cubicBezTo>
                    <a:cubicBezTo>
                      <a:pt x="39273" y="20695"/>
                      <a:pt x="38015" y="20729"/>
                      <a:pt x="36759" y="20729"/>
                    </a:cubicBezTo>
                    <a:cubicBezTo>
                      <a:pt x="36352" y="20729"/>
                      <a:pt x="35945" y="20726"/>
                      <a:pt x="35538" y="20716"/>
                    </a:cubicBezTo>
                    <a:cubicBezTo>
                      <a:pt x="33937" y="20678"/>
                      <a:pt x="32297" y="20523"/>
                      <a:pt x="30811" y="19916"/>
                    </a:cubicBezTo>
                    <a:cubicBezTo>
                      <a:pt x="29172" y="19250"/>
                      <a:pt x="27908" y="18083"/>
                      <a:pt x="27175" y="16472"/>
                    </a:cubicBezTo>
                    <a:cubicBezTo>
                      <a:pt x="26808" y="15652"/>
                      <a:pt x="26528" y="14793"/>
                      <a:pt x="26046" y="14041"/>
                    </a:cubicBezTo>
                    <a:cubicBezTo>
                      <a:pt x="25622" y="13356"/>
                      <a:pt x="24966" y="12806"/>
                      <a:pt x="24290" y="12372"/>
                    </a:cubicBezTo>
                    <a:cubicBezTo>
                      <a:pt x="21657" y="10703"/>
                      <a:pt x="18281" y="10848"/>
                      <a:pt x="15281" y="10790"/>
                    </a:cubicBezTo>
                    <a:cubicBezTo>
                      <a:pt x="13766" y="10761"/>
                      <a:pt x="12232" y="10713"/>
                      <a:pt x="10747" y="10404"/>
                    </a:cubicBezTo>
                    <a:cubicBezTo>
                      <a:pt x="9290" y="10105"/>
                      <a:pt x="7833" y="9604"/>
                      <a:pt x="6869" y="8398"/>
                    </a:cubicBezTo>
                    <a:cubicBezTo>
                      <a:pt x="6367" y="7780"/>
                      <a:pt x="5991" y="6989"/>
                      <a:pt x="5885" y="6198"/>
                    </a:cubicBezTo>
                    <a:cubicBezTo>
                      <a:pt x="5769" y="5282"/>
                      <a:pt x="6029" y="4375"/>
                      <a:pt x="6203" y="3488"/>
                    </a:cubicBezTo>
                    <a:cubicBezTo>
                      <a:pt x="6367" y="2677"/>
                      <a:pt x="6454" y="1838"/>
                      <a:pt x="6116" y="1057"/>
                    </a:cubicBezTo>
                    <a:cubicBezTo>
                      <a:pt x="5885" y="526"/>
                      <a:pt x="5470" y="285"/>
                      <a:pt x="4920" y="169"/>
                    </a:cubicBezTo>
                    <a:cubicBezTo>
                      <a:pt x="4381" y="53"/>
                      <a:pt x="3855" y="1"/>
                      <a:pt x="3329" y="1"/>
                    </a:cubicBezTo>
                    <a:close/>
                  </a:path>
                </a:pathLst>
              </a:custGeom>
              <a:solidFill>
                <a:srgbClr val="3563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" name="Google Shape;23;p2"/>
              <p:cNvGrpSpPr/>
              <p:nvPr/>
            </p:nvGrpSpPr>
            <p:grpSpPr>
              <a:xfrm>
                <a:off x="749810" y="2894202"/>
                <a:ext cx="456462" cy="935659"/>
                <a:chOff x="1243523" y="2674752"/>
                <a:chExt cx="456462" cy="935659"/>
              </a:xfrm>
            </p:grpSpPr>
            <p:sp>
              <p:nvSpPr>
                <p:cNvPr id="24" name="Google Shape;24;p2"/>
                <p:cNvSpPr/>
                <p:nvPr/>
              </p:nvSpPr>
              <p:spPr>
                <a:xfrm>
                  <a:off x="1243523" y="2674752"/>
                  <a:ext cx="456462" cy="572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8" h="9968" extrusionOk="0">
                      <a:moveTo>
                        <a:pt x="2251" y="0"/>
                      </a:moveTo>
                      <a:cubicBezTo>
                        <a:pt x="2215" y="0"/>
                        <a:pt x="2178" y="4"/>
                        <a:pt x="2142" y="11"/>
                      </a:cubicBezTo>
                      <a:cubicBezTo>
                        <a:pt x="1708" y="107"/>
                        <a:pt x="1631" y="561"/>
                        <a:pt x="1534" y="918"/>
                      </a:cubicBezTo>
                      <a:cubicBezTo>
                        <a:pt x="782" y="3754"/>
                        <a:pt x="280" y="6648"/>
                        <a:pt x="20" y="9561"/>
                      </a:cubicBezTo>
                      <a:cubicBezTo>
                        <a:pt x="0" y="9763"/>
                        <a:pt x="213" y="9927"/>
                        <a:pt x="406" y="9937"/>
                      </a:cubicBezTo>
                      <a:cubicBezTo>
                        <a:pt x="1081" y="9958"/>
                        <a:pt x="1758" y="9968"/>
                        <a:pt x="2437" y="9968"/>
                      </a:cubicBezTo>
                      <a:cubicBezTo>
                        <a:pt x="3328" y="9968"/>
                        <a:pt x="4220" y="9951"/>
                        <a:pt x="5113" y="9918"/>
                      </a:cubicBezTo>
                      <a:cubicBezTo>
                        <a:pt x="5364" y="9908"/>
                        <a:pt x="5547" y="9686"/>
                        <a:pt x="5480" y="9435"/>
                      </a:cubicBezTo>
                      <a:cubicBezTo>
                        <a:pt x="5296" y="8760"/>
                        <a:pt x="5113" y="8095"/>
                        <a:pt x="4930" y="7419"/>
                      </a:cubicBezTo>
                      <a:cubicBezTo>
                        <a:pt x="4602" y="6233"/>
                        <a:pt x="4264" y="5046"/>
                        <a:pt x="3936" y="3860"/>
                      </a:cubicBezTo>
                      <a:cubicBezTo>
                        <a:pt x="3763" y="3271"/>
                        <a:pt x="3599" y="2683"/>
                        <a:pt x="3425" y="2094"/>
                      </a:cubicBezTo>
                      <a:cubicBezTo>
                        <a:pt x="3338" y="1795"/>
                        <a:pt x="3251" y="1496"/>
                        <a:pt x="3155" y="1197"/>
                      </a:cubicBezTo>
                      <a:cubicBezTo>
                        <a:pt x="3097" y="1053"/>
                        <a:pt x="3049" y="898"/>
                        <a:pt x="2991" y="744"/>
                      </a:cubicBezTo>
                      <a:cubicBezTo>
                        <a:pt x="2933" y="599"/>
                        <a:pt x="2865" y="474"/>
                        <a:pt x="2788" y="339"/>
                      </a:cubicBezTo>
                      <a:cubicBezTo>
                        <a:pt x="2779" y="329"/>
                        <a:pt x="2769" y="319"/>
                        <a:pt x="2769" y="310"/>
                      </a:cubicBezTo>
                      <a:cubicBezTo>
                        <a:pt x="2750" y="262"/>
                        <a:pt x="2721" y="213"/>
                        <a:pt x="2682" y="184"/>
                      </a:cubicBezTo>
                      <a:cubicBezTo>
                        <a:pt x="2572" y="67"/>
                        <a:pt x="2411" y="0"/>
                        <a:pt x="2251" y="0"/>
                      </a:cubicBezTo>
                      <a:close/>
                    </a:path>
                  </a:pathLst>
                </a:custGeom>
                <a:solidFill>
                  <a:srgbClr val="4B7C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1243523" y="3022446"/>
                  <a:ext cx="456462" cy="225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8" h="3919" extrusionOk="0">
                      <a:moveTo>
                        <a:pt x="454" y="1"/>
                      </a:moveTo>
                      <a:cubicBezTo>
                        <a:pt x="271" y="1168"/>
                        <a:pt x="126" y="2335"/>
                        <a:pt x="20" y="3512"/>
                      </a:cubicBezTo>
                      <a:cubicBezTo>
                        <a:pt x="0" y="3714"/>
                        <a:pt x="213" y="3878"/>
                        <a:pt x="406" y="3888"/>
                      </a:cubicBezTo>
                      <a:cubicBezTo>
                        <a:pt x="1081" y="3909"/>
                        <a:pt x="1758" y="3919"/>
                        <a:pt x="2437" y="3919"/>
                      </a:cubicBezTo>
                      <a:cubicBezTo>
                        <a:pt x="3328" y="3919"/>
                        <a:pt x="4220" y="3902"/>
                        <a:pt x="5113" y="3869"/>
                      </a:cubicBezTo>
                      <a:cubicBezTo>
                        <a:pt x="5364" y="3859"/>
                        <a:pt x="5547" y="3637"/>
                        <a:pt x="5480" y="3386"/>
                      </a:cubicBezTo>
                      <a:lnTo>
                        <a:pt x="4930" y="1370"/>
                      </a:lnTo>
                      <a:cubicBezTo>
                        <a:pt x="4891" y="1245"/>
                        <a:pt x="4853" y="1110"/>
                        <a:pt x="4824" y="984"/>
                      </a:cubicBezTo>
                      <a:cubicBezTo>
                        <a:pt x="4515" y="1120"/>
                        <a:pt x="4148" y="1177"/>
                        <a:pt x="3936" y="1206"/>
                      </a:cubicBezTo>
                      <a:cubicBezTo>
                        <a:pt x="3763" y="1229"/>
                        <a:pt x="3596" y="1240"/>
                        <a:pt x="3432" y="1240"/>
                      </a:cubicBezTo>
                      <a:cubicBezTo>
                        <a:pt x="2838" y="1240"/>
                        <a:pt x="2294" y="1093"/>
                        <a:pt x="1727" y="820"/>
                      </a:cubicBezTo>
                      <a:cubicBezTo>
                        <a:pt x="1274" y="599"/>
                        <a:pt x="840" y="319"/>
                        <a:pt x="454" y="1"/>
                      </a:cubicBezTo>
                      <a:close/>
                    </a:path>
                  </a:pathLst>
                </a:custGeom>
                <a:solidFill>
                  <a:srgbClr val="3563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1334765" y="2782354"/>
                  <a:ext cx="269039" cy="828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14406" extrusionOk="0">
                      <a:moveTo>
                        <a:pt x="1306" y="0"/>
                      </a:moveTo>
                      <a:cubicBezTo>
                        <a:pt x="1271" y="0"/>
                        <a:pt x="1233" y="24"/>
                        <a:pt x="1216" y="58"/>
                      </a:cubicBezTo>
                      <a:cubicBezTo>
                        <a:pt x="1168" y="194"/>
                        <a:pt x="1168" y="377"/>
                        <a:pt x="1158" y="531"/>
                      </a:cubicBezTo>
                      <a:cubicBezTo>
                        <a:pt x="1158" y="695"/>
                        <a:pt x="1158" y="869"/>
                        <a:pt x="1149" y="1033"/>
                      </a:cubicBezTo>
                      <a:cubicBezTo>
                        <a:pt x="1149" y="1235"/>
                        <a:pt x="1139" y="1438"/>
                        <a:pt x="1139" y="1640"/>
                      </a:cubicBezTo>
                      <a:cubicBezTo>
                        <a:pt x="1129" y="1698"/>
                        <a:pt x="1120" y="1747"/>
                        <a:pt x="1110" y="1804"/>
                      </a:cubicBezTo>
                      <a:cubicBezTo>
                        <a:pt x="1091" y="1756"/>
                        <a:pt x="1081" y="1708"/>
                        <a:pt x="1062" y="1660"/>
                      </a:cubicBezTo>
                      <a:cubicBezTo>
                        <a:pt x="1014" y="1505"/>
                        <a:pt x="956" y="1361"/>
                        <a:pt x="898" y="1206"/>
                      </a:cubicBezTo>
                      <a:cubicBezTo>
                        <a:pt x="840" y="1062"/>
                        <a:pt x="792" y="907"/>
                        <a:pt x="695" y="772"/>
                      </a:cubicBezTo>
                      <a:cubicBezTo>
                        <a:pt x="683" y="752"/>
                        <a:pt x="659" y="742"/>
                        <a:pt x="637" y="742"/>
                      </a:cubicBezTo>
                      <a:cubicBezTo>
                        <a:pt x="604" y="742"/>
                        <a:pt x="574" y="762"/>
                        <a:pt x="580" y="801"/>
                      </a:cubicBezTo>
                      <a:cubicBezTo>
                        <a:pt x="589" y="965"/>
                        <a:pt x="647" y="1110"/>
                        <a:pt x="695" y="1264"/>
                      </a:cubicBezTo>
                      <a:cubicBezTo>
                        <a:pt x="734" y="1419"/>
                        <a:pt x="792" y="1573"/>
                        <a:pt x="840" y="1727"/>
                      </a:cubicBezTo>
                      <a:cubicBezTo>
                        <a:pt x="888" y="1872"/>
                        <a:pt x="936" y="2026"/>
                        <a:pt x="985" y="2181"/>
                      </a:cubicBezTo>
                      <a:cubicBezTo>
                        <a:pt x="1014" y="2268"/>
                        <a:pt x="1043" y="2374"/>
                        <a:pt x="1072" y="2470"/>
                      </a:cubicBezTo>
                      <a:cubicBezTo>
                        <a:pt x="1072" y="2509"/>
                        <a:pt x="1072" y="2557"/>
                        <a:pt x="1072" y="2605"/>
                      </a:cubicBezTo>
                      <a:cubicBezTo>
                        <a:pt x="1062" y="3020"/>
                        <a:pt x="1043" y="3435"/>
                        <a:pt x="1033" y="3850"/>
                      </a:cubicBezTo>
                      <a:cubicBezTo>
                        <a:pt x="1023" y="3811"/>
                        <a:pt x="1004" y="3772"/>
                        <a:pt x="985" y="3734"/>
                      </a:cubicBezTo>
                      <a:cubicBezTo>
                        <a:pt x="917" y="3579"/>
                        <a:pt x="840" y="3425"/>
                        <a:pt x="763" y="3271"/>
                      </a:cubicBezTo>
                      <a:cubicBezTo>
                        <a:pt x="695" y="3126"/>
                        <a:pt x="628" y="2962"/>
                        <a:pt x="493" y="2856"/>
                      </a:cubicBezTo>
                      <a:cubicBezTo>
                        <a:pt x="480" y="2847"/>
                        <a:pt x="466" y="2842"/>
                        <a:pt x="452" y="2842"/>
                      </a:cubicBezTo>
                      <a:cubicBezTo>
                        <a:pt x="423" y="2842"/>
                        <a:pt x="396" y="2862"/>
                        <a:pt x="396" y="2895"/>
                      </a:cubicBezTo>
                      <a:cubicBezTo>
                        <a:pt x="396" y="3059"/>
                        <a:pt x="483" y="3213"/>
                        <a:pt x="541" y="3367"/>
                      </a:cubicBezTo>
                      <a:cubicBezTo>
                        <a:pt x="609" y="3522"/>
                        <a:pt x="666" y="3676"/>
                        <a:pt x="724" y="3840"/>
                      </a:cubicBezTo>
                      <a:cubicBezTo>
                        <a:pt x="782" y="4004"/>
                        <a:pt x="840" y="4158"/>
                        <a:pt x="888" y="4322"/>
                      </a:cubicBezTo>
                      <a:cubicBezTo>
                        <a:pt x="917" y="4399"/>
                        <a:pt x="956" y="4544"/>
                        <a:pt x="1023" y="4621"/>
                      </a:cubicBezTo>
                      <a:cubicBezTo>
                        <a:pt x="1014" y="5161"/>
                        <a:pt x="1023" y="5702"/>
                        <a:pt x="1023" y="6232"/>
                      </a:cubicBezTo>
                      <a:cubicBezTo>
                        <a:pt x="936" y="6068"/>
                        <a:pt x="850" y="5895"/>
                        <a:pt x="772" y="5731"/>
                      </a:cubicBezTo>
                      <a:cubicBezTo>
                        <a:pt x="657" y="5480"/>
                        <a:pt x="551" y="5229"/>
                        <a:pt x="454" y="4978"/>
                      </a:cubicBezTo>
                      <a:cubicBezTo>
                        <a:pt x="358" y="4756"/>
                        <a:pt x="281" y="4515"/>
                        <a:pt x="107" y="4332"/>
                      </a:cubicBezTo>
                      <a:cubicBezTo>
                        <a:pt x="99" y="4328"/>
                        <a:pt x="89" y="4326"/>
                        <a:pt x="81" y="4326"/>
                      </a:cubicBezTo>
                      <a:cubicBezTo>
                        <a:pt x="69" y="4326"/>
                        <a:pt x="59" y="4330"/>
                        <a:pt x="59" y="4342"/>
                      </a:cubicBezTo>
                      <a:cubicBezTo>
                        <a:pt x="1" y="4602"/>
                        <a:pt x="78" y="4872"/>
                        <a:pt x="165" y="5113"/>
                      </a:cubicBezTo>
                      <a:cubicBezTo>
                        <a:pt x="252" y="5364"/>
                        <a:pt x="358" y="5624"/>
                        <a:pt x="473" y="5875"/>
                      </a:cubicBezTo>
                      <a:cubicBezTo>
                        <a:pt x="589" y="6136"/>
                        <a:pt x="715" y="6387"/>
                        <a:pt x="859" y="6628"/>
                      </a:cubicBezTo>
                      <a:cubicBezTo>
                        <a:pt x="908" y="6724"/>
                        <a:pt x="965" y="6821"/>
                        <a:pt x="1023" y="6917"/>
                      </a:cubicBezTo>
                      <a:cubicBezTo>
                        <a:pt x="1023" y="7621"/>
                        <a:pt x="1023" y="8335"/>
                        <a:pt x="1023" y="9039"/>
                      </a:cubicBezTo>
                      <a:lnTo>
                        <a:pt x="1023" y="11576"/>
                      </a:lnTo>
                      <a:cubicBezTo>
                        <a:pt x="1023" y="12425"/>
                        <a:pt x="1004" y="13274"/>
                        <a:pt x="1033" y="14123"/>
                      </a:cubicBezTo>
                      <a:cubicBezTo>
                        <a:pt x="1038" y="14311"/>
                        <a:pt x="1180" y="14405"/>
                        <a:pt x="1322" y="14405"/>
                      </a:cubicBezTo>
                      <a:cubicBezTo>
                        <a:pt x="1465" y="14405"/>
                        <a:pt x="1607" y="14311"/>
                        <a:pt x="1612" y="14123"/>
                      </a:cubicBezTo>
                      <a:cubicBezTo>
                        <a:pt x="1650" y="13158"/>
                        <a:pt x="1621" y="12194"/>
                        <a:pt x="1621" y="11239"/>
                      </a:cubicBezTo>
                      <a:cubicBezTo>
                        <a:pt x="1621" y="10033"/>
                        <a:pt x="1621" y="8827"/>
                        <a:pt x="1621" y="7612"/>
                      </a:cubicBezTo>
                      <a:cubicBezTo>
                        <a:pt x="1699" y="7563"/>
                        <a:pt x="1756" y="7506"/>
                        <a:pt x="1824" y="7448"/>
                      </a:cubicBezTo>
                      <a:cubicBezTo>
                        <a:pt x="1911" y="7390"/>
                        <a:pt x="1998" y="7322"/>
                        <a:pt x="2065" y="7245"/>
                      </a:cubicBezTo>
                      <a:cubicBezTo>
                        <a:pt x="2210" y="7100"/>
                        <a:pt x="2364" y="6965"/>
                        <a:pt x="2509" y="6821"/>
                      </a:cubicBezTo>
                      <a:cubicBezTo>
                        <a:pt x="2663" y="6666"/>
                        <a:pt x="2808" y="6522"/>
                        <a:pt x="2943" y="6358"/>
                      </a:cubicBezTo>
                      <a:cubicBezTo>
                        <a:pt x="3010" y="6290"/>
                        <a:pt x="3078" y="6213"/>
                        <a:pt x="3136" y="6136"/>
                      </a:cubicBezTo>
                      <a:cubicBezTo>
                        <a:pt x="3203" y="6049"/>
                        <a:pt x="3242" y="5981"/>
                        <a:pt x="3261" y="5875"/>
                      </a:cubicBezTo>
                      <a:cubicBezTo>
                        <a:pt x="3269" y="5844"/>
                        <a:pt x="3251" y="5812"/>
                        <a:pt x="3224" y="5812"/>
                      </a:cubicBezTo>
                      <a:cubicBezTo>
                        <a:pt x="3217" y="5812"/>
                        <a:pt x="3211" y="5814"/>
                        <a:pt x="3203" y="5817"/>
                      </a:cubicBezTo>
                      <a:cubicBezTo>
                        <a:pt x="3107" y="5846"/>
                        <a:pt x="3039" y="5895"/>
                        <a:pt x="2962" y="5962"/>
                      </a:cubicBezTo>
                      <a:cubicBezTo>
                        <a:pt x="2885" y="6030"/>
                        <a:pt x="2818" y="6116"/>
                        <a:pt x="2750" y="6184"/>
                      </a:cubicBezTo>
                      <a:cubicBezTo>
                        <a:pt x="2605" y="6329"/>
                        <a:pt x="2461" y="6464"/>
                        <a:pt x="2306" y="6599"/>
                      </a:cubicBezTo>
                      <a:cubicBezTo>
                        <a:pt x="2152" y="6734"/>
                        <a:pt x="1998" y="6850"/>
                        <a:pt x="1824" y="6965"/>
                      </a:cubicBezTo>
                      <a:cubicBezTo>
                        <a:pt x="1756" y="7014"/>
                        <a:pt x="1689" y="7071"/>
                        <a:pt x="1621" y="7120"/>
                      </a:cubicBezTo>
                      <a:cubicBezTo>
                        <a:pt x="1621" y="6821"/>
                        <a:pt x="1621" y="6522"/>
                        <a:pt x="1621" y="6213"/>
                      </a:cubicBezTo>
                      <a:cubicBezTo>
                        <a:pt x="1621" y="6145"/>
                        <a:pt x="1621" y="6068"/>
                        <a:pt x="1621" y="6001"/>
                      </a:cubicBezTo>
                      <a:cubicBezTo>
                        <a:pt x="1785" y="5769"/>
                        <a:pt x="1930" y="5528"/>
                        <a:pt x="2084" y="5287"/>
                      </a:cubicBezTo>
                      <a:cubicBezTo>
                        <a:pt x="2239" y="5036"/>
                        <a:pt x="2432" y="4776"/>
                        <a:pt x="2528" y="4496"/>
                      </a:cubicBezTo>
                      <a:cubicBezTo>
                        <a:pt x="2555" y="4428"/>
                        <a:pt x="2501" y="4384"/>
                        <a:pt x="2443" y="4384"/>
                      </a:cubicBezTo>
                      <a:cubicBezTo>
                        <a:pt x="2419" y="4384"/>
                        <a:pt x="2394" y="4392"/>
                        <a:pt x="2374" y="4409"/>
                      </a:cubicBezTo>
                      <a:cubicBezTo>
                        <a:pt x="2142" y="4602"/>
                        <a:pt x="1978" y="4882"/>
                        <a:pt x="1805" y="5123"/>
                      </a:cubicBezTo>
                      <a:cubicBezTo>
                        <a:pt x="1737" y="5200"/>
                        <a:pt x="1679" y="5277"/>
                        <a:pt x="1621" y="5364"/>
                      </a:cubicBezTo>
                      <a:cubicBezTo>
                        <a:pt x="1621" y="4853"/>
                        <a:pt x="1621" y="4332"/>
                        <a:pt x="1612" y="3821"/>
                      </a:cubicBezTo>
                      <a:cubicBezTo>
                        <a:pt x="1631" y="3772"/>
                        <a:pt x="1650" y="3724"/>
                        <a:pt x="1679" y="3676"/>
                      </a:cubicBezTo>
                      <a:cubicBezTo>
                        <a:pt x="1737" y="3570"/>
                        <a:pt x="1814" y="3464"/>
                        <a:pt x="1891" y="3367"/>
                      </a:cubicBezTo>
                      <a:cubicBezTo>
                        <a:pt x="1978" y="3261"/>
                        <a:pt x="2055" y="3145"/>
                        <a:pt x="2123" y="3030"/>
                      </a:cubicBezTo>
                      <a:cubicBezTo>
                        <a:pt x="2200" y="2914"/>
                        <a:pt x="2277" y="2788"/>
                        <a:pt x="2219" y="2653"/>
                      </a:cubicBezTo>
                      <a:cubicBezTo>
                        <a:pt x="2207" y="2635"/>
                        <a:pt x="2191" y="2628"/>
                        <a:pt x="2174" y="2628"/>
                      </a:cubicBezTo>
                      <a:cubicBezTo>
                        <a:pt x="2163" y="2628"/>
                        <a:pt x="2153" y="2631"/>
                        <a:pt x="2142" y="2634"/>
                      </a:cubicBezTo>
                      <a:cubicBezTo>
                        <a:pt x="2027" y="2682"/>
                        <a:pt x="1969" y="2827"/>
                        <a:pt x="1901" y="2923"/>
                      </a:cubicBezTo>
                      <a:cubicBezTo>
                        <a:pt x="1814" y="3030"/>
                        <a:pt x="1728" y="3126"/>
                        <a:pt x="1641" y="3223"/>
                      </a:cubicBezTo>
                      <a:cubicBezTo>
                        <a:pt x="1621" y="3242"/>
                        <a:pt x="1612" y="3261"/>
                        <a:pt x="1592" y="3280"/>
                      </a:cubicBezTo>
                      <a:cubicBezTo>
                        <a:pt x="1583" y="3001"/>
                        <a:pt x="1583" y="2711"/>
                        <a:pt x="1573" y="2431"/>
                      </a:cubicBezTo>
                      <a:cubicBezTo>
                        <a:pt x="1564" y="2325"/>
                        <a:pt x="1564" y="2210"/>
                        <a:pt x="1554" y="2104"/>
                      </a:cubicBezTo>
                      <a:cubicBezTo>
                        <a:pt x="1592" y="2036"/>
                        <a:pt x="1631" y="1949"/>
                        <a:pt x="1660" y="1882"/>
                      </a:cubicBezTo>
                      <a:cubicBezTo>
                        <a:pt x="1728" y="1718"/>
                        <a:pt x="1785" y="1554"/>
                        <a:pt x="1843" y="1390"/>
                      </a:cubicBezTo>
                      <a:cubicBezTo>
                        <a:pt x="1959" y="1071"/>
                        <a:pt x="2104" y="734"/>
                        <a:pt x="2142" y="396"/>
                      </a:cubicBezTo>
                      <a:cubicBezTo>
                        <a:pt x="2148" y="345"/>
                        <a:pt x="2111" y="321"/>
                        <a:pt x="2071" y="321"/>
                      </a:cubicBezTo>
                      <a:cubicBezTo>
                        <a:pt x="2043" y="321"/>
                        <a:pt x="2014" y="333"/>
                        <a:pt x="1998" y="357"/>
                      </a:cubicBezTo>
                      <a:cubicBezTo>
                        <a:pt x="1891" y="502"/>
                        <a:pt x="1834" y="666"/>
                        <a:pt x="1756" y="830"/>
                      </a:cubicBezTo>
                      <a:cubicBezTo>
                        <a:pt x="1689" y="994"/>
                        <a:pt x="1631" y="1158"/>
                        <a:pt x="1564" y="1312"/>
                      </a:cubicBezTo>
                      <a:lnTo>
                        <a:pt x="1506" y="1476"/>
                      </a:lnTo>
                      <a:cubicBezTo>
                        <a:pt x="1496" y="1303"/>
                        <a:pt x="1486" y="1129"/>
                        <a:pt x="1477" y="956"/>
                      </a:cubicBezTo>
                      <a:cubicBezTo>
                        <a:pt x="1467" y="792"/>
                        <a:pt x="1467" y="637"/>
                        <a:pt x="1448" y="473"/>
                      </a:cubicBezTo>
                      <a:cubicBezTo>
                        <a:pt x="1438" y="329"/>
                        <a:pt x="1428" y="165"/>
                        <a:pt x="1371" y="39"/>
                      </a:cubicBezTo>
                      <a:cubicBezTo>
                        <a:pt x="1355" y="12"/>
                        <a:pt x="1331" y="0"/>
                        <a:pt x="1306" y="0"/>
                      </a:cubicBezTo>
                      <a:close/>
                    </a:path>
                  </a:pathLst>
                </a:custGeom>
                <a:solidFill>
                  <a:srgbClr val="56150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" name="Google Shape;27;p2"/>
              <p:cNvGrpSpPr/>
              <p:nvPr/>
            </p:nvGrpSpPr>
            <p:grpSpPr>
              <a:xfrm>
                <a:off x="3819085" y="3722377"/>
                <a:ext cx="456462" cy="935659"/>
                <a:chOff x="1243523" y="2674752"/>
                <a:chExt cx="456462" cy="935659"/>
              </a:xfrm>
            </p:grpSpPr>
            <p:sp>
              <p:nvSpPr>
                <p:cNvPr id="28" name="Google Shape;28;p2"/>
                <p:cNvSpPr/>
                <p:nvPr/>
              </p:nvSpPr>
              <p:spPr>
                <a:xfrm>
                  <a:off x="1243523" y="2674752"/>
                  <a:ext cx="456462" cy="572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8" h="9968" extrusionOk="0">
                      <a:moveTo>
                        <a:pt x="2251" y="0"/>
                      </a:moveTo>
                      <a:cubicBezTo>
                        <a:pt x="2215" y="0"/>
                        <a:pt x="2178" y="4"/>
                        <a:pt x="2142" y="11"/>
                      </a:cubicBezTo>
                      <a:cubicBezTo>
                        <a:pt x="1708" y="107"/>
                        <a:pt x="1631" y="561"/>
                        <a:pt x="1534" y="918"/>
                      </a:cubicBezTo>
                      <a:cubicBezTo>
                        <a:pt x="782" y="3754"/>
                        <a:pt x="280" y="6648"/>
                        <a:pt x="20" y="9561"/>
                      </a:cubicBezTo>
                      <a:cubicBezTo>
                        <a:pt x="0" y="9763"/>
                        <a:pt x="213" y="9927"/>
                        <a:pt x="406" y="9937"/>
                      </a:cubicBezTo>
                      <a:cubicBezTo>
                        <a:pt x="1081" y="9958"/>
                        <a:pt x="1758" y="9968"/>
                        <a:pt x="2437" y="9968"/>
                      </a:cubicBezTo>
                      <a:cubicBezTo>
                        <a:pt x="3328" y="9968"/>
                        <a:pt x="4220" y="9951"/>
                        <a:pt x="5113" y="9918"/>
                      </a:cubicBezTo>
                      <a:cubicBezTo>
                        <a:pt x="5364" y="9908"/>
                        <a:pt x="5547" y="9686"/>
                        <a:pt x="5480" y="9435"/>
                      </a:cubicBezTo>
                      <a:cubicBezTo>
                        <a:pt x="5296" y="8760"/>
                        <a:pt x="5113" y="8095"/>
                        <a:pt x="4930" y="7419"/>
                      </a:cubicBezTo>
                      <a:cubicBezTo>
                        <a:pt x="4602" y="6233"/>
                        <a:pt x="4264" y="5046"/>
                        <a:pt x="3936" y="3860"/>
                      </a:cubicBezTo>
                      <a:cubicBezTo>
                        <a:pt x="3763" y="3271"/>
                        <a:pt x="3599" y="2683"/>
                        <a:pt x="3425" y="2094"/>
                      </a:cubicBezTo>
                      <a:cubicBezTo>
                        <a:pt x="3338" y="1795"/>
                        <a:pt x="3251" y="1496"/>
                        <a:pt x="3155" y="1197"/>
                      </a:cubicBezTo>
                      <a:cubicBezTo>
                        <a:pt x="3097" y="1053"/>
                        <a:pt x="3049" y="898"/>
                        <a:pt x="2991" y="744"/>
                      </a:cubicBezTo>
                      <a:cubicBezTo>
                        <a:pt x="2933" y="599"/>
                        <a:pt x="2865" y="474"/>
                        <a:pt x="2788" y="339"/>
                      </a:cubicBezTo>
                      <a:cubicBezTo>
                        <a:pt x="2779" y="329"/>
                        <a:pt x="2769" y="319"/>
                        <a:pt x="2769" y="310"/>
                      </a:cubicBezTo>
                      <a:cubicBezTo>
                        <a:pt x="2750" y="262"/>
                        <a:pt x="2721" y="213"/>
                        <a:pt x="2682" y="184"/>
                      </a:cubicBezTo>
                      <a:cubicBezTo>
                        <a:pt x="2572" y="67"/>
                        <a:pt x="2411" y="0"/>
                        <a:pt x="2251" y="0"/>
                      </a:cubicBezTo>
                      <a:close/>
                    </a:path>
                  </a:pathLst>
                </a:custGeom>
                <a:solidFill>
                  <a:srgbClr val="4B7C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1243523" y="3022446"/>
                  <a:ext cx="456462" cy="225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8" h="3919" extrusionOk="0">
                      <a:moveTo>
                        <a:pt x="454" y="1"/>
                      </a:moveTo>
                      <a:cubicBezTo>
                        <a:pt x="271" y="1168"/>
                        <a:pt x="126" y="2335"/>
                        <a:pt x="20" y="3512"/>
                      </a:cubicBezTo>
                      <a:cubicBezTo>
                        <a:pt x="0" y="3714"/>
                        <a:pt x="213" y="3878"/>
                        <a:pt x="406" y="3888"/>
                      </a:cubicBezTo>
                      <a:cubicBezTo>
                        <a:pt x="1081" y="3909"/>
                        <a:pt x="1758" y="3919"/>
                        <a:pt x="2437" y="3919"/>
                      </a:cubicBezTo>
                      <a:cubicBezTo>
                        <a:pt x="3328" y="3919"/>
                        <a:pt x="4220" y="3902"/>
                        <a:pt x="5113" y="3869"/>
                      </a:cubicBezTo>
                      <a:cubicBezTo>
                        <a:pt x="5364" y="3859"/>
                        <a:pt x="5547" y="3637"/>
                        <a:pt x="5480" y="3386"/>
                      </a:cubicBezTo>
                      <a:lnTo>
                        <a:pt x="4930" y="1370"/>
                      </a:lnTo>
                      <a:cubicBezTo>
                        <a:pt x="4891" y="1245"/>
                        <a:pt x="4853" y="1110"/>
                        <a:pt x="4824" y="984"/>
                      </a:cubicBezTo>
                      <a:cubicBezTo>
                        <a:pt x="4515" y="1120"/>
                        <a:pt x="4148" y="1177"/>
                        <a:pt x="3936" y="1206"/>
                      </a:cubicBezTo>
                      <a:cubicBezTo>
                        <a:pt x="3763" y="1229"/>
                        <a:pt x="3596" y="1240"/>
                        <a:pt x="3432" y="1240"/>
                      </a:cubicBezTo>
                      <a:cubicBezTo>
                        <a:pt x="2838" y="1240"/>
                        <a:pt x="2294" y="1093"/>
                        <a:pt x="1727" y="820"/>
                      </a:cubicBezTo>
                      <a:cubicBezTo>
                        <a:pt x="1274" y="599"/>
                        <a:pt x="840" y="319"/>
                        <a:pt x="454" y="1"/>
                      </a:cubicBezTo>
                      <a:close/>
                    </a:path>
                  </a:pathLst>
                </a:custGeom>
                <a:solidFill>
                  <a:srgbClr val="3563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334765" y="2782354"/>
                  <a:ext cx="269039" cy="828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14406" extrusionOk="0">
                      <a:moveTo>
                        <a:pt x="1306" y="0"/>
                      </a:moveTo>
                      <a:cubicBezTo>
                        <a:pt x="1271" y="0"/>
                        <a:pt x="1233" y="24"/>
                        <a:pt x="1216" y="58"/>
                      </a:cubicBezTo>
                      <a:cubicBezTo>
                        <a:pt x="1168" y="194"/>
                        <a:pt x="1168" y="377"/>
                        <a:pt x="1158" y="531"/>
                      </a:cubicBezTo>
                      <a:cubicBezTo>
                        <a:pt x="1158" y="695"/>
                        <a:pt x="1158" y="869"/>
                        <a:pt x="1149" y="1033"/>
                      </a:cubicBezTo>
                      <a:cubicBezTo>
                        <a:pt x="1149" y="1235"/>
                        <a:pt x="1139" y="1438"/>
                        <a:pt x="1139" y="1640"/>
                      </a:cubicBezTo>
                      <a:cubicBezTo>
                        <a:pt x="1129" y="1698"/>
                        <a:pt x="1120" y="1747"/>
                        <a:pt x="1110" y="1804"/>
                      </a:cubicBezTo>
                      <a:cubicBezTo>
                        <a:pt x="1091" y="1756"/>
                        <a:pt x="1081" y="1708"/>
                        <a:pt x="1062" y="1660"/>
                      </a:cubicBezTo>
                      <a:cubicBezTo>
                        <a:pt x="1014" y="1505"/>
                        <a:pt x="956" y="1361"/>
                        <a:pt x="898" y="1206"/>
                      </a:cubicBezTo>
                      <a:cubicBezTo>
                        <a:pt x="840" y="1062"/>
                        <a:pt x="792" y="907"/>
                        <a:pt x="695" y="772"/>
                      </a:cubicBezTo>
                      <a:cubicBezTo>
                        <a:pt x="683" y="752"/>
                        <a:pt x="659" y="742"/>
                        <a:pt x="637" y="742"/>
                      </a:cubicBezTo>
                      <a:cubicBezTo>
                        <a:pt x="604" y="742"/>
                        <a:pt x="574" y="762"/>
                        <a:pt x="580" y="801"/>
                      </a:cubicBezTo>
                      <a:cubicBezTo>
                        <a:pt x="589" y="965"/>
                        <a:pt x="647" y="1110"/>
                        <a:pt x="695" y="1264"/>
                      </a:cubicBezTo>
                      <a:cubicBezTo>
                        <a:pt x="734" y="1419"/>
                        <a:pt x="792" y="1573"/>
                        <a:pt x="840" y="1727"/>
                      </a:cubicBezTo>
                      <a:cubicBezTo>
                        <a:pt x="888" y="1872"/>
                        <a:pt x="936" y="2026"/>
                        <a:pt x="985" y="2181"/>
                      </a:cubicBezTo>
                      <a:cubicBezTo>
                        <a:pt x="1014" y="2268"/>
                        <a:pt x="1043" y="2374"/>
                        <a:pt x="1072" y="2470"/>
                      </a:cubicBezTo>
                      <a:cubicBezTo>
                        <a:pt x="1072" y="2509"/>
                        <a:pt x="1072" y="2557"/>
                        <a:pt x="1072" y="2605"/>
                      </a:cubicBezTo>
                      <a:cubicBezTo>
                        <a:pt x="1062" y="3020"/>
                        <a:pt x="1043" y="3435"/>
                        <a:pt x="1033" y="3850"/>
                      </a:cubicBezTo>
                      <a:cubicBezTo>
                        <a:pt x="1023" y="3811"/>
                        <a:pt x="1004" y="3772"/>
                        <a:pt x="985" y="3734"/>
                      </a:cubicBezTo>
                      <a:cubicBezTo>
                        <a:pt x="917" y="3579"/>
                        <a:pt x="840" y="3425"/>
                        <a:pt x="763" y="3271"/>
                      </a:cubicBezTo>
                      <a:cubicBezTo>
                        <a:pt x="695" y="3126"/>
                        <a:pt x="628" y="2962"/>
                        <a:pt x="493" y="2856"/>
                      </a:cubicBezTo>
                      <a:cubicBezTo>
                        <a:pt x="480" y="2847"/>
                        <a:pt x="466" y="2842"/>
                        <a:pt x="452" y="2842"/>
                      </a:cubicBezTo>
                      <a:cubicBezTo>
                        <a:pt x="423" y="2842"/>
                        <a:pt x="396" y="2862"/>
                        <a:pt x="396" y="2895"/>
                      </a:cubicBezTo>
                      <a:cubicBezTo>
                        <a:pt x="396" y="3059"/>
                        <a:pt x="483" y="3213"/>
                        <a:pt x="541" y="3367"/>
                      </a:cubicBezTo>
                      <a:cubicBezTo>
                        <a:pt x="609" y="3522"/>
                        <a:pt x="666" y="3676"/>
                        <a:pt x="724" y="3840"/>
                      </a:cubicBezTo>
                      <a:cubicBezTo>
                        <a:pt x="782" y="4004"/>
                        <a:pt x="840" y="4158"/>
                        <a:pt x="888" y="4322"/>
                      </a:cubicBezTo>
                      <a:cubicBezTo>
                        <a:pt x="917" y="4399"/>
                        <a:pt x="956" y="4544"/>
                        <a:pt x="1023" y="4621"/>
                      </a:cubicBezTo>
                      <a:cubicBezTo>
                        <a:pt x="1014" y="5161"/>
                        <a:pt x="1023" y="5702"/>
                        <a:pt x="1023" y="6232"/>
                      </a:cubicBezTo>
                      <a:cubicBezTo>
                        <a:pt x="936" y="6068"/>
                        <a:pt x="850" y="5895"/>
                        <a:pt x="772" y="5731"/>
                      </a:cubicBezTo>
                      <a:cubicBezTo>
                        <a:pt x="657" y="5480"/>
                        <a:pt x="551" y="5229"/>
                        <a:pt x="454" y="4978"/>
                      </a:cubicBezTo>
                      <a:cubicBezTo>
                        <a:pt x="358" y="4756"/>
                        <a:pt x="281" y="4515"/>
                        <a:pt x="107" y="4332"/>
                      </a:cubicBezTo>
                      <a:cubicBezTo>
                        <a:pt x="99" y="4328"/>
                        <a:pt x="89" y="4326"/>
                        <a:pt x="81" y="4326"/>
                      </a:cubicBezTo>
                      <a:cubicBezTo>
                        <a:pt x="69" y="4326"/>
                        <a:pt x="59" y="4330"/>
                        <a:pt x="59" y="4342"/>
                      </a:cubicBezTo>
                      <a:cubicBezTo>
                        <a:pt x="1" y="4602"/>
                        <a:pt x="78" y="4872"/>
                        <a:pt x="165" y="5113"/>
                      </a:cubicBezTo>
                      <a:cubicBezTo>
                        <a:pt x="252" y="5364"/>
                        <a:pt x="358" y="5624"/>
                        <a:pt x="473" y="5875"/>
                      </a:cubicBezTo>
                      <a:cubicBezTo>
                        <a:pt x="589" y="6136"/>
                        <a:pt x="715" y="6387"/>
                        <a:pt x="859" y="6628"/>
                      </a:cubicBezTo>
                      <a:cubicBezTo>
                        <a:pt x="908" y="6724"/>
                        <a:pt x="965" y="6821"/>
                        <a:pt x="1023" y="6917"/>
                      </a:cubicBezTo>
                      <a:cubicBezTo>
                        <a:pt x="1023" y="7621"/>
                        <a:pt x="1023" y="8335"/>
                        <a:pt x="1023" y="9039"/>
                      </a:cubicBezTo>
                      <a:lnTo>
                        <a:pt x="1023" y="11576"/>
                      </a:lnTo>
                      <a:cubicBezTo>
                        <a:pt x="1023" y="12425"/>
                        <a:pt x="1004" y="13274"/>
                        <a:pt x="1033" y="14123"/>
                      </a:cubicBezTo>
                      <a:cubicBezTo>
                        <a:pt x="1038" y="14311"/>
                        <a:pt x="1180" y="14405"/>
                        <a:pt x="1322" y="14405"/>
                      </a:cubicBezTo>
                      <a:cubicBezTo>
                        <a:pt x="1465" y="14405"/>
                        <a:pt x="1607" y="14311"/>
                        <a:pt x="1612" y="14123"/>
                      </a:cubicBezTo>
                      <a:cubicBezTo>
                        <a:pt x="1650" y="13158"/>
                        <a:pt x="1621" y="12194"/>
                        <a:pt x="1621" y="11239"/>
                      </a:cubicBezTo>
                      <a:cubicBezTo>
                        <a:pt x="1621" y="10033"/>
                        <a:pt x="1621" y="8827"/>
                        <a:pt x="1621" y="7612"/>
                      </a:cubicBezTo>
                      <a:cubicBezTo>
                        <a:pt x="1699" y="7563"/>
                        <a:pt x="1756" y="7506"/>
                        <a:pt x="1824" y="7448"/>
                      </a:cubicBezTo>
                      <a:cubicBezTo>
                        <a:pt x="1911" y="7390"/>
                        <a:pt x="1998" y="7322"/>
                        <a:pt x="2065" y="7245"/>
                      </a:cubicBezTo>
                      <a:cubicBezTo>
                        <a:pt x="2210" y="7100"/>
                        <a:pt x="2364" y="6965"/>
                        <a:pt x="2509" y="6821"/>
                      </a:cubicBezTo>
                      <a:cubicBezTo>
                        <a:pt x="2663" y="6666"/>
                        <a:pt x="2808" y="6522"/>
                        <a:pt x="2943" y="6358"/>
                      </a:cubicBezTo>
                      <a:cubicBezTo>
                        <a:pt x="3010" y="6290"/>
                        <a:pt x="3078" y="6213"/>
                        <a:pt x="3136" y="6136"/>
                      </a:cubicBezTo>
                      <a:cubicBezTo>
                        <a:pt x="3203" y="6049"/>
                        <a:pt x="3242" y="5981"/>
                        <a:pt x="3261" y="5875"/>
                      </a:cubicBezTo>
                      <a:cubicBezTo>
                        <a:pt x="3269" y="5844"/>
                        <a:pt x="3251" y="5812"/>
                        <a:pt x="3224" y="5812"/>
                      </a:cubicBezTo>
                      <a:cubicBezTo>
                        <a:pt x="3217" y="5812"/>
                        <a:pt x="3211" y="5814"/>
                        <a:pt x="3203" y="5817"/>
                      </a:cubicBezTo>
                      <a:cubicBezTo>
                        <a:pt x="3107" y="5846"/>
                        <a:pt x="3039" y="5895"/>
                        <a:pt x="2962" y="5962"/>
                      </a:cubicBezTo>
                      <a:cubicBezTo>
                        <a:pt x="2885" y="6030"/>
                        <a:pt x="2818" y="6116"/>
                        <a:pt x="2750" y="6184"/>
                      </a:cubicBezTo>
                      <a:cubicBezTo>
                        <a:pt x="2605" y="6329"/>
                        <a:pt x="2461" y="6464"/>
                        <a:pt x="2306" y="6599"/>
                      </a:cubicBezTo>
                      <a:cubicBezTo>
                        <a:pt x="2152" y="6734"/>
                        <a:pt x="1998" y="6850"/>
                        <a:pt x="1824" y="6965"/>
                      </a:cubicBezTo>
                      <a:cubicBezTo>
                        <a:pt x="1756" y="7014"/>
                        <a:pt x="1689" y="7071"/>
                        <a:pt x="1621" y="7120"/>
                      </a:cubicBezTo>
                      <a:cubicBezTo>
                        <a:pt x="1621" y="6821"/>
                        <a:pt x="1621" y="6522"/>
                        <a:pt x="1621" y="6213"/>
                      </a:cubicBezTo>
                      <a:cubicBezTo>
                        <a:pt x="1621" y="6145"/>
                        <a:pt x="1621" y="6068"/>
                        <a:pt x="1621" y="6001"/>
                      </a:cubicBezTo>
                      <a:cubicBezTo>
                        <a:pt x="1785" y="5769"/>
                        <a:pt x="1930" y="5528"/>
                        <a:pt x="2084" y="5287"/>
                      </a:cubicBezTo>
                      <a:cubicBezTo>
                        <a:pt x="2239" y="5036"/>
                        <a:pt x="2432" y="4776"/>
                        <a:pt x="2528" y="4496"/>
                      </a:cubicBezTo>
                      <a:cubicBezTo>
                        <a:pt x="2555" y="4428"/>
                        <a:pt x="2501" y="4384"/>
                        <a:pt x="2443" y="4384"/>
                      </a:cubicBezTo>
                      <a:cubicBezTo>
                        <a:pt x="2419" y="4384"/>
                        <a:pt x="2394" y="4392"/>
                        <a:pt x="2374" y="4409"/>
                      </a:cubicBezTo>
                      <a:cubicBezTo>
                        <a:pt x="2142" y="4602"/>
                        <a:pt x="1978" y="4882"/>
                        <a:pt x="1805" y="5123"/>
                      </a:cubicBezTo>
                      <a:cubicBezTo>
                        <a:pt x="1737" y="5200"/>
                        <a:pt x="1679" y="5277"/>
                        <a:pt x="1621" y="5364"/>
                      </a:cubicBezTo>
                      <a:cubicBezTo>
                        <a:pt x="1621" y="4853"/>
                        <a:pt x="1621" y="4332"/>
                        <a:pt x="1612" y="3821"/>
                      </a:cubicBezTo>
                      <a:cubicBezTo>
                        <a:pt x="1631" y="3772"/>
                        <a:pt x="1650" y="3724"/>
                        <a:pt x="1679" y="3676"/>
                      </a:cubicBezTo>
                      <a:cubicBezTo>
                        <a:pt x="1737" y="3570"/>
                        <a:pt x="1814" y="3464"/>
                        <a:pt x="1891" y="3367"/>
                      </a:cubicBezTo>
                      <a:cubicBezTo>
                        <a:pt x="1978" y="3261"/>
                        <a:pt x="2055" y="3145"/>
                        <a:pt x="2123" y="3030"/>
                      </a:cubicBezTo>
                      <a:cubicBezTo>
                        <a:pt x="2200" y="2914"/>
                        <a:pt x="2277" y="2788"/>
                        <a:pt x="2219" y="2653"/>
                      </a:cubicBezTo>
                      <a:cubicBezTo>
                        <a:pt x="2207" y="2635"/>
                        <a:pt x="2191" y="2628"/>
                        <a:pt x="2174" y="2628"/>
                      </a:cubicBezTo>
                      <a:cubicBezTo>
                        <a:pt x="2163" y="2628"/>
                        <a:pt x="2153" y="2631"/>
                        <a:pt x="2142" y="2634"/>
                      </a:cubicBezTo>
                      <a:cubicBezTo>
                        <a:pt x="2027" y="2682"/>
                        <a:pt x="1969" y="2827"/>
                        <a:pt x="1901" y="2923"/>
                      </a:cubicBezTo>
                      <a:cubicBezTo>
                        <a:pt x="1814" y="3030"/>
                        <a:pt x="1728" y="3126"/>
                        <a:pt x="1641" y="3223"/>
                      </a:cubicBezTo>
                      <a:cubicBezTo>
                        <a:pt x="1621" y="3242"/>
                        <a:pt x="1612" y="3261"/>
                        <a:pt x="1592" y="3280"/>
                      </a:cubicBezTo>
                      <a:cubicBezTo>
                        <a:pt x="1583" y="3001"/>
                        <a:pt x="1583" y="2711"/>
                        <a:pt x="1573" y="2431"/>
                      </a:cubicBezTo>
                      <a:cubicBezTo>
                        <a:pt x="1564" y="2325"/>
                        <a:pt x="1564" y="2210"/>
                        <a:pt x="1554" y="2104"/>
                      </a:cubicBezTo>
                      <a:cubicBezTo>
                        <a:pt x="1592" y="2036"/>
                        <a:pt x="1631" y="1949"/>
                        <a:pt x="1660" y="1882"/>
                      </a:cubicBezTo>
                      <a:cubicBezTo>
                        <a:pt x="1728" y="1718"/>
                        <a:pt x="1785" y="1554"/>
                        <a:pt x="1843" y="1390"/>
                      </a:cubicBezTo>
                      <a:cubicBezTo>
                        <a:pt x="1959" y="1071"/>
                        <a:pt x="2104" y="734"/>
                        <a:pt x="2142" y="396"/>
                      </a:cubicBezTo>
                      <a:cubicBezTo>
                        <a:pt x="2148" y="345"/>
                        <a:pt x="2111" y="321"/>
                        <a:pt x="2071" y="321"/>
                      </a:cubicBezTo>
                      <a:cubicBezTo>
                        <a:pt x="2043" y="321"/>
                        <a:pt x="2014" y="333"/>
                        <a:pt x="1998" y="357"/>
                      </a:cubicBezTo>
                      <a:cubicBezTo>
                        <a:pt x="1891" y="502"/>
                        <a:pt x="1834" y="666"/>
                        <a:pt x="1756" y="830"/>
                      </a:cubicBezTo>
                      <a:cubicBezTo>
                        <a:pt x="1689" y="994"/>
                        <a:pt x="1631" y="1158"/>
                        <a:pt x="1564" y="1312"/>
                      </a:cubicBezTo>
                      <a:lnTo>
                        <a:pt x="1506" y="1476"/>
                      </a:lnTo>
                      <a:cubicBezTo>
                        <a:pt x="1496" y="1303"/>
                        <a:pt x="1486" y="1129"/>
                        <a:pt x="1477" y="956"/>
                      </a:cubicBezTo>
                      <a:cubicBezTo>
                        <a:pt x="1467" y="792"/>
                        <a:pt x="1467" y="637"/>
                        <a:pt x="1448" y="473"/>
                      </a:cubicBezTo>
                      <a:cubicBezTo>
                        <a:pt x="1438" y="329"/>
                        <a:pt x="1428" y="165"/>
                        <a:pt x="1371" y="39"/>
                      </a:cubicBezTo>
                      <a:cubicBezTo>
                        <a:pt x="1355" y="12"/>
                        <a:pt x="1331" y="0"/>
                        <a:pt x="1306" y="0"/>
                      </a:cubicBezTo>
                      <a:close/>
                    </a:path>
                  </a:pathLst>
                </a:custGeom>
                <a:solidFill>
                  <a:srgbClr val="56150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" name="Google Shape;31;p2"/>
              <p:cNvGrpSpPr/>
              <p:nvPr/>
            </p:nvGrpSpPr>
            <p:grpSpPr>
              <a:xfrm>
                <a:off x="4583838" y="3518267"/>
                <a:ext cx="376307" cy="771357"/>
                <a:chOff x="1243523" y="2674752"/>
                <a:chExt cx="456462" cy="935659"/>
              </a:xfrm>
            </p:grpSpPr>
            <p:sp>
              <p:nvSpPr>
                <p:cNvPr id="32" name="Google Shape;32;p2"/>
                <p:cNvSpPr/>
                <p:nvPr/>
              </p:nvSpPr>
              <p:spPr>
                <a:xfrm>
                  <a:off x="1243523" y="2674752"/>
                  <a:ext cx="456462" cy="572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8" h="9968" extrusionOk="0">
                      <a:moveTo>
                        <a:pt x="2251" y="0"/>
                      </a:moveTo>
                      <a:cubicBezTo>
                        <a:pt x="2215" y="0"/>
                        <a:pt x="2178" y="4"/>
                        <a:pt x="2142" y="11"/>
                      </a:cubicBezTo>
                      <a:cubicBezTo>
                        <a:pt x="1708" y="107"/>
                        <a:pt x="1631" y="561"/>
                        <a:pt x="1534" y="918"/>
                      </a:cubicBezTo>
                      <a:cubicBezTo>
                        <a:pt x="782" y="3754"/>
                        <a:pt x="280" y="6648"/>
                        <a:pt x="20" y="9561"/>
                      </a:cubicBezTo>
                      <a:cubicBezTo>
                        <a:pt x="0" y="9763"/>
                        <a:pt x="213" y="9927"/>
                        <a:pt x="406" y="9937"/>
                      </a:cubicBezTo>
                      <a:cubicBezTo>
                        <a:pt x="1081" y="9958"/>
                        <a:pt x="1758" y="9968"/>
                        <a:pt x="2437" y="9968"/>
                      </a:cubicBezTo>
                      <a:cubicBezTo>
                        <a:pt x="3328" y="9968"/>
                        <a:pt x="4220" y="9951"/>
                        <a:pt x="5113" y="9918"/>
                      </a:cubicBezTo>
                      <a:cubicBezTo>
                        <a:pt x="5364" y="9908"/>
                        <a:pt x="5547" y="9686"/>
                        <a:pt x="5480" y="9435"/>
                      </a:cubicBezTo>
                      <a:cubicBezTo>
                        <a:pt x="5296" y="8760"/>
                        <a:pt x="5113" y="8095"/>
                        <a:pt x="4930" y="7419"/>
                      </a:cubicBezTo>
                      <a:cubicBezTo>
                        <a:pt x="4602" y="6233"/>
                        <a:pt x="4264" y="5046"/>
                        <a:pt x="3936" y="3860"/>
                      </a:cubicBezTo>
                      <a:cubicBezTo>
                        <a:pt x="3763" y="3271"/>
                        <a:pt x="3599" y="2683"/>
                        <a:pt x="3425" y="2094"/>
                      </a:cubicBezTo>
                      <a:cubicBezTo>
                        <a:pt x="3338" y="1795"/>
                        <a:pt x="3251" y="1496"/>
                        <a:pt x="3155" y="1197"/>
                      </a:cubicBezTo>
                      <a:cubicBezTo>
                        <a:pt x="3097" y="1053"/>
                        <a:pt x="3049" y="898"/>
                        <a:pt x="2991" y="744"/>
                      </a:cubicBezTo>
                      <a:cubicBezTo>
                        <a:pt x="2933" y="599"/>
                        <a:pt x="2865" y="474"/>
                        <a:pt x="2788" y="339"/>
                      </a:cubicBezTo>
                      <a:cubicBezTo>
                        <a:pt x="2779" y="329"/>
                        <a:pt x="2769" y="319"/>
                        <a:pt x="2769" y="310"/>
                      </a:cubicBezTo>
                      <a:cubicBezTo>
                        <a:pt x="2750" y="262"/>
                        <a:pt x="2721" y="213"/>
                        <a:pt x="2682" y="184"/>
                      </a:cubicBezTo>
                      <a:cubicBezTo>
                        <a:pt x="2572" y="67"/>
                        <a:pt x="2411" y="0"/>
                        <a:pt x="2251" y="0"/>
                      </a:cubicBezTo>
                      <a:close/>
                    </a:path>
                  </a:pathLst>
                </a:custGeom>
                <a:solidFill>
                  <a:srgbClr val="4B7C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1243523" y="3022446"/>
                  <a:ext cx="456462" cy="225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8" h="3919" extrusionOk="0">
                      <a:moveTo>
                        <a:pt x="454" y="1"/>
                      </a:moveTo>
                      <a:cubicBezTo>
                        <a:pt x="271" y="1168"/>
                        <a:pt x="126" y="2335"/>
                        <a:pt x="20" y="3512"/>
                      </a:cubicBezTo>
                      <a:cubicBezTo>
                        <a:pt x="0" y="3714"/>
                        <a:pt x="213" y="3878"/>
                        <a:pt x="406" y="3888"/>
                      </a:cubicBezTo>
                      <a:cubicBezTo>
                        <a:pt x="1081" y="3909"/>
                        <a:pt x="1758" y="3919"/>
                        <a:pt x="2437" y="3919"/>
                      </a:cubicBezTo>
                      <a:cubicBezTo>
                        <a:pt x="3328" y="3919"/>
                        <a:pt x="4220" y="3902"/>
                        <a:pt x="5113" y="3869"/>
                      </a:cubicBezTo>
                      <a:cubicBezTo>
                        <a:pt x="5364" y="3859"/>
                        <a:pt x="5547" y="3637"/>
                        <a:pt x="5480" y="3386"/>
                      </a:cubicBezTo>
                      <a:lnTo>
                        <a:pt x="4930" y="1370"/>
                      </a:lnTo>
                      <a:cubicBezTo>
                        <a:pt x="4891" y="1245"/>
                        <a:pt x="4853" y="1110"/>
                        <a:pt x="4824" y="984"/>
                      </a:cubicBezTo>
                      <a:cubicBezTo>
                        <a:pt x="4515" y="1120"/>
                        <a:pt x="4148" y="1177"/>
                        <a:pt x="3936" y="1206"/>
                      </a:cubicBezTo>
                      <a:cubicBezTo>
                        <a:pt x="3763" y="1229"/>
                        <a:pt x="3596" y="1240"/>
                        <a:pt x="3432" y="1240"/>
                      </a:cubicBezTo>
                      <a:cubicBezTo>
                        <a:pt x="2838" y="1240"/>
                        <a:pt x="2294" y="1093"/>
                        <a:pt x="1727" y="820"/>
                      </a:cubicBezTo>
                      <a:cubicBezTo>
                        <a:pt x="1274" y="599"/>
                        <a:pt x="840" y="319"/>
                        <a:pt x="454" y="1"/>
                      </a:cubicBezTo>
                      <a:close/>
                    </a:path>
                  </a:pathLst>
                </a:custGeom>
                <a:solidFill>
                  <a:srgbClr val="3563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1334765" y="2782354"/>
                  <a:ext cx="269039" cy="828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14406" extrusionOk="0">
                      <a:moveTo>
                        <a:pt x="1306" y="0"/>
                      </a:moveTo>
                      <a:cubicBezTo>
                        <a:pt x="1271" y="0"/>
                        <a:pt x="1233" y="24"/>
                        <a:pt x="1216" y="58"/>
                      </a:cubicBezTo>
                      <a:cubicBezTo>
                        <a:pt x="1168" y="194"/>
                        <a:pt x="1168" y="377"/>
                        <a:pt x="1158" y="531"/>
                      </a:cubicBezTo>
                      <a:cubicBezTo>
                        <a:pt x="1158" y="695"/>
                        <a:pt x="1158" y="869"/>
                        <a:pt x="1149" y="1033"/>
                      </a:cubicBezTo>
                      <a:cubicBezTo>
                        <a:pt x="1149" y="1235"/>
                        <a:pt x="1139" y="1438"/>
                        <a:pt x="1139" y="1640"/>
                      </a:cubicBezTo>
                      <a:cubicBezTo>
                        <a:pt x="1129" y="1698"/>
                        <a:pt x="1120" y="1747"/>
                        <a:pt x="1110" y="1804"/>
                      </a:cubicBezTo>
                      <a:cubicBezTo>
                        <a:pt x="1091" y="1756"/>
                        <a:pt x="1081" y="1708"/>
                        <a:pt x="1062" y="1660"/>
                      </a:cubicBezTo>
                      <a:cubicBezTo>
                        <a:pt x="1014" y="1505"/>
                        <a:pt x="956" y="1361"/>
                        <a:pt x="898" y="1206"/>
                      </a:cubicBezTo>
                      <a:cubicBezTo>
                        <a:pt x="840" y="1062"/>
                        <a:pt x="792" y="907"/>
                        <a:pt x="695" y="772"/>
                      </a:cubicBezTo>
                      <a:cubicBezTo>
                        <a:pt x="683" y="752"/>
                        <a:pt x="659" y="742"/>
                        <a:pt x="637" y="742"/>
                      </a:cubicBezTo>
                      <a:cubicBezTo>
                        <a:pt x="604" y="742"/>
                        <a:pt x="574" y="762"/>
                        <a:pt x="580" y="801"/>
                      </a:cubicBezTo>
                      <a:cubicBezTo>
                        <a:pt x="589" y="965"/>
                        <a:pt x="647" y="1110"/>
                        <a:pt x="695" y="1264"/>
                      </a:cubicBezTo>
                      <a:cubicBezTo>
                        <a:pt x="734" y="1419"/>
                        <a:pt x="792" y="1573"/>
                        <a:pt x="840" y="1727"/>
                      </a:cubicBezTo>
                      <a:cubicBezTo>
                        <a:pt x="888" y="1872"/>
                        <a:pt x="936" y="2026"/>
                        <a:pt x="985" y="2181"/>
                      </a:cubicBezTo>
                      <a:cubicBezTo>
                        <a:pt x="1014" y="2268"/>
                        <a:pt x="1043" y="2374"/>
                        <a:pt x="1072" y="2470"/>
                      </a:cubicBezTo>
                      <a:cubicBezTo>
                        <a:pt x="1072" y="2509"/>
                        <a:pt x="1072" y="2557"/>
                        <a:pt x="1072" y="2605"/>
                      </a:cubicBezTo>
                      <a:cubicBezTo>
                        <a:pt x="1062" y="3020"/>
                        <a:pt x="1043" y="3435"/>
                        <a:pt x="1033" y="3850"/>
                      </a:cubicBezTo>
                      <a:cubicBezTo>
                        <a:pt x="1023" y="3811"/>
                        <a:pt x="1004" y="3772"/>
                        <a:pt x="985" y="3734"/>
                      </a:cubicBezTo>
                      <a:cubicBezTo>
                        <a:pt x="917" y="3579"/>
                        <a:pt x="840" y="3425"/>
                        <a:pt x="763" y="3271"/>
                      </a:cubicBezTo>
                      <a:cubicBezTo>
                        <a:pt x="695" y="3126"/>
                        <a:pt x="628" y="2962"/>
                        <a:pt x="493" y="2856"/>
                      </a:cubicBezTo>
                      <a:cubicBezTo>
                        <a:pt x="480" y="2847"/>
                        <a:pt x="466" y="2842"/>
                        <a:pt x="452" y="2842"/>
                      </a:cubicBezTo>
                      <a:cubicBezTo>
                        <a:pt x="423" y="2842"/>
                        <a:pt x="396" y="2862"/>
                        <a:pt x="396" y="2895"/>
                      </a:cubicBezTo>
                      <a:cubicBezTo>
                        <a:pt x="396" y="3059"/>
                        <a:pt x="483" y="3213"/>
                        <a:pt x="541" y="3367"/>
                      </a:cubicBezTo>
                      <a:cubicBezTo>
                        <a:pt x="609" y="3522"/>
                        <a:pt x="666" y="3676"/>
                        <a:pt x="724" y="3840"/>
                      </a:cubicBezTo>
                      <a:cubicBezTo>
                        <a:pt x="782" y="4004"/>
                        <a:pt x="840" y="4158"/>
                        <a:pt x="888" y="4322"/>
                      </a:cubicBezTo>
                      <a:cubicBezTo>
                        <a:pt x="917" y="4399"/>
                        <a:pt x="956" y="4544"/>
                        <a:pt x="1023" y="4621"/>
                      </a:cubicBezTo>
                      <a:cubicBezTo>
                        <a:pt x="1014" y="5161"/>
                        <a:pt x="1023" y="5702"/>
                        <a:pt x="1023" y="6232"/>
                      </a:cubicBezTo>
                      <a:cubicBezTo>
                        <a:pt x="936" y="6068"/>
                        <a:pt x="850" y="5895"/>
                        <a:pt x="772" y="5731"/>
                      </a:cubicBezTo>
                      <a:cubicBezTo>
                        <a:pt x="657" y="5480"/>
                        <a:pt x="551" y="5229"/>
                        <a:pt x="454" y="4978"/>
                      </a:cubicBezTo>
                      <a:cubicBezTo>
                        <a:pt x="358" y="4756"/>
                        <a:pt x="281" y="4515"/>
                        <a:pt x="107" y="4332"/>
                      </a:cubicBezTo>
                      <a:cubicBezTo>
                        <a:pt x="99" y="4328"/>
                        <a:pt x="89" y="4326"/>
                        <a:pt x="81" y="4326"/>
                      </a:cubicBezTo>
                      <a:cubicBezTo>
                        <a:pt x="69" y="4326"/>
                        <a:pt x="59" y="4330"/>
                        <a:pt x="59" y="4342"/>
                      </a:cubicBezTo>
                      <a:cubicBezTo>
                        <a:pt x="1" y="4602"/>
                        <a:pt x="78" y="4872"/>
                        <a:pt x="165" y="5113"/>
                      </a:cubicBezTo>
                      <a:cubicBezTo>
                        <a:pt x="252" y="5364"/>
                        <a:pt x="358" y="5624"/>
                        <a:pt x="473" y="5875"/>
                      </a:cubicBezTo>
                      <a:cubicBezTo>
                        <a:pt x="589" y="6136"/>
                        <a:pt x="715" y="6387"/>
                        <a:pt x="859" y="6628"/>
                      </a:cubicBezTo>
                      <a:cubicBezTo>
                        <a:pt x="908" y="6724"/>
                        <a:pt x="965" y="6821"/>
                        <a:pt x="1023" y="6917"/>
                      </a:cubicBezTo>
                      <a:cubicBezTo>
                        <a:pt x="1023" y="7621"/>
                        <a:pt x="1023" y="8335"/>
                        <a:pt x="1023" y="9039"/>
                      </a:cubicBezTo>
                      <a:lnTo>
                        <a:pt x="1023" y="11576"/>
                      </a:lnTo>
                      <a:cubicBezTo>
                        <a:pt x="1023" y="12425"/>
                        <a:pt x="1004" y="13274"/>
                        <a:pt x="1033" y="14123"/>
                      </a:cubicBezTo>
                      <a:cubicBezTo>
                        <a:pt x="1038" y="14311"/>
                        <a:pt x="1180" y="14405"/>
                        <a:pt x="1322" y="14405"/>
                      </a:cubicBezTo>
                      <a:cubicBezTo>
                        <a:pt x="1465" y="14405"/>
                        <a:pt x="1607" y="14311"/>
                        <a:pt x="1612" y="14123"/>
                      </a:cubicBezTo>
                      <a:cubicBezTo>
                        <a:pt x="1650" y="13158"/>
                        <a:pt x="1621" y="12194"/>
                        <a:pt x="1621" y="11239"/>
                      </a:cubicBezTo>
                      <a:cubicBezTo>
                        <a:pt x="1621" y="10033"/>
                        <a:pt x="1621" y="8827"/>
                        <a:pt x="1621" y="7612"/>
                      </a:cubicBezTo>
                      <a:cubicBezTo>
                        <a:pt x="1699" y="7563"/>
                        <a:pt x="1756" y="7506"/>
                        <a:pt x="1824" y="7448"/>
                      </a:cubicBezTo>
                      <a:cubicBezTo>
                        <a:pt x="1911" y="7390"/>
                        <a:pt x="1998" y="7322"/>
                        <a:pt x="2065" y="7245"/>
                      </a:cubicBezTo>
                      <a:cubicBezTo>
                        <a:pt x="2210" y="7100"/>
                        <a:pt x="2364" y="6965"/>
                        <a:pt x="2509" y="6821"/>
                      </a:cubicBezTo>
                      <a:cubicBezTo>
                        <a:pt x="2663" y="6666"/>
                        <a:pt x="2808" y="6522"/>
                        <a:pt x="2943" y="6358"/>
                      </a:cubicBezTo>
                      <a:cubicBezTo>
                        <a:pt x="3010" y="6290"/>
                        <a:pt x="3078" y="6213"/>
                        <a:pt x="3136" y="6136"/>
                      </a:cubicBezTo>
                      <a:cubicBezTo>
                        <a:pt x="3203" y="6049"/>
                        <a:pt x="3242" y="5981"/>
                        <a:pt x="3261" y="5875"/>
                      </a:cubicBezTo>
                      <a:cubicBezTo>
                        <a:pt x="3269" y="5844"/>
                        <a:pt x="3251" y="5812"/>
                        <a:pt x="3224" y="5812"/>
                      </a:cubicBezTo>
                      <a:cubicBezTo>
                        <a:pt x="3217" y="5812"/>
                        <a:pt x="3211" y="5814"/>
                        <a:pt x="3203" y="5817"/>
                      </a:cubicBezTo>
                      <a:cubicBezTo>
                        <a:pt x="3107" y="5846"/>
                        <a:pt x="3039" y="5895"/>
                        <a:pt x="2962" y="5962"/>
                      </a:cubicBezTo>
                      <a:cubicBezTo>
                        <a:pt x="2885" y="6030"/>
                        <a:pt x="2818" y="6116"/>
                        <a:pt x="2750" y="6184"/>
                      </a:cubicBezTo>
                      <a:cubicBezTo>
                        <a:pt x="2605" y="6329"/>
                        <a:pt x="2461" y="6464"/>
                        <a:pt x="2306" y="6599"/>
                      </a:cubicBezTo>
                      <a:cubicBezTo>
                        <a:pt x="2152" y="6734"/>
                        <a:pt x="1998" y="6850"/>
                        <a:pt x="1824" y="6965"/>
                      </a:cubicBezTo>
                      <a:cubicBezTo>
                        <a:pt x="1756" y="7014"/>
                        <a:pt x="1689" y="7071"/>
                        <a:pt x="1621" y="7120"/>
                      </a:cubicBezTo>
                      <a:cubicBezTo>
                        <a:pt x="1621" y="6821"/>
                        <a:pt x="1621" y="6522"/>
                        <a:pt x="1621" y="6213"/>
                      </a:cubicBezTo>
                      <a:cubicBezTo>
                        <a:pt x="1621" y="6145"/>
                        <a:pt x="1621" y="6068"/>
                        <a:pt x="1621" y="6001"/>
                      </a:cubicBezTo>
                      <a:cubicBezTo>
                        <a:pt x="1785" y="5769"/>
                        <a:pt x="1930" y="5528"/>
                        <a:pt x="2084" y="5287"/>
                      </a:cubicBezTo>
                      <a:cubicBezTo>
                        <a:pt x="2239" y="5036"/>
                        <a:pt x="2432" y="4776"/>
                        <a:pt x="2528" y="4496"/>
                      </a:cubicBezTo>
                      <a:cubicBezTo>
                        <a:pt x="2555" y="4428"/>
                        <a:pt x="2501" y="4384"/>
                        <a:pt x="2443" y="4384"/>
                      </a:cubicBezTo>
                      <a:cubicBezTo>
                        <a:pt x="2419" y="4384"/>
                        <a:pt x="2394" y="4392"/>
                        <a:pt x="2374" y="4409"/>
                      </a:cubicBezTo>
                      <a:cubicBezTo>
                        <a:pt x="2142" y="4602"/>
                        <a:pt x="1978" y="4882"/>
                        <a:pt x="1805" y="5123"/>
                      </a:cubicBezTo>
                      <a:cubicBezTo>
                        <a:pt x="1737" y="5200"/>
                        <a:pt x="1679" y="5277"/>
                        <a:pt x="1621" y="5364"/>
                      </a:cubicBezTo>
                      <a:cubicBezTo>
                        <a:pt x="1621" y="4853"/>
                        <a:pt x="1621" y="4332"/>
                        <a:pt x="1612" y="3821"/>
                      </a:cubicBezTo>
                      <a:cubicBezTo>
                        <a:pt x="1631" y="3772"/>
                        <a:pt x="1650" y="3724"/>
                        <a:pt x="1679" y="3676"/>
                      </a:cubicBezTo>
                      <a:cubicBezTo>
                        <a:pt x="1737" y="3570"/>
                        <a:pt x="1814" y="3464"/>
                        <a:pt x="1891" y="3367"/>
                      </a:cubicBezTo>
                      <a:cubicBezTo>
                        <a:pt x="1978" y="3261"/>
                        <a:pt x="2055" y="3145"/>
                        <a:pt x="2123" y="3030"/>
                      </a:cubicBezTo>
                      <a:cubicBezTo>
                        <a:pt x="2200" y="2914"/>
                        <a:pt x="2277" y="2788"/>
                        <a:pt x="2219" y="2653"/>
                      </a:cubicBezTo>
                      <a:cubicBezTo>
                        <a:pt x="2207" y="2635"/>
                        <a:pt x="2191" y="2628"/>
                        <a:pt x="2174" y="2628"/>
                      </a:cubicBezTo>
                      <a:cubicBezTo>
                        <a:pt x="2163" y="2628"/>
                        <a:pt x="2153" y="2631"/>
                        <a:pt x="2142" y="2634"/>
                      </a:cubicBezTo>
                      <a:cubicBezTo>
                        <a:pt x="2027" y="2682"/>
                        <a:pt x="1969" y="2827"/>
                        <a:pt x="1901" y="2923"/>
                      </a:cubicBezTo>
                      <a:cubicBezTo>
                        <a:pt x="1814" y="3030"/>
                        <a:pt x="1728" y="3126"/>
                        <a:pt x="1641" y="3223"/>
                      </a:cubicBezTo>
                      <a:cubicBezTo>
                        <a:pt x="1621" y="3242"/>
                        <a:pt x="1612" y="3261"/>
                        <a:pt x="1592" y="3280"/>
                      </a:cubicBezTo>
                      <a:cubicBezTo>
                        <a:pt x="1583" y="3001"/>
                        <a:pt x="1583" y="2711"/>
                        <a:pt x="1573" y="2431"/>
                      </a:cubicBezTo>
                      <a:cubicBezTo>
                        <a:pt x="1564" y="2325"/>
                        <a:pt x="1564" y="2210"/>
                        <a:pt x="1554" y="2104"/>
                      </a:cubicBezTo>
                      <a:cubicBezTo>
                        <a:pt x="1592" y="2036"/>
                        <a:pt x="1631" y="1949"/>
                        <a:pt x="1660" y="1882"/>
                      </a:cubicBezTo>
                      <a:cubicBezTo>
                        <a:pt x="1728" y="1718"/>
                        <a:pt x="1785" y="1554"/>
                        <a:pt x="1843" y="1390"/>
                      </a:cubicBezTo>
                      <a:cubicBezTo>
                        <a:pt x="1959" y="1071"/>
                        <a:pt x="2104" y="734"/>
                        <a:pt x="2142" y="396"/>
                      </a:cubicBezTo>
                      <a:cubicBezTo>
                        <a:pt x="2148" y="345"/>
                        <a:pt x="2111" y="321"/>
                        <a:pt x="2071" y="321"/>
                      </a:cubicBezTo>
                      <a:cubicBezTo>
                        <a:pt x="2043" y="321"/>
                        <a:pt x="2014" y="333"/>
                        <a:pt x="1998" y="357"/>
                      </a:cubicBezTo>
                      <a:cubicBezTo>
                        <a:pt x="1891" y="502"/>
                        <a:pt x="1834" y="666"/>
                        <a:pt x="1756" y="830"/>
                      </a:cubicBezTo>
                      <a:cubicBezTo>
                        <a:pt x="1689" y="994"/>
                        <a:pt x="1631" y="1158"/>
                        <a:pt x="1564" y="1312"/>
                      </a:cubicBezTo>
                      <a:lnTo>
                        <a:pt x="1506" y="1476"/>
                      </a:lnTo>
                      <a:cubicBezTo>
                        <a:pt x="1496" y="1303"/>
                        <a:pt x="1486" y="1129"/>
                        <a:pt x="1477" y="956"/>
                      </a:cubicBezTo>
                      <a:cubicBezTo>
                        <a:pt x="1467" y="792"/>
                        <a:pt x="1467" y="637"/>
                        <a:pt x="1448" y="473"/>
                      </a:cubicBezTo>
                      <a:cubicBezTo>
                        <a:pt x="1438" y="329"/>
                        <a:pt x="1428" y="165"/>
                        <a:pt x="1371" y="39"/>
                      </a:cubicBezTo>
                      <a:cubicBezTo>
                        <a:pt x="1355" y="12"/>
                        <a:pt x="1331" y="0"/>
                        <a:pt x="1306" y="0"/>
                      </a:cubicBezTo>
                      <a:close/>
                    </a:path>
                  </a:pathLst>
                </a:custGeom>
                <a:solidFill>
                  <a:srgbClr val="56150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" name="Google Shape;35;p2"/>
              <p:cNvGrpSpPr/>
              <p:nvPr/>
            </p:nvGrpSpPr>
            <p:grpSpPr>
              <a:xfrm>
                <a:off x="7758426" y="3031122"/>
                <a:ext cx="376326" cy="771841"/>
                <a:chOff x="1705414" y="2870585"/>
                <a:chExt cx="376326" cy="771841"/>
              </a:xfrm>
            </p:grpSpPr>
            <p:sp>
              <p:nvSpPr>
                <p:cNvPr id="36" name="Google Shape;36;p2"/>
                <p:cNvSpPr/>
                <p:nvPr/>
              </p:nvSpPr>
              <p:spPr>
                <a:xfrm>
                  <a:off x="1705414" y="2870585"/>
                  <a:ext cx="376326" cy="472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4" h="8226" extrusionOk="0">
                      <a:moveTo>
                        <a:pt x="1849" y="1"/>
                      </a:moveTo>
                      <a:cubicBezTo>
                        <a:pt x="1818" y="1"/>
                        <a:pt x="1787" y="4"/>
                        <a:pt x="1756" y="9"/>
                      </a:cubicBezTo>
                      <a:cubicBezTo>
                        <a:pt x="1399" y="86"/>
                        <a:pt x="1332" y="462"/>
                        <a:pt x="1255" y="761"/>
                      </a:cubicBezTo>
                      <a:cubicBezTo>
                        <a:pt x="637" y="3096"/>
                        <a:pt x="223" y="5479"/>
                        <a:pt x="10" y="7890"/>
                      </a:cubicBezTo>
                      <a:cubicBezTo>
                        <a:pt x="1" y="8064"/>
                        <a:pt x="165" y="8199"/>
                        <a:pt x="319" y="8199"/>
                      </a:cubicBezTo>
                      <a:cubicBezTo>
                        <a:pt x="904" y="8216"/>
                        <a:pt x="1488" y="8226"/>
                        <a:pt x="2070" y="8226"/>
                      </a:cubicBezTo>
                      <a:cubicBezTo>
                        <a:pt x="2783" y="8226"/>
                        <a:pt x="3495" y="8211"/>
                        <a:pt x="4207" y="8180"/>
                      </a:cubicBezTo>
                      <a:cubicBezTo>
                        <a:pt x="4409" y="8180"/>
                        <a:pt x="4573" y="7987"/>
                        <a:pt x="4515" y="7784"/>
                      </a:cubicBezTo>
                      <a:cubicBezTo>
                        <a:pt x="4361" y="7234"/>
                        <a:pt x="4207" y="6675"/>
                        <a:pt x="4052" y="6125"/>
                      </a:cubicBezTo>
                      <a:cubicBezTo>
                        <a:pt x="3782" y="5141"/>
                        <a:pt x="3512" y="4167"/>
                        <a:pt x="3232" y="3183"/>
                      </a:cubicBezTo>
                      <a:cubicBezTo>
                        <a:pt x="3097" y="2700"/>
                        <a:pt x="2962" y="2208"/>
                        <a:pt x="2818" y="1726"/>
                      </a:cubicBezTo>
                      <a:cubicBezTo>
                        <a:pt x="2750" y="1475"/>
                        <a:pt x="2673" y="1234"/>
                        <a:pt x="2596" y="993"/>
                      </a:cubicBezTo>
                      <a:cubicBezTo>
                        <a:pt x="2547" y="868"/>
                        <a:pt x="2509" y="742"/>
                        <a:pt x="2461" y="617"/>
                      </a:cubicBezTo>
                      <a:cubicBezTo>
                        <a:pt x="2412" y="491"/>
                        <a:pt x="2354" y="395"/>
                        <a:pt x="2287" y="279"/>
                      </a:cubicBezTo>
                      <a:cubicBezTo>
                        <a:pt x="2287" y="269"/>
                        <a:pt x="2277" y="260"/>
                        <a:pt x="2277" y="260"/>
                      </a:cubicBezTo>
                      <a:cubicBezTo>
                        <a:pt x="2258" y="212"/>
                        <a:pt x="2239" y="183"/>
                        <a:pt x="2210" y="154"/>
                      </a:cubicBezTo>
                      <a:cubicBezTo>
                        <a:pt x="2116" y="52"/>
                        <a:pt x="1983" y="1"/>
                        <a:pt x="1849" y="1"/>
                      </a:cubicBezTo>
                      <a:close/>
                    </a:path>
                  </a:pathLst>
                </a:custGeom>
                <a:solidFill>
                  <a:srgbClr val="7EAF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1705414" y="3157178"/>
                  <a:ext cx="376326" cy="186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4" h="3240" extrusionOk="0">
                      <a:moveTo>
                        <a:pt x="367" y="1"/>
                      </a:moveTo>
                      <a:cubicBezTo>
                        <a:pt x="213" y="965"/>
                        <a:pt x="97" y="1930"/>
                        <a:pt x="10" y="2904"/>
                      </a:cubicBezTo>
                      <a:cubicBezTo>
                        <a:pt x="1" y="3078"/>
                        <a:pt x="165" y="3213"/>
                        <a:pt x="319" y="3213"/>
                      </a:cubicBezTo>
                      <a:cubicBezTo>
                        <a:pt x="904" y="3230"/>
                        <a:pt x="1488" y="3240"/>
                        <a:pt x="2070" y="3240"/>
                      </a:cubicBezTo>
                      <a:cubicBezTo>
                        <a:pt x="2783" y="3240"/>
                        <a:pt x="3495" y="3225"/>
                        <a:pt x="4207" y="3194"/>
                      </a:cubicBezTo>
                      <a:cubicBezTo>
                        <a:pt x="4409" y="3194"/>
                        <a:pt x="4573" y="3001"/>
                        <a:pt x="4515" y="2798"/>
                      </a:cubicBezTo>
                      <a:cubicBezTo>
                        <a:pt x="4361" y="2248"/>
                        <a:pt x="4207" y="1689"/>
                        <a:pt x="4052" y="1139"/>
                      </a:cubicBezTo>
                      <a:cubicBezTo>
                        <a:pt x="4023" y="1033"/>
                        <a:pt x="3994" y="927"/>
                        <a:pt x="3965" y="821"/>
                      </a:cubicBezTo>
                      <a:cubicBezTo>
                        <a:pt x="3715" y="927"/>
                        <a:pt x="3416" y="975"/>
                        <a:pt x="3242" y="994"/>
                      </a:cubicBezTo>
                      <a:cubicBezTo>
                        <a:pt x="3087" y="1017"/>
                        <a:pt x="2939" y="1028"/>
                        <a:pt x="2794" y="1028"/>
                      </a:cubicBezTo>
                      <a:cubicBezTo>
                        <a:pt x="2314" y="1028"/>
                        <a:pt x="1878" y="908"/>
                        <a:pt x="1419" y="686"/>
                      </a:cubicBezTo>
                      <a:cubicBezTo>
                        <a:pt x="1043" y="502"/>
                        <a:pt x="686" y="271"/>
                        <a:pt x="367" y="1"/>
                      </a:cubicBezTo>
                      <a:close/>
                    </a:path>
                  </a:pathLst>
                </a:custGeom>
                <a:solidFill>
                  <a:srgbClr val="5C8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1780037" y="2959563"/>
                  <a:ext cx="221484" cy="68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2" h="11880" extrusionOk="0">
                      <a:moveTo>
                        <a:pt x="1077" y="1"/>
                      </a:moveTo>
                      <a:cubicBezTo>
                        <a:pt x="1047" y="1"/>
                        <a:pt x="1015" y="20"/>
                        <a:pt x="1004" y="43"/>
                      </a:cubicBezTo>
                      <a:cubicBezTo>
                        <a:pt x="955" y="159"/>
                        <a:pt x="955" y="313"/>
                        <a:pt x="955" y="439"/>
                      </a:cubicBezTo>
                      <a:cubicBezTo>
                        <a:pt x="955" y="574"/>
                        <a:pt x="955" y="718"/>
                        <a:pt x="946" y="853"/>
                      </a:cubicBezTo>
                      <a:cubicBezTo>
                        <a:pt x="946" y="1017"/>
                        <a:pt x="946" y="1191"/>
                        <a:pt x="936" y="1355"/>
                      </a:cubicBezTo>
                      <a:cubicBezTo>
                        <a:pt x="927" y="1403"/>
                        <a:pt x="927" y="1442"/>
                        <a:pt x="917" y="1490"/>
                      </a:cubicBezTo>
                      <a:cubicBezTo>
                        <a:pt x="907" y="1451"/>
                        <a:pt x="888" y="1403"/>
                        <a:pt x="878" y="1365"/>
                      </a:cubicBezTo>
                      <a:cubicBezTo>
                        <a:pt x="830" y="1239"/>
                        <a:pt x="792" y="1123"/>
                        <a:pt x="743" y="998"/>
                      </a:cubicBezTo>
                      <a:cubicBezTo>
                        <a:pt x="695" y="873"/>
                        <a:pt x="647" y="747"/>
                        <a:pt x="570" y="631"/>
                      </a:cubicBezTo>
                      <a:cubicBezTo>
                        <a:pt x="562" y="616"/>
                        <a:pt x="545" y="608"/>
                        <a:pt x="527" y="608"/>
                      </a:cubicBezTo>
                      <a:cubicBezTo>
                        <a:pt x="501" y="608"/>
                        <a:pt x="473" y="626"/>
                        <a:pt x="473" y="660"/>
                      </a:cubicBezTo>
                      <a:cubicBezTo>
                        <a:pt x="483" y="795"/>
                        <a:pt x="531" y="921"/>
                        <a:pt x="570" y="1046"/>
                      </a:cubicBezTo>
                      <a:cubicBezTo>
                        <a:pt x="608" y="1172"/>
                        <a:pt x="647" y="1297"/>
                        <a:pt x="685" y="1422"/>
                      </a:cubicBezTo>
                      <a:cubicBezTo>
                        <a:pt x="734" y="1548"/>
                        <a:pt x="772" y="1673"/>
                        <a:pt x="811" y="1799"/>
                      </a:cubicBezTo>
                      <a:cubicBezTo>
                        <a:pt x="830" y="1876"/>
                        <a:pt x="859" y="1953"/>
                        <a:pt x="888" y="2030"/>
                      </a:cubicBezTo>
                      <a:cubicBezTo>
                        <a:pt x="888" y="2069"/>
                        <a:pt x="888" y="2107"/>
                        <a:pt x="888" y="2146"/>
                      </a:cubicBezTo>
                      <a:cubicBezTo>
                        <a:pt x="869" y="2484"/>
                        <a:pt x="859" y="2831"/>
                        <a:pt x="859" y="3178"/>
                      </a:cubicBezTo>
                      <a:cubicBezTo>
                        <a:pt x="840" y="3140"/>
                        <a:pt x="830" y="3111"/>
                        <a:pt x="811" y="3072"/>
                      </a:cubicBezTo>
                      <a:cubicBezTo>
                        <a:pt x="753" y="2947"/>
                        <a:pt x="695" y="2821"/>
                        <a:pt x="628" y="2696"/>
                      </a:cubicBezTo>
                      <a:cubicBezTo>
                        <a:pt x="570" y="2580"/>
                        <a:pt x="512" y="2435"/>
                        <a:pt x="406" y="2358"/>
                      </a:cubicBezTo>
                      <a:cubicBezTo>
                        <a:pt x="395" y="2347"/>
                        <a:pt x="380" y="2342"/>
                        <a:pt x="366" y="2342"/>
                      </a:cubicBezTo>
                      <a:cubicBezTo>
                        <a:pt x="343" y="2342"/>
                        <a:pt x="322" y="2357"/>
                        <a:pt x="328" y="2387"/>
                      </a:cubicBezTo>
                      <a:cubicBezTo>
                        <a:pt x="328" y="2522"/>
                        <a:pt x="396" y="2648"/>
                        <a:pt x="444" y="2773"/>
                      </a:cubicBezTo>
                      <a:cubicBezTo>
                        <a:pt x="502" y="2898"/>
                        <a:pt x="550" y="3033"/>
                        <a:pt x="599" y="3169"/>
                      </a:cubicBezTo>
                      <a:cubicBezTo>
                        <a:pt x="647" y="3294"/>
                        <a:pt x="695" y="3429"/>
                        <a:pt x="734" y="3564"/>
                      </a:cubicBezTo>
                      <a:cubicBezTo>
                        <a:pt x="753" y="3632"/>
                        <a:pt x="782" y="3747"/>
                        <a:pt x="840" y="3815"/>
                      </a:cubicBezTo>
                      <a:cubicBezTo>
                        <a:pt x="840" y="4259"/>
                        <a:pt x="840" y="4702"/>
                        <a:pt x="840" y="5136"/>
                      </a:cubicBezTo>
                      <a:cubicBezTo>
                        <a:pt x="772" y="5001"/>
                        <a:pt x="705" y="4866"/>
                        <a:pt x="637" y="4722"/>
                      </a:cubicBezTo>
                      <a:cubicBezTo>
                        <a:pt x="541" y="4519"/>
                        <a:pt x="454" y="4316"/>
                        <a:pt x="377" y="4104"/>
                      </a:cubicBezTo>
                      <a:cubicBezTo>
                        <a:pt x="300" y="3921"/>
                        <a:pt x="232" y="3718"/>
                        <a:pt x="87" y="3574"/>
                      </a:cubicBezTo>
                      <a:cubicBezTo>
                        <a:pt x="83" y="3570"/>
                        <a:pt x="76" y="3567"/>
                        <a:pt x="69" y="3567"/>
                      </a:cubicBezTo>
                      <a:cubicBezTo>
                        <a:pt x="59" y="3567"/>
                        <a:pt x="49" y="3572"/>
                        <a:pt x="49" y="3583"/>
                      </a:cubicBezTo>
                      <a:cubicBezTo>
                        <a:pt x="0" y="3796"/>
                        <a:pt x="68" y="4017"/>
                        <a:pt x="136" y="4210"/>
                      </a:cubicBezTo>
                      <a:cubicBezTo>
                        <a:pt x="213" y="4423"/>
                        <a:pt x="300" y="4635"/>
                        <a:pt x="386" y="4837"/>
                      </a:cubicBezTo>
                      <a:cubicBezTo>
                        <a:pt x="483" y="5059"/>
                        <a:pt x="589" y="5262"/>
                        <a:pt x="705" y="5474"/>
                      </a:cubicBezTo>
                      <a:cubicBezTo>
                        <a:pt x="753" y="5542"/>
                        <a:pt x="792" y="5628"/>
                        <a:pt x="840" y="5706"/>
                      </a:cubicBezTo>
                      <a:cubicBezTo>
                        <a:pt x="840" y="6284"/>
                        <a:pt x="840" y="6873"/>
                        <a:pt x="840" y="7452"/>
                      </a:cubicBezTo>
                      <a:lnTo>
                        <a:pt x="840" y="9545"/>
                      </a:lnTo>
                      <a:cubicBezTo>
                        <a:pt x="840" y="10249"/>
                        <a:pt x="830" y="10944"/>
                        <a:pt x="849" y="11648"/>
                      </a:cubicBezTo>
                      <a:cubicBezTo>
                        <a:pt x="854" y="11802"/>
                        <a:pt x="972" y="11879"/>
                        <a:pt x="1091" y="11879"/>
                      </a:cubicBezTo>
                      <a:cubicBezTo>
                        <a:pt x="1209" y="11879"/>
                        <a:pt x="1327" y="11802"/>
                        <a:pt x="1332" y="11648"/>
                      </a:cubicBezTo>
                      <a:cubicBezTo>
                        <a:pt x="1361" y="10857"/>
                        <a:pt x="1341" y="10056"/>
                        <a:pt x="1341" y="9265"/>
                      </a:cubicBezTo>
                      <a:cubicBezTo>
                        <a:pt x="1341" y="8272"/>
                        <a:pt x="1341" y="7278"/>
                        <a:pt x="1341" y="6275"/>
                      </a:cubicBezTo>
                      <a:cubicBezTo>
                        <a:pt x="1399" y="6236"/>
                        <a:pt x="1447" y="6188"/>
                        <a:pt x="1505" y="6149"/>
                      </a:cubicBezTo>
                      <a:cubicBezTo>
                        <a:pt x="1573" y="6091"/>
                        <a:pt x="1640" y="6043"/>
                        <a:pt x="1708" y="5976"/>
                      </a:cubicBezTo>
                      <a:cubicBezTo>
                        <a:pt x="1824" y="5860"/>
                        <a:pt x="1949" y="5744"/>
                        <a:pt x="2074" y="5619"/>
                      </a:cubicBezTo>
                      <a:cubicBezTo>
                        <a:pt x="2190" y="5503"/>
                        <a:pt x="2316" y="5378"/>
                        <a:pt x="2431" y="5243"/>
                      </a:cubicBezTo>
                      <a:cubicBezTo>
                        <a:pt x="2480" y="5185"/>
                        <a:pt x="2538" y="5127"/>
                        <a:pt x="2586" y="5059"/>
                      </a:cubicBezTo>
                      <a:cubicBezTo>
                        <a:pt x="2644" y="4992"/>
                        <a:pt x="2673" y="4934"/>
                        <a:pt x="2692" y="4847"/>
                      </a:cubicBezTo>
                      <a:cubicBezTo>
                        <a:pt x="2692" y="4821"/>
                        <a:pt x="2676" y="4788"/>
                        <a:pt x="2653" y="4788"/>
                      </a:cubicBezTo>
                      <a:cubicBezTo>
                        <a:pt x="2650" y="4788"/>
                        <a:pt x="2647" y="4788"/>
                        <a:pt x="2644" y="4789"/>
                      </a:cubicBezTo>
                      <a:cubicBezTo>
                        <a:pt x="2557" y="4818"/>
                        <a:pt x="2509" y="4857"/>
                        <a:pt x="2451" y="4915"/>
                      </a:cubicBezTo>
                      <a:cubicBezTo>
                        <a:pt x="2383" y="4972"/>
                        <a:pt x="2325" y="5040"/>
                        <a:pt x="2267" y="5098"/>
                      </a:cubicBezTo>
                      <a:cubicBezTo>
                        <a:pt x="2152" y="5214"/>
                        <a:pt x="2026" y="5329"/>
                        <a:pt x="1901" y="5435"/>
                      </a:cubicBezTo>
                      <a:cubicBezTo>
                        <a:pt x="1775" y="5551"/>
                        <a:pt x="1650" y="5648"/>
                        <a:pt x="1505" y="5744"/>
                      </a:cubicBezTo>
                      <a:cubicBezTo>
                        <a:pt x="1447" y="5783"/>
                        <a:pt x="1390" y="5831"/>
                        <a:pt x="1341" y="5870"/>
                      </a:cubicBezTo>
                      <a:cubicBezTo>
                        <a:pt x="1341" y="5628"/>
                        <a:pt x="1341" y="5378"/>
                        <a:pt x="1341" y="5127"/>
                      </a:cubicBezTo>
                      <a:cubicBezTo>
                        <a:pt x="1341" y="5069"/>
                        <a:pt x="1341" y="5001"/>
                        <a:pt x="1341" y="4943"/>
                      </a:cubicBezTo>
                      <a:cubicBezTo>
                        <a:pt x="1476" y="4760"/>
                        <a:pt x="1592" y="4558"/>
                        <a:pt x="1718" y="4355"/>
                      </a:cubicBezTo>
                      <a:cubicBezTo>
                        <a:pt x="1853" y="4152"/>
                        <a:pt x="2007" y="3940"/>
                        <a:pt x="2084" y="3709"/>
                      </a:cubicBezTo>
                      <a:cubicBezTo>
                        <a:pt x="2105" y="3653"/>
                        <a:pt x="2060" y="3612"/>
                        <a:pt x="2012" y="3612"/>
                      </a:cubicBezTo>
                      <a:cubicBezTo>
                        <a:pt x="1994" y="3612"/>
                        <a:pt x="1975" y="3618"/>
                        <a:pt x="1959" y="3632"/>
                      </a:cubicBezTo>
                      <a:cubicBezTo>
                        <a:pt x="1775" y="3796"/>
                        <a:pt x="1631" y="4027"/>
                        <a:pt x="1486" y="4220"/>
                      </a:cubicBezTo>
                      <a:cubicBezTo>
                        <a:pt x="1438" y="4288"/>
                        <a:pt x="1390" y="4355"/>
                        <a:pt x="1341" y="4423"/>
                      </a:cubicBezTo>
                      <a:cubicBezTo>
                        <a:pt x="1341" y="3998"/>
                        <a:pt x="1332" y="3574"/>
                        <a:pt x="1322" y="3149"/>
                      </a:cubicBezTo>
                      <a:cubicBezTo>
                        <a:pt x="1341" y="3111"/>
                        <a:pt x="1361" y="3072"/>
                        <a:pt x="1380" y="3024"/>
                      </a:cubicBezTo>
                      <a:cubicBezTo>
                        <a:pt x="1438" y="2937"/>
                        <a:pt x="1496" y="2860"/>
                        <a:pt x="1563" y="2773"/>
                      </a:cubicBezTo>
                      <a:cubicBezTo>
                        <a:pt x="1631" y="2686"/>
                        <a:pt x="1698" y="2599"/>
                        <a:pt x="1756" y="2493"/>
                      </a:cubicBezTo>
                      <a:cubicBezTo>
                        <a:pt x="1814" y="2406"/>
                        <a:pt x="1882" y="2291"/>
                        <a:pt x="1824" y="2185"/>
                      </a:cubicBezTo>
                      <a:cubicBezTo>
                        <a:pt x="1818" y="2173"/>
                        <a:pt x="1806" y="2169"/>
                        <a:pt x="1793" y="2169"/>
                      </a:cubicBezTo>
                      <a:cubicBezTo>
                        <a:pt x="1783" y="2169"/>
                        <a:pt x="1774" y="2171"/>
                        <a:pt x="1766" y="2175"/>
                      </a:cubicBezTo>
                      <a:cubicBezTo>
                        <a:pt x="1669" y="2214"/>
                        <a:pt x="1631" y="2329"/>
                        <a:pt x="1563" y="2406"/>
                      </a:cubicBezTo>
                      <a:cubicBezTo>
                        <a:pt x="1496" y="2493"/>
                        <a:pt x="1419" y="2570"/>
                        <a:pt x="1351" y="2657"/>
                      </a:cubicBezTo>
                      <a:cubicBezTo>
                        <a:pt x="1341" y="2677"/>
                        <a:pt x="1332" y="2686"/>
                        <a:pt x="1312" y="2705"/>
                      </a:cubicBezTo>
                      <a:cubicBezTo>
                        <a:pt x="1312" y="2474"/>
                        <a:pt x="1303" y="2242"/>
                        <a:pt x="1293" y="2001"/>
                      </a:cubicBezTo>
                      <a:cubicBezTo>
                        <a:pt x="1293" y="1914"/>
                        <a:pt x="1293" y="1828"/>
                        <a:pt x="1283" y="1731"/>
                      </a:cubicBezTo>
                      <a:cubicBezTo>
                        <a:pt x="1312" y="1673"/>
                        <a:pt x="1341" y="1606"/>
                        <a:pt x="1370" y="1548"/>
                      </a:cubicBezTo>
                      <a:cubicBezTo>
                        <a:pt x="1419" y="1413"/>
                        <a:pt x="1467" y="1278"/>
                        <a:pt x="1515" y="1143"/>
                      </a:cubicBezTo>
                      <a:cubicBezTo>
                        <a:pt x="1611" y="882"/>
                        <a:pt x="1737" y="603"/>
                        <a:pt x="1766" y="323"/>
                      </a:cubicBezTo>
                      <a:cubicBezTo>
                        <a:pt x="1771" y="283"/>
                        <a:pt x="1741" y="264"/>
                        <a:pt x="1709" y="264"/>
                      </a:cubicBezTo>
                      <a:cubicBezTo>
                        <a:pt x="1686" y="264"/>
                        <a:pt x="1662" y="274"/>
                        <a:pt x="1650" y="294"/>
                      </a:cubicBezTo>
                      <a:cubicBezTo>
                        <a:pt x="1563" y="410"/>
                        <a:pt x="1505" y="554"/>
                        <a:pt x="1447" y="680"/>
                      </a:cubicBezTo>
                      <a:cubicBezTo>
                        <a:pt x="1390" y="815"/>
                        <a:pt x="1341" y="950"/>
                        <a:pt x="1293" y="1085"/>
                      </a:cubicBezTo>
                      <a:cubicBezTo>
                        <a:pt x="1274" y="1123"/>
                        <a:pt x="1264" y="1172"/>
                        <a:pt x="1245" y="1210"/>
                      </a:cubicBezTo>
                      <a:cubicBezTo>
                        <a:pt x="1235" y="1066"/>
                        <a:pt x="1226" y="931"/>
                        <a:pt x="1216" y="786"/>
                      </a:cubicBezTo>
                      <a:cubicBezTo>
                        <a:pt x="1206" y="651"/>
                        <a:pt x="1206" y="516"/>
                        <a:pt x="1197" y="390"/>
                      </a:cubicBezTo>
                      <a:cubicBezTo>
                        <a:pt x="1187" y="275"/>
                        <a:pt x="1177" y="140"/>
                        <a:pt x="1129" y="33"/>
                      </a:cubicBezTo>
                      <a:cubicBezTo>
                        <a:pt x="1117" y="10"/>
                        <a:pt x="1098" y="1"/>
                        <a:pt x="1077" y="1"/>
                      </a:cubicBezTo>
                      <a:close/>
                    </a:path>
                  </a:pathLst>
                </a:custGeom>
                <a:solidFill>
                  <a:srgbClr val="350B0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" name="Google Shape;39;p2"/>
              <p:cNvGrpSpPr/>
              <p:nvPr/>
            </p:nvGrpSpPr>
            <p:grpSpPr>
              <a:xfrm>
                <a:off x="5672391" y="3560938"/>
                <a:ext cx="335024" cy="686023"/>
                <a:chOff x="2091941" y="3008938"/>
                <a:chExt cx="335024" cy="686023"/>
              </a:xfrm>
            </p:grpSpPr>
            <p:sp>
              <p:nvSpPr>
                <p:cNvPr id="40" name="Google Shape;40;p2"/>
                <p:cNvSpPr/>
                <p:nvPr/>
              </p:nvSpPr>
              <p:spPr>
                <a:xfrm>
                  <a:off x="2091941" y="3008938"/>
                  <a:ext cx="335024" cy="420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2" h="7312" extrusionOk="0">
                      <a:moveTo>
                        <a:pt x="1674" y="0"/>
                      </a:moveTo>
                      <a:cubicBezTo>
                        <a:pt x="1640" y="0"/>
                        <a:pt x="1606" y="5"/>
                        <a:pt x="1573" y="14"/>
                      </a:cubicBezTo>
                      <a:cubicBezTo>
                        <a:pt x="1255" y="81"/>
                        <a:pt x="1197" y="409"/>
                        <a:pt x="1120" y="679"/>
                      </a:cubicBezTo>
                      <a:cubicBezTo>
                        <a:pt x="570" y="2753"/>
                        <a:pt x="203" y="4875"/>
                        <a:pt x="20" y="7007"/>
                      </a:cubicBezTo>
                      <a:cubicBezTo>
                        <a:pt x="1" y="7162"/>
                        <a:pt x="155" y="7287"/>
                        <a:pt x="300" y="7287"/>
                      </a:cubicBezTo>
                      <a:cubicBezTo>
                        <a:pt x="803" y="7304"/>
                        <a:pt x="1308" y="7312"/>
                        <a:pt x="1813" y="7312"/>
                      </a:cubicBezTo>
                      <a:cubicBezTo>
                        <a:pt x="2461" y="7312"/>
                        <a:pt x="3108" y="7299"/>
                        <a:pt x="3753" y="7277"/>
                      </a:cubicBezTo>
                      <a:cubicBezTo>
                        <a:pt x="3936" y="7268"/>
                        <a:pt x="4071" y="7104"/>
                        <a:pt x="4023" y="6921"/>
                      </a:cubicBezTo>
                      <a:cubicBezTo>
                        <a:pt x="3888" y="6429"/>
                        <a:pt x="3753" y="5937"/>
                        <a:pt x="3618" y="5445"/>
                      </a:cubicBezTo>
                      <a:cubicBezTo>
                        <a:pt x="3377" y="4567"/>
                        <a:pt x="3136" y="3699"/>
                        <a:pt x="2885" y="2830"/>
                      </a:cubicBezTo>
                      <a:cubicBezTo>
                        <a:pt x="2759" y="2396"/>
                        <a:pt x="2644" y="1962"/>
                        <a:pt x="2518" y="1538"/>
                      </a:cubicBezTo>
                      <a:cubicBezTo>
                        <a:pt x="2451" y="1316"/>
                        <a:pt x="2383" y="1094"/>
                        <a:pt x="2316" y="882"/>
                      </a:cubicBezTo>
                      <a:cubicBezTo>
                        <a:pt x="2277" y="766"/>
                        <a:pt x="2239" y="660"/>
                        <a:pt x="2190" y="544"/>
                      </a:cubicBezTo>
                      <a:cubicBezTo>
                        <a:pt x="2152" y="438"/>
                        <a:pt x="2104" y="351"/>
                        <a:pt x="2046" y="245"/>
                      </a:cubicBezTo>
                      <a:cubicBezTo>
                        <a:pt x="2046" y="236"/>
                        <a:pt x="2036" y="236"/>
                        <a:pt x="2026" y="226"/>
                      </a:cubicBezTo>
                      <a:cubicBezTo>
                        <a:pt x="2017" y="187"/>
                        <a:pt x="1997" y="158"/>
                        <a:pt x="1968" y="129"/>
                      </a:cubicBezTo>
                      <a:cubicBezTo>
                        <a:pt x="1894" y="48"/>
                        <a:pt x="1786" y="0"/>
                        <a:pt x="1674" y="0"/>
                      </a:cubicBezTo>
                      <a:close/>
                    </a:path>
                  </a:pathLst>
                </a:custGeom>
                <a:solidFill>
                  <a:srgbClr val="4B7C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2092764" y="3263631"/>
                  <a:ext cx="334201" cy="16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2" h="2881" extrusionOk="0">
                      <a:moveTo>
                        <a:pt x="328" y="1"/>
                      </a:moveTo>
                      <a:cubicBezTo>
                        <a:pt x="193" y="859"/>
                        <a:pt x="87" y="1718"/>
                        <a:pt x="10" y="2576"/>
                      </a:cubicBezTo>
                      <a:cubicBezTo>
                        <a:pt x="0" y="2731"/>
                        <a:pt x="145" y="2856"/>
                        <a:pt x="290" y="2856"/>
                      </a:cubicBezTo>
                      <a:cubicBezTo>
                        <a:pt x="793" y="2873"/>
                        <a:pt x="1298" y="2881"/>
                        <a:pt x="1803" y="2881"/>
                      </a:cubicBezTo>
                      <a:cubicBezTo>
                        <a:pt x="2451" y="2881"/>
                        <a:pt x="3098" y="2868"/>
                        <a:pt x="3743" y="2846"/>
                      </a:cubicBezTo>
                      <a:cubicBezTo>
                        <a:pt x="3926" y="2837"/>
                        <a:pt x="4061" y="2673"/>
                        <a:pt x="4013" y="2490"/>
                      </a:cubicBezTo>
                      <a:cubicBezTo>
                        <a:pt x="3878" y="1998"/>
                        <a:pt x="3743" y="1506"/>
                        <a:pt x="3608" y="1014"/>
                      </a:cubicBezTo>
                      <a:cubicBezTo>
                        <a:pt x="3579" y="917"/>
                        <a:pt x="3550" y="821"/>
                        <a:pt x="3531" y="724"/>
                      </a:cubicBezTo>
                      <a:cubicBezTo>
                        <a:pt x="3299" y="821"/>
                        <a:pt x="3039" y="869"/>
                        <a:pt x="2875" y="888"/>
                      </a:cubicBezTo>
                      <a:cubicBezTo>
                        <a:pt x="2745" y="905"/>
                        <a:pt x="2620" y="914"/>
                        <a:pt x="2497" y="914"/>
                      </a:cubicBezTo>
                      <a:cubicBezTo>
                        <a:pt x="2070" y="914"/>
                        <a:pt x="1676" y="811"/>
                        <a:pt x="1264" y="608"/>
                      </a:cubicBezTo>
                      <a:cubicBezTo>
                        <a:pt x="926" y="444"/>
                        <a:pt x="608" y="242"/>
                        <a:pt x="328" y="1"/>
                      </a:cubicBezTo>
                      <a:close/>
                    </a:path>
                  </a:pathLst>
                </a:custGeom>
                <a:solidFill>
                  <a:srgbClr val="3563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2159406" y="3087915"/>
                  <a:ext cx="196802" cy="607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2" h="10561" extrusionOk="0">
                      <a:moveTo>
                        <a:pt x="951" y="0"/>
                      </a:moveTo>
                      <a:cubicBezTo>
                        <a:pt x="927" y="0"/>
                        <a:pt x="899" y="16"/>
                        <a:pt x="888" y="38"/>
                      </a:cubicBezTo>
                      <a:cubicBezTo>
                        <a:pt x="849" y="144"/>
                        <a:pt x="849" y="280"/>
                        <a:pt x="849" y="386"/>
                      </a:cubicBezTo>
                      <a:cubicBezTo>
                        <a:pt x="840" y="511"/>
                        <a:pt x="840" y="636"/>
                        <a:pt x="840" y="762"/>
                      </a:cubicBezTo>
                      <a:cubicBezTo>
                        <a:pt x="840" y="907"/>
                        <a:pt x="830" y="1061"/>
                        <a:pt x="830" y="1206"/>
                      </a:cubicBezTo>
                      <a:cubicBezTo>
                        <a:pt x="820" y="1244"/>
                        <a:pt x="820" y="1283"/>
                        <a:pt x="811" y="1321"/>
                      </a:cubicBezTo>
                      <a:cubicBezTo>
                        <a:pt x="801" y="1283"/>
                        <a:pt x="782" y="1254"/>
                        <a:pt x="772" y="1215"/>
                      </a:cubicBezTo>
                      <a:cubicBezTo>
                        <a:pt x="734" y="1109"/>
                        <a:pt x="695" y="993"/>
                        <a:pt x="656" y="887"/>
                      </a:cubicBezTo>
                      <a:cubicBezTo>
                        <a:pt x="608" y="781"/>
                        <a:pt x="570" y="665"/>
                        <a:pt x="502" y="569"/>
                      </a:cubicBezTo>
                      <a:cubicBezTo>
                        <a:pt x="494" y="553"/>
                        <a:pt x="478" y="545"/>
                        <a:pt x="461" y="545"/>
                      </a:cubicBezTo>
                      <a:cubicBezTo>
                        <a:pt x="438" y="545"/>
                        <a:pt x="415" y="560"/>
                        <a:pt x="415" y="588"/>
                      </a:cubicBezTo>
                      <a:cubicBezTo>
                        <a:pt x="425" y="704"/>
                        <a:pt x="473" y="820"/>
                        <a:pt x="502" y="926"/>
                      </a:cubicBezTo>
                      <a:cubicBezTo>
                        <a:pt x="531" y="1042"/>
                        <a:pt x="570" y="1148"/>
                        <a:pt x="608" y="1263"/>
                      </a:cubicBezTo>
                      <a:cubicBezTo>
                        <a:pt x="647" y="1370"/>
                        <a:pt x="676" y="1485"/>
                        <a:pt x="714" y="1601"/>
                      </a:cubicBezTo>
                      <a:cubicBezTo>
                        <a:pt x="734" y="1669"/>
                        <a:pt x="753" y="1736"/>
                        <a:pt x="782" y="1804"/>
                      </a:cubicBezTo>
                      <a:cubicBezTo>
                        <a:pt x="782" y="1842"/>
                        <a:pt x="782" y="1871"/>
                        <a:pt x="782" y="1910"/>
                      </a:cubicBezTo>
                      <a:cubicBezTo>
                        <a:pt x="772" y="2209"/>
                        <a:pt x="763" y="2518"/>
                        <a:pt x="753" y="2826"/>
                      </a:cubicBezTo>
                      <a:cubicBezTo>
                        <a:pt x="743" y="2797"/>
                        <a:pt x="734" y="2768"/>
                        <a:pt x="714" y="2739"/>
                      </a:cubicBezTo>
                      <a:cubicBezTo>
                        <a:pt x="666" y="2624"/>
                        <a:pt x="608" y="2508"/>
                        <a:pt x="560" y="2402"/>
                      </a:cubicBezTo>
                      <a:cubicBezTo>
                        <a:pt x="502" y="2296"/>
                        <a:pt x="454" y="2170"/>
                        <a:pt x="357" y="2093"/>
                      </a:cubicBezTo>
                      <a:cubicBezTo>
                        <a:pt x="348" y="2087"/>
                        <a:pt x="336" y="2083"/>
                        <a:pt x="325" y="2083"/>
                      </a:cubicBezTo>
                      <a:cubicBezTo>
                        <a:pt x="302" y="2083"/>
                        <a:pt x="280" y="2096"/>
                        <a:pt x="280" y="2122"/>
                      </a:cubicBezTo>
                      <a:cubicBezTo>
                        <a:pt x="290" y="2247"/>
                        <a:pt x="348" y="2354"/>
                        <a:pt x="396" y="2469"/>
                      </a:cubicBezTo>
                      <a:cubicBezTo>
                        <a:pt x="444" y="2585"/>
                        <a:pt x="483" y="2701"/>
                        <a:pt x="531" y="2817"/>
                      </a:cubicBezTo>
                      <a:cubicBezTo>
                        <a:pt x="570" y="2932"/>
                        <a:pt x="608" y="3048"/>
                        <a:pt x="647" y="3174"/>
                      </a:cubicBezTo>
                      <a:cubicBezTo>
                        <a:pt x="666" y="3222"/>
                        <a:pt x="695" y="3337"/>
                        <a:pt x="743" y="3395"/>
                      </a:cubicBezTo>
                      <a:cubicBezTo>
                        <a:pt x="743" y="3781"/>
                        <a:pt x="743" y="4177"/>
                        <a:pt x="743" y="4572"/>
                      </a:cubicBezTo>
                      <a:cubicBezTo>
                        <a:pt x="685" y="4447"/>
                        <a:pt x="618" y="4321"/>
                        <a:pt x="560" y="4196"/>
                      </a:cubicBezTo>
                      <a:cubicBezTo>
                        <a:pt x="473" y="4022"/>
                        <a:pt x="406" y="3839"/>
                        <a:pt x="329" y="3656"/>
                      </a:cubicBezTo>
                      <a:cubicBezTo>
                        <a:pt x="261" y="3482"/>
                        <a:pt x="193" y="3309"/>
                        <a:pt x="68" y="3174"/>
                      </a:cubicBezTo>
                      <a:cubicBezTo>
                        <a:pt x="65" y="3171"/>
                        <a:pt x="62" y="3170"/>
                        <a:pt x="58" y="3170"/>
                      </a:cubicBezTo>
                      <a:cubicBezTo>
                        <a:pt x="49" y="3170"/>
                        <a:pt x="39" y="3176"/>
                        <a:pt x="39" y="3183"/>
                      </a:cubicBezTo>
                      <a:cubicBezTo>
                        <a:pt x="1" y="3376"/>
                        <a:pt x="58" y="3569"/>
                        <a:pt x="116" y="3752"/>
                      </a:cubicBezTo>
                      <a:cubicBezTo>
                        <a:pt x="184" y="3936"/>
                        <a:pt x="261" y="4119"/>
                        <a:pt x="338" y="4302"/>
                      </a:cubicBezTo>
                      <a:cubicBezTo>
                        <a:pt x="425" y="4495"/>
                        <a:pt x="521" y="4678"/>
                        <a:pt x="628" y="4862"/>
                      </a:cubicBezTo>
                      <a:cubicBezTo>
                        <a:pt x="656" y="4929"/>
                        <a:pt x="695" y="5006"/>
                        <a:pt x="743" y="5074"/>
                      </a:cubicBezTo>
                      <a:cubicBezTo>
                        <a:pt x="743" y="5595"/>
                        <a:pt x="743" y="6106"/>
                        <a:pt x="743" y="6627"/>
                      </a:cubicBezTo>
                      <a:lnTo>
                        <a:pt x="743" y="8489"/>
                      </a:lnTo>
                      <a:cubicBezTo>
                        <a:pt x="743" y="9116"/>
                        <a:pt x="734" y="9733"/>
                        <a:pt x="753" y="10351"/>
                      </a:cubicBezTo>
                      <a:cubicBezTo>
                        <a:pt x="758" y="10490"/>
                        <a:pt x="861" y="10560"/>
                        <a:pt x="965" y="10560"/>
                      </a:cubicBezTo>
                      <a:cubicBezTo>
                        <a:pt x="1069" y="10560"/>
                        <a:pt x="1173" y="10490"/>
                        <a:pt x="1177" y="10351"/>
                      </a:cubicBezTo>
                      <a:cubicBezTo>
                        <a:pt x="1206" y="9656"/>
                        <a:pt x="1187" y="8942"/>
                        <a:pt x="1187" y="8238"/>
                      </a:cubicBezTo>
                      <a:cubicBezTo>
                        <a:pt x="1187" y="7360"/>
                        <a:pt x="1187" y="6473"/>
                        <a:pt x="1187" y="5585"/>
                      </a:cubicBezTo>
                      <a:cubicBezTo>
                        <a:pt x="1235" y="5547"/>
                        <a:pt x="1284" y="5508"/>
                        <a:pt x="1332" y="5460"/>
                      </a:cubicBezTo>
                      <a:cubicBezTo>
                        <a:pt x="1390" y="5411"/>
                        <a:pt x="1457" y="5373"/>
                        <a:pt x="1515" y="5315"/>
                      </a:cubicBezTo>
                      <a:cubicBezTo>
                        <a:pt x="1621" y="5209"/>
                        <a:pt x="1727" y="5103"/>
                        <a:pt x="1833" y="4997"/>
                      </a:cubicBezTo>
                      <a:cubicBezTo>
                        <a:pt x="1949" y="4891"/>
                        <a:pt x="2055" y="4784"/>
                        <a:pt x="2152" y="4669"/>
                      </a:cubicBezTo>
                      <a:cubicBezTo>
                        <a:pt x="2200" y="4611"/>
                        <a:pt x="2248" y="4553"/>
                        <a:pt x="2296" y="4495"/>
                      </a:cubicBezTo>
                      <a:cubicBezTo>
                        <a:pt x="2345" y="4437"/>
                        <a:pt x="2374" y="4379"/>
                        <a:pt x="2383" y="4302"/>
                      </a:cubicBezTo>
                      <a:cubicBezTo>
                        <a:pt x="2392" y="4285"/>
                        <a:pt x="2378" y="4262"/>
                        <a:pt x="2356" y="4262"/>
                      </a:cubicBezTo>
                      <a:cubicBezTo>
                        <a:pt x="2352" y="4262"/>
                        <a:pt x="2349" y="4262"/>
                        <a:pt x="2345" y="4264"/>
                      </a:cubicBezTo>
                      <a:cubicBezTo>
                        <a:pt x="2267" y="4292"/>
                        <a:pt x="2229" y="4321"/>
                        <a:pt x="2171" y="4370"/>
                      </a:cubicBezTo>
                      <a:cubicBezTo>
                        <a:pt x="2113" y="4428"/>
                        <a:pt x="2065" y="4485"/>
                        <a:pt x="2007" y="4534"/>
                      </a:cubicBezTo>
                      <a:cubicBezTo>
                        <a:pt x="1901" y="4640"/>
                        <a:pt x="1795" y="4736"/>
                        <a:pt x="1689" y="4833"/>
                      </a:cubicBezTo>
                      <a:cubicBezTo>
                        <a:pt x="1573" y="4939"/>
                        <a:pt x="1457" y="5026"/>
                        <a:pt x="1332" y="5112"/>
                      </a:cubicBezTo>
                      <a:cubicBezTo>
                        <a:pt x="1284" y="5141"/>
                        <a:pt x="1235" y="5180"/>
                        <a:pt x="1187" y="5228"/>
                      </a:cubicBezTo>
                      <a:cubicBezTo>
                        <a:pt x="1187" y="4997"/>
                        <a:pt x="1187" y="4775"/>
                        <a:pt x="1187" y="4553"/>
                      </a:cubicBezTo>
                      <a:cubicBezTo>
                        <a:pt x="1187" y="4505"/>
                        <a:pt x="1187" y="4447"/>
                        <a:pt x="1187" y="4399"/>
                      </a:cubicBezTo>
                      <a:cubicBezTo>
                        <a:pt x="1303" y="4235"/>
                        <a:pt x="1409" y="4051"/>
                        <a:pt x="1525" y="3878"/>
                      </a:cubicBezTo>
                      <a:cubicBezTo>
                        <a:pt x="1640" y="3694"/>
                        <a:pt x="1775" y="3501"/>
                        <a:pt x="1853" y="3299"/>
                      </a:cubicBezTo>
                      <a:cubicBezTo>
                        <a:pt x="1867" y="3250"/>
                        <a:pt x="1825" y="3216"/>
                        <a:pt x="1782" y="3216"/>
                      </a:cubicBezTo>
                      <a:cubicBezTo>
                        <a:pt x="1766" y="3216"/>
                        <a:pt x="1750" y="3221"/>
                        <a:pt x="1737" y="3231"/>
                      </a:cubicBezTo>
                      <a:cubicBezTo>
                        <a:pt x="1573" y="3376"/>
                        <a:pt x="1448" y="3579"/>
                        <a:pt x="1312" y="3752"/>
                      </a:cubicBezTo>
                      <a:cubicBezTo>
                        <a:pt x="1274" y="3810"/>
                        <a:pt x="1226" y="3878"/>
                        <a:pt x="1187" y="3936"/>
                      </a:cubicBezTo>
                      <a:cubicBezTo>
                        <a:pt x="1187" y="3559"/>
                        <a:pt x="1187" y="3183"/>
                        <a:pt x="1177" y="2807"/>
                      </a:cubicBezTo>
                      <a:cubicBezTo>
                        <a:pt x="1187" y="2768"/>
                        <a:pt x="1206" y="2730"/>
                        <a:pt x="1226" y="2691"/>
                      </a:cubicBezTo>
                      <a:cubicBezTo>
                        <a:pt x="1274" y="2614"/>
                        <a:pt x="1322" y="2537"/>
                        <a:pt x="1380" y="2469"/>
                      </a:cubicBezTo>
                      <a:cubicBezTo>
                        <a:pt x="1448" y="2392"/>
                        <a:pt x="1505" y="2305"/>
                        <a:pt x="1554" y="2218"/>
                      </a:cubicBezTo>
                      <a:cubicBezTo>
                        <a:pt x="1602" y="2141"/>
                        <a:pt x="1669" y="2045"/>
                        <a:pt x="1621" y="1948"/>
                      </a:cubicBezTo>
                      <a:cubicBezTo>
                        <a:pt x="1612" y="1929"/>
                        <a:pt x="1583" y="1929"/>
                        <a:pt x="1573" y="1929"/>
                      </a:cubicBezTo>
                      <a:cubicBezTo>
                        <a:pt x="1486" y="1968"/>
                        <a:pt x="1438" y="2074"/>
                        <a:pt x="1390" y="2141"/>
                      </a:cubicBezTo>
                      <a:cubicBezTo>
                        <a:pt x="1322" y="2218"/>
                        <a:pt x="1264" y="2286"/>
                        <a:pt x="1197" y="2363"/>
                      </a:cubicBezTo>
                      <a:cubicBezTo>
                        <a:pt x="1187" y="2373"/>
                        <a:pt x="1177" y="2392"/>
                        <a:pt x="1168" y="2402"/>
                      </a:cubicBezTo>
                      <a:cubicBezTo>
                        <a:pt x="1158" y="2199"/>
                        <a:pt x="1148" y="1987"/>
                        <a:pt x="1148" y="1784"/>
                      </a:cubicBezTo>
                      <a:cubicBezTo>
                        <a:pt x="1139" y="1707"/>
                        <a:pt x="1139" y="1620"/>
                        <a:pt x="1139" y="1543"/>
                      </a:cubicBezTo>
                      <a:cubicBezTo>
                        <a:pt x="1168" y="1485"/>
                        <a:pt x="1187" y="1427"/>
                        <a:pt x="1216" y="1379"/>
                      </a:cubicBezTo>
                      <a:cubicBezTo>
                        <a:pt x="1255" y="1254"/>
                        <a:pt x="1303" y="1138"/>
                        <a:pt x="1341" y="1022"/>
                      </a:cubicBezTo>
                      <a:cubicBezTo>
                        <a:pt x="1428" y="781"/>
                        <a:pt x="1534" y="540"/>
                        <a:pt x="1563" y="289"/>
                      </a:cubicBezTo>
                      <a:cubicBezTo>
                        <a:pt x="1569" y="254"/>
                        <a:pt x="1540" y="237"/>
                        <a:pt x="1510" y="237"/>
                      </a:cubicBezTo>
                      <a:cubicBezTo>
                        <a:pt x="1490" y="237"/>
                        <a:pt x="1469" y="245"/>
                        <a:pt x="1457" y="260"/>
                      </a:cubicBezTo>
                      <a:cubicBezTo>
                        <a:pt x="1390" y="366"/>
                        <a:pt x="1341" y="492"/>
                        <a:pt x="1284" y="608"/>
                      </a:cubicBezTo>
                      <a:cubicBezTo>
                        <a:pt x="1235" y="723"/>
                        <a:pt x="1187" y="849"/>
                        <a:pt x="1148" y="964"/>
                      </a:cubicBezTo>
                      <a:cubicBezTo>
                        <a:pt x="1129" y="1003"/>
                        <a:pt x="1120" y="1042"/>
                        <a:pt x="1100" y="1080"/>
                      </a:cubicBezTo>
                      <a:cubicBezTo>
                        <a:pt x="1091" y="955"/>
                        <a:pt x="1081" y="829"/>
                        <a:pt x="1081" y="694"/>
                      </a:cubicBezTo>
                      <a:cubicBezTo>
                        <a:pt x="1071" y="579"/>
                        <a:pt x="1071" y="463"/>
                        <a:pt x="1062" y="347"/>
                      </a:cubicBezTo>
                      <a:cubicBezTo>
                        <a:pt x="1052" y="241"/>
                        <a:pt x="1042" y="125"/>
                        <a:pt x="994" y="29"/>
                      </a:cubicBezTo>
                      <a:cubicBezTo>
                        <a:pt x="986" y="8"/>
                        <a:pt x="969" y="0"/>
                        <a:pt x="951" y="0"/>
                      </a:cubicBezTo>
                      <a:close/>
                    </a:path>
                  </a:pathLst>
                </a:custGeom>
                <a:solidFill>
                  <a:srgbClr val="56150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" name="Google Shape;43;p2"/>
              <p:cNvGrpSpPr/>
              <p:nvPr/>
            </p:nvGrpSpPr>
            <p:grpSpPr>
              <a:xfrm>
                <a:off x="6297088" y="3561034"/>
                <a:ext cx="334283" cy="685851"/>
                <a:chOff x="2445888" y="3197759"/>
                <a:chExt cx="334283" cy="685851"/>
              </a:xfrm>
            </p:grpSpPr>
            <p:sp>
              <p:nvSpPr>
                <p:cNvPr id="44" name="Google Shape;44;p2"/>
                <p:cNvSpPr/>
                <p:nvPr/>
              </p:nvSpPr>
              <p:spPr>
                <a:xfrm>
                  <a:off x="2445888" y="3197759"/>
                  <a:ext cx="334283" cy="420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3" h="7310" extrusionOk="0">
                      <a:moveTo>
                        <a:pt x="1648" y="0"/>
                      </a:moveTo>
                      <a:cubicBezTo>
                        <a:pt x="1620" y="0"/>
                        <a:pt x="1591" y="3"/>
                        <a:pt x="1564" y="8"/>
                      </a:cubicBezTo>
                      <a:cubicBezTo>
                        <a:pt x="1245" y="76"/>
                        <a:pt x="1187" y="404"/>
                        <a:pt x="1120" y="674"/>
                      </a:cubicBezTo>
                      <a:cubicBezTo>
                        <a:pt x="560" y="2748"/>
                        <a:pt x="194" y="4870"/>
                        <a:pt x="11" y="7012"/>
                      </a:cubicBezTo>
                      <a:cubicBezTo>
                        <a:pt x="1" y="7166"/>
                        <a:pt x="146" y="7282"/>
                        <a:pt x="290" y="7282"/>
                      </a:cubicBezTo>
                      <a:cubicBezTo>
                        <a:pt x="832" y="7300"/>
                        <a:pt x="1376" y="7310"/>
                        <a:pt x="1921" y="7310"/>
                      </a:cubicBezTo>
                      <a:cubicBezTo>
                        <a:pt x="2529" y="7310"/>
                        <a:pt x="3138" y="7298"/>
                        <a:pt x="3744" y="7272"/>
                      </a:cubicBezTo>
                      <a:cubicBezTo>
                        <a:pt x="3927" y="7263"/>
                        <a:pt x="4062" y="7099"/>
                        <a:pt x="4014" y="6915"/>
                      </a:cubicBezTo>
                      <a:cubicBezTo>
                        <a:pt x="3879" y="6423"/>
                        <a:pt x="3744" y="5931"/>
                        <a:pt x="3609" y="5439"/>
                      </a:cubicBezTo>
                      <a:cubicBezTo>
                        <a:pt x="3368" y="4571"/>
                        <a:pt x="3126" y="3693"/>
                        <a:pt x="2876" y="2825"/>
                      </a:cubicBezTo>
                      <a:cubicBezTo>
                        <a:pt x="2760" y="2391"/>
                        <a:pt x="2634" y="1967"/>
                        <a:pt x="2509" y="1533"/>
                      </a:cubicBezTo>
                      <a:cubicBezTo>
                        <a:pt x="2442" y="1311"/>
                        <a:pt x="2384" y="1099"/>
                        <a:pt x="2306" y="877"/>
                      </a:cubicBezTo>
                      <a:cubicBezTo>
                        <a:pt x="2268" y="771"/>
                        <a:pt x="2229" y="655"/>
                        <a:pt x="2191" y="549"/>
                      </a:cubicBezTo>
                      <a:cubicBezTo>
                        <a:pt x="2142" y="433"/>
                        <a:pt x="2094" y="346"/>
                        <a:pt x="2036" y="240"/>
                      </a:cubicBezTo>
                      <a:cubicBezTo>
                        <a:pt x="2036" y="240"/>
                        <a:pt x="2027" y="230"/>
                        <a:pt x="2027" y="221"/>
                      </a:cubicBezTo>
                      <a:cubicBezTo>
                        <a:pt x="2007" y="192"/>
                        <a:pt x="1988" y="153"/>
                        <a:pt x="1969" y="134"/>
                      </a:cubicBezTo>
                      <a:cubicBezTo>
                        <a:pt x="1883" y="48"/>
                        <a:pt x="1766" y="0"/>
                        <a:pt x="1648" y="0"/>
                      </a:cubicBezTo>
                      <a:close/>
                    </a:path>
                  </a:pathLst>
                </a:custGeom>
                <a:solidFill>
                  <a:srgbClr val="4B7C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2445888" y="3452739"/>
                  <a:ext cx="334283" cy="165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3" h="2874" extrusionOk="0">
                      <a:moveTo>
                        <a:pt x="329" y="0"/>
                      </a:moveTo>
                      <a:cubicBezTo>
                        <a:pt x="194" y="849"/>
                        <a:pt x="88" y="1708"/>
                        <a:pt x="11" y="2576"/>
                      </a:cubicBezTo>
                      <a:cubicBezTo>
                        <a:pt x="1" y="2730"/>
                        <a:pt x="146" y="2846"/>
                        <a:pt x="290" y="2846"/>
                      </a:cubicBezTo>
                      <a:cubicBezTo>
                        <a:pt x="832" y="2864"/>
                        <a:pt x="1376" y="2874"/>
                        <a:pt x="1921" y="2874"/>
                      </a:cubicBezTo>
                      <a:cubicBezTo>
                        <a:pt x="2529" y="2874"/>
                        <a:pt x="3138" y="2862"/>
                        <a:pt x="3744" y="2836"/>
                      </a:cubicBezTo>
                      <a:cubicBezTo>
                        <a:pt x="3927" y="2827"/>
                        <a:pt x="4062" y="2663"/>
                        <a:pt x="4014" y="2479"/>
                      </a:cubicBezTo>
                      <a:cubicBezTo>
                        <a:pt x="3879" y="1987"/>
                        <a:pt x="3744" y="1495"/>
                        <a:pt x="3609" y="1003"/>
                      </a:cubicBezTo>
                      <a:cubicBezTo>
                        <a:pt x="3580" y="907"/>
                        <a:pt x="3561" y="820"/>
                        <a:pt x="3532" y="724"/>
                      </a:cubicBezTo>
                      <a:cubicBezTo>
                        <a:pt x="3310" y="820"/>
                        <a:pt x="3040" y="859"/>
                        <a:pt x="2885" y="878"/>
                      </a:cubicBezTo>
                      <a:cubicBezTo>
                        <a:pt x="2750" y="898"/>
                        <a:pt x="2619" y="908"/>
                        <a:pt x="2491" y="908"/>
                      </a:cubicBezTo>
                      <a:cubicBezTo>
                        <a:pt x="2064" y="908"/>
                        <a:pt x="1673" y="799"/>
                        <a:pt x="1265" y="598"/>
                      </a:cubicBezTo>
                      <a:cubicBezTo>
                        <a:pt x="927" y="434"/>
                        <a:pt x="609" y="232"/>
                        <a:pt x="329" y="0"/>
                      </a:cubicBezTo>
                      <a:close/>
                    </a:path>
                  </a:pathLst>
                </a:custGeom>
                <a:solidFill>
                  <a:srgbClr val="3563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2512612" y="3276448"/>
                  <a:ext cx="196884" cy="607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" h="10563" extrusionOk="0">
                      <a:moveTo>
                        <a:pt x="956" y="1"/>
                      </a:moveTo>
                      <a:cubicBezTo>
                        <a:pt x="929" y="1"/>
                        <a:pt x="903" y="19"/>
                        <a:pt x="897" y="48"/>
                      </a:cubicBezTo>
                      <a:cubicBezTo>
                        <a:pt x="849" y="144"/>
                        <a:pt x="849" y="279"/>
                        <a:pt x="849" y="395"/>
                      </a:cubicBezTo>
                      <a:cubicBezTo>
                        <a:pt x="849" y="511"/>
                        <a:pt x="839" y="636"/>
                        <a:pt x="839" y="762"/>
                      </a:cubicBezTo>
                      <a:cubicBezTo>
                        <a:pt x="839" y="916"/>
                        <a:pt x="839" y="1061"/>
                        <a:pt x="830" y="1205"/>
                      </a:cubicBezTo>
                      <a:cubicBezTo>
                        <a:pt x="820" y="1244"/>
                        <a:pt x="820" y="1283"/>
                        <a:pt x="811" y="1321"/>
                      </a:cubicBezTo>
                      <a:cubicBezTo>
                        <a:pt x="801" y="1292"/>
                        <a:pt x="791" y="1254"/>
                        <a:pt x="772" y="1225"/>
                      </a:cubicBezTo>
                      <a:cubicBezTo>
                        <a:pt x="733" y="1109"/>
                        <a:pt x="704" y="1003"/>
                        <a:pt x="656" y="887"/>
                      </a:cubicBezTo>
                      <a:cubicBezTo>
                        <a:pt x="608" y="781"/>
                        <a:pt x="579" y="665"/>
                        <a:pt x="512" y="569"/>
                      </a:cubicBezTo>
                      <a:cubicBezTo>
                        <a:pt x="499" y="553"/>
                        <a:pt x="481" y="545"/>
                        <a:pt x="464" y="545"/>
                      </a:cubicBezTo>
                      <a:cubicBezTo>
                        <a:pt x="440" y="545"/>
                        <a:pt x="419" y="560"/>
                        <a:pt x="425" y="588"/>
                      </a:cubicBezTo>
                      <a:cubicBezTo>
                        <a:pt x="434" y="704"/>
                        <a:pt x="473" y="820"/>
                        <a:pt x="502" y="935"/>
                      </a:cubicBezTo>
                      <a:cubicBezTo>
                        <a:pt x="540" y="1041"/>
                        <a:pt x="579" y="1157"/>
                        <a:pt x="608" y="1263"/>
                      </a:cubicBezTo>
                      <a:cubicBezTo>
                        <a:pt x="647" y="1379"/>
                        <a:pt x="685" y="1485"/>
                        <a:pt x="714" y="1601"/>
                      </a:cubicBezTo>
                      <a:cubicBezTo>
                        <a:pt x="743" y="1668"/>
                        <a:pt x="762" y="1746"/>
                        <a:pt x="782" y="1813"/>
                      </a:cubicBezTo>
                      <a:cubicBezTo>
                        <a:pt x="782" y="1842"/>
                        <a:pt x="782" y="1881"/>
                        <a:pt x="782" y="1910"/>
                      </a:cubicBezTo>
                      <a:cubicBezTo>
                        <a:pt x="772" y="2218"/>
                        <a:pt x="762" y="2517"/>
                        <a:pt x="753" y="2826"/>
                      </a:cubicBezTo>
                      <a:cubicBezTo>
                        <a:pt x="743" y="2797"/>
                        <a:pt x="733" y="2768"/>
                        <a:pt x="724" y="2739"/>
                      </a:cubicBezTo>
                      <a:cubicBezTo>
                        <a:pt x="666" y="2623"/>
                        <a:pt x="618" y="2508"/>
                        <a:pt x="560" y="2402"/>
                      </a:cubicBezTo>
                      <a:cubicBezTo>
                        <a:pt x="502" y="2295"/>
                        <a:pt x="454" y="2170"/>
                        <a:pt x="357" y="2093"/>
                      </a:cubicBezTo>
                      <a:cubicBezTo>
                        <a:pt x="348" y="2087"/>
                        <a:pt x="338" y="2084"/>
                        <a:pt x="328" y="2084"/>
                      </a:cubicBezTo>
                      <a:cubicBezTo>
                        <a:pt x="308" y="2084"/>
                        <a:pt x="290" y="2099"/>
                        <a:pt x="290" y="2131"/>
                      </a:cubicBezTo>
                      <a:cubicBezTo>
                        <a:pt x="290" y="2247"/>
                        <a:pt x="348" y="2363"/>
                        <a:pt x="396" y="2469"/>
                      </a:cubicBezTo>
                      <a:cubicBezTo>
                        <a:pt x="444" y="2585"/>
                        <a:pt x="492" y="2701"/>
                        <a:pt x="531" y="2816"/>
                      </a:cubicBezTo>
                      <a:cubicBezTo>
                        <a:pt x="569" y="2932"/>
                        <a:pt x="618" y="3058"/>
                        <a:pt x="656" y="3173"/>
                      </a:cubicBezTo>
                      <a:cubicBezTo>
                        <a:pt x="666" y="3231"/>
                        <a:pt x="695" y="3337"/>
                        <a:pt x="743" y="3395"/>
                      </a:cubicBezTo>
                      <a:cubicBezTo>
                        <a:pt x="743" y="3791"/>
                        <a:pt x="743" y="4177"/>
                        <a:pt x="743" y="4572"/>
                      </a:cubicBezTo>
                      <a:cubicBezTo>
                        <a:pt x="685" y="4447"/>
                        <a:pt x="618" y="4331"/>
                        <a:pt x="560" y="4205"/>
                      </a:cubicBezTo>
                      <a:cubicBezTo>
                        <a:pt x="473" y="4022"/>
                        <a:pt x="405" y="3839"/>
                        <a:pt x="328" y="3656"/>
                      </a:cubicBezTo>
                      <a:cubicBezTo>
                        <a:pt x="261" y="3492"/>
                        <a:pt x="203" y="3308"/>
                        <a:pt x="77" y="3183"/>
                      </a:cubicBezTo>
                      <a:cubicBezTo>
                        <a:pt x="69" y="3179"/>
                        <a:pt x="61" y="3177"/>
                        <a:pt x="55" y="3177"/>
                      </a:cubicBezTo>
                      <a:cubicBezTo>
                        <a:pt x="45" y="3177"/>
                        <a:pt x="39" y="3181"/>
                        <a:pt x="39" y="3193"/>
                      </a:cubicBezTo>
                      <a:cubicBezTo>
                        <a:pt x="0" y="3376"/>
                        <a:pt x="58" y="3569"/>
                        <a:pt x="116" y="3752"/>
                      </a:cubicBezTo>
                      <a:cubicBezTo>
                        <a:pt x="184" y="3935"/>
                        <a:pt x="261" y="4128"/>
                        <a:pt x="348" y="4312"/>
                      </a:cubicBezTo>
                      <a:cubicBezTo>
                        <a:pt x="425" y="4495"/>
                        <a:pt x="521" y="4688"/>
                        <a:pt x="627" y="4871"/>
                      </a:cubicBezTo>
                      <a:cubicBezTo>
                        <a:pt x="666" y="4929"/>
                        <a:pt x="704" y="5006"/>
                        <a:pt x="743" y="5074"/>
                      </a:cubicBezTo>
                      <a:cubicBezTo>
                        <a:pt x="743" y="5595"/>
                        <a:pt x="743" y="6116"/>
                        <a:pt x="743" y="6627"/>
                      </a:cubicBezTo>
                      <a:lnTo>
                        <a:pt x="743" y="8498"/>
                      </a:lnTo>
                      <a:cubicBezTo>
                        <a:pt x="743" y="9116"/>
                        <a:pt x="733" y="9733"/>
                        <a:pt x="753" y="10360"/>
                      </a:cubicBezTo>
                      <a:cubicBezTo>
                        <a:pt x="758" y="10495"/>
                        <a:pt x="864" y="10563"/>
                        <a:pt x="970" y="10563"/>
                      </a:cubicBezTo>
                      <a:cubicBezTo>
                        <a:pt x="1076" y="10563"/>
                        <a:pt x="1182" y="10495"/>
                        <a:pt x="1187" y="10360"/>
                      </a:cubicBezTo>
                      <a:cubicBezTo>
                        <a:pt x="1206" y="9656"/>
                        <a:pt x="1187" y="8952"/>
                        <a:pt x="1187" y="8247"/>
                      </a:cubicBezTo>
                      <a:cubicBezTo>
                        <a:pt x="1187" y="7360"/>
                        <a:pt x="1187" y="6472"/>
                        <a:pt x="1187" y="5585"/>
                      </a:cubicBezTo>
                      <a:cubicBezTo>
                        <a:pt x="1245" y="5546"/>
                        <a:pt x="1293" y="5508"/>
                        <a:pt x="1341" y="5469"/>
                      </a:cubicBezTo>
                      <a:cubicBezTo>
                        <a:pt x="1399" y="5421"/>
                        <a:pt x="1457" y="5373"/>
                        <a:pt x="1515" y="5315"/>
                      </a:cubicBezTo>
                      <a:cubicBezTo>
                        <a:pt x="1621" y="5209"/>
                        <a:pt x="1727" y="5112"/>
                        <a:pt x="1843" y="5006"/>
                      </a:cubicBezTo>
                      <a:cubicBezTo>
                        <a:pt x="1949" y="4890"/>
                        <a:pt x="2055" y="4784"/>
                        <a:pt x="2161" y="4669"/>
                      </a:cubicBezTo>
                      <a:cubicBezTo>
                        <a:pt x="2200" y="4611"/>
                        <a:pt x="2258" y="4562"/>
                        <a:pt x="2296" y="4505"/>
                      </a:cubicBezTo>
                      <a:cubicBezTo>
                        <a:pt x="2344" y="4437"/>
                        <a:pt x="2373" y="4389"/>
                        <a:pt x="2393" y="4312"/>
                      </a:cubicBezTo>
                      <a:cubicBezTo>
                        <a:pt x="2393" y="4287"/>
                        <a:pt x="2378" y="4261"/>
                        <a:pt x="2355" y="4261"/>
                      </a:cubicBezTo>
                      <a:cubicBezTo>
                        <a:pt x="2352" y="4261"/>
                        <a:pt x="2348" y="4262"/>
                        <a:pt x="2344" y="4263"/>
                      </a:cubicBezTo>
                      <a:cubicBezTo>
                        <a:pt x="2277" y="4292"/>
                        <a:pt x="2229" y="4321"/>
                        <a:pt x="2171" y="4379"/>
                      </a:cubicBezTo>
                      <a:cubicBezTo>
                        <a:pt x="2113" y="4427"/>
                        <a:pt x="2065" y="4485"/>
                        <a:pt x="2007" y="4543"/>
                      </a:cubicBezTo>
                      <a:cubicBezTo>
                        <a:pt x="1910" y="4640"/>
                        <a:pt x="1804" y="4746"/>
                        <a:pt x="1688" y="4842"/>
                      </a:cubicBezTo>
                      <a:cubicBezTo>
                        <a:pt x="1573" y="4939"/>
                        <a:pt x="1467" y="5025"/>
                        <a:pt x="1341" y="5112"/>
                      </a:cubicBezTo>
                      <a:cubicBezTo>
                        <a:pt x="1283" y="5151"/>
                        <a:pt x="1235" y="5189"/>
                        <a:pt x="1187" y="5228"/>
                      </a:cubicBezTo>
                      <a:cubicBezTo>
                        <a:pt x="1187" y="5006"/>
                        <a:pt x="1187" y="4784"/>
                        <a:pt x="1187" y="4562"/>
                      </a:cubicBezTo>
                      <a:cubicBezTo>
                        <a:pt x="1187" y="4505"/>
                        <a:pt x="1187" y="4456"/>
                        <a:pt x="1187" y="4398"/>
                      </a:cubicBezTo>
                      <a:cubicBezTo>
                        <a:pt x="1312" y="4234"/>
                        <a:pt x="1418" y="4051"/>
                        <a:pt x="1524" y="3878"/>
                      </a:cubicBezTo>
                      <a:cubicBezTo>
                        <a:pt x="1640" y="3694"/>
                        <a:pt x="1785" y="3511"/>
                        <a:pt x="1852" y="3299"/>
                      </a:cubicBezTo>
                      <a:cubicBezTo>
                        <a:pt x="1873" y="3250"/>
                        <a:pt x="1828" y="3216"/>
                        <a:pt x="1783" y="3216"/>
                      </a:cubicBezTo>
                      <a:cubicBezTo>
                        <a:pt x="1767" y="3216"/>
                        <a:pt x="1750" y="3221"/>
                        <a:pt x="1737" y="3231"/>
                      </a:cubicBezTo>
                      <a:cubicBezTo>
                        <a:pt x="1573" y="3376"/>
                        <a:pt x="1447" y="3578"/>
                        <a:pt x="1322" y="3762"/>
                      </a:cubicBezTo>
                      <a:cubicBezTo>
                        <a:pt x="1274" y="3820"/>
                        <a:pt x="1235" y="3878"/>
                        <a:pt x="1187" y="3935"/>
                      </a:cubicBezTo>
                      <a:cubicBezTo>
                        <a:pt x="1187" y="3559"/>
                        <a:pt x="1187" y="3183"/>
                        <a:pt x="1177" y="2807"/>
                      </a:cubicBezTo>
                      <a:cubicBezTo>
                        <a:pt x="1196" y="2768"/>
                        <a:pt x="1206" y="2730"/>
                        <a:pt x="1225" y="2701"/>
                      </a:cubicBezTo>
                      <a:cubicBezTo>
                        <a:pt x="1274" y="2614"/>
                        <a:pt x="1331" y="2546"/>
                        <a:pt x="1380" y="2469"/>
                      </a:cubicBezTo>
                      <a:cubicBezTo>
                        <a:pt x="1447" y="2392"/>
                        <a:pt x="1505" y="2315"/>
                        <a:pt x="1553" y="2228"/>
                      </a:cubicBezTo>
                      <a:cubicBezTo>
                        <a:pt x="1611" y="2141"/>
                        <a:pt x="1669" y="2045"/>
                        <a:pt x="1621" y="1948"/>
                      </a:cubicBezTo>
                      <a:cubicBezTo>
                        <a:pt x="1615" y="1937"/>
                        <a:pt x="1606" y="1932"/>
                        <a:pt x="1596" y="1932"/>
                      </a:cubicBezTo>
                      <a:cubicBezTo>
                        <a:pt x="1589" y="1932"/>
                        <a:pt x="1581" y="1935"/>
                        <a:pt x="1573" y="1939"/>
                      </a:cubicBezTo>
                      <a:cubicBezTo>
                        <a:pt x="1486" y="1968"/>
                        <a:pt x="1447" y="2074"/>
                        <a:pt x="1389" y="2141"/>
                      </a:cubicBezTo>
                      <a:cubicBezTo>
                        <a:pt x="1331" y="2218"/>
                        <a:pt x="1264" y="2295"/>
                        <a:pt x="1196" y="2363"/>
                      </a:cubicBezTo>
                      <a:cubicBezTo>
                        <a:pt x="1187" y="2382"/>
                        <a:pt x="1177" y="2392"/>
                        <a:pt x="1167" y="2411"/>
                      </a:cubicBezTo>
                      <a:cubicBezTo>
                        <a:pt x="1158" y="2199"/>
                        <a:pt x="1158" y="1996"/>
                        <a:pt x="1148" y="1784"/>
                      </a:cubicBezTo>
                      <a:cubicBezTo>
                        <a:pt x="1148" y="1707"/>
                        <a:pt x="1148" y="1630"/>
                        <a:pt x="1139" y="1543"/>
                      </a:cubicBezTo>
                      <a:cubicBezTo>
                        <a:pt x="1167" y="1495"/>
                        <a:pt x="1187" y="1437"/>
                        <a:pt x="1216" y="1379"/>
                      </a:cubicBezTo>
                      <a:cubicBezTo>
                        <a:pt x="1264" y="1263"/>
                        <a:pt x="1303" y="1138"/>
                        <a:pt x="1351" y="1022"/>
                      </a:cubicBezTo>
                      <a:cubicBezTo>
                        <a:pt x="1428" y="791"/>
                        <a:pt x="1544" y="540"/>
                        <a:pt x="1563" y="289"/>
                      </a:cubicBezTo>
                      <a:cubicBezTo>
                        <a:pt x="1569" y="254"/>
                        <a:pt x="1543" y="237"/>
                        <a:pt x="1516" y="237"/>
                      </a:cubicBezTo>
                      <a:cubicBezTo>
                        <a:pt x="1497" y="237"/>
                        <a:pt x="1478" y="245"/>
                        <a:pt x="1467" y="260"/>
                      </a:cubicBezTo>
                      <a:cubicBezTo>
                        <a:pt x="1389" y="366"/>
                        <a:pt x="1341" y="492"/>
                        <a:pt x="1283" y="607"/>
                      </a:cubicBezTo>
                      <a:cubicBezTo>
                        <a:pt x="1235" y="723"/>
                        <a:pt x="1196" y="849"/>
                        <a:pt x="1148" y="964"/>
                      </a:cubicBezTo>
                      <a:cubicBezTo>
                        <a:pt x="1129" y="1003"/>
                        <a:pt x="1119" y="1041"/>
                        <a:pt x="1100" y="1080"/>
                      </a:cubicBezTo>
                      <a:cubicBezTo>
                        <a:pt x="1090" y="955"/>
                        <a:pt x="1090" y="829"/>
                        <a:pt x="1081" y="704"/>
                      </a:cubicBezTo>
                      <a:cubicBezTo>
                        <a:pt x="1071" y="588"/>
                        <a:pt x="1071" y="463"/>
                        <a:pt x="1061" y="347"/>
                      </a:cubicBezTo>
                      <a:cubicBezTo>
                        <a:pt x="1052" y="250"/>
                        <a:pt x="1042" y="125"/>
                        <a:pt x="1003" y="29"/>
                      </a:cubicBezTo>
                      <a:cubicBezTo>
                        <a:pt x="992" y="9"/>
                        <a:pt x="974" y="1"/>
                        <a:pt x="956" y="1"/>
                      </a:cubicBezTo>
                      <a:close/>
                    </a:path>
                  </a:pathLst>
                </a:custGeom>
                <a:solidFill>
                  <a:srgbClr val="56150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7" name="Google Shape;47;p2"/>
            <p:cNvGrpSpPr/>
            <p:nvPr/>
          </p:nvGrpSpPr>
          <p:grpSpPr>
            <a:xfrm>
              <a:off x="165659" y="3023937"/>
              <a:ext cx="455639" cy="935716"/>
              <a:chOff x="727659" y="2659175"/>
              <a:chExt cx="455639" cy="935716"/>
            </a:xfrm>
          </p:grpSpPr>
          <p:sp>
            <p:nvSpPr>
              <p:cNvPr id="48" name="Google Shape;48;p2"/>
              <p:cNvSpPr/>
              <p:nvPr/>
            </p:nvSpPr>
            <p:spPr>
              <a:xfrm>
                <a:off x="727659" y="2659175"/>
                <a:ext cx="455639" cy="573018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9969" extrusionOk="0">
                    <a:moveTo>
                      <a:pt x="2241" y="1"/>
                    </a:moveTo>
                    <a:cubicBezTo>
                      <a:pt x="2205" y="1"/>
                      <a:pt x="2168" y="4"/>
                      <a:pt x="2132" y="12"/>
                    </a:cubicBezTo>
                    <a:cubicBezTo>
                      <a:pt x="1698" y="108"/>
                      <a:pt x="1621" y="562"/>
                      <a:pt x="1524" y="928"/>
                    </a:cubicBezTo>
                    <a:cubicBezTo>
                      <a:pt x="772" y="3755"/>
                      <a:pt x="270" y="6648"/>
                      <a:pt x="10" y="9562"/>
                    </a:cubicBezTo>
                    <a:cubicBezTo>
                      <a:pt x="0" y="9774"/>
                      <a:pt x="203" y="9938"/>
                      <a:pt x="396" y="9938"/>
                    </a:cubicBezTo>
                    <a:cubicBezTo>
                      <a:pt x="1071" y="9959"/>
                      <a:pt x="1748" y="9969"/>
                      <a:pt x="2427" y="9969"/>
                    </a:cubicBezTo>
                    <a:cubicBezTo>
                      <a:pt x="3318" y="9969"/>
                      <a:pt x="4210" y="9952"/>
                      <a:pt x="5103" y="9919"/>
                    </a:cubicBezTo>
                    <a:cubicBezTo>
                      <a:pt x="5354" y="9909"/>
                      <a:pt x="5537" y="9687"/>
                      <a:pt x="5470" y="9436"/>
                    </a:cubicBezTo>
                    <a:lnTo>
                      <a:pt x="4920" y="7420"/>
                    </a:lnTo>
                    <a:cubicBezTo>
                      <a:pt x="4592" y="6234"/>
                      <a:pt x="4254" y="5047"/>
                      <a:pt x="3926" y="3861"/>
                    </a:cubicBezTo>
                    <a:cubicBezTo>
                      <a:pt x="3753" y="3272"/>
                      <a:pt x="3589" y="2684"/>
                      <a:pt x="3415" y="2095"/>
                    </a:cubicBezTo>
                    <a:cubicBezTo>
                      <a:pt x="3328" y="1796"/>
                      <a:pt x="3241" y="1497"/>
                      <a:pt x="3145" y="1198"/>
                    </a:cubicBezTo>
                    <a:cubicBezTo>
                      <a:pt x="3087" y="1054"/>
                      <a:pt x="3039" y="899"/>
                      <a:pt x="2981" y="745"/>
                    </a:cubicBezTo>
                    <a:cubicBezTo>
                      <a:pt x="2923" y="600"/>
                      <a:pt x="2856" y="475"/>
                      <a:pt x="2778" y="340"/>
                    </a:cubicBezTo>
                    <a:cubicBezTo>
                      <a:pt x="2769" y="330"/>
                      <a:pt x="2769" y="320"/>
                      <a:pt x="2759" y="311"/>
                    </a:cubicBezTo>
                    <a:cubicBezTo>
                      <a:pt x="2740" y="263"/>
                      <a:pt x="2711" y="214"/>
                      <a:pt x="2682" y="185"/>
                    </a:cubicBezTo>
                    <a:cubicBezTo>
                      <a:pt x="2564" y="68"/>
                      <a:pt x="2402" y="1"/>
                      <a:pt x="2241" y="1"/>
                    </a:cubicBezTo>
                    <a:close/>
                  </a:path>
                </a:pathLst>
              </a:custGeom>
              <a:solidFill>
                <a:srgbClr val="7EAF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727659" y="3006926"/>
                <a:ext cx="455639" cy="225264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3919" extrusionOk="0">
                    <a:moveTo>
                      <a:pt x="444" y="0"/>
                    </a:moveTo>
                    <a:cubicBezTo>
                      <a:pt x="261" y="1168"/>
                      <a:pt x="116" y="2335"/>
                      <a:pt x="10" y="3512"/>
                    </a:cubicBezTo>
                    <a:cubicBezTo>
                      <a:pt x="0" y="3724"/>
                      <a:pt x="203" y="3888"/>
                      <a:pt x="396" y="3888"/>
                    </a:cubicBezTo>
                    <a:cubicBezTo>
                      <a:pt x="1071" y="3909"/>
                      <a:pt x="1748" y="3919"/>
                      <a:pt x="2427" y="3919"/>
                    </a:cubicBezTo>
                    <a:cubicBezTo>
                      <a:pt x="3318" y="3919"/>
                      <a:pt x="4210" y="3902"/>
                      <a:pt x="5103" y="3869"/>
                    </a:cubicBezTo>
                    <a:cubicBezTo>
                      <a:pt x="5354" y="3859"/>
                      <a:pt x="5537" y="3637"/>
                      <a:pt x="5470" y="3386"/>
                    </a:cubicBezTo>
                    <a:lnTo>
                      <a:pt x="4920" y="1370"/>
                    </a:lnTo>
                    <a:cubicBezTo>
                      <a:pt x="4881" y="1245"/>
                      <a:pt x="4843" y="1119"/>
                      <a:pt x="4814" y="984"/>
                    </a:cubicBezTo>
                    <a:cubicBezTo>
                      <a:pt x="4505" y="1119"/>
                      <a:pt x="4139" y="1177"/>
                      <a:pt x="3926" y="1206"/>
                    </a:cubicBezTo>
                    <a:cubicBezTo>
                      <a:pt x="3749" y="1230"/>
                      <a:pt x="3577" y="1241"/>
                      <a:pt x="3409" y="1241"/>
                    </a:cubicBezTo>
                    <a:cubicBezTo>
                      <a:pt x="2820" y="1241"/>
                      <a:pt x="2280" y="1098"/>
                      <a:pt x="1717" y="820"/>
                    </a:cubicBezTo>
                    <a:cubicBezTo>
                      <a:pt x="1264" y="598"/>
                      <a:pt x="830" y="328"/>
                      <a:pt x="444" y="0"/>
                    </a:cubicBezTo>
                    <a:close/>
                  </a:path>
                </a:pathLst>
              </a:custGeom>
              <a:solidFill>
                <a:srgbClr val="5C8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18079" y="2766777"/>
                <a:ext cx="269039" cy="828114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14407" extrusionOk="0">
                    <a:moveTo>
                      <a:pt x="1307" y="1"/>
                    </a:moveTo>
                    <a:cubicBezTo>
                      <a:pt x="1271" y="1"/>
                      <a:pt x="1233" y="25"/>
                      <a:pt x="1216" y="59"/>
                    </a:cubicBezTo>
                    <a:cubicBezTo>
                      <a:pt x="1168" y="204"/>
                      <a:pt x="1168" y="387"/>
                      <a:pt x="1158" y="532"/>
                    </a:cubicBezTo>
                    <a:cubicBezTo>
                      <a:pt x="1158" y="706"/>
                      <a:pt x="1158" y="870"/>
                      <a:pt x="1149" y="1043"/>
                    </a:cubicBezTo>
                    <a:cubicBezTo>
                      <a:pt x="1149" y="1246"/>
                      <a:pt x="1139" y="1448"/>
                      <a:pt x="1139" y="1651"/>
                    </a:cubicBezTo>
                    <a:cubicBezTo>
                      <a:pt x="1130" y="1699"/>
                      <a:pt x="1120" y="1757"/>
                      <a:pt x="1110" y="1805"/>
                    </a:cubicBezTo>
                    <a:cubicBezTo>
                      <a:pt x="1091" y="1757"/>
                      <a:pt x="1081" y="1709"/>
                      <a:pt x="1062" y="1661"/>
                    </a:cubicBezTo>
                    <a:cubicBezTo>
                      <a:pt x="1014" y="1516"/>
                      <a:pt x="956" y="1362"/>
                      <a:pt x="898" y="1217"/>
                    </a:cubicBezTo>
                    <a:cubicBezTo>
                      <a:pt x="840" y="1063"/>
                      <a:pt x="792" y="908"/>
                      <a:pt x="695" y="773"/>
                    </a:cubicBezTo>
                    <a:cubicBezTo>
                      <a:pt x="683" y="753"/>
                      <a:pt x="660" y="743"/>
                      <a:pt x="637" y="743"/>
                    </a:cubicBezTo>
                    <a:cubicBezTo>
                      <a:pt x="605" y="743"/>
                      <a:pt x="574" y="763"/>
                      <a:pt x="580" y="802"/>
                    </a:cubicBezTo>
                    <a:cubicBezTo>
                      <a:pt x="589" y="966"/>
                      <a:pt x="647" y="1120"/>
                      <a:pt x="695" y="1265"/>
                    </a:cubicBezTo>
                    <a:cubicBezTo>
                      <a:pt x="734" y="1420"/>
                      <a:pt x="792" y="1574"/>
                      <a:pt x="840" y="1728"/>
                    </a:cubicBezTo>
                    <a:cubicBezTo>
                      <a:pt x="888" y="1873"/>
                      <a:pt x="937" y="2027"/>
                      <a:pt x="985" y="2182"/>
                    </a:cubicBezTo>
                    <a:cubicBezTo>
                      <a:pt x="1014" y="2278"/>
                      <a:pt x="1043" y="2375"/>
                      <a:pt x="1072" y="2471"/>
                    </a:cubicBezTo>
                    <a:cubicBezTo>
                      <a:pt x="1072" y="2510"/>
                      <a:pt x="1072" y="2558"/>
                      <a:pt x="1072" y="2606"/>
                    </a:cubicBezTo>
                    <a:cubicBezTo>
                      <a:pt x="1062" y="3021"/>
                      <a:pt x="1043" y="3436"/>
                      <a:pt x="1033" y="3850"/>
                    </a:cubicBezTo>
                    <a:cubicBezTo>
                      <a:pt x="1023" y="3812"/>
                      <a:pt x="1004" y="3773"/>
                      <a:pt x="985" y="3735"/>
                    </a:cubicBezTo>
                    <a:cubicBezTo>
                      <a:pt x="917" y="3580"/>
                      <a:pt x="840" y="3426"/>
                      <a:pt x="763" y="3272"/>
                    </a:cubicBezTo>
                    <a:cubicBezTo>
                      <a:pt x="695" y="3127"/>
                      <a:pt x="628" y="2963"/>
                      <a:pt x="493" y="2857"/>
                    </a:cubicBezTo>
                    <a:cubicBezTo>
                      <a:pt x="481" y="2848"/>
                      <a:pt x="467" y="2844"/>
                      <a:pt x="454" y="2844"/>
                    </a:cubicBezTo>
                    <a:cubicBezTo>
                      <a:pt x="424" y="2844"/>
                      <a:pt x="396" y="2865"/>
                      <a:pt x="396" y="2905"/>
                    </a:cubicBezTo>
                    <a:cubicBezTo>
                      <a:pt x="396" y="3069"/>
                      <a:pt x="483" y="3214"/>
                      <a:pt x="541" y="3368"/>
                    </a:cubicBezTo>
                    <a:cubicBezTo>
                      <a:pt x="609" y="3522"/>
                      <a:pt x="666" y="3686"/>
                      <a:pt x="724" y="3841"/>
                    </a:cubicBezTo>
                    <a:cubicBezTo>
                      <a:pt x="782" y="4005"/>
                      <a:pt x="840" y="4159"/>
                      <a:pt x="888" y="4323"/>
                    </a:cubicBezTo>
                    <a:cubicBezTo>
                      <a:pt x="917" y="4400"/>
                      <a:pt x="956" y="4545"/>
                      <a:pt x="1023" y="4632"/>
                    </a:cubicBezTo>
                    <a:cubicBezTo>
                      <a:pt x="1014" y="5162"/>
                      <a:pt x="1023" y="5703"/>
                      <a:pt x="1023" y="6233"/>
                    </a:cubicBezTo>
                    <a:cubicBezTo>
                      <a:pt x="937" y="6069"/>
                      <a:pt x="850" y="5895"/>
                      <a:pt x="773" y="5731"/>
                    </a:cubicBezTo>
                    <a:cubicBezTo>
                      <a:pt x="657" y="5481"/>
                      <a:pt x="551" y="5230"/>
                      <a:pt x="454" y="4979"/>
                    </a:cubicBezTo>
                    <a:cubicBezTo>
                      <a:pt x="358" y="4757"/>
                      <a:pt x="281" y="4516"/>
                      <a:pt x="107" y="4333"/>
                    </a:cubicBezTo>
                    <a:cubicBezTo>
                      <a:pt x="100" y="4329"/>
                      <a:pt x="92" y="4327"/>
                      <a:pt x="84" y="4327"/>
                    </a:cubicBezTo>
                    <a:cubicBezTo>
                      <a:pt x="70" y="4327"/>
                      <a:pt x="59" y="4334"/>
                      <a:pt x="59" y="4352"/>
                    </a:cubicBezTo>
                    <a:cubicBezTo>
                      <a:pt x="1" y="4603"/>
                      <a:pt x="78" y="4873"/>
                      <a:pt x="165" y="5114"/>
                    </a:cubicBezTo>
                    <a:cubicBezTo>
                      <a:pt x="252" y="5375"/>
                      <a:pt x="358" y="5625"/>
                      <a:pt x="474" y="5876"/>
                    </a:cubicBezTo>
                    <a:cubicBezTo>
                      <a:pt x="589" y="6137"/>
                      <a:pt x="715" y="6387"/>
                      <a:pt x="859" y="6638"/>
                    </a:cubicBezTo>
                    <a:cubicBezTo>
                      <a:pt x="908" y="6725"/>
                      <a:pt x="966" y="6822"/>
                      <a:pt x="1023" y="6918"/>
                    </a:cubicBezTo>
                    <a:cubicBezTo>
                      <a:pt x="1023" y="7632"/>
                      <a:pt x="1023" y="8336"/>
                      <a:pt x="1023" y="9040"/>
                    </a:cubicBezTo>
                    <a:lnTo>
                      <a:pt x="1023" y="11577"/>
                    </a:lnTo>
                    <a:cubicBezTo>
                      <a:pt x="1023" y="12426"/>
                      <a:pt x="1004" y="13275"/>
                      <a:pt x="1033" y="14124"/>
                    </a:cubicBezTo>
                    <a:cubicBezTo>
                      <a:pt x="1038" y="14312"/>
                      <a:pt x="1180" y="14406"/>
                      <a:pt x="1322" y="14406"/>
                    </a:cubicBezTo>
                    <a:cubicBezTo>
                      <a:pt x="1465" y="14406"/>
                      <a:pt x="1607" y="14312"/>
                      <a:pt x="1612" y="14124"/>
                    </a:cubicBezTo>
                    <a:cubicBezTo>
                      <a:pt x="1650" y="13159"/>
                      <a:pt x="1621" y="12204"/>
                      <a:pt x="1621" y="11240"/>
                    </a:cubicBezTo>
                    <a:cubicBezTo>
                      <a:pt x="1621" y="10034"/>
                      <a:pt x="1621" y="8828"/>
                      <a:pt x="1621" y="7613"/>
                    </a:cubicBezTo>
                    <a:cubicBezTo>
                      <a:pt x="1699" y="7564"/>
                      <a:pt x="1757" y="7506"/>
                      <a:pt x="1824" y="7458"/>
                    </a:cubicBezTo>
                    <a:cubicBezTo>
                      <a:pt x="1911" y="7391"/>
                      <a:pt x="1998" y="7323"/>
                      <a:pt x="2065" y="7256"/>
                    </a:cubicBezTo>
                    <a:cubicBezTo>
                      <a:pt x="2210" y="7111"/>
                      <a:pt x="2364" y="6966"/>
                      <a:pt x="2509" y="6822"/>
                    </a:cubicBezTo>
                    <a:cubicBezTo>
                      <a:pt x="2663" y="6677"/>
                      <a:pt x="2808" y="6523"/>
                      <a:pt x="2943" y="6368"/>
                    </a:cubicBezTo>
                    <a:cubicBezTo>
                      <a:pt x="3011" y="6291"/>
                      <a:pt x="3078" y="6214"/>
                      <a:pt x="3136" y="6137"/>
                    </a:cubicBezTo>
                    <a:cubicBezTo>
                      <a:pt x="3204" y="6050"/>
                      <a:pt x="3242" y="5982"/>
                      <a:pt x="3261" y="5876"/>
                    </a:cubicBezTo>
                    <a:cubicBezTo>
                      <a:pt x="3270" y="5852"/>
                      <a:pt x="3250" y="5814"/>
                      <a:pt x="3221" y="5814"/>
                    </a:cubicBezTo>
                    <a:cubicBezTo>
                      <a:pt x="3216" y="5814"/>
                      <a:pt x="3210" y="5815"/>
                      <a:pt x="3204" y="5818"/>
                    </a:cubicBezTo>
                    <a:cubicBezTo>
                      <a:pt x="3107" y="5847"/>
                      <a:pt x="3040" y="5895"/>
                      <a:pt x="2962" y="5963"/>
                    </a:cubicBezTo>
                    <a:cubicBezTo>
                      <a:pt x="2885" y="6040"/>
                      <a:pt x="2818" y="6117"/>
                      <a:pt x="2750" y="6195"/>
                    </a:cubicBezTo>
                    <a:cubicBezTo>
                      <a:pt x="2605" y="6330"/>
                      <a:pt x="2461" y="6465"/>
                      <a:pt x="2306" y="6600"/>
                    </a:cubicBezTo>
                    <a:cubicBezTo>
                      <a:pt x="2152" y="6735"/>
                      <a:pt x="1998" y="6860"/>
                      <a:pt x="1824" y="6966"/>
                    </a:cubicBezTo>
                    <a:cubicBezTo>
                      <a:pt x="1757" y="7014"/>
                      <a:pt x="1689" y="7072"/>
                      <a:pt x="1621" y="7130"/>
                    </a:cubicBezTo>
                    <a:cubicBezTo>
                      <a:pt x="1621" y="6822"/>
                      <a:pt x="1621" y="6523"/>
                      <a:pt x="1621" y="6214"/>
                    </a:cubicBezTo>
                    <a:cubicBezTo>
                      <a:pt x="1621" y="6146"/>
                      <a:pt x="1621" y="6069"/>
                      <a:pt x="1621" y="6002"/>
                    </a:cubicBezTo>
                    <a:cubicBezTo>
                      <a:pt x="1785" y="5770"/>
                      <a:pt x="1930" y="5529"/>
                      <a:pt x="2085" y="5288"/>
                    </a:cubicBezTo>
                    <a:cubicBezTo>
                      <a:pt x="2239" y="5037"/>
                      <a:pt x="2432" y="4786"/>
                      <a:pt x="2528" y="4497"/>
                    </a:cubicBezTo>
                    <a:cubicBezTo>
                      <a:pt x="2555" y="4429"/>
                      <a:pt x="2501" y="4385"/>
                      <a:pt x="2444" y="4385"/>
                    </a:cubicBezTo>
                    <a:cubicBezTo>
                      <a:pt x="2419" y="4385"/>
                      <a:pt x="2394" y="4393"/>
                      <a:pt x="2374" y="4410"/>
                    </a:cubicBezTo>
                    <a:cubicBezTo>
                      <a:pt x="2142" y="4603"/>
                      <a:pt x="1978" y="4883"/>
                      <a:pt x="1805" y="5124"/>
                    </a:cubicBezTo>
                    <a:cubicBezTo>
                      <a:pt x="1737" y="5201"/>
                      <a:pt x="1679" y="5288"/>
                      <a:pt x="1621" y="5365"/>
                    </a:cubicBezTo>
                    <a:cubicBezTo>
                      <a:pt x="1621" y="4854"/>
                      <a:pt x="1621" y="4342"/>
                      <a:pt x="1612" y="3821"/>
                    </a:cubicBezTo>
                    <a:cubicBezTo>
                      <a:pt x="1631" y="3773"/>
                      <a:pt x="1650" y="3725"/>
                      <a:pt x="1679" y="3677"/>
                    </a:cubicBezTo>
                    <a:cubicBezTo>
                      <a:pt x="1737" y="3571"/>
                      <a:pt x="1814" y="3465"/>
                      <a:pt x="1892" y="3368"/>
                    </a:cubicBezTo>
                    <a:cubicBezTo>
                      <a:pt x="1978" y="3262"/>
                      <a:pt x="2056" y="3146"/>
                      <a:pt x="2133" y="3030"/>
                    </a:cubicBezTo>
                    <a:cubicBezTo>
                      <a:pt x="2200" y="2924"/>
                      <a:pt x="2277" y="2789"/>
                      <a:pt x="2220" y="2654"/>
                    </a:cubicBezTo>
                    <a:cubicBezTo>
                      <a:pt x="2207" y="2636"/>
                      <a:pt x="2191" y="2629"/>
                      <a:pt x="2174" y="2629"/>
                    </a:cubicBezTo>
                    <a:cubicBezTo>
                      <a:pt x="2164" y="2629"/>
                      <a:pt x="2153" y="2631"/>
                      <a:pt x="2142" y="2635"/>
                    </a:cubicBezTo>
                    <a:cubicBezTo>
                      <a:pt x="2027" y="2693"/>
                      <a:pt x="1969" y="2828"/>
                      <a:pt x="1901" y="2924"/>
                    </a:cubicBezTo>
                    <a:cubicBezTo>
                      <a:pt x="1814" y="3030"/>
                      <a:pt x="1728" y="3127"/>
                      <a:pt x="1641" y="3223"/>
                    </a:cubicBezTo>
                    <a:cubicBezTo>
                      <a:pt x="1621" y="3243"/>
                      <a:pt x="1612" y="3262"/>
                      <a:pt x="1593" y="3281"/>
                    </a:cubicBezTo>
                    <a:cubicBezTo>
                      <a:pt x="1583" y="3002"/>
                      <a:pt x="1583" y="2722"/>
                      <a:pt x="1573" y="2432"/>
                    </a:cubicBezTo>
                    <a:cubicBezTo>
                      <a:pt x="1564" y="2326"/>
                      <a:pt x="1564" y="2220"/>
                      <a:pt x="1554" y="2104"/>
                    </a:cubicBezTo>
                    <a:cubicBezTo>
                      <a:pt x="1593" y="2037"/>
                      <a:pt x="1631" y="1960"/>
                      <a:pt x="1660" y="1883"/>
                    </a:cubicBezTo>
                    <a:cubicBezTo>
                      <a:pt x="1728" y="1719"/>
                      <a:pt x="1785" y="1555"/>
                      <a:pt x="1843" y="1391"/>
                    </a:cubicBezTo>
                    <a:cubicBezTo>
                      <a:pt x="1959" y="1072"/>
                      <a:pt x="2104" y="735"/>
                      <a:pt x="2142" y="397"/>
                    </a:cubicBezTo>
                    <a:cubicBezTo>
                      <a:pt x="2148" y="350"/>
                      <a:pt x="2108" y="325"/>
                      <a:pt x="2067" y="325"/>
                    </a:cubicBezTo>
                    <a:cubicBezTo>
                      <a:pt x="2040" y="325"/>
                      <a:pt x="2013" y="336"/>
                      <a:pt x="1998" y="358"/>
                    </a:cubicBezTo>
                    <a:cubicBezTo>
                      <a:pt x="1892" y="503"/>
                      <a:pt x="1834" y="677"/>
                      <a:pt x="1757" y="831"/>
                    </a:cubicBezTo>
                    <a:cubicBezTo>
                      <a:pt x="1689" y="995"/>
                      <a:pt x="1631" y="1159"/>
                      <a:pt x="1564" y="1313"/>
                    </a:cubicBezTo>
                    <a:cubicBezTo>
                      <a:pt x="1544" y="1371"/>
                      <a:pt x="1525" y="1420"/>
                      <a:pt x="1506" y="1477"/>
                    </a:cubicBezTo>
                    <a:cubicBezTo>
                      <a:pt x="1496" y="1304"/>
                      <a:pt x="1486" y="1130"/>
                      <a:pt x="1477" y="956"/>
                    </a:cubicBezTo>
                    <a:cubicBezTo>
                      <a:pt x="1467" y="792"/>
                      <a:pt x="1467" y="638"/>
                      <a:pt x="1448" y="474"/>
                    </a:cubicBezTo>
                    <a:cubicBezTo>
                      <a:pt x="1438" y="339"/>
                      <a:pt x="1429" y="175"/>
                      <a:pt x="1371" y="40"/>
                    </a:cubicBezTo>
                    <a:cubicBezTo>
                      <a:pt x="1355" y="12"/>
                      <a:pt x="1331" y="1"/>
                      <a:pt x="1307" y="1"/>
                    </a:cubicBezTo>
                    <a:close/>
                  </a:path>
                </a:pathLst>
              </a:custGeom>
              <a:solidFill>
                <a:srgbClr val="350B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" name="Google Shape;51;p2"/>
          <p:cNvSpPr/>
          <p:nvPr/>
        </p:nvSpPr>
        <p:spPr>
          <a:xfrm>
            <a:off x="1569225" y="611824"/>
            <a:ext cx="1459255" cy="573028"/>
          </a:xfrm>
          <a:custGeom>
            <a:avLst/>
            <a:gdLst/>
            <a:ahLst/>
            <a:cxnLst/>
            <a:rect l="l" t="t" r="r" b="b"/>
            <a:pathLst>
              <a:path w="14172" h="5565" extrusionOk="0">
                <a:moveTo>
                  <a:pt x="7583" y="0"/>
                </a:moveTo>
                <a:cubicBezTo>
                  <a:pt x="7441" y="0"/>
                  <a:pt x="7297" y="40"/>
                  <a:pt x="7168" y="126"/>
                </a:cubicBezTo>
                <a:cubicBezTo>
                  <a:pt x="6782" y="387"/>
                  <a:pt x="6608" y="927"/>
                  <a:pt x="6541" y="1351"/>
                </a:cubicBezTo>
                <a:cubicBezTo>
                  <a:pt x="6502" y="1612"/>
                  <a:pt x="6493" y="1872"/>
                  <a:pt x="6522" y="2123"/>
                </a:cubicBezTo>
                <a:cubicBezTo>
                  <a:pt x="6319" y="2019"/>
                  <a:pt x="6091" y="1961"/>
                  <a:pt x="5863" y="1961"/>
                </a:cubicBezTo>
                <a:cubicBezTo>
                  <a:pt x="5690" y="1961"/>
                  <a:pt x="5517" y="1994"/>
                  <a:pt x="5354" y="2065"/>
                </a:cubicBezTo>
                <a:cubicBezTo>
                  <a:pt x="4939" y="2239"/>
                  <a:pt x="4650" y="2605"/>
                  <a:pt x="4544" y="3030"/>
                </a:cubicBezTo>
                <a:cubicBezTo>
                  <a:pt x="4419" y="2943"/>
                  <a:pt x="4264" y="2885"/>
                  <a:pt x="4100" y="2856"/>
                </a:cubicBezTo>
                <a:cubicBezTo>
                  <a:pt x="4036" y="2847"/>
                  <a:pt x="3972" y="2843"/>
                  <a:pt x="3910" y="2843"/>
                </a:cubicBezTo>
                <a:cubicBezTo>
                  <a:pt x="3513" y="2843"/>
                  <a:pt x="3152" y="3018"/>
                  <a:pt x="2827" y="3252"/>
                </a:cubicBezTo>
                <a:cubicBezTo>
                  <a:pt x="2412" y="3551"/>
                  <a:pt x="2026" y="3879"/>
                  <a:pt x="1592" y="4149"/>
                </a:cubicBezTo>
                <a:cubicBezTo>
                  <a:pt x="1158" y="4419"/>
                  <a:pt x="695" y="4660"/>
                  <a:pt x="222" y="4863"/>
                </a:cubicBezTo>
                <a:cubicBezTo>
                  <a:pt x="49" y="4930"/>
                  <a:pt x="0" y="5152"/>
                  <a:pt x="164" y="5258"/>
                </a:cubicBezTo>
                <a:cubicBezTo>
                  <a:pt x="526" y="5493"/>
                  <a:pt x="937" y="5565"/>
                  <a:pt x="1354" y="5565"/>
                </a:cubicBezTo>
                <a:cubicBezTo>
                  <a:pt x="1572" y="5565"/>
                  <a:pt x="1792" y="5545"/>
                  <a:pt x="2007" y="5519"/>
                </a:cubicBezTo>
                <a:cubicBezTo>
                  <a:pt x="2730" y="5422"/>
                  <a:pt x="3464" y="5306"/>
                  <a:pt x="4197" y="5220"/>
                </a:cubicBezTo>
                <a:cubicBezTo>
                  <a:pt x="5711" y="5036"/>
                  <a:pt x="7235" y="4911"/>
                  <a:pt x="8769" y="4843"/>
                </a:cubicBezTo>
                <a:cubicBezTo>
                  <a:pt x="9700" y="4802"/>
                  <a:pt x="10635" y="4782"/>
                  <a:pt x="11569" y="4782"/>
                </a:cubicBezTo>
                <a:cubicBezTo>
                  <a:pt x="12154" y="4782"/>
                  <a:pt x="12739" y="4790"/>
                  <a:pt x="13322" y="4805"/>
                </a:cubicBezTo>
                <a:cubicBezTo>
                  <a:pt x="13358" y="4806"/>
                  <a:pt x="13395" y="4807"/>
                  <a:pt x="13432" y="4807"/>
                </a:cubicBezTo>
                <a:cubicBezTo>
                  <a:pt x="13667" y="4807"/>
                  <a:pt x="13920" y="4769"/>
                  <a:pt x="14036" y="4544"/>
                </a:cubicBezTo>
                <a:cubicBezTo>
                  <a:pt x="14171" y="4274"/>
                  <a:pt x="13969" y="3966"/>
                  <a:pt x="13824" y="3753"/>
                </a:cubicBezTo>
                <a:cubicBezTo>
                  <a:pt x="13544" y="3348"/>
                  <a:pt x="13158" y="3030"/>
                  <a:pt x="12715" y="2818"/>
                </a:cubicBezTo>
                <a:cubicBezTo>
                  <a:pt x="12279" y="2608"/>
                  <a:pt x="11797" y="2498"/>
                  <a:pt x="11318" y="2498"/>
                </a:cubicBezTo>
                <a:cubicBezTo>
                  <a:pt x="10896" y="2498"/>
                  <a:pt x="10475" y="2583"/>
                  <a:pt x="10091" y="2760"/>
                </a:cubicBezTo>
                <a:cubicBezTo>
                  <a:pt x="10178" y="2220"/>
                  <a:pt x="10062" y="1641"/>
                  <a:pt x="9637" y="1274"/>
                </a:cubicBezTo>
                <a:cubicBezTo>
                  <a:pt x="9397" y="1071"/>
                  <a:pt x="9075" y="956"/>
                  <a:pt x="8762" y="956"/>
                </a:cubicBezTo>
                <a:cubicBezTo>
                  <a:pt x="8673" y="956"/>
                  <a:pt x="8584" y="966"/>
                  <a:pt x="8499" y="985"/>
                </a:cubicBezTo>
                <a:cubicBezTo>
                  <a:pt x="8480" y="773"/>
                  <a:pt x="8422" y="570"/>
                  <a:pt x="8287" y="377"/>
                </a:cubicBezTo>
                <a:cubicBezTo>
                  <a:pt x="8122" y="143"/>
                  <a:pt x="7854" y="0"/>
                  <a:pt x="758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7701135" y="200009"/>
            <a:ext cx="1459265" cy="678978"/>
          </a:xfrm>
          <a:custGeom>
            <a:avLst/>
            <a:gdLst/>
            <a:ahLst/>
            <a:cxnLst/>
            <a:rect l="l" t="t" r="r" b="b"/>
            <a:pathLst>
              <a:path w="16429" h="7644" extrusionOk="0">
                <a:moveTo>
                  <a:pt x="9208" y="1"/>
                </a:moveTo>
                <a:cubicBezTo>
                  <a:pt x="8489" y="1"/>
                  <a:pt x="7805" y="431"/>
                  <a:pt x="7370" y="977"/>
                </a:cubicBezTo>
                <a:cubicBezTo>
                  <a:pt x="7081" y="1334"/>
                  <a:pt x="6888" y="1749"/>
                  <a:pt x="6734" y="2173"/>
                </a:cubicBezTo>
                <a:cubicBezTo>
                  <a:pt x="6579" y="2627"/>
                  <a:pt x="6541" y="3099"/>
                  <a:pt x="6473" y="3572"/>
                </a:cubicBezTo>
                <a:cubicBezTo>
                  <a:pt x="6455" y="3742"/>
                  <a:pt x="6587" y="3854"/>
                  <a:pt x="6714" y="3854"/>
                </a:cubicBezTo>
                <a:cubicBezTo>
                  <a:pt x="6724" y="3854"/>
                  <a:pt x="6733" y="3853"/>
                  <a:pt x="6743" y="3852"/>
                </a:cubicBezTo>
                <a:lnTo>
                  <a:pt x="6743" y="3852"/>
                </a:lnTo>
                <a:cubicBezTo>
                  <a:pt x="6743" y="4006"/>
                  <a:pt x="6734" y="4161"/>
                  <a:pt x="6714" y="4315"/>
                </a:cubicBezTo>
                <a:cubicBezTo>
                  <a:pt x="6412" y="4068"/>
                  <a:pt x="6014" y="3935"/>
                  <a:pt x="5621" y="3935"/>
                </a:cubicBezTo>
                <a:cubicBezTo>
                  <a:pt x="5399" y="3935"/>
                  <a:pt x="5179" y="3977"/>
                  <a:pt x="4978" y="4064"/>
                </a:cubicBezTo>
                <a:cubicBezTo>
                  <a:pt x="4447" y="4286"/>
                  <a:pt x="4090" y="4788"/>
                  <a:pt x="3984" y="5337"/>
                </a:cubicBezTo>
                <a:cubicBezTo>
                  <a:pt x="3685" y="5154"/>
                  <a:pt x="3348" y="5058"/>
                  <a:pt x="2991" y="5038"/>
                </a:cubicBezTo>
                <a:cubicBezTo>
                  <a:pt x="2947" y="5036"/>
                  <a:pt x="2904" y="5035"/>
                  <a:pt x="2861" y="5035"/>
                </a:cubicBezTo>
                <a:cubicBezTo>
                  <a:pt x="2251" y="5035"/>
                  <a:pt x="1662" y="5283"/>
                  <a:pt x="1158" y="5598"/>
                </a:cubicBezTo>
                <a:cubicBezTo>
                  <a:pt x="695" y="5897"/>
                  <a:pt x="0" y="6370"/>
                  <a:pt x="309" y="7006"/>
                </a:cubicBezTo>
                <a:cubicBezTo>
                  <a:pt x="521" y="7460"/>
                  <a:pt x="1100" y="7585"/>
                  <a:pt x="1553" y="7604"/>
                </a:cubicBezTo>
                <a:cubicBezTo>
                  <a:pt x="1583" y="7605"/>
                  <a:pt x="1612" y="7606"/>
                  <a:pt x="1642" y="7606"/>
                </a:cubicBezTo>
                <a:cubicBezTo>
                  <a:pt x="1942" y="7606"/>
                  <a:pt x="2248" y="7564"/>
                  <a:pt x="2547" y="7546"/>
                </a:cubicBezTo>
                <a:cubicBezTo>
                  <a:pt x="2923" y="7518"/>
                  <a:pt x="3309" y="7498"/>
                  <a:pt x="3695" y="7479"/>
                </a:cubicBezTo>
                <a:cubicBezTo>
                  <a:pt x="4476" y="7431"/>
                  <a:pt x="5258" y="7402"/>
                  <a:pt x="6029" y="7373"/>
                </a:cubicBezTo>
                <a:cubicBezTo>
                  <a:pt x="6934" y="7345"/>
                  <a:pt x="7836" y="7330"/>
                  <a:pt x="8738" y="7330"/>
                </a:cubicBezTo>
                <a:cubicBezTo>
                  <a:pt x="9384" y="7330"/>
                  <a:pt x="10031" y="7337"/>
                  <a:pt x="10679" y="7354"/>
                </a:cubicBezTo>
                <a:cubicBezTo>
                  <a:pt x="12425" y="7392"/>
                  <a:pt x="14171" y="7489"/>
                  <a:pt x="15907" y="7643"/>
                </a:cubicBezTo>
                <a:cubicBezTo>
                  <a:pt x="15912" y="7643"/>
                  <a:pt x="15917" y="7643"/>
                  <a:pt x="15922" y="7643"/>
                </a:cubicBezTo>
                <a:cubicBezTo>
                  <a:pt x="16045" y="7643"/>
                  <a:pt x="16188" y="7532"/>
                  <a:pt x="16216" y="7411"/>
                </a:cubicBezTo>
                <a:cubicBezTo>
                  <a:pt x="16428" y="6244"/>
                  <a:pt x="16293" y="4971"/>
                  <a:pt x="15464" y="4074"/>
                </a:cubicBezTo>
                <a:cubicBezTo>
                  <a:pt x="14987" y="3552"/>
                  <a:pt x="14321" y="3236"/>
                  <a:pt x="13646" y="3236"/>
                </a:cubicBezTo>
                <a:cubicBezTo>
                  <a:pt x="13298" y="3236"/>
                  <a:pt x="12947" y="3321"/>
                  <a:pt x="12618" y="3505"/>
                </a:cubicBezTo>
                <a:cubicBezTo>
                  <a:pt x="12531" y="3553"/>
                  <a:pt x="12444" y="3601"/>
                  <a:pt x="12367" y="3669"/>
                </a:cubicBezTo>
                <a:cubicBezTo>
                  <a:pt x="12300" y="2723"/>
                  <a:pt x="11923" y="1797"/>
                  <a:pt x="11277" y="1083"/>
                </a:cubicBezTo>
                <a:cubicBezTo>
                  <a:pt x="10776" y="524"/>
                  <a:pt x="10071" y="41"/>
                  <a:pt x="9300" y="3"/>
                </a:cubicBezTo>
                <a:cubicBezTo>
                  <a:pt x="9269" y="1"/>
                  <a:pt x="9239" y="1"/>
                  <a:pt x="92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01E44A-BD0A-4EF5-A9E8-A5797AA2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5D393C-9AA1-4EC0-86FD-B8C2A700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42D217-7628-4E29-A29A-F915DE16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923B236-392E-4040-987B-EAECDCED82EF}" type="datetimeFigureOut">
              <a:rPr lang="zh-CN" altLang="en-US" smtClean="0"/>
              <a:t>2022/8/1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9B96D5-2F47-49B2-B474-7E8067E1F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66B245-9B01-4DFE-9A81-A06D3B3C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067359-14CA-443C-9590-3036F603802B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Google Shape;1223;p33">
            <a:extLst>
              <a:ext uri="{FF2B5EF4-FFF2-40B4-BE49-F238E27FC236}">
                <a16:creationId xmlns:a16="http://schemas.microsoft.com/office/drawing/2014/main" id="{777FE964-1A0E-B7DA-B291-B9B06495D8C7}"/>
              </a:ext>
            </a:extLst>
          </p:cNvPr>
          <p:cNvGrpSpPr/>
          <p:nvPr userDrawn="1"/>
        </p:nvGrpSpPr>
        <p:grpSpPr>
          <a:xfrm>
            <a:off x="6381700" y="980126"/>
            <a:ext cx="2039979" cy="3221660"/>
            <a:chOff x="6381700" y="980126"/>
            <a:chExt cx="2039979" cy="3221660"/>
          </a:xfrm>
        </p:grpSpPr>
        <p:sp>
          <p:nvSpPr>
            <p:cNvPr id="8" name="Google Shape;1224;p33">
              <a:extLst>
                <a:ext uri="{FF2B5EF4-FFF2-40B4-BE49-F238E27FC236}">
                  <a16:creationId xmlns:a16="http://schemas.microsoft.com/office/drawing/2014/main" id="{B5BD2EBE-ACB2-382E-502D-B00AE21675FD}"/>
                </a:ext>
              </a:extLst>
            </p:cNvPr>
            <p:cNvSpPr/>
            <p:nvPr/>
          </p:nvSpPr>
          <p:spPr>
            <a:xfrm>
              <a:off x="6381700" y="980126"/>
              <a:ext cx="2039979" cy="3221660"/>
            </a:xfrm>
            <a:custGeom>
              <a:avLst/>
              <a:gdLst/>
              <a:ahLst/>
              <a:cxnLst/>
              <a:rect l="l" t="t" r="r" b="b"/>
              <a:pathLst>
                <a:path w="30696" h="48477" extrusionOk="0">
                  <a:moveTo>
                    <a:pt x="16171" y="1"/>
                  </a:moveTo>
                  <a:cubicBezTo>
                    <a:pt x="14577" y="1"/>
                    <a:pt x="12922" y="790"/>
                    <a:pt x="11451" y="2580"/>
                  </a:cubicBezTo>
                  <a:cubicBezTo>
                    <a:pt x="7670" y="7192"/>
                    <a:pt x="6068" y="13182"/>
                    <a:pt x="4428" y="18613"/>
                  </a:cubicBezTo>
                  <a:cubicBezTo>
                    <a:pt x="2412" y="25230"/>
                    <a:pt x="1" y="32793"/>
                    <a:pt x="165" y="39700"/>
                  </a:cubicBezTo>
                  <a:cubicBezTo>
                    <a:pt x="193" y="40839"/>
                    <a:pt x="348" y="41977"/>
                    <a:pt x="666" y="43077"/>
                  </a:cubicBezTo>
                  <a:cubicBezTo>
                    <a:pt x="965" y="44080"/>
                    <a:pt x="1419" y="45015"/>
                    <a:pt x="2393" y="45633"/>
                  </a:cubicBezTo>
                  <a:cubicBezTo>
                    <a:pt x="3486" y="46329"/>
                    <a:pt x="4855" y="46420"/>
                    <a:pt x="6206" y="46420"/>
                  </a:cubicBezTo>
                  <a:cubicBezTo>
                    <a:pt x="6680" y="46420"/>
                    <a:pt x="7153" y="46408"/>
                    <a:pt x="7610" y="46408"/>
                  </a:cubicBezTo>
                  <a:cubicBezTo>
                    <a:pt x="7780" y="46408"/>
                    <a:pt x="7948" y="46410"/>
                    <a:pt x="8113" y="46414"/>
                  </a:cubicBezTo>
                  <a:cubicBezTo>
                    <a:pt x="10602" y="46482"/>
                    <a:pt x="12994" y="47176"/>
                    <a:pt x="15387" y="47726"/>
                  </a:cubicBezTo>
                  <a:cubicBezTo>
                    <a:pt x="17166" y="48137"/>
                    <a:pt x="19142" y="48477"/>
                    <a:pt x="21075" y="48477"/>
                  </a:cubicBezTo>
                  <a:cubicBezTo>
                    <a:pt x="23450" y="48477"/>
                    <a:pt x="25759" y="47964"/>
                    <a:pt x="27551" y="46443"/>
                  </a:cubicBezTo>
                  <a:cubicBezTo>
                    <a:pt x="30696" y="43781"/>
                    <a:pt x="30320" y="39498"/>
                    <a:pt x="29963" y="35996"/>
                  </a:cubicBezTo>
                  <a:cubicBezTo>
                    <a:pt x="29529" y="31626"/>
                    <a:pt x="28969" y="27256"/>
                    <a:pt x="28120" y="22925"/>
                  </a:cubicBezTo>
                  <a:cubicBezTo>
                    <a:pt x="27291" y="18632"/>
                    <a:pt x="26172" y="14369"/>
                    <a:pt x="24599" y="10230"/>
                  </a:cubicBezTo>
                  <a:cubicBezTo>
                    <a:pt x="23808" y="8156"/>
                    <a:pt x="22901" y="6111"/>
                    <a:pt x="21869" y="4124"/>
                  </a:cubicBezTo>
                  <a:cubicBezTo>
                    <a:pt x="20553" y="1576"/>
                    <a:pt x="18423" y="1"/>
                    <a:pt x="16171" y="1"/>
                  </a:cubicBezTo>
                  <a:close/>
                </a:path>
              </a:pathLst>
            </a:custGeom>
            <a:solidFill>
              <a:srgbClr val="CEA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25;p33">
              <a:extLst>
                <a:ext uri="{FF2B5EF4-FFF2-40B4-BE49-F238E27FC236}">
                  <a16:creationId xmlns:a16="http://schemas.microsoft.com/office/drawing/2014/main" id="{2C145A3E-1708-9C54-6AF8-95AE0131F687}"/>
                </a:ext>
              </a:extLst>
            </p:cNvPr>
            <p:cNvSpPr/>
            <p:nvPr/>
          </p:nvSpPr>
          <p:spPr>
            <a:xfrm>
              <a:off x="6748417" y="980126"/>
              <a:ext cx="1388629" cy="1570191"/>
            </a:xfrm>
            <a:custGeom>
              <a:avLst/>
              <a:gdLst/>
              <a:ahLst/>
              <a:cxnLst/>
              <a:rect l="l" t="t" r="r" b="b"/>
              <a:pathLst>
                <a:path w="20895" h="23627" extrusionOk="0">
                  <a:moveTo>
                    <a:pt x="10653" y="1"/>
                  </a:moveTo>
                  <a:cubicBezTo>
                    <a:pt x="9059" y="1"/>
                    <a:pt x="7404" y="790"/>
                    <a:pt x="5933" y="2580"/>
                  </a:cubicBezTo>
                  <a:cubicBezTo>
                    <a:pt x="2971" y="6188"/>
                    <a:pt x="1351" y="10635"/>
                    <a:pt x="0" y="15005"/>
                  </a:cubicBezTo>
                  <a:cubicBezTo>
                    <a:pt x="155" y="15951"/>
                    <a:pt x="550" y="16828"/>
                    <a:pt x="1467" y="17108"/>
                  </a:cubicBezTo>
                  <a:cubicBezTo>
                    <a:pt x="1599" y="17149"/>
                    <a:pt x="1727" y="17167"/>
                    <a:pt x="1850" y="17167"/>
                  </a:cubicBezTo>
                  <a:cubicBezTo>
                    <a:pt x="2944" y="17167"/>
                    <a:pt x="3734" y="15752"/>
                    <a:pt x="4725" y="15752"/>
                  </a:cubicBezTo>
                  <a:cubicBezTo>
                    <a:pt x="4988" y="15752"/>
                    <a:pt x="5265" y="15852"/>
                    <a:pt x="5566" y="16105"/>
                  </a:cubicBezTo>
                  <a:cubicBezTo>
                    <a:pt x="6087" y="16539"/>
                    <a:pt x="6184" y="17311"/>
                    <a:pt x="6271" y="17899"/>
                  </a:cubicBezTo>
                  <a:cubicBezTo>
                    <a:pt x="6406" y="18854"/>
                    <a:pt x="6415" y="19819"/>
                    <a:pt x="6531" y="20764"/>
                  </a:cubicBezTo>
                  <a:cubicBezTo>
                    <a:pt x="6627" y="21581"/>
                    <a:pt x="7241" y="23626"/>
                    <a:pt x="8368" y="23626"/>
                  </a:cubicBezTo>
                  <a:cubicBezTo>
                    <a:pt x="8599" y="23626"/>
                    <a:pt x="8852" y="23540"/>
                    <a:pt x="9126" y="23340"/>
                  </a:cubicBezTo>
                  <a:cubicBezTo>
                    <a:pt x="10216" y="22539"/>
                    <a:pt x="10814" y="21285"/>
                    <a:pt x="11750" y="20359"/>
                  </a:cubicBezTo>
                  <a:cubicBezTo>
                    <a:pt x="12307" y="19809"/>
                    <a:pt x="13088" y="19319"/>
                    <a:pt x="13892" y="19319"/>
                  </a:cubicBezTo>
                  <a:cubicBezTo>
                    <a:pt x="14244" y="19319"/>
                    <a:pt x="14600" y="19412"/>
                    <a:pt x="14943" y="19636"/>
                  </a:cubicBezTo>
                  <a:cubicBezTo>
                    <a:pt x="15570" y="20041"/>
                    <a:pt x="15821" y="21073"/>
                    <a:pt x="16679" y="21111"/>
                  </a:cubicBezTo>
                  <a:cubicBezTo>
                    <a:pt x="16706" y="21113"/>
                    <a:pt x="16733" y="21113"/>
                    <a:pt x="16759" y="21113"/>
                  </a:cubicBezTo>
                  <a:cubicBezTo>
                    <a:pt x="17929" y="21113"/>
                    <a:pt x="18474" y="19878"/>
                    <a:pt x="18917" y="19086"/>
                  </a:cubicBezTo>
                  <a:cubicBezTo>
                    <a:pt x="19544" y="17976"/>
                    <a:pt x="20191" y="16848"/>
                    <a:pt x="20895" y="15729"/>
                  </a:cubicBezTo>
                  <a:cubicBezTo>
                    <a:pt x="20364" y="13877"/>
                    <a:pt x="19766" y="12044"/>
                    <a:pt x="19081" y="10230"/>
                  </a:cubicBezTo>
                  <a:cubicBezTo>
                    <a:pt x="18290" y="8156"/>
                    <a:pt x="17383" y="6111"/>
                    <a:pt x="16351" y="4124"/>
                  </a:cubicBezTo>
                  <a:cubicBezTo>
                    <a:pt x="15035" y="1576"/>
                    <a:pt x="12905" y="1"/>
                    <a:pt x="10653" y="1"/>
                  </a:cubicBezTo>
                  <a:close/>
                </a:path>
              </a:pathLst>
            </a:custGeom>
            <a:solidFill>
              <a:srgbClr val="EE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1226;p33">
            <a:extLst>
              <a:ext uri="{FF2B5EF4-FFF2-40B4-BE49-F238E27FC236}">
                <a16:creationId xmlns:a16="http://schemas.microsoft.com/office/drawing/2014/main" id="{B4D7A193-580E-3813-3DF4-614CCDA0B564}"/>
              </a:ext>
            </a:extLst>
          </p:cNvPr>
          <p:cNvGrpSpPr/>
          <p:nvPr userDrawn="1"/>
        </p:nvGrpSpPr>
        <p:grpSpPr>
          <a:xfrm>
            <a:off x="8115199" y="1455730"/>
            <a:ext cx="1382250" cy="2814183"/>
            <a:chOff x="7876599" y="1455730"/>
            <a:chExt cx="1382250" cy="2814183"/>
          </a:xfrm>
        </p:grpSpPr>
        <p:sp>
          <p:nvSpPr>
            <p:cNvPr id="11" name="Google Shape;1227;p33">
              <a:extLst>
                <a:ext uri="{FF2B5EF4-FFF2-40B4-BE49-F238E27FC236}">
                  <a16:creationId xmlns:a16="http://schemas.microsoft.com/office/drawing/2014/main" id="{259BAD16-AE5B-867E-2432-E9A76EA2990B}"/>
                </a:ext>
              </a:extLst>
            </p:cNvPr>
            <p:cNvSpPr/>
            <p:nvPr/>
          </p:nvSpPr>
          <p:spPr>
            <a:xfrm flipH="1">
              <a:off x="7876599" y="1492255"/>
              <a:ext cx="1382250" cy="2777658"/>
            </a:xfrm>
            <a:custGeom>
              <a:avLst/>
              <a:gdLst/>
              <a:ahLst/>
              <a:cxnLst/>
              <a:rect l="l" t="t" r="r" b="b"/>
              <a:pathLst>
                <a:path w="20799" h="41796" extrusionOk="0">
                  <a:moveTo>
                    <a:pt x="12388" y="1"/>
                  </a:moveTo>
                  <a:cubicBezTo>
                    <a:pt x="12241" y="1"/>
                    <a:pt x="12089" y="15"/>
                    <a:pt x="11934" y="45"/>
                  </a:cubicBezTo>
                  <a:cubicBezTo>
                    <a:pt x="11007" y="219"/>
                    <a:pt x="10352" y="923"/>
                    <a:pt x="9802" y="1560"/>
                  </a:cubicBezTo>
                  <a:cubicBezTo>
                    <a:pt x="8605" y="2920"/>
                    <a:pt x="7554" y="4376"/>
                    <a:pt x="6647" y="5900"/>
                  </a:cubicBezTo>
                  <a:cubicBezTo>
                    <a:pt x="4824" y="8949"/>
                    <a:pt x="3551" y="12229"/>
                    <a:pt x="2576" y="15566"/>
                  </a:cubicBezTo>
                  <a:cubicBezTo>
                    <a:pt x="1602" y="18923"/>
                    <a:pt x="936" y="22338"/>
                    <a:pt x="338" y="25763"/>
                  </a:cubicBezTo>
                  <a:cubicBezTo>
                    <a:pt x="223" y="26390"/>
                    <a:pt x="107" y="27017"/>
                    <a:pt x="1" y="27653"/>
                  </a:cubicBezTo>
                  <a:cubicBezTo>
                    <a:pt x="1400" y="28579"/>
                    <a:pt x="2711" y="29592"/>
                    <a:pt x="3975" y="30653"/>
                  </a:cubicBezTo>
                  <a:cubicBezTo>
                    <a:pt x="6194" y="32525"/>
                    <a:pt x="8133" y="34637"/>
                    <a:pt x="10255" y="36596"/>
                  </a:cubicBezTo>
                  <a:cubicBezTo>
                    <a:pt x="12233" y="38438"/>
                    <a:pt x="14355" y="40184"/>
                    <a:pt x="16651" y="41708"/>
                  </a:cubicBezTo>
                  <a:cubicBezTo>
                    <a:pt x="16689" y="41737"/>
                    <a:pt x="16738" y="41766"/>
                    <a:pt x="16776" y="41795"/>
                  </a:cubicBezTo>
                  <a:cubicBezTo>
                    <a:pt x="17828" y="41342"/>
                    <a:pt x="18850" y="40859"/>
                    <a:pt x="19844" y="40319"/>
                  </a:cubicBezTo>
                  <a:cubicBezTo>
                    <a:pt x="20143" y="39567"/>
                    <a:pt x="20461" y="38834"/>
                    <a:pt x="20789" y="38100"/>
                  </a:cubicBezTo>
                  <a:cubicBezTo>
                    <a:pt x="20789" y="34280"/>
                    <a:pt x="20789" y="30451"/>
                    <a:pt x="20789" y="26631"/>
                  </a:cubicBezTo>
                  <a:cubicBezTo>
                    <a:pt x="20789" y="25782"/>
                    <a:pt x="20799" y="24923"/>
                    <a:pt x="20799" y="24074"/>
                  </a:cubicBezTo>
                  <a:cubicBezTo>
                    <a:pt x="20799" y="22936"/>
                    <a:pt x="20799" y="21798"/>
                    <a:pt x="20799" y="20669"/>
                  </a:cubicBezTo>
                  <a:cubicBezTo>
                    <a:pt x="20799" y="20013"/>
                    <a:pt x="20799" y="19357"/>
                    <a:pt x="20799" y="18701"/>
                  </a:cubicBezTo>
                  <a:cubicBezTo>
                    <a:pt x="20722" y="18180"/>
                    <a:pt x="20635" y="17660"/>
                    <a:pt x="20548" y="17139"/>
                  </a:cubicBezTo>
                  <a:cubicBezTo>
                    <a:pt x="20239" y="15180"/>
                    <a:pt x="19940" y="13212"/>
                    <a:pt x="19506" y="11274"/>
                  </a:cubicBezTo>
                  <a:cubicBezTo>
                    <a:pt x="19082" y="9392"/>
                    <a:pt x="18541" y="7521"/>
                    <a:pt x="17760" y="5727"/>
                  </a:cubicBezTo>
                  <a:cubicBezTo>
                    <a:pt x="17017" y="4048"/>
                    <a:pt x="16043" y="2428"/>
                    <a:pt x="14644" y="1096"/>
                  </a:cubicBezTo>
                  <a:cubicBezTo>
                    <a:pt x="14031" y="517"/>
                    <a:pt x="13283" y="1"/>
                    <a:pt x="12388" y="1"/>
                  </a:cubicBezTo>
                  <a:close/>
                </a:path>
              </a:pathLst>
            </a:custGeom>
            <a:solidFill>
              <a:srgbClr val="C18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28;p33">
              <a:extLst>
                <a:ext uri="{FF2B5EF4-FFF2-40B4-BE49-F238E27FC236}">
                  <a16:creationId xmlns:a16="http://schemas.microsoft.com/office/drawing/2014/main" id="{70C00120-0641-D20B-8F70-09B9023B5D0C}"/>
                </a:ext>
              </a:extLst>
            </p:cNvPr>
            <p:cNvSpPr/>
            <p:nvPr/>
          </p:nvSpPr>
          <p:spPr>
            <a:xfrm flipH="1">
              <a:off x="7964958" y="1455730"/>
              <a:ext cx="1125125" cy="1276250"/>
            </a:xfrm>
            <a:custGeom>
              <a:avLst/>
              <a:gdLst/>
              <a:ahLst/>
              <a:cxnLst/>
              <a:rect l="l" t="t" r="r" b="b"/>
              <a:pathLst>
                <a:path w="16930" h="19204" extrusionOk="0">
                  <a:moveTo>
                    <a:pt x="9667" y="1"/>
                  </a:moveTo>
                  <a:cubicBezTo>
                    <a:pt x="9520" y="1"/>
                    <a:pt x="9368" y="15"/>
                    <a:pt x="9213" y="45"/>
                  </a:cubicBezTo>
                  <a:cubicBezTo>
                    <a:pt x="8286" y="219"/>
                    <a:pt x="7631" y="923"/>
                    <a:pt x="7081" y="1560"/>
                  </a:cubicBezTo>
                  <a:cubicBezTo>
                    <a:pt x="5884" y="2920"/>
                    <a:pt x="4833" y="4376"/>
                    <a:pt x="3926" y="5900"/>
                  </a:cubicBezTo>
                  <a:cubicBezTo>
                    <a:pt x="2190" y="8804"/>
                    <a:pt x="945" y="11920"/>
                    <a:pt x="0" y="15094"/>
                  </a:cubicBezTo>
                  <a:cubicBezTo>
                    <a:pt x="287" y="15581"/>
                    <a:pt x="681" y="16000"/>
                    <a:pt x="1161" y="16000"/>
                  </a:cubicBezTo>
                  <a:cubicBezTo>
                    <a:pt x="1327" y="16000"/>
                    <a:pt x="1503" y="15950"/>
                    <a:pt x="1688" y="15836"/>
                  </a:cubicBezTo>
                  <a:cubicBezTo>
                    <a:pt x="3087" y="14978"/>
                    <a:pt x="3463" y="13222"/>
                    <a:pt x="4901" y="12364"/>
                  </a:cubicBezTo>
                  <a:cubicBezTo>
                    <a:pt x="4933" y="12343"/>
                    <a:pt x="4969" y="12334"/>
                    <a:pt x="5004" y="12334"/>
                  </a:cubicBezTo>
                  <a:cubicBezTo>
                    <a:pt x="5083" y="12334"/>
                    <a:pt x="5160" y="12378"/>
                    <a:pt x="5200" y="12431"/>
                  </a:cubicBezTo>
                  <a:cubicBezTo>
                    <a:pt x="5827" y="13184"/>
                    <a:pt x="5817" y="14322"/>
                    <a:pt x="5904" y="15209"/>
                  </a:cubicBezTo>
                  <a:cubicBezTo>
                    <a:pt x="6020" y="16299"/>
                    <a:pt x="6000" y="17939"/>
                    <a:pt x="6946" y="18759"/>
                  </a:cubicBezTo>
                  <a:cubicBezTo>
                    <a:pt x="7302" y="19072"/>
                    <a:pt x="7617" y="19204"/>
                    <a:pt x="7896" y="19204"/>
                  </a:cubicBezTo>
                  <a:cubicBezTo>
                    <a:pt x="9205" y="19204"/>
                    <a:pt x="9693" y="16278"/>
                    <a:pt x="9820" y="15499"/>
                  </a:cubicBezTo>
                  <a:cubicBezTo>
                    <a:pt x="9994" y="14486"/>
                    <a:pt x="10052" y="11978"/>
                    <a:pt x="11605" y="11756"/>
                  </a:cubicBezTo>
                  <a:cubicBezTo>
                    <a:pt x="11688" y="11744"/>
                    <a:pt x="11767" y="11738"/>
                    <a:pt x="11842" y="11738"/>
                  </a:cubicBezTo>
                  <a:cubicBezTo>
                    <a:pt x="13703" y="11738"/>
                    <a:pt x="13444" y="15244"/>
                    <a:pt x="14780" y="15244"/>
                  </a:cubicBezTo>
                  <a:cubicBezTo>
                    <a:pt x="14914" y="15244"/>
                    <a:pt x="15063" y="15209"/>
                    <a:pt x="15232" y="15132"/>
                  </a:cubicBezTo>
                  <a:cubicBezTo>
                    <a:pt x="16303" y="14650"/>
                    <a:pt x="16428" y="12865"/>
                    <a:pt x="16920" y="11987"/>
                  </a:cubicBezTo>
                  <a:cubicBezTo>
                    <a:pt x="16930" y="11987"/>
                    <a:pt x="16930" y="11978"/>
                    <a:pt x="16930" y="11978"/>
                  </a:cubicBezTo>
                  <a:cubicBezTo>
                    <a:pt x="16882" y="11737"/>
                    <a:pt x="16833" y="11505"/>
                    <a:pt x="16785" y="11274"/>
                  </a:cubicBezTo>
                  <a:cubicBezTo>
                    <a:pt x="16361" y="9392"/>
                    <a:pt x="15820" y="7521"/>
                    <a:pt x="15039" y="5727"/>
                  </a:cubicBezTo>
                  <a:cubicBezTo>
                    <a:pt x="14296" y="4048"/>
                    <a:pt x="13322" y="2428"/>
                    <a:pt x="11923" y="1096"/>
                  </a:cubicBezTo>
                  <a:cubicBezTo>
                    <a:pt x="11310" y="517"/>
                    <a:pt x="10562" y="1"/>
                    <a:pt x="9667" y="1"/>
                  </a:cubicBezTo>
                  <a:close/>
                </a:path>
              </a:pathLst>
            </a:custGeom>
            <a:solidFill>
              <a:srgbClr val="EE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229;p33">
            <a:extLst>
              <a:ext uri="{FF2B5EF4-FFF2-40B4-BE49-F238E27FC236}">
                <a16:creationId xmlns:a16="http://schemas.microsoft.com/office/drawing/2014/main" id="{DF1562AF-5201-CCDF-A8FD-DF887E64D54E}"/>
              </a:ext>
            </a:extLst>
          </p:cNvPr>
          <p:cNvSpPr/>
          <p:nvPr userDrawn="1"/>
        </p:nvSpPr>
        <p:spPr>
          <a:xfrm>
            <a:off x="1326100" y="3326100"/>
            <a:ext cx="7817900" cy="1886953"/>
          </a:xfrm>
          <a:custGeom>
            <a:avLst/>
            <a:gdLst/>
            <a:ahLst/>
            <a:cxnLst/>
            <a:rect l="l" t="t" r="r" b="b"/>
            <a:pathLst>
              <a:path w="71993" h="32828" extrusionOk="0">
                <a:moveTo>
                  <a:pt x="71993" y="0"/>
                </a:moveTo>
                <a:cubicBezTo>
                  <a:pt x="36436" y="5962"/>
                  <a:pt x="1" y="32354"/>
                  <a:pt x="319" y="32827"/>
                </a:cubicBezTo>
                <a:lnTo>
                  <a:pt x="71993" y="32827"/>
                </a:lnTo>
                <a:lnTo>
                  <a:pt x="71993" y="0"/>
                </a:lnTo>
                <a:close/>
              </a:path>
            </a:pathLst>
          </a:custGeom>
          <a:solidFill>
            <a:srgbClr val="356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230;p33">
            <a:extLst>
              <a:ext uri="{FF2B5EF4-FFF2-40B4-BE49-F238E27FC236}">
                <a16:creationId xmlns:a16="http://schemas.microsoft.com/office/drawing/2014/main" id="{F2C89C40-88AE-9A98-8BE3-5515982D32A0}"/>
              </a:ext>
            </a:extLst>
          </p:cNvPr>
          <p:cNvSpPr/>
          <p:nvPr userDrawn="1"/>
        </p:nvSpPr>
        <p:spPr>
          <a:xfrm>
            <a:off x="1330287" y="3705464"/>
            <a:ext cx="7809538" cy="1507585"/>
          </a:xfrm>
          <a:custGeom>
            <a:avLst/>
            <a:gdLst/>
            <a:ahLst/>
            <a:cxnLst/>
            <a:rect l="l" t="t" r="r" b="b"/>
            <a:pathLst>
              <a:path w="71916" h="26228" extrusionOk="0">
                <a:moveTo>
                  <a:pt x="60321" y="0"/>
                </a:moveTo>
                <a:cubicBezTo>
                  <a:pt x="58317" y="0"/>
                  <a:pt x="56314" y="507"/>
                  <a:pt x="54369" y="876"/>
                </a:cubicBezTo>
                <a:cubicBezTo>
                  <a:pt x="53510" y="1040"/>
                  <a:pt x="52681" y="1175"/>
                  <a:pt x="51793" y="1310"/>
                </a:cubicBezTo>
                <a:cubicBezTo>
                  <a:pt x="51187" y="1401"/>
                  <a:pt x="50521" y="1505"/>
                  <a:pt x="49869" y="1505"/>
                </a:cubicBezTo>
                <a:cubicBezTo>
                  <a:pt x="49411" y="1505"/>
                  <a:pt x="48960" y="1454"/>
                  <a:pt x="48542" y="1310"/>
                </a:cubicBezTo>
                <a:cubicBezTo>
                  <a:pt x="48147" y="1175"/>
                  <a:pt x="47799" y="924"/>
                  <a:pt x="47664" y="519"/>
                </a:cubicBezTo>
                <a:cubicBezTo>
                  <a:pt x="47626" y="423"/>
                  <a:pt x="47616" y="326"/>
                  <a:pt x="47607" y="230"/>
                </a:cubicBezTo>
                <a:cubicBezTo>
                  <a:pt x="21493" y="10166"/>
                  <a:pt x="1" y="25870"/>
                  <a:pt x="242" y="26227"/>
                </a:cubicBezTo>
                <a:lnTo>
                  <a:pt x="71916" y="26227"/>
                </a:lnTo>
                <a:lnTo>
                  <a:pt x="71916" y="16156"/>
                </a:lnTo>
                <a:cubicBezTo>
                  <a:pt x="70276" y="15732"/>
                  <a:pt x="68694" y="15105"/>
                  <a:pt x="67131" y="14468"/>
                </a:cubicBezTo>
                <a:cubicBezTo>
                  <a:pt x="66195" y="14101"/>
                  <a:pt x="65269" y="13725"/>
                  <a:pt x="64324" y="13397"/>
                </a:cubicBezTo>
                <a:cubicBezTo>
                  <a:pt x="63388" y="13069"/>
                  <a:pt x="62443" y="12818"/>
                  <a:pt x="61478" y="12597"/>
                </a:cubicBezTo>
                <a:cubicBezTo>
                  <a:pt x="60861" y="12442"/>
                  <a:pt x="60234" y="12355"/>
                  <a:pt x="59607" y="12230"/>
                </a:cubicBezTo>
                <a:cubicBezTo>
                  <a:pt x="59047" y="12114"/>
                  <a:pt x="58469" y="11970"/>
                  <a:pt x="57996" y="11632"/>
                </a:cubicBezTo>
                <a:cubicBezTo>
                  <a:pt x="56983" y="10928"/>
                  <a:pt x="56877" y="9539"/>
                  <a:pt x="57417" y="8497"/>
                </a:cubicBezTo>
                <a:cubicBezTo>
                  <a:pt x="57948" y="7494"/>
                  <a:pt x="58816" y="6645"/>
                  <a:pt x="59607" y="5844"/>
                </a:cubicBezTo>
                <a:cubicBezTo>
                  <a:pt x="60504" y="4947"/>
                  <a:pt x="61440" y="4079"/>
                  <a:pt x="62269" y="3124"/>
                </a:cubicBezTo>
                <a:cubicBezTo>
                  <a:pt x="62597" y="2748"/>
                  <a:pt x="62906" y="2362"/>
                  <a:pt x="63128" y="1918"/>
                </a:cubicBezTo>
                <a:cubicBezTo>
                  <a:pt x="63224" y="1754"/>
                  <a:pt x="63263" y="1638"/>
                  <a:pt x="63321" y="1426"/>
                </a:cubicBezTo>
                <a:cubicBezTo>
                  <a:pt x="63340" y="1310"/>
                  <a:pt x="63350" y="1194"/>
                  <a:pt x="63301" y="1069"/>
                </a:cubicBezTo>
                <a:cubicBezTo>
                  <a:pt x="63205" y="760"/>
                  <a:pt x="62906" y="519"/>
                  <a:pt x="62568" y="355"/>
                </a:cubicBezTo>
                <a:cubicBezTo>
                  <a:pt x="62173" y="162"/>
                  <a:pt x="61681" y="75"/>
                  <a:pt x="61227" y="37"/>
                </a:cubicBezTo>
                <a:cubicBezTo>
                  <a:pt x="60925" y="12"/>
                  <a:pt x="60623" y="0"/>
                  <a:pt x="60321" y="0"/>
                </a:cubicBezTo>
                <a:close/>
              </a:path>
            </a:pathLst>
          </a:custGeom>
          <a:solidFill>
            <a:srgbClr val="284F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31;p33">
            <a:extLst>
              <a:ext uri="{FF2B5EF4-FFF2-40B4-BE49-F238E27FC236}">
                <a16:creationId xmlns:a16="http://schemas.microsoft.com/office/drawing/2014/main" id="{C5F46E26-C9A3-DF47-E04B-25164E9DCA75}"/>
              </a:ext>
            </a:extLst>
          </p:cNvPr>
          <p:cNvSpPr/>
          <p:nvPr userDrawn="1"/>
        </p:nvSpPr>
        <p:spPr>
          <a:xfrm>
            <a:off x="-766901" y="3474813"/>
            <a:ext cx="6433470" cy="1726699"/>
          </a:xfrm>
          <a:custGeom>
            <a:avLst/>
            <a:gdLst/>
            <a:ahLst/>
            <a:cxnLst/>
            <a:rect l="l" t="t" r="r" b="b"/>
            <a:pathLst>
              <a:path w="70585" h="30040" extrusionOk="0">
                <a:moveTo>
                  <a:pt x="0" y="0"/>
                </a:moveTo>
                <a:lnTo>
                  <a:pt x="0" y="30039"/>
                </a:lnTo>
                <a:lnTo>
                  <a:pt x="70584" y="30039"/>
                </a:lnTo>
                <a:cubicBezTo>
                  <a:pt x="47143" y="9222"/>
                  <a:pt x="0" y="0"/>
                  <a:pt x="0" y="0"/>
                </a:cubicBezTo>
                <a:close/>
              </a:path>
            </a:pathLst>
          </a:custGeom>
          <a:solidFill>
            <a:srgbClr val="4B7C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775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71450"/>
            <a:ext cx="8229600" cy="44005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B8377-FF05-4192-B688-8F85AB920B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6" name="Google Shape;1223;p33">
            <a:extLst>
              <a:ext uri="{FF2B5EF4-FFF2-40B4-BE49-F238E27FC236}">
                <a16:creationId xmlns:a16="http://schemas.microsoft.com/office/drawing/2014/main" id="{BEA0058C-157F-7F6D-2CF6-906AB15AA884}"/>
              </a:ext>
            </a:extLst>
          </p:cNvPr>
          <p:cNvGrpSpPr/>
          <p:nvPr userDrawn="1"/>
        </p:nvGrpSpPr>
        <p:grpSpPr>
          <a:xfrm>
            <a:off x="6381700" y="980126"/>
            <a:ext cx="2039979" cy="3221660"/>
            <a:chOff x="6381700" y="980126"/>
            <a:chExt cx="2039979" cy="3221660"/>
          </a:xfrm>
        </p:grpSpPr>
        <p:sp>
          <p:nvSpPr>
            <p:cNvPr id="7" name="Google Shape;1224;p33">
              <a:extLst>
                <a:ext uri="{FF2B5EF4-FFF2-40B4-BE49-F238E27FC236}">
                  <a16:creationId xmlns:a16="http://schemas.microsoft.com/office/drawing/2014/main" id="{224D4F0B-10E1-5681-B3CA-A5D2982589D3}"/>
                </a:ext>
              </a:extLst>
            </p:cNvPr>
            <p:cNvSpPr/>
            <p:nvPr/>
          </p:nvSpPr>
          <p:spPr>
            <a:xfrm>
              <a:off x="6381700" y="980126"/>
              <a:ext cx="2039979" cy="3221660"/>
            </a:xfrm>
            <a:custGeom>
              <a:avLst/>
              <a:gdLst/>
              <a:ahLst/>
              <a:cxnLst/>
              <a:rect l="l" t="t" r="r" b="b"/>
              <a:pathLst>
                <a:path w="30696" h="48477" extrusionOk="0">
                  <a:moveTo>
                    <a:pt x="16171" y="1"/>
                  </a:moveTo>
                  <a:cubicBezTo>
                    <a:pt x="14577" y="1"/>
                    <a:pt x="12922" y="790"/>
                    <a:pt x="11451" y="2580"/>
                  </a:cubicBezTo>
                  <a:cubicBezTo>
                    <a:pt x="7670" y="7192"/>
                    <a:pt x="6068" y="13182"/>
                    <a:pt x="4428" y="18613"/>
                  </a:cubicBezTo>
                  <a:cubicBezTo>
                    <a:pt x="2412" y="25230"/>
                    <a:pt x="1" y="32793"/>
                    <a:pt x="165" y="39700"/>
                  </a:cubicBezTo>
                  <a:cubicBezTo>
                    <a:pt x="193" y="40839"/>
                    <a:pt x="348" y="41977"/>
                    <a:pt x="666" y="43077"/>
                  </a:cubicBezTo>
                  <a:cubicBezTo>
                    <a:pt x="965" y="44080"/>
                    <a:pt x="1419" y="45015"/>
                    <a:pt x="2393" y="45633"/>
                  </a:cubicBezTo>
                  <a:cubicBezTo>
                    <a:pt x="3486" y="46329"/>
                    <a:pt x="4855" y="46420"/>
                    <a:pt x="6206" y="46420"/>
                  </a:cubicBezTo>
                  <a:cubicBezTo>
                    <a:pt x="6680" y="46420"/>
                    <a:pt x="7153" y="46408"/>
                    <a:pt x="7610" y="46408"/>
                  </a:cubicBezTo>
                  <a:cubicBezTo>
                    <a:pt x="7780" y="46408"/>
                    <a:pt x="7948" y="46410"/>
                    <a:pt x="8113" y="46414"/>
                  </a:cubicBezTo>
                  <a:cubicBezTo>
                    <a:pt x="10602" y="46482"/>
                    <a:pt x="12994" y="47176"/>
                    <a:pt x="15387" y="47726"/>
                  </a:cubicBezTo>
                  <a:cubicBezTo>
                    <a:pt x="17166" y="48137"/>
                    <a:pt x="19142" y="48477"/>
                    <a:pt x="21075" y="48477"/>
                  </a:cubicBezTo>
                  <a:cubicBezTo>
                    <a:pt x="23450" y="48477"/>
                    <a:pt x="25759" y="47964"/>
                    <a:pt x="27551" y="46443"/>
                  </a:cubicBezTo>
                  <a:cubicBezTo>
                    <a:pt x="30696" y="43781"/>
                    <a:pt x="30320" y="39498"/>
                    <a:pt x="29963" y="35996"/>
                  </a:cubicBezTo>
                  <a:cubicBezTo>
                    <a:pt x="29529" y="31626"/>
                    <a:pt x="28969" y="27256"/>
                    <a:pt x="28120" y="22925"/>
                  </a:cubicBezTo>
                  <a:cubicBezTo>
                    <a:pt x="27291" y="18632"/>
                    <a:pt x="26172" y="14369"/>
                    <a:pt x="24599" y="10230"/>
                  </a:cubicBezTo>
                  <a:cubicBezTo>
                    <a:pt x="23808" y="8156"/>
                    <a:pt x="22901" y="6111"/>
                    <a:pt x="21869" y="4124"/>
                  </a:cubicBezTo>
                  <a:cubicBezTo>
                    <a:pt x="20553" y="1576"/>
                    <a:pt x="18423" y="1"/>
                    <a:pt x="16171" y="1"/>
                  </a:cubicBezTo>
                  <a:close/>
                </a:path>
              </a:pathLst>
            </a:custGeom>
            <a:solidFill>
              <a:srgbClr val="CEA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25;p33">
              <a:extLst>
                <a:ext uri="{FF2B5EF4-FFF2-40B4-BE49-F238E27FC236}">
                  <a16:creationId xmlns:a16="http://schemas.microsoft.com/office/drawing/2014/main" id="{DAFF58E8-448C-21EA-D95B-5C38CFD2BA1A}"/>
                </a:ext>
              </a:extLst>
            </p:cNvPr>
            <p:cNvSpPr/>
            <p:nvPr/>
          </p:nvSpPr>
          <p:spPr>
            <a:xfrm>
              <a:off x="6748417" y="980126"/>
              <a:ext cx="1388629" cy="1570191"/>
            </a:xfrm>
            <a:custGeom>
              <a:avLst/>
              <a:gdLst/>
              <a:ahLst/>
              <a:cxnLst/>
              <a:rect l="l" t="t" r="r" b="b"/>
              <a:pathLst>
                <a:path w="20895" h="23627" extrusionOk="0">
                  <a:moveTo>
                    <a:pt x="10653" y="1"/>
                  </a:moveTo>
                  <a:cubicBezTo>
                    <a:pt x="9059" y="1"/>
                    <a:pt x="7404" y="790"/>
                    <a:pt x="5933" y="2580"/>
                  </a:cubicBezTo>
                  <a:cubicBezTo>
                    <a:pt x="2971" y="6188"/>
                    <a:pt x="1351" y="10635"/>
                    <a:pt x="0" y="15005"/>
                  </a:cubicBezTo>
                  <a:cubicBezTo>
                    <a:pt x="155" y="15951"/>
                    <a:pt x="550" y="16828"/>
                    <a:pt x="1467" y="17108"/>
                  </a:cubicBezTo>
                  <a:cubicBezTo>
                    <a:pt x="1599" y="17149"/>
                    <a:pt x="1727" y="17167"/>
                    <a:pt x="1850" y="17167"/>
                  </a:cubicBezTo>
                  <a:cubicBezTo>
                    <a:pt x="2944" y="17167"/>
                    <a:pt x="3734" y="15752"/>
                    <a:pt x="4725" y="15752"/>
                  </a:cubicBezTo>
                  <a:cubicBezTo>
                    <a:pt x="4988" y="15752"/>
                    <a:pt x="5265" y="15852"/>
                    <a:pt x="5566" y="16105"/>
                  </a:cubicBezTo>
                  <a:cubicBezTo>
                    <a:pt x="6087" y="16539"/>
                    <a:pt x="6184" y="17311"/>
                    <a:pt x="6271" y="17899"/>
                  </a:cubicBezTo>
                  <a:cubicBezTo>
                    <a:pt x="6406" y="18854"/>
                    <a:pt x="6415" y="19819"/>
                    <a:pt x="6531" y="20764"/>
                  </a:cubicBezTo>
                  <a:cubicBezTo>
                    <a:pt x="6627" y="21581"/>
                    <a:pt x="7241" y="23626"/>
                    <a:pt x="8368" y="23626"/>
                  </a:cubicBezTo>
                  <a:cubicBezTo>
                    <a:pt x="8599" y="23626"/>
                    <a:pt x="8852" y="23540"/>
                    <a:pt x="9126" y="23340"/>
                  </a:cubicBezTo>
                  <a:cubicBezTo>
                    <a:pt x="10216" y="22539"/>
                    <a:pt x="10814" y="21285"/>
                    <a:pt x="11750" y="20359"/>
                  </a:cubicBezTo>
                  <a:cubicBezTo>
                    <a:pt x="12307" y="19809"/>
                    <a:pt x="13088" y="19319"/>
                    <a:pt x="13892" y="19319"/>
                  </a:cubicBezTo>
                  <a:cubicBezTo>
                    <a:pt x="14244" y="19319"/>
                    <a:pt x="14600" y="19412"/>
                    <a:pt x="14943" y="19636"/>
                  </a:cubicBezTo>
                  <a:cubicBezTo>
                    <a:pt x="15570" y="20041"/>
                    <a:pt x="15821" y="21073"/>
                    <a:pt x="16679" y="21111"/>
                  </a:cubicBezTo>
                  <a:cubicBezTo>
                    <a:pt x="16706" y="21113"/>
                    <a:pt x="16733" y="21113"/>
                    <a:pt x="16759" y="21113"/>
                  </a:cubicBezTo>
                  <a:cubicBezTo>
                    <a:pt x="17929" y="21113"/>
                    <a:pt x="18474" y="19878"/>
                    <a:pt x="18917" y="19086"/>
                  </a:cubicBezTo>
                  <a:cubicBezTo>
                    <a:pt x="19544" y="17976"/>
                    <a:pt x="20191" y="16848"/>
                    <a:pt x="20895" y="15729"/>
                  </a:cubicBezTo>
                  <a:cubicBezTo>
                    <a:pt x="20364" y="13877"/>
                    <a:pt x="19766" y="12044"/>
                    <a:pt x="19081" y="10230"/>
                  </a:cubicBezTo>
                  <a:cubicBezTo>
                    <a:pt x="18290" y="8156"/>
                    <a:pt x="17383" y="6111"/>
                    <a:pt x="16351" y="4124"/>
                  </a:cubicBezTo>
                  <a:cubicBezTo>
                    <a:pt x="15035" y="1576"/>
                    <a:pt x="12905" y="1"/>
                    <a:pt x="10653" y="1"/>
                  </a:cubicBezTo>
                  <a:close/>
                </a:path>
              </a:pathLst>
            </a:custGeom>
            <a:solidFill>
              <a:srgbClr val="EE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1226;p33">
            <a:extLst>
              <a:ext uri="{FF2B5EF4-FFF2-40B4-BE49-F238E27FC236}">
                <a16:creationId xmlns:a16="http://schemas.microsoft.com/office/drawing/2014/main" id="{27CE1541-C477-CD58-A991-5BD7EF00A15E}"/>
              </a:ext>
            </a:extLst>
          </p:cNvPr>
          <p:cNvGrpSpPr/>
          <p:nvPr userDrawn="1"/>
        </p:nvGrpSpPr>
        <p:grpSpPr>
          <a:xfrm>
            <a:off x="8115199" y="1455730"/>
            <a:ext cx="1382250" cy="2814183"/>
            <a:chOff x="7876599" y="1455730"/>
            <a:chExt cx="1382250" cy="2814183"/>
          </a:xfrm>
        </p:grpSpPr>
        <p:sp>
          <p:nvSpPr>
            <p:cNvPr id="10" name="Google Shape;1227;p33">
              <a:extLst>
                <a:ext uri="{FF2B5EF4-FFF2-40B4-BE49-F238E27FC236}">
                  <a16:creationId xmlns:a16="http://schemas.microsoft.com/office/drawing/2014/main" id="{FF4B2C48-AFEB-B061-FA2E-CC31CC95DEFF}"/>
                </a:ext>
              </a:extLst>
            </p:cNvPr>
            <p:cNvSpPr/>
            <p:nvPr/>
          </p:nvSpPr>
          <p:spPr>
            <a:xfrm flipH="1">
              <a:off x="7876599" y="1492255"/>
              <a:ext cx="1382250" cy="2777658"/>
            </a:xfrm>
            <a:custGeom>
              <a:avLst/>
              <a:gdLst/>
              <a:ahLst/>
              <a:cxnLst/>
              <a:rect l="l" t="t" r="r" b="b"/>
              <a:pathLst>
                <a:path w="20799" h="41796" extrusionOk="0">
                  <a:moveTo>
                    <a:pt x="12388" y="1"/>
                  </a:moveTo>
                  <a:cubicBezTo>
                    <a:pt x="12241" y="1"/>
                    <a:pt x="12089" y="15"/>
                    <a:pt x="11934" y="45"/>
                  </a:cubicBezTo>
                  <a:cubicBezTo>
                    <a:pt x="11007" y="219"/>
                    <a:pt x="10352" y="923"/>
                    <a:pt x="9802" y="1560"/>
                  </a:cubicBezTo>
                  <a:cubicBezTo>
                    <a:pt x="8605" y="2920"/>
                    <a:pt x="7554" y="4376"/>
                    <a:pt x="6647" y="5900"/>
                  </a:cubicBezTo>
                  <a:cubicBezTo>
                    <a:pt x="4824" y="8949"/>
                    <a:pt x="3551" y="12229"/>
                    <a:pt x="2576" y="15566"/>
                  </a:cubicBezTo>
                  <a:cubicBezTo>
                    <a:pt x="1602" y="18923"/>
                    <a:pt x="936" y="22338"/>
                    <a:pt x="338" y="25763"/>
                  </a:cubicBezTo>
                  <a:cubicBezTo>
                    <a:pt x="223" y="26390"/>
                    <a:pt x="107" y="27017"/>
                    <a:pt x="1" y="27653"/>
                  </a:cubicBezTo>
                  <a:cubicBezTo>
                    <a:pt x="1400" y="28579"/>
                    <a:pt x="2711" y="29592"/>
                    <a:pt x="3975" y="30653"/>
                  </a:cubicBezTo>
                  <a:cubicBezTo>
                    <a:pt x="6194" y="32525"/>
                    <a:pt x="8133" y="34637"/>
                    <a:pt x="10255" y="36596"/>
                  </a:cubicBezTo>
                  <a:cubicBezTo>
                    <a:pt x="12233" y="38438"/>
                    <a:pt x="14355" y="40184"/>
                    <a:pt x="16651" y="41708"/>
                  </a:cubicBezTo>
                  <a:cubicBezTo>
                    <a:pt x="16689" y="41737"/>
                    <a:pt x="16738" y="41766"/>
                    <a:pt x="16776" y="41795"/>
                  </a:cubicBezTo>
                  <a:cubicBezTo>
                    <a:pt x="17828" y="41342"/>
                    <a:pt x="18850" y="40859"/>
                    <a:pt x="19844" y="40319"/>
                  </a:cubicBezTo>
                  <a:cubicBezTo>
                    <a:pt x="20143" y="39567"/>
                    <a:pt x="20461" y="38834"/>
                    <a:pt x="20789" y="38100"/>
                  </a:cubicBezTo>
                  <a:cubicBezTo>
                    <a:pt x="20789" y="34280"/>
                    <a:pt x="20789" y="30451"/>
                    <a:pt x="20789" y="26631"/>
                  </a:cubicBezTo>
                  <a:cubicBezTo>
                    <a:pt x="20789" y="25782"/>
                    <a:pt x="20799" y="24923"/>
                    <a:pt x="20799" y="24074"/>
                  </a:cubicBezTo>
                  <a:cubicBezTo>
                    <a:pt x="20799" y="22936"/>
                    <a:pt x="20799" y="21798"/>
                    <a:pt x="20799" y="20669"/>
                  </a:cubicBezTo>
                  <a:cubicBezTo>
                    <a:pt x="20799" y="20013"/>
                    <a:pt x="20799" y="19357"/>
                    <a:pt x="20799" y="18701"/>
                  </a:cubicBezTo>
                  <a:cubicBezTo>
                    <a:pt x="20722" y="18180"/>
                    <a:pt x="20635" y="17660"/>
                    <a:pt x="20548" y="17139"/>
                  </a:cubicBezTo>
                  <a:cubicBezTo>
                    <a:pt x="20239" y="15180"/>
                    <a:pt x="19940" y="13212"/>
                    <a:pt x="19506" y="11274"/>
                  </a:cubicBezTo>
                  <a:cubicBezTo>
                    <a:pt x="19082" y="9392"/>
                    <a:pt x="18541" y="7521"/>
                    <a:pt x="17760" y="5727"/>
                  </a:cubicBezTo>
                  <a:cubicBezTo>
                    <a:pt x="17017" y="4048"/>
                    <a:pt x="16043" y="2428"/>
                    <a:pt x="14644" y="1096"/>
                  </a:cubicBezTo>
                  <a:cubicBezTo>
                    <a:pt x="14031" y="517"/>
                    <a:pt x="13283" y="1"/>
                    <a:pt x="12388" y="1"/>
                  </a:cubicBezTo>
                  <a:close/>
                </a:path>
              </a:pathLst>
            </a:custGeom>
            <a:solidFill>
              <a:srgbClr val="C18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28;p33">
              <a:extLst>
                <a:ext uri="{FF2B5EF4-FFF2-40B4-BE49-F238E27FC236}">
                  <a16:creationId xmlns:a16="http://schemas.microsoft.com/office/drawing/2014/main" id="{8ACD4C2F-F963-9C56-D380-177D9D638C2A}"/>
                </a:ext>
              </a:extLst>
            </p:cNvPr>
            <p:cNvSpPr/>
            <p:nvPr/>
          </p:nvSpPr>
          <p:spPr>
            <a:xfrm flipH="1">
              <a:off x="7964958" y="1455730"/>
              <a:ext cx="1125125" cy="1276250"/>
            </a:xfrm>
            <a:custGeom>
              <a:avLst/>
              <a:gdLst/>
              <a:ahLst/>
              <a:cxnLst/>
              <a:rect l="l" t="t" r="r" b="b"/>
              <a:pathLst>
                <a:path w="16930" h="19204" extrusionOk="0">
                  <a:moveTo>
                    <a:pt x="9667" y="1"/>
                  </a:moveTo>
                  <a:cubicBezTo>
                    <a:pt x="9520" y="1"/>
                    <a:pt x="9368" y="15"/>
                    <a:pt x="9213" y="45"/>
                  </a:cubicBezTo>
                  <a:cubicBezTo>
                    <a:pt x="8286" y="219"/>
                    <a:pt x="7631" y="923"/>
                    <a:pt x="7081" y="1560"/>
                  </a:cubicBezTo>
                  <a:cubicBezTo>
                    <a:pt x="5884" y="2920"/>
                    <a:pt x="4833" y="4376"/>
                    <a:pt x="3926" y="5900"/>
                  </a:cubicBezTo>
                  <a:cubicBezTo>
                    <a:pt x="2190" y="8804"/>
                    <a:pt x="945" y="11920"/>
                    <a:pt x="0" y="15094"/>
                  </a:cubicBezTo>
                  <a:cubicBezTo>
                    <a:pt x="287" y="15581"/>
                    <a:pt x="681" y="16000"/>
                    <a:pt x="1161" y="16000"/>
                  </a:cubicBezTo>
                  <a:cubicBezTo>
                    <a:pt x="1327" y="16000"/>
                    <a:pt x="1503" y="15950"/>
                    <a:pt x="1688" y="15836"/>
                  </a:cubicBezTo>
                  <a:cubicBezTo>
                    <a:pt x="3087" y="14978"/>
                    <a:pt x="3463" y="13222"/>
                    <a:pt x="4901" y="12364"/>
                  </a:cubicBezTo>
                  <a:cubicBezTo>
                    <a:pt x="4933" y="12343"/>
                    <a:pt x="4969" y="12334"/>
                    <a:pt x="5004" y="12334"/>
                  </a:cubicBezTo>
                  <a:cubicBezTo>
                    <a:pt x="5083" y="12334"/>
                    <a:pt x="5160" y="12378"/>
                    <a:pt x="5200" y="12431"/>
                  </a:cubicBezTo>
                  <a:cubicBezTo>
                    <a:pt x="5827" y="13184"/>
                    <a:pt x="5817" y="14322"/>
                    <a:pt x="5904" y="15209"/>
                  </a:cubicBezTo>
                  <a:cubicBezTo>
                    <a:pt x="6020" y="16299"/>
                    <a:pt x="6000" y="17939"/>
                    <a:pt x="6946" y="18759"/>
                  </a:cubicBezTo>
                  <a:cubicBezTo>
                    <a:pt x="7302" y="19072"/>
                    <a:pt x="7617" y="19204"/>
                    <a:pt x="7896" y="19204"/>
                  </a:cubicBezTo>
                  <a:cubicBezTo>
                    <a:pt x="9205" y="19204"/>
                    <a:pt x="9693" y="16278"/>
                    <a:pt x="9820" y="15499"/>
                  </a:cubicBezTo>
                  <a:cubicBezTo>
                    <a:pt x="9994" y="14486"/>
                    <a:pt x="10052" y="11978"/>
                    <a:pt x="11605" y="11756"/>
                  </a:cubicBezTo>
                  <a:cubicBezTo>
                    <a:pt x="11688" y="11744"/>
                    <a:pt x="11767" y="11738"/>
                    <a:pt x="11842" y="11738"/>
                  </a:cubicBezTo>
                  <a:cubicBezTo>
                    <a:pt x="13703" y="11738"/>
                    <a:pt x="13444" y="15244"/>
                    <a:pt x="14780" y="15244"/>
                  </a:cubicBezTo>
                  <a:cubicBezTo>
                    <a:pt x="14914" y="15244"/>
                    <a:pt x="15063" y="15209"/>
                    <a:pt x="15232" y="15132"/>
                  </a:cubicBezTo>
                  <a:cubicBezTo>
                    <a:pt x="16303" y="14650"/>
                    <a:pt x="16428" y="12865"/>
                    <a:pt x="16920" y="11987"/>
                  </a:cubicBezTo>
                  <a:cubicBezTo>
                    <a:pt x="16930" y="11987"/>
                    <a:pt x="16930" y="11978"/>
                    <a:pt x="16930" y="11978"/>
                  </a:cubicBezTo>
                  <a:cubicBezTo>
                    <a:pt x="16882" y="11737"/>
                    <a:pt x="16833" y="11505"/>
                    <a:pt x="16785" y="11274"/>
                  </a:cubicBezTo>
                  <a:cubicBezTo>
                    <a:pt x="16361" y="9392"/>
                    <a:pt x="15820" y="7521"/>
                    <a:pt x="15039" y="5727"/>
                  </a:cubicBezTo>
                  <a:cubicBezTo>
                    <a:pt x="14296" y="4048"/>
                    <a:pt x="13322" y="2428"/>
                    <a:pt x="11923" y="1096"/>
                  </a:cubicBezTo>
                  <a:cubicBezTo>
                    <a:pt x="11310" y="517"/>
                    <a:pt x="10562" y="1"/>
                    <a:pt x="9667" y="1"/>
                  </a:cubicBezTo>
                  <a:close/>
                </a:path>
              </a:pathLst>
            </a:custGeom>
            <a:solidFill>
              <a:srgbClr val="EE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29;p33">
            <a:extLst>
              <a:ext uri="{FF2B5EF4-FFF2-40B4-BE49-F238E27FC236}">
                <a16:creationId xmlns:a16="http://schemas.microsoft.com/office/drawing/2014/main" id="{D9322A8C-BACE-BAA4-1CC3-3E95B38FA179}"/>
              </a:ext>
            </a:extLst>
          </p:cNvPr>
          <p:cNvSpPr/>
          <p:nvPr userDrawn="1"/>
        </p:nvSpPr>
        <p:spPr>
          <a:xfrm>
            <a:off x="1326100" y="3326100"/>
            <a:ext cx="7817900" cy="1886953"/>
          </a:xfrm>
          <a:custGeom>
            <a:avLst/>
            <a:gdLst/>
            <a:ahLst/>
            <a:cxnLst/>
            <a:rect l="l" t="t" r="r" b="b"/>
            <a:pathLst>
              <a:path w="71993" h="32828" extrusionOk="0">
                <a:moveTo>
                  <a:pt x="71993" y="0"/>
                </a:moveTo>
                <a:cubicBezTo>
                  <a:pt x="36436" y="5962"/>
                  <a:pt x="1" y="32354"/>
                  <a:pt x="319" y="32827"/>
                </a:cubicBezTo>
                <a:lnTo>
                  <a:pt x="71993" y="32827"/>
                </a:lnTo>
                <a:lnTo>
                  <a:pt x="71993" y="0"/>
                </a:lnTo>
                <a:close/>
              </a:path>
            </a:pathLst>
          </a:custGeom>
          <a:solidFill>
            <a:srgbClr val="356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230;p33">
            <a:extLst>
              <a:ext uri="{FF2B5EF4-FFF2-40B4-BE49-F238E27FC236}">
                <a16:creationId xmlns:a16="http://schemas.microsoft.com/office/drawing/2014/main" id="{6479BD8B-47DA-5E48-5582-23C918236CDD}"/>
              </a:ext>
            </a:extLst>
          </p:cNvPr>
          <p:cNvSpPr/>
          <p:nvPr userDrawn="1"/>
        </p:nvSpPr>
        <p:spPr>
          <a:xfrm>
            <a:off x="1330287" y="3705464"/>
            <a:ext cx="7809538" cy="1507585"/>
          </a:xfrm>
          <a:custGeom>
            <a:avLst/>
            <a:gdLst/>
            <a:ahLst/>
            <a:cxnLst/>
            <a:rect l="l" t="t" r="r" b="b"/>
            <a:pathLst>
              <a:path w="71916" h="26228" extrusionOk="0">
                <a:moveTo>
                  <a:pt x="60321" y="0"/>
                </a:moveTo>
                <a:cubicBezTo>
                  <a:pt x="58317" y="0"/>
                  <a:pt x="56314" y="507"/>
                  <a:pt x="54369" y="876"/>
                </a:cubicBezTo>
                <a:cubicBezTo>
                  <a:pt x="53510" y="1040"/>
                  <a:pt x="52681" y="1175"/>
                  <a:pt x="51793" y="1310"/>
                </a:cubicBezTo>
                <a:cubicBezTo>
                  <a:pt x="51187" y="1401"/>
                  <a:pt x="50521" y="1505"/>
                  <a:pt x="49869" y="1505"/>
                </a:cubicBezTo>
                <a:cubicBezTo>
                  <a:pt x="49411" y="1505"/>
                  <a:pt x="48960" y="1454"/>
                  <a:pt x="48542" y="1310"/>
                </a:cubicBezTo>
                <a:cubicBezTo>
                  <a:pt x="48147" y="1175"/>
                  <a:pt x="47799" y="924"/>
                  <a:pt x="47664" y="519"/>
                </a:cubicBezTo>
                <a:cubicBezTo>
                  <a:pt x="47626" y="423"/>
                  <a:pt x="47616" y="326"/>
                  <a:pt x="47607" y="230"/>
                </a:cubicBezTo>
                <a:cubicBezTo>
                  <a:pt x="21493" y="10166"/>
                  <a:pt x="1" y="25870"/>
                  <a:pt x="242" y="26227"/>
                </a:cubicBezTo>
                <a:lnTo>
                  <a:pt x="71916" y="26227"/>
                </a:lnTo>
                <a:lnTo>
                  <a:pt x="71916" y="16156"/>
                </a:lnTo>
                <a:cubicBezTo>
                  <a:pt x="70276" y="15732"/>
                  <a:pt x="68694" y="15105"/>
                  <a:pt x="67131" y="14468"/>
                </a:cubicBezTo>
                <a:cubicBezTo>
                  <a:pt x="66195" y="14101"/>
                  <a:pt x="65269" y="13725"/>
                  <a:pt x="64324" y="13397"/>
                </a:cubicBezTo>
                <a:cubicBezTo>
                  <a:pt x="63388" y="13069"/>
                  <a:pt x="62443" y="12818"/>
                  <a:pt x="61478" y="12597"/>
                </a:cubicBezTo>
                <a:cubicBezTo>
                  <a:pt x="60861" y="12442"/>
                  <a:pt x="60234" y="12355"/>
                  <a:pt x="59607" y="12230"/>
                </a:cubicBezTo>
                <a:cubicBezTo>
                  <a:pt x="59047" y="12114"/>
                  <a:pt x="58469" y="11970"/>
                  <a:pt x="57996" y="11632"/>
                </a:cubicBezTo>
                <a:cubicBezTo>
                  <a:pt x="56983" y="10928"/>
                  <a:pt x="56877" y="9539"/>
                  <a:pt x="57417" y="8497"/>
                </a:cubicBezTo>
                <a:cubicBezTo>
                  <a:pt x="57948" y="7494"/>
                  <a:pt x="58816" y="6645"/>
                  <a:pt x="59607" y="5844"/>
                </a:cubicBezTo>
                <a:cubicBezTo>
                  <a:pt x="60504" y="4947"/>
                  <a:pt x="61440" y="4079"/>
                  <a:pt x="62269" y="3124"/>
                </a:cubicBezTo>
                <a:cubicBezTo>
                  <a:pt x="62597" y="2748"/>
                  <a:pt x="62906" y="2362"/>
                  <a:pt x="63128" y="1918"/>
                </a:cubicBezTo>
                <a:cubicBezTo>
                  <a:pt x="63224" y="1754"/>
                  <a:pt x="63263" y="1638"/>
                  <a:pt x="63321" y="1426"/>
                </a:cubicBezTo>
                <a:cubicBezTo>
                  <a:pt x="63340" y="1310"/>
                  <a:pt x="63350" y="1194"/>
                  <a:pt x="63301" y="1069"/>
                </a:cubicBezTo>
                <a:cubicBezTo>
                  <a:pt x="63205" y="760"/>
                  <a:pt x="62906" y="519"/>
                  <a:pt x="62568" y="355"/>
                </a:cubicBezTo>
                <a:cubicBezTo>
                  <a:pt x="62173" y="162"/>
                  <a:pt x="61681" y="75"/>
                  <a:pt x="61227" y="37"/>
                </a:cubicBezTo>
                <a:cubicBezTo>
                  <a:pt x="60925" y="12"/>
                  <a:pt x="60623" y="0"/>
                  <a:pt x="60321" y="0"/>
                </a:cubicBezTo>
                <a:close/>
              </a:path>
            </a:pathLst>
          </a:custGeom>
          <a:solidFill>
            <a:srgbClr val="284F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231;p33">
            <a:extLst>
              <a:ext uri="{FF2B5EF4-FFF2-40B4-BE49-F238E27FC236}">
                <a16:creationId xmlns:a16="http://schemas.microsoft.com/office/drawing/2014/main" id="{8239BD23-1767-8125-F3BB-B2726F30A180}"/>
              </a:ext>
            </a:extLst>
          </p:cNvPr>
          <p:cNvSpPr/>
          <p:nvPr userDrawn="1"/>
        </p:nvSpPr>
        <p:spPr>
          <a:xfrm>
            <a:off x="-766901" y="3474813"/>
            <a:ext cx="6433470" cy="1726699"/>
          </a:xfrm>
          <a:custGeom>
            <a:avLst/>
            <a:gdLst/>
            <a:ahLst/>
            <a:cxnLst/>
            <a:rect l="l" t="t" r="r" b="b"/>
            <a:pathLst>
              <a:path w="70585" h="30040" extrusionOk="0">
                <a:moveTo>
                  <a:pt x="0" y="0"/>
                </a:moveTo>
                <a:lnTo>
                  <a:pt x="0" y="30039"/>
                </a:lnTo>
                <a:lnTo>
                  <a:pt x="70584" y="30039"/>
                </a:lnTo>
                <a:cubicBezTo>
                  <a:pt x="47143" y="9222"/>
                  <a:pt x="0" y="0"/>
                  <a:pt x="0" y="0"/>
                </a:cubicBezTo>
                <a:close/>
              </a:path>
            </a:pathLst>
          </a:custGeom>
          <a:solidFill>
            <a:srgbClr val="4B7C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666219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6"/>
          <p:cNvGrpSpPr/>
          <p:nvPr/>
        </p:nvGrpSpPr>
        <p:grpSpPr>
          <a:xfrm>
            <a:off x="-130225" y="4410127"/>
            <a:ext cx="9302075" cy="1379174"/>
            <a:chOff x="-130236" y="3689600"/>
            <a:chExt cx="9302075" cy="1886953"/>
          </a:xfrm>
        </p:grpSpPr>
        <p:sp>
          <p:nvSpPr>
            <p:cNvPr id="172" name="Google Shape;172;p6"/>
            <p:cNvSpPr/>
            <p:nvPr/>
          </p:nvSpPr>
          <p:spPr>
            <a:xfrm>
              <a:off x="1353939" y="3689600"/>
              <a:ext cx="7817900" cy="1886953"/>
            </a:xfrm>
            <a:custGeom>
              <a:avLst/>
              <a:gdLst/>
              <a:ahLst/>
              <a:cxnLst/>
              <a:rect l="l" t="t" r="r" b="b"/>
              <a:pathLst>
                <a:path w="71993" h="32828" extrusionOk="0">
                  <a:moveTo>
                    <a:pt x="71993" y="0"/>
                  </a:moveTo>
                  <a:cubicBezTo>
                    <a:pt x="36436" y="5962"/>
                    <a:pt x="1" y="32354"/>
                    <a:pt x="319" y="32827"/>
                  </a:cubicBezTo>
                  <a:lnTo>
                    <a:pt x="71993" y="32827"/>
                  </a:lnTo>
                  <a:lnTo>
                    <a:pt x="71993" y="0"/>
                  </a:lnTo>
                  <a:close/>
                </a:path>
              </a:pathLst>
            </a:custGeom>
            <a:solidFill>
              <a:srgbClr val="356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358126" y="4068964"/>
              <a:ext cx="7809538" cy="1507585"/>
            </a:xfrm>
            <a:custGeom>
              <a:avLst/>
              <a:gdLst/>
              <a:ahLst/>
              <a:cxnLst/>
              <a:rect l="l" t="t" r="r" b="b"/>
              <a:pathLst>
                <a:path w="71916" h="26228" extrusionOk="0">
                  <a:moveTo>
                    <a:pt x="60321" y="0"/>
                  </a:moveTo>
                  <a:cubicBezTo>
                    <a:pt x="58317" y="0"/>
                    <a:pt x="56314" y="507"/>
                    <a:pt x="54369" y="876"/>
                  </a:cubicBezTo>
                  <a:cubicBezTo>
                    <a:pt x="53510" y="1040"/>
                    <a:pt x="52681" y="1175"/>
                    <a:pt x="51793" y="1310"/>
                  </a:cubicBezTo>
                  <a:cubicBezTo>
                    <a:pt x="51187" y="1401"/>
                    <a:pt x="50521" y="1505"/>
                    <a:pt x="49869" y="1505"/>
                  </a:cubicBezTo>
                  <a:cubicBezTo>
                    <a:pt x="49411" y="1505"/>
                    <a:pt x="48960" y="1454"/>
                    <a:pt x="48542" y="1310"/>
                  </a:cubicBezTo>
                  <a:cubicBezTo>
                    <a:pt x="48147" y="1175"/>
                    <a:pt x="47799" y="924"/>
                    <a:pt x="47664" y="519"/>
                  </a:cubicBezTo>
                  <a:cubicBezTo>
                    <a:pt x="47626" y="423"/>
                    <a:pt x="47616" y="326"/>
                    <a:pt x="47607" y="230"/>
                  </a:cubicBezTo>
                  <a:cubicBezTo>
                    <a:pt x="21493" y="10166"/>
                    <a:pt x="1" y="25870"/>
                    <a:pt x="242" y="26227"/>
                  </a:cubicBezTo>
                  <a:lnTo>
                    <a:pt x="71916" y="26227"/>
                  </a:lnTo>
                  <a:lnTo>
                    <a:pt x="71916" y="16156"/>
                  </a:lnTo>
                  <a:cubicBezTo>
                    <a:pt x="70276" y="15732"/>
                    <a:pt x="68694" y="15105"/>
                    <a:pt x="67131" y="14468"/>
                  </a:cubicBezTo>
                  <a:cubicBezTo>
                    <a:pt x="66195" y="14101"/>
                    <a:pt x="65269" y="13725"/>
                    <a:pt x="64324" y="13397"/>
                  </a:cubicBezTo>
                  <a:cubicBezTo>
                    <a:pt x="63388" y="13069"/>
                    <a:pt x="62443" y="12818"/>
                    <a:pt x="61478" y="12597"/>
                  </a:cubicBezTo>
                  <a:cubicBezTo>
                    <a:pt x="60861" y="12442"/>
                    <a:pt x="60234" y="12355"/>
                    <a:pt x="59607" y="12230"/>
                  </a:cubicBezTo>
                  <a:cubicBezTo>
                    <a:pt x="59047" y="12114"/>
                    <a:pt x="58469" y="11970"/>
                    <a:pt x="57996" y="11632"/>
                  </a:cubicBezTo>
                  <a:cubicBezTo>
                    <a:pt x="56983" y="10928"/>
                    <a:pt x="56877" y="9539"/>
                    <a:pt x="57417" y="8497"/>
                  </a:cubicBezTo>
                  <a:cubicBezTo>
                    <a:pt x="57948" y="7494"/>
                    <a:pt x="58816" y="6645"/>
                    <a:pt x="59607" y="5844"/>
                  </a:cubicBezTo>
                  <a:cubicBezTo>
                    <a:pt x="60504" y="4947"/>
                    <a:pt x="61440" y="4079"/>
                    <a:pt x="62269" y="3124"/>
                  </a:cubicBezTo>
                  <a:cubicBezTo>
                    <a:pt x="62597" y="2748"/>
                    <a:pt x="62906" y="2362"/>
                    <a:pt x="63128" y="1918"/>
                  </a:cubicBezTo>
                  <a:cubicBezTo>
                    <a:pt x="63224" y="1754"/>
                    <a:pt x="63263" y="1638"/>
                    <a:pt x="63321" y="1426"/>
                  </a:cubicBezTo>
                  <a:cubicBezTo>
                    <a:pt x="63340" y="1310"/>
                    <a:pt x="63350" y="1194"/>
                    <a:pt x="63301" y="1069"/>
                  </a:cubicBezTo>
                  <a:cubicBezTo>
                    <a:pt x="63205" y="760"/>
                    <a:pt x="62906" y="519"/>
                    <a:pt x="62568" y="355"/>
                  </a:cubicBezTo>
                  <a:cubicBezTo>
                    <a:pt x="62173" y="162"/>
                    <a:pt x="61681" y="75"/>
                    <a:pt x="61227" y="37"/>
                  </a:cubicBezTo>
                  <a:cubicBezTo>
                    <a:pt x="60925" y="12"/>
                    <a:pt x="60623" y="0"/>
                    <a:pt x="60321" y="0"/>
                  </a:cubicBezTo>
                  <a:close/>
                </a:path>
              </a:pathLst>
            </a:custGeom>
            <a:solidFill>
              <a:srgbClr val="28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-130236" y="3754613"/>
              <a:ext cx="6433470" cy="1726699"/>
            </a:xfrm>
            <a:custGeom>
              <a:avLst/>
              <a:gdLst/>
              <a:ahLst/>
              <a:cxnLst/>
              <a:rect l="l" t="t" r="r" b="b"/>
              <a:pathLst>
                <a:path w="70585" h="30040" extrusionOk="0">
                  <a:moveTo>
                    <a:pt x="0" y="0"/>
                  </a:moveTo>
                  <a:lnTo>
                    <a:pt x="0" y="30039"/>
                  </a:lnTo>
                  <a:lnTo>
                    <a:pt x="70584" y="30039"/>
                  </a:lnTo>
                  <a:cubicBezTo>
                    <a:pt x="47143" y="922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-130236" y="4114723"/>
              <a:ext cx="5170018" cy="1366587"/>
            </a:xfrm>
            <a:custGeom>
              <a:avLst/>
              <a:gdLst/>
              <a:ahLst/>
              <a:cxnLst/>
              <a:rect l="l" t="t" r="r" b="b"/>
              <a:pathLst>
                <a:path w="56723" h="23775" extrusionOk="0">
                  <a:moveTo>
                    <a:pt x="3329" y="1"/>
                  </a:moveTo>
                  <a:cubicBezTo>
                    <a:pt x="2247" y="1"/>
                    <a:pt x="1170" y="221"/>
                    <a:pt x="0" y="545"/>
                  </a:cubicBezTo>
                  <a:lnTo>
                    <a:pt x="0" y="23774"/>
                  </a:lnTo>
                  <a:lnTo>
                    <a:pt x="56722" y="23774"/>
                  </a:lnTo>
                  <a:cubicBezTo>
                    <a:pt x="52183" y="21047"/>
                    <a:pt x="46484" y="20685"/>
                    <a:pt x="41212" y="20685"/>
                  </a:cubicBezTo>
                  <a:cubicBezTo>
                    <a:pt x="40982" y="20685"/>
                    <a:pt x="40754" y="20686"/>
                    <a:pt x="40526" y="20687"/>
                  </a:cubicBezTo>
                  <a:cubicBezTo>
                    <a:pt x="39273" y="20695"/>
                    <a:pt x="38015" y="20729"/>
                    <a:pt x="36759" y="20729"/>
                  </a:cubicBezTo>
                  <a:cubicBezTo>
                    <a:pt x="36352" y="20729"/>
                    <a:pt x="35945" y="20726"/>
                    <a:pt x="35538" y="20716"/>
                  </a:cubicBezTo>
                  <a:cubicBezTo>
                    <a:pt x="33937" y="20678"/>
                    <a:pt x="32297" y="20523"/>
                    <a:pt x="30811" y="19916"/>
                  </a:cubicBezTo>
                  <a:cubicBezTo>
                    <a:pt x="29172" y="19250"/>
                    <a:pt x="27908" y="18083"/>
                    <a:pt x="27175" y="16472"/>
                  </a:cubicBezTo>
                  <a:cubicBezTo>
                    <a:pt x="26808" y="15652"/>
                    <a:pt x="26528" y="14793"/>
                    <a:pt x="26046" y="14041"/>
                  </a:cubicBezTo>
                  <a:cubicBezTo>
                    <a:pt x="25622" y="13356"/>
                    <a:pt x="24966" y="12806"/>
                    <a:pt x="24290" y="12372"/>
                  </a:cubicBezTo>
                  <a:cubicBezTo>
                    <a:pt x="21657" y="10703"/>
                    <a:pt x="18281" y="10848"/>
                    <a:pt x="15281" y="10790"/>
                  </a:cubicBezTo>
                  <a:cubicBezTo>
                    <a:pt x="13766" y="10761"/>
                    <a:pt x="12232" y="10713"/>
                    <a:pt x="10747" y="10404"/>
                  </a:cubicBezTo>
                  <a:cubicBezTo>
                    <a:pt x="9290" y="10105"/>
                    <a:pt x="7833" y="9604"/>
                    <a:pt x="6869" y="8398"/>
                  </a:cubicBezTo>
                  <a:cubicBezTo>
                    <a:pt x="6367" y="7780"/>
                    <a:pt x="5991" y="6989"/>
                    <a:pt x="5885" y="6198"/>
                  </a:cubicBezTo>
                  <a:cubicBezTo>
                    <a:pt x="5769" y="5282"/>
                    <a:pt x="6029" y="4375"/>
                    <a:pt x="6203" y="3488"/>
                  </a:cubicBezTo>
                  <a:cubicBezTo>
                    <a:pt x="6367" y="2677"/>
                    <a:pt x="6454" y="1838"/>
                    <a:pt x="6116" y="1057"/>
                  </a:cubicBezTo>
                  <a:cubicBezTo>
                    <a:pt x="5885" y="526"/>
                    <a:pt x="5470" y="285"/>
                    <a:pt x="4920" y="169"/>
                  </a:cubicBezTo>
                  <a:cubicBezTo>
                    <a:pt x="4381" y="53"/>
                    <a:pt x="3855" y="1"/>
                    <a:pt x="3329" y="1"/>
                  </a:cubicBezTo>
                  <a:close/>
                </a:path>
              </a:pathLst>
            </a:custGeom>
            <a:solidFill>
              <a:srgbClr val="356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" name="Google Shape;17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6"/>
          <p:cNvGrpSpPr/>
          <p:nvPr/>
        </p:nvGrpSpPr>
        <p:grpSpPr>
          <a:xfrm rot="2223056" flipH="1">
            <a:off x="7370142" y="440257"/>
            <a:ext cx="762468" cy="724778"/>
            <a:chOff x="4020775" y="3204850"/>
            <a:chExt cx="344150" cy="327150"/>
          </a:xfrm>
        </p:grpSpPr>
        <p:sp>
          <p:nvSpPr>
            <p:cNvPr id="178" name="Google Shape;178;p6"/>
            <p:cNvSpPr/>
            <p:nvPr/>
          </p:nvSpPr>
          <p:spPr>
            <a:xfrm>
              <a:off x="4059675" y="3204850"/>
              <a:ext cx="305250" cy="327150"/>
            </a:xfrm>
            <a:custGeom>
              <a:avLst/>
              <a:gdLst/>
              <a:ahLst/>
              <a:cxnLst/>
              <a:rect l="l" t="t" r="r" b="b"/>
              <a:pathLst>
                <a:path w="12210" h="13086" extrusionOk="0">
                  <a:moveTo>
                    <a:pt x="3556" y="1"/>
                  </a:moveTo>
                  <a:cubicBezTo>
                    <a:pt x="3497" y="1"/>
                    <a:pt x="3438" y="25"/>
                    <a:pt x="3402" y="74"/>
                  </a:cubicBezTo>
                  <a:cubicBezTo>
                    <a:pt x="3026" y="624"/>
                    <a:pt x="2795" y="1270"/>
                    <a:pt x="2631" y="1926"/>
                  </a:cubicBezTo>
                  <a:cubicBezTo>
                    <a:pt x="2544" y="2244"/>
                    <a:pt x="2476" y="2582"/>
                    <a:pt x="2418" y="2910"/>
                  </a:cubicBezTo>
                  <a:cubicBezTo>
                    <a:pt x="2254" y="2717"/>
                    <a:pt x="2042" y="2572"/>
                    <a:pt x="1849" y="2408"/>
                  </a:cubicBezTo>
                  <a:cubicBezTo>
                    <a:pt x="1599" y="2206"/>
                    <a:pt x="1338" y="2003"/>
                    <a:pt x="1097" y="1791"/>
                  </a:cubicBezTo>
                  <a:cubicBezTo>
                    <a:pt x="1060" y="1760"/>
                    <a:pt x="1011" y="1745"/>
                    <a:pt x="961" y="1745"/>
                  </a:cubicBezTo>
                  <a:cubicBezTo>
                    <a:pt x="870" y="1745"/>
                    <a:pt x="778" y="1797"/>
                    <a:pt x="759" y="1897"/>
                  </a:cubicBezTo>
                  <a:cubicBezTo>
                    <a:pt x="692" y="2244"/>
                    <a:pt x="750" y="2591"/>
                    <a:pt x="856" y="2919"/>
                  </a:cubicBezTo>
                  <a:cubicBezTo>
                    <a:pt x="971" y="3286"/>
                    <a:pt x="1116" y="3643"/>
                    <a:pt x="1261" y="4009"/>
                  </a:cubicBezTo>
                  <a:cubicBezTo>
                    <a:pt x="1406" y="4376"/>
                    <a:pt x="1550" y="4733"/>
                    <a:pt x="1705" y="5099"/>
                  </a:cubicBezTo>
                  <a:cubicBezTo>
                    <a:pt x="1782" y="5283"/>
                    <a:pt x="1859" y="5466"/>
                    <a:pt x="1936" y="5640"/>
                  </a:cubicBezTo>
                  <a:cubicBezTo>
                    <a:pt x="1955" y="5698"/>
                    <a:pt x="1975" y="5755"/>
                    <a:pt x="2004" y="5813"/>
                  </a:cubicBezTo>
                  <a:cubicBezTo>
                    <a:pt x="1955" y="5804"/>
                    <a:pt x="1917" y="5804"/>
                    <a:pt x="1888" y="5794"/>
                  </a:cubicBezTo>
                  <a:cubicBezTo>
                    <a:pt x="1705" y="5755"/>
                    <a:pt x="1531" y="5688"/>
                    <a:pt x="1367" y="5620"/>
                  </a:cubicBezTo>
                  <a:cubicBezTo>
                    <a:pt x="1020" y="5476"/>
                    <a:pt x="682" y="5321"/>
                    <a:pt x="306" y="5244"/>
                  </a:cubicBezTo>
                  <a:cubicBezTo>
                    <a:pt x="290" y="5241"/>
                    <a:pt x="274" y="5240"/>
                    <a:pt x="258" y="5240"/>
                  </a:cubicBezTo>
                  <a:cubicBezTo>
                    <a:pt x="121" y="5240"/>
                    <a:pt x="0" y="5345"/>
                    <a:pt x="26" y="5466"/>
                  </a:cubicBezTo>
                  <a:cubicBezTo>
                    <a:pt x="65" y="5688"/>
                    <a:pt x="229" y="5852"/>
                    <a:pt x="412" y="5987"/>
                  </a:cubicBezTo>
                  <a:cubicBezTo>
                    <a:pt x="615" y="6151"/>
                    <a:pt x="836" y="6315"/>
                    <a:pt x="1049" y="6469"/>
                  </a:cubicBezTo>
                  <a:cubicBezTo>
                    <a:pt x="1483" y="6788"/>
                    <a:pt x="1936" y="7096"/>
                    <a:pt x="2409" y="7386"/>
                  </a:cubicBezTo>
                  <a:cubicBezTo>
                    <a:pt x="2438" y="7405"/>
                    <a:pt x="2467" y="7415"/>
                    <a:pt x="2496" y="7424"/>
                  </a:cubicBezTo>
                  <a:cubicBezTo>
                    <a:pt x="2476" y="7444"/>
                    <a:pt x="2457" y="7473"/>
                    <a:pt x="2438" y="7501"/>
                  </a:cubicBezTo>
                  <a:cubicBezTo>
                    <a:pt x="2187" y="8003"/>
                    <a:pt x="1936" y="8495"/>
                    <a:pt x="1666" y="8987"/>
                  </a:cubicBezTo>
                  <a:cubicBezTo>
                    <a:pt x="1531" y="9228"/>
                    <a:pt x="1386" y="9469"/>
                    <a:pt x="1251" y="9720"/>
                  </a:cubicBezTo>
                  <a:cubicBezTo>
                    <a:pt x="1126" y="9932"/>
                    <a:pt x="1020" y="10145"/>
                    <a:pt x="1078" y="10366"/>
                  </a:cubicBezTo>
                  <a:cubicBezTo>
                    <a:pt x="1095" y="10448"/>
                    <a:pt x="1183" y="10491"/>
                    <a:pt x="1286" y="10491"/>
                  </a:cubicBezTo>
                  <a:cubicBezTo>
                    <a:pt x="1353" y="10491"/>
                    <a:pt x="1427" y="10472"/>
                    <a:pt x="1492" y="10434"/>
                  </a:cubicBezTo>
                  <a:cubicBezTo>
                    <a:pt x="1869" y="10183"/>
                    <a:pt x="2139" y="9875"/>
                    <a:pt x="2418" y="9566"/>
                  </a:cubicBezTo>
                  <a:cubicBezTo>
                    <a:pt x="2544" y="9421"/>
                    <a:pt x="2679" y="9267"/>
                    <a:pt x="2833" y="9132"/>
                  </a:cubicBezTo>
                  <a:cubicBezTo>
                    <a:pt x="2862" y="9103"/>
                    <a:pt x="2901" y="9083"/>
                    <a:pt x="2939" y="9055"/>
                  </a:cubicBezTo>
                  <a:cubicBezTo>
                    <a:pt x="2949" y="9112"/>
                    <a:pt x="2959" y="9170"/>
                    <a:pt x="2968" y="9228"/>
                  </a:cubicBezTo>
                  <a:cubicBezTo>
                    <a:pt x="2997" y="9431"/>
                    <a:pt x="3026" y="9624"/>
                    <a:pt x="3045" y="9817"/>
                  </a:cubicBezTo>
                  <a:cubicBezTo>
                    <a:pt x="3103" y="10212"/>
                    <a:pt x="3161" y="10598"/>
                    <a:pt x="3219" y="10994"/>
                  </a:cubicBezTo>
                  <a:cubicBezTo>
                    <a:pt x="3267" y="11370"/>
                    <a:pt x="3316" y="11756"/>
                    <a:pt x="3393" y="12141"/>
                  </a:cubicBezTo>
                  <a:cubicBezTo>
                    <a:pt x="3460" y="12479"/>
                    <a:pt x="3595" y="12807"/>
                    <a:pt x="3923" y="13048"/>
                  </a:cubicBezTo>
                  <a:cubicBezTo>
                    <a:pt x="3959" y="13074"/>
                    <a:pt x="4007" y="13085"/>
                    <a:pt x="4059" y="13085"/>
                  </a:cubicBezTo>
                  <a:cubicBezTo>
                    <a:pt x="4202" y="13085"/>
                    <a:pt x="4378" y="13000"/>
                    <a:pt x="4435" y="12894"/>
                  </a:cubicBezTo>
                  <a:cubicBezTo>
                    <a:pt x="4608" y="12566"/>
                    <a:pt x="4782" y="12228"/>
                    <a:pt x="4936" y="11891"/>
                  </a:cubicBezTo>
                  <a:cubicBezTo>
                    <a:pt x="5062" y="11630"/>
                    <a:pt x="5197" y="11360"/>
                    <a:pt x="5235" y="11100"/>
                  </a:cubicBezTo>
                  <a:cubicBezTo>
                    <a:pt x="5544" y="11302"/>
                    <a:pt x="5872" y="11495"/>
                    <a:pt x="6219" y="11659"/>
                  </a:cubicBezTo>
                  <a:cubicBezTo>
                    <a:pt x="6861" y="11945"/>
                    <a:pt x="7613" y="12169"/>
                    <a:pt x="8466" y="12169"/>
                  </a:cubicBezTo>
                  <a:cubicBezTo>
                    <a:pt x="8562" y="12169"/>
                    <a:pt x="8658" y="12167"/>
                    <a:pt x="8756" y="12161"/>
                  </a:cubicBezTo>
                  <a:cubicBezTo>
                    <a:pt x="8949" y="12151"/>
                    <a:pt x="9161" y="11958"/>
                    <a:pt x="9094" y="11842"/>
                  </a:cubicBezTo>
                  <a:cubicBezTo>
                    <a:pt x="8862" y="11428"/>
                    <a:pt x="8660" y="11013"/>
                    <a:pt x="8448" y="10598"/>
                  </a:cubicBezTo>
                  <a:cubicBezTo>
                    <a:pt x="8341" y="10386"/>
                    <a:pt x="8235" y="10183"/>
                    <a:pt x="8129" y="9971"/>
                  </a:cubicBezTo>
                  <a:cubicBezTo>
                    <a:pt x="8071" y="9865"/>
                    <a:pt x="8013" y="9759"/>
                    <a:pt x="7965" y="9653"/>
                  </a:cubicBezTo>
                  <a:cubicBezTo>
                    <a:pt x="8602" y="9633"/>
                    <a:pt x="9296" y="9498"/>
                    <a:pt x="9943" y="9315"/>
                  </a:cubicBezTo>
                  <a:cubicBezTo>
                    <a:pt x="10165" y="9257"/>
                    <a:pt x="10290" y="8977"/>
                    <a:pt x="10097" y="8929"/>
                  </a:cubicBezTo>
                  <a:cubicBezTo>
                    <a:pt x="9296" y="8756"/>
                    <a:pt x="8544" y="8495"/>
                    <a:pt x="7840" y="8186"/>
                  </a:cubicBezTo>
                  <a:cubicBezTo>
                    <a:pt x="7483" y="8022"/>
                    <a:pt x="7145" y="7849"/>
                    <a:pt x="6817" y="7665"/>
                  </a:cubicBezTo>
                  <a:cubicBezTo>
                    <a:pt x="6624" y="7550"/>
                    <a:pt x="6431" y="7424"/>
                    <a:pt x="6238" y="7309"/>
                  </a:cubicBezTo>
                  <a:cubicBezTo>
                    <a:pt x="6238" y="7309"/>
                    <a:pt x="6248" y="7299"/>
                    <a:pt x="6258" y="7299"/>
                  </a:cubicBezTo>
                  <a:cubicBezTo>
                    <a:pt x="6431" y="7280"/>
                    <a:pt x="6605" y="7251"/>
                    <a:pt x="6788" y="7212"/>
                  </a:cubicBezTo>
                  <a:cubicBezTo>
                    <a:pt x="7010" y="7183"/>
                    <a:pt x="7232" y="7145"/>
                    <a:pt x="7454" y="7106"/>
                  </a:cubicBezTo>
                  <a:cubicBezTo>
                    <a:pt x="7579" y="7087"/>
                    <a:pt x="7705" y="7067"/>
                    <a:pt x="7821" y="7048"/>
                  </a:cubicBezTo>
                  <a:cubicBezTo>
                    <a:pt x="8013" y="7019"/>
                    <a:pt x="8197" y="6990"/>
                    <a:pt x="8390" y="6961"/>
                  </a:cubicBezTo>
                  <a:cubicBezTo>
                    <a:pt x="8785" y="6903"/>
                    <a:pt x="9181" y="6826"/>
                    <a:pt x="9576" y="6730"/>
                  </a:cubicBezTo>
                  <a:cubicBezTo>
                    <a:pt x="10377" y="6537"/>
                    <a:pt x="11178" y="6276"/>
                    <a:pt x="11969" y="5958"/>
                  </a:cubicBezTo>
                  <a:cubicBezTo>
                    <a:pt x="12190" y="5862"/>
                    <a:pt x="12210" y="5591"/>
                    <a:pt x="12007" y="5591"/>
                  </a:cubicBezTo>
                  <a:cubicBezTo>
                    <a:pt x="11322" y="5591"/>
                    <a:pt x="10647" y="5563"/>
                    <a:pt x="9981" y="5514"/>
                  </a:cubicBezTo>
                  <a:cubicBezTo>
                    <a:pt x="10329" y="5119"/>
                    <a:pt x="10657" y="4723"/>
                    <a:pt x="10956" y="4318"/>
                  </a:cubicBezTo>
                  <a:cubicBezTo>
                    <a:pt x="11129" y="4067"/>
                    <a:pt x="11313" y="3816"/>
                    <a:pt x="11467" y="3556"/>
                  </a:cubicBezTo>
                  <a:cubicBezTo>
                    <a:pt x="11621" y="3315"/>
                    <a:pt x="11766" y="3074"/>
                    <a:pt x="11843" y="2823"/>
                  </a:cubicBezTo>
                  <a:cubicBezTo>
                    <a:pt x="11853" y="2775"/>
                    <a:pt x="11833" y="2746"/>
                    <a:pt x="11795" y="2736"/>
                  </a:cubicBezTo>
                  <a:cubicBezTo>
                    <a:pt x="11795" y="2698"/>
                    <a:pt x="11776" y="2669"/>
                    <a:pt x="11727" y="2669"/>
                  </a:cubicBezTo>
                  <a:cubicBezTo>
                    <a:pt x="11467" y="2678"/>
                    <a:pt x="11197" y="2746"/>
                    <a:pt x="10927" y="2804"/>
                  </a:cubicBezTo>
                  <a:cubicBezTo>
                    <a:pt x="10637" y="2871"/>
                    <a:pt x="10348" y="2939"/>
                    <a:pt x="10068" y="3006"/>
                  </a:cubicBezTo>
                  <a:cubicBezTo>
                    <a:pt x="9595" y="3122"/>
                    <a:pt x="9132" y="3228"/>
                    <a:pt x="8660" y="3334"/>
                  </a:cubicBezTo>
                  <a:cubicBezTo>
                    <a:pt x="8882" y="2746"/>
                    <a:pt x="9075" y="2157"/>
                    <a:pt x="9248" y="1569"/>
                  </a:cubicBezTo>
                  <a:cubicBezTo>
                    <a:pt x="9280" y="1454"/>
                    <a:pt x="9190" y="1373"/>
                    <a:pt x="9086" y="1373"/>
                  </a:cubicBezTo>
                  <a:cubicBezTo>
                    <a:pt x="9033" y="1373"/>
                    <a:pt x="8976" y="1394"/>
                    <a:pt x="8930" y="1443"/>
                  </a:cubicBezTo>
                  <a:cubicBezTo>
                    <a:pt x="8457" y="1974"/>
                    <a:pt x="7975" y="2505"/>
                    <a:pt x="7493" y="3045"/>
                  </a:cubicBezTo>
                  <a:cubicBezTo>
                    <a:pt x="7251" y="3305"/>
                    <a:pt x="7020" y="3566"/>
                    <a:pt x="6779" y="3836"/>
                  </a:cubicBezTo>
                  <a:cubicBezTo>
                    <a:pt x="6663" y="3961"/>
                    <a:pt x="6547" y="4087"/>
                    <a:pt x="6431" y="4212"/>
                  </a:cubicBezTo>
                  <a:cubicBezTo>
                    <a:pt x="6354" y="4289"/>
                    <a:pt x="6267" y="4376"/>
                    <a:pt x="6190" y="4453"/>
                  </a:cubicBezTo>
                  <a:cubicBezTo>
                    <a:pt x="6036" y="4588"/>
                    <a:pt x="5882" y="4723"/>
                    <a:pt x="5727" y="4868"/>
                  </a:cubicBezTo>
                  <a:cubicBezTo>
                    <a:pt x="5602" y="4964"/>
                    <a:pt x="5467" y="5071"/>
                    <a:pt x="5341" y="5177"/>
                  </a:cubicBezTo>
                  <a:cubicBezTo>
                    <a:pt x="5341" y="5186"/>
                    <a:pt x="5332" y="5186"/>
                    <a:pt x="5332" y="5186"/>
                  </a:cubicBezTo>
                  <a:cubicBezTo>
                    <a:pt x="5370" y="4974"/>
                    <a:pt x="5390" y="4752"/>
                    <a:pt x="5428" y="4530"/>
                  </a:cubicBezTo>
                  <a:cubicBezTo>
                    <a:pt x="5486" y="4173"/>
                    <a:pt x="5544" y="3816"/>
                    <a:pt x="5611" y="3460"/>
                  </a:cubicBezTo>
                  <a:cubicBezTo>
                    <a:pt x="5737" y="2755"/>
                    <a:pt x="5872" y="2061"/>
                    <a:pt x="6017" y="1366"/>
                  </a:cubicBezTo>
                  <a:cubicBezTo>
                    <a:pt x="6042" y="1256"/>
                    <a:pt x="5938" y="1185"/>
                    <a:pt x="5832" y="1185"/>
                  </a:cubicBezTo>
                  <a:cubicBezTo>
                    <a:pt x="5780" y="1185"/>
                    <a:pt x="5727" y="1203"/>
                    <a:pt x="5689" y="1241"/>
                  </a:cubicBezTo>
                  <a:cubicBezTo>
                    <a:pt x="5332" y="1588"/>
                    <a:pt x="4965" y="1964"/>
                    <a:pt x="4666" y="2379"/>
                  </a:cubicBezTo>
                  <a:cubicBezTo>
                    <a:pt x="4618" y="2263"/>
                    <a:pt x="4570" y="2148"/>
                    <a:pt x="4521" y="2042"/>
                  </a:cubicBezTo>
                  <a:cubicBezTo>
                    <a:pt x="4435" y="1829"/>
                    <a:pt x="4348" y="1607"/>
                    <a:pt x="4261" y="1395"/>
                  </a:cubicBezTo>
                  <a:cubicBezTo>
                    <a:pt x="4078" y="961"/>
                    <a:pt x="3894" y="537"/>
                    <a:pt x="3721" y="103"/>
                  </a:cubicBezTo>
                  <a:cubicBezTo>
                    <a:pt x="3695" y="35"/>
                    <a:pt x="3626" y="1"/>
                    <a:pt x="3556" y="1"/>
                  </a:cubicBezTo>
                  <a:close/>
                </a:path>
              </a:pathLst>
            </a:custGeom>
            <a:solidFill>
              <a:srgbClr val="EA0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4059675" y="3249375"/>
              <a:ext cx="257275" cy="282625"/>
            </a:xfrm>
            <a:custGeom>
              <a:avLst/>
              <a:gdLst/>
              <a:ahLst/>
              <a:cxnLst/>
              <a:rect l="l" t="t" r="r" b="b"/>
              <a:pathLst>
                <a:path w="10291" h="11305" extrusionOk="0">
                  <a:moveTo>
                    <a:pt x="836" y="0"/>
                  </a:moveTo>
                  <a:cubicBezTo>
                    <a:pt x="798" y="29"/>
                    <a:pt x="769" y="58"/>
                    <a:pt x="759" y="116"/>
                  </a:cubicBezTo>
                  <a:cubicBezTo>
                    <a:pt x="692" y="463"/>
                    <a:pt x="750" y="810"/>
                    <a:pt x="856" y="1138"/>
                  </a:cubicBezTo>
                  <a:cubicBezTo>
                    <a:pt x="971" y="1505"/>
                    <a:pt x="1116" y="1862"/>
                    <a:pt x="1261" y="2228"/>
                  </a:cubicBezTo>
                  <a:cubicBezTo>
                    <a:pt x="1406" y="2585"/>
                    <a:pt x="1550" y="2952"/>
                    <a:pt x="1705" y="3318"/>
                  </a:cubicBezTo>
                  <a:cubicBezTo>
                    <a:pt x="1782" y="3502"/>
                    <a:pt x="1859" y="3685"/>
                    <a:pt x="1936" y="3859"/>
                  </a:cubicBezTo>
                  <a:cubicBezTo>
                    <a:pt x="1955" y="3917"/>
                    <a:pt x="1975" y="3974"/>
                    <a:pt x="2004" y="4032"/>
                  </a:cubicBezTo>
                  <a:cubicBezTo>
                    <a:pt x="1955" y="4023"/>
                    <a:pt x="1917" y="4023"/>
                    <a:pt x="1888" y="4013"/>
                  </a:cubicBezTo>
                  <a:cubicBezTo>
                    <a:pt x="1705" y="3974"/>
                    <a:pt x="1531" y="3907"/>
                    <a:pt x="1367" y="3839"/>
                  </a:cubicBezTo>
                  <a:cubicBezTo>
                    <a:pt x="1020" y="3695"/>
                    <a:pt x="682" y="3540"/>
                    <a:pt x="306" y="3463"/>
                  </a:cubicBezTo>
                  <a:cubicBezTo>
                    <a:pt x="290" y="3460"/>
                    <a:pt x="274" y="3459"/>
                    <a:pt x="258" y="3459"/>
                  </a:cubicBezTo>
                  <a:cubicBezTo>
                    <a:pt x="121" y="3459"/>
                    <a:pt x="0" y="3564"/>
                    <a:pt x="26" y="3685"/>
                  </a:cubicBezTo>
                  <a:cubicBezTo>
                    <a:pt x="65" y="3907"/>
                    <a:pt x="229" y="4071"/>
                    <a:pt x="412" y="4206"/>
                  </a:cubicBezTo>
                  <a:cubicBezTo>
                    <a:pt x="615" y="4370"/>
                    <a:pt x="836" y="4534"/>
                    <a:pt x="1049" y="4688"/>
                  </a:cubicBezTo>
                  <a:cubicBezTo>
                    <a:pt x="1483" y="5007"/>
                    <a:pt x="1936" y="5315"/>
                    <a:pt x="2409" y="5605"/>
                  </a:cubicBezTo>
                  <a:cubicBezTo>
                    <a:pt x="2438" y="5624"/>
                    <a:pt x="2467" y="5634"/>
                    <a:pt x="2496" y="5643"/>
                  </a:cubicBezTo>
                  <a:cubicBezTo>
                    <a:pt x="2476" y="5663"/>
                    <a:pt x="2457" y="5692"/>
                    <a:pt x="2438" y="5720"/>
                  </a:cubicBezTo>
                  <a:cubicBezTo>
                    <a:pt x="2187" y="6222"/>
                    <a:pt x="1936" y="6714"/>
                    <a:pt x="1666" y="7206"/>
                  </a:cubicBezTo>
                  <a:cubicBezTo>
                    <a:pt x="1531" y="7447"/>
                    <a:pt x="1386" y="7688"/>
                    <a:pt x="1251" y="7939"/>
                  </a:cubicBezTo>
                  <a:cubicBezTo>
                    <a:pt x="1126" y="8151"/>
                    <a:pt x="1020" y="8364"/>
                    <a:pt x="1078" y="8585"/>
                  </a:cubicBezTo>
                  <a:cubicBezTo>
                    <a:pt x="1095" y="8667"/>
                    <a:pt x="1183" y="8710"/>
                    <a:pt x="1286" y="8710"/>
                  </a:cubicBezTo>
                  <a:cubicBezTo>
                    <a:pt x="1353" y="8710"/>
                    <a:pt x="1427" y="8691"/>
                    <a:pt x="1492" y="8653"/>
                  </a:cubicBezTo>
                  <a:cubicBezTo>
                    <a:pt x="1869" y="8402"/>
                    <a:pt x="2139" y="8094"/>
                    <a:pt x="2418" y="7785"/>
                  </a:cubicBezTo>
                  <a:cubicBezTo>
                    <a:pt x="2544" y="7640"/>
                    <a:pt x="2679" y="7486"/>
                    <a:pt x="2833" y="7351"/>
                  </a:cubicBezTo>
                  <a:cubicBezTo>
                    <a:pt x="2862" y="7322"/>
                    <a:pt x="2901" y="7302"/>
                    <a:pt x="2939" y="7274"/>
                  </a:cubicBezTo>
                  <a:cubicBezTo>
                    <a:pt x="2949" y="7331"/>
                    <a:pt x="2959" y="7389"/>
                    <a:pt x="2968" y="7447"/>
                  </a:cubicBezTo>
                  <a:cubicBezTo>
                    <a:pt x="2997" y="7650"/>
                    <a:pt x="3026" y="7843"/>
                    <a:pt x="3045" y="8036"/>
                  </a:cubicBezTo>
                  <a:cubicBezTo>
                    <a:pt x="3103" y="8431"/>
                    <a:pt x="3161" y="8817"/>
                    <a:pt x="3219" y="9213"/>
                  </a:cubicBezTo>
                  <a:cubicBezTo>
                    <a:pt x="3267" y="9589"/>
                    <a:pt x="3316" y="9975"/>
                    <a:pt x="3393" y="10360"/>
                  </a:cubicBezTo>
                  <a:cubicBezTo>
                    <a:pt x="3460" y="10698"/>
                    <a:pt x="3595" y="11026"/>
                    <a:pt x="3923" y="11267"/>
                  </a:cubicBezTo>
                  <a:cubicBezTo>
                    <a:pt x="3959" y="11293"/>
                    <a:pt x="4007" y="11304"/>
                    <a:pt x="4059" y="11304"/>
                  </a:cubicBezTo>
                  <a:cubicBezTo>
                    <a:pt x="4202" y="11304"/>
                    <a:pt x="4378" y="11219"/>
                    <a:pt x="4435" y="11113"/>
                  </a:cubicBezTo>
                  <a:cubicBezTo>
                    <a:pt x="4608" y="10785"/>
                    <a:pt x="4782" y="10447"/>
                    <a:pt x="4936" y="10110"/>
                  </a:cubicBezTo>
                  <a:cubicBezTo>
                    <a:pt x="5062" y="9849"/>
                    <a:pt x="5197" y="9579"/>
                    <a:pt x="5235" y="9319"/>
                  </a:cubicBezTo>
                  <a:cubicBezTo>
                    <a:pt x="5544" y="9521"/>
                    <a:pt x="5872" y="9714"/>
                    <a:pt x="6219" y="9878"/>
                  </a:cubicBezTo>
                  <a:cubicBezTo>
                    <a:pt x="6861" y="10164"/>
                    <a:pt x="7613" y="10388"/>
                    <a:pt x="8466" y="10388"/>
                  </a:cubicBezTo>
                  <a:cubicBezTo>
                    <a:pt x="8562" y="10388"/>
                    <a:pt x="8658" y="10386"/>
                    <a:pt x="8756" y="10380"/>
                  </a:cubicBezTo>
                  <a:cubicBezTo>
                    <a:pt x="8949" y="10370"/>
                    <a:pt x="9161" y="10177"/>
                    <a:pt x="9094" y="10061"/>
                  </a:cubicBezTo>
                  <a:cubicBezTo>
                    <a:pt x="8862" y="9647"/>
                    <a:pt x="8660" y="9232"/>
                    <a:pt x="8448" y="8817"/>
                  </a:cubicBezTo>
                  <a:cubicBezTo>
                    <a:pt x="8341" y="8605"/>
                    <a:pt x="8235" y="8402"/>
                    <a:pt x="8129" y="8190"/>
                  </a:cubicBezTo>
                  <a:cubicBezTo>
                    <a:pt x="8071" y="8084"/>
                    <a:pt x="8013" y="7978"/>
                    <a:pt x="7965" y="7872"/>
                  </a:cubicBezTo>
                  <a:cubicBezTo>
                    <a:pt x="8602" y="7852"/>
                    <a:pt x="9296" y="7717"/>
                    <a:pt x="9943" y="7534"/>
                  </a:cubicBezTo>
                  <a:cubicBezTo>
                    <a:pt x="10165" y="7476"/>
                    <a:pt x="10290" y="7196"/>
                    <a:pt x="10097" y="7148"/>
                  </a:cubicBezTo>
                  <a:cubicBezTo>
                    <a:pt x="9808" y="7090"/>
                    <a:pt x="9518" y="7013"/>
                    <a:pt x="9239" y="6926"/>
                  </a:cubicBezTo>
                  <a:cubicBezTo>
                    <a:pt x="8945" y="6961"/>
                    <a:pt x="8649" y="6978"/>
                    <a:pt x="8352" y="6978"/>
                  </a:cubicBezTo>
                  <a:cubicBezTo>
                    <a:pt x="7166" y="6978"/>
                    <a:pt x="5974" y="6701"/>
                    <a:pt x="4956" y="6145"/>
                  </a:cubicBezTo>
                  <a:cubicBezTo>
                    <a:pt x="2727" y="4929"/>
                    <a:pt x="1039" y="2547"/>
                    <a:pt x="836" y="0"/>
                  </a:cubicBezTo>
                  <a:close/>
                </a:path>
              </a:pathLst>
            </a:custGeom>
            <a:solidFill>
              <a:srgbClr val="BC04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4020775" y="3292050"/>
              <a:ext cx="308225" cy="117000"/>
            </a:xfrm>
            <a:custGeom>
              <a:avLst/>
              <a:gdLst/>
              <a:ahLst/>
              <a:cxnLst/>
              <a:rect l="l" t="t" r="r" b="b"/>
              <a:pathLst>
                <a:path w="12329" h="4680" fill="none" extrusionOk="0">
                  <a:moveTo>
                    <a:pt x="12328" y="1"/>
                  </a:moveTo>
                  <a:cubicBezTo>
                    <a:pt x="12328" y="1"/>
                    <a:pt x="9569" y="2210"/>
                    <a:pt x="3762" y="4033"/>
                  </a:cubicBezTo>
                  <a:cubicBezTo>
                    <a:pt x="3762" y="4033"/>
                    <a:pt x="945" y="4679"/>
                    <a:pt x="0" y="4438"/>
                  </a:cubicBezTo>
                </a:path>
              </a:pathLst>
            </a:custGeom>
            <a:noFill/>
            <a:ln w="4100" cap="rnd" cmpd="sng">
              <a:solidFill>
                <a:srgbClr val="3307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148825" y="3254425"/>
              <a:ext cx="100100" cy="174875"/>
            </a:xfrm>
            <a:custGeom>
              <a:avLst/>
              <a:gdLst/>
              <a:ahLst/>
              <a:cxnLst/>
              <a:rect l="l" t="t" r="r" b="b"/>
              <a:pathLst>
                <a:path w="4004" h="6995" fill="none" extrusionOk="0">
                  <a:moveTo>
                    <a:pt x="4004" y="6994"/>
                  </a:moveTo>
                  <a:lnTo>
                    <a:pt x="367" y="4959"/>
                  </a:lnTo>
                  <a:lnTo>
                    <a:pt x="0" y="1"/>
                  </a:lnTo>
                </a:path>
              </a:pathLst>
            </a:custGeom>
            <a:noFill/>
            <a:ln w="4100" cap="rnd" cmpd="sng">
              <a:solidFill>
                <a:srgbClr val="3307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4157975" y="3378375"/>
              <a:ext cx="88050" cy="110725"/>
            </a:xfrm>
            <a:custGeom>
              <a:avLst/>
              <a:gdLst/>
              <a:ahLst/>
              <a:cxnLst/>
              <a:rect l="l" t="t" r="r" b="b"/>
              <a:pathLst>
                <a:path w="3522" h="4429" fill="none" extrusionOk="0">
                  <a:moveTo>
                    <a:pt x="261" y="4429"/>
                  </a:moveTo>
                  <a:lnTo>
                    <a:pt x="1" y="1"/>
                  </a:lnTo>
                  <a:lnTo>
                    <a:pt x="3522" y="4323"/>
                  </a:lnTo>
                </a:path>
              </a:pathLst>
            </a:custGeom>
            <a:noFill/>
            <a:ln w="4100" cap="rnd" cmpd="sng">
              <a:solidFill>
                <a:srgbClr val="3307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4107825" y="3273000"/>
              <a:ext cx="78400" cy="105400"/>
            </a:xfrm>
            <a:custGeom>
              <a:avLst/>
              <a:gdLst/>
              <a:ahLst/>
              <a:cxnLst/>
              <a:rect l="l" t="t" r="r" b="b"/>
              <a:pathLst>
                <a:path w="3136" h="4216" fill="none" extrusionOk="0">
                  <a:moveTo>
                    <a:pt x="0" y="753"/>
                  </a:moveTo>
                  <a:lnTo>
                    <a:pt x="2007" y="4216"/>
                  </a:lnTo>
                  <a:lnTo>
                    <a:pt x="3136" y="0"/>
                  </a:lnTo>
                </a:path>
              </a:pathLst>
            </a:custGeom>
            <a:noFill/>
            <a:ln w="4100" cap="rnd" cmpd="sng">
              <a:solidFill>
                <a:srgbClr val="3307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4233475" y="3277100"/>
              <a:ext cx="94075" cy="79600"/>
            </a:xfrm>
            <a:custGeom>
              <a:avLst/>
              <a:gdLst/>
              <a:ahLst/>
              <a:cxnLst/>
              <a:rect l="l" t="t" r="r" b="b"/>
              <a:pathLst>
                <a:path w="3763" h="3184" fill="none" extrusionOk="0">
                  <a:moveTo>
                    <a:pt x="3762" y="3029"/>
                  </a:moveTo>
                  <a:cubicBezTo>
                    <a:pt x="3762" y="3029"/>
                    <a:pt x="338" y="3184"/>
                    <a:pt x="0" y="2798"/>
                  </a:cubicBezTo>
                  <a:lnTo>
                    <a:pt x="1312" y="0"/>
                  </a:lnTo>
                </a:path>
              </a:pathLst>
            </a:custGeom>
            <a:noFill/>
            <a:ln w="4100" cap="rnd" cmpd="sng">
              <a:solidFill>
                <a:srgbClr val="3307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" name="Google Shape;185;p6"/>
          <p:cNvGrpSpPr/>
          <p:nvPr/>
        </p:nvGrpSpPr>
        <p:grpSpPr>
          <a:xfrm rot="6003038" flipH="1">
            <a:off x="8094569" y="800539"/>
            <a:ext cx="594558" cy="565188"/>
            <a:chOff x="4020775" y="3204850"/>
            <a:chExt cx="344150" cy="327150"/>
          </a:xfrm>
        </p:grpSpPr>
        <p:sp>
          <p:nvSpPr>
            <p:cNvPr id="186" name="Google Shape;186;p6"/>
            <p:cNvSpPr/>
            <p:nvPr/>
          </p:nvSpPr>
          <p:spPr>
            <a:xfrm>
              <a:off x="4059675" y="3204850"/>
              <a:ext cx="305250" cy="327150"/>
            </a:xfrm>
            <a:custGeom>
              <a:avLst/>
              <a:gdLst/>
              <a:ahLst/>
              <a:cxnLst/>
              <a:rect l="l" t="t" r="r" b="b"/>
              <a:pathLst>
                <a:path w="12210" h="13086" extrusionOk="0">
                  <a:moveTo>
                    <a:pt x="3556" y="1"/>
                  </a:moveTo>
                  <a:cubicBezTo>
                    <a:pt x="3497" y="1"/>
                    <a:pt x="3438" y="25"/>
                    <a:pt x="3402" y="74"/>
                  </a:cubicBezTo>
                  <a:cubicBezTo>
                    <a:pt x="3026" y="624"/>
                    <a:pt x="2795" y="1270"/>
                    <a:pt x="2631" y="1926"/>
                  </a:cubicBezTo>
                  <a:cubicBezTo>
                    <a:pt x="2544" y="2244"/>
                    <a:pt x="2476" y="2582"/>
                    <a:pt x="2418" y="2910"/>
                  </a:cubicBezTo>
                  <a:cubicBezTo>
                    <a:pt x="2254" y="2717"/>
                    <a:pt x="2042" y="2572"/>
                    <a:pt x="1849" y="2408"/>
                  </a:cubicBezTo>
                  <a:cubicBezTo>
                    <a:pt x="1599" y="2206"/>
                    <a:pt x="1338" y="2003"/>
                    <a:pt x="1097" y="1791"/>
                  </a:cubicBezTo>
                  <a:cubicBezTo>
                    <a:pt x="1060" y="1760"/>
                    <a:pt x="1011" y="1745"/>
                    <a:pt x="961" y="1745"/>
                  </a:cubicBezTo>
                  <a:cubicBezTo>
                    <a:pt x="870" y="1745"/>
                    <a:pt x="778" y="1797"/>
                    <a:pt x="759" y="1897"/>
                  </a:cubicBezTo>
                  <a:cubicBezTo>
                    <a:pt x="692" y="2244"/>
                    <a:pt x="750" y="2591"/>
                    <a:pt x="856" y="2919"/>
                  </a:cubicBezTo>
                  <a:cubicBezTo>
                    <a:pt x="971" y="3286"/>
                    <a:pt x="1116" y="3643"/>
                    <a:pt x="1261" y="4009"/>
                  </a:cubicBezTo>
                  <a:cubicBezTo>
                    <a:pt x="1406" y="4376"/>
                    <a:pt x="1550" y="4733"/>
                    <a:pt x="1705" y="5099"/>
                  </a:cubicBezTo>
                  <a:cubicBezTo>
                    <a:pt x="1782" y="5283"/>
                    <a:pt x="1859" y="5466"/>
                    <a:pt x="1936" y="5640"/>
                  </a:cubicBezTo>
                  <a:cubicBezTo>
                    <a:pt x="1955" y="5698"/>
                    <a:pt x="1975" y="5755"/>
                    <a:pt x="2004" y="5813"/>
                  </a:cubicBezTo>
                  <a:cubicBezTo>
                    <a:pt x="1955" y="5804"/>
                    <a:pt x="1917" y="5804"/>
                    <a:pt x="1888" y="5794"/>
                  </a:cubicBezTo>
                  <a:cubicBezTo>
                    <a:pt x="1705" y="5755"/>
                    <a:pt x="1531" y="5688"/>
                    <a:pt x="1367" y="5620"/>
                  </a:cubicBezTo>
                  <a:cubicBezTo>
                    <a:pt x="1020" y="5476"/>
                    <a:pt x="682" y="5321"/>
                    <a:pt x="306" y="5244"/>
                  </a:cubicBezTo>
                  <a:cubicBezTo>
                    <a:pt x="290" y="5241"/>
                    <a:pt x="274" y="5240"/>
                    <a:pt x="258" y="5240"/>
                  </a:cubicBezTo>
                  <a:cubicBezTo>
                    <a:pt x="121" y="5240"/>
                    <a:pt x="0" y="5345"/>
                    <a:pt x="26" y="5466"/>
                  </a:cubicBezTo>
                  <a:cubicBezTo>
                    <a:pt x="65" y="5688"/>
                    <a:pt x="229" y="5852"/>
                    <a:pt x="412" y="5987"/>
                  </a:cubicBezTo>
                  <a:cubicBezTo>
                    <a:pt x="615" y="6151"/>
                    <a:pt x="836" y="6315"/>
                    <a:pt x="1049" y="6469"/>
                  </a:cubicBezTo>
                  <a:cubicBezTo>
                    <a:pt x="1483" y="6788"/>
                    <a:pt x="1936" y="7096"/>
                    <a:pt x="2409" y="7386"/>
                  </a:cubicBezTo>
                  <a:cubicBezTo>
                    <a:pt x="2438" y="7405"/>
                    <a:pt x="2467" y="7415"/>
                    <a:pt x="2496" y="7424"/>
                  </a:cubicBezTo>
                  <a:cubicBezTo>
                    <a:pt x="2476" y="7444"/>
                    <a:pt x="2457" y="7473"/>
                    <a:pt x="2438" y="7501"/>
                  </a:cubicBezTo>
                  <a:cubicBezTo>
                    <a:pt x="2187" y="8003"/>
                    <a:pt x="1936" y="8495"/>
                    <a:pt x="1666" y="8987"/>
                  </a:cubicBezTo>
                  <a:cubicBezTo>
                    <a:pt x="1531" y="9228"/>
                    <a:pt x="1386" y="9469"/>
                    <a:pt x="1251" y="9720"/>
                  </a:cubicBezTo>
                  <a:cubicBezTo>
                    <a:pt x="1126" y="9932"/>
                    <a:pt x="1020" y="10145"/>
                    <a:pt x="1078" y="10366"/>
                  </a:cubicBezTo>
                  <a:cubicBezTo>
                    <a:pt x="1095" y="10448"/>
                    <a:pt x="1183" y="10491"/>
                    <a:pt x="1286" y="10491"/>
                  </a:cubicBezTo>
                  <a:cubicBezTo>
                    <a:pt x="1353" y="10491"/>
                    <a:pt x="1427" y="10472"/>
                    <a:pt x="1492" y="10434"/>
                  </a:cubicBezTo>
                  <a:cubicBezTo>
                    <a:pt x="1869" y="10183"/>
                    <a:pt x="2139" y="9875"/>
                    <a:pt x="2418" y="9566"/>
                  </a:cubicBezTo>
                  <a:cubicBezTo>
                    <a:pt x="2544" y="9421"/>
                    <a:pt x="2679" y="9267"/>
                    <a:pt x="2833" y="9132"/>
                  </a:cubicBezTo>
                  <a:cubicBezTo>
                    <a:pt x="2862" y="9103"/>
                    <a:pt x="2901" y="9083"/>
                    <a:pt x="2939" y="9055"/>
                  </a:cubicBezTo>
                  <a:cubicBezTo>
                    <a:pt x="2949" y="9112"/>
                    <a:pt x="2959" y="9170"/>
                    <a:pt x="2968" y="9228"/>
                  </a:cubicBezTo>
                  <a:cubicBezTo>
                    <a:pt x="2997" y="9431"/>
                    <a:pt x="3026" y="9624"/>
                    <a:pt x="3045" y="9817"/>
                  </a:cubicBezTo>
                  <a:cubicBezTo>
                    <a:pt x="3103" y="10212"/>
                    <a:pt x="3161" y="10598"/>
                    <a:pt x="3219" y="10994"/>
                  </a:cubicBezTo>
                  <a:cubicBezTo>
                    <a:pt x="3267" y="11370"/>
                    <a:pt x="3316" y="11756"/>
                    <a:pt x="3393" y="12141"/>
                  </a:cubicBezTo>
                  <a:cubicBezTo>
                    <a:pt x="3460" y="12479"/>
                    <a:pt x="3595" y="12807"/>
                    <a:pt x="3923" y="13048"/>
                  </a:cubicBezTo>
                  <a:cubicBezTo>
                    <a:pt x="3959" y="13074"/>
                    <a:pt x="4007" y="13085"/>
                    <a:pt x="4059" y="13085"/>
                  </a:cubicBezTo>
                  <a:cubicBezTo>
                    <a:pt x="4202" y="13085"/>
                    <a:pt x="4378" y="13000"/>
                    <a:pt x="4435" y="12894"/>
                  </a:cubicBezTo>
                  <a:cubicBezTo>
                    <a:pt x="4608" y="12566"/>
                    <a:pt x="4782" y="12228"/>
                    <a:pt x="4936" y="11891"/>
                  </a:cubicBezTo>
                  <a:cubicBezTo>
                    <a:pt x="5062" y="11630"/>
                    <a:pt x="5197" y="11360"/>
                    <a:pt x="5235" y="11100"/>
                  </a:cubicBezTo>
                  <a:cubicBezTo>
                    <a:pt x="5544" y="11302"/>
                    <a:pt x="5872" y="11495"/>
                    <a:pt x="6219" y="11659"/>
                  </a:cubicBezTo>
                  <a:cubicBezTo>
                    <a:pt x="6861" y="11945"/>
                    <a:pt x="7613" y="12169"/>
                    <a:pt x="8466" y="12169"/>
                  </a:cubicBezTo>
                  <a:cubicBezTo>
                    <a:pt x="8562" y="12169"/>
                    <a:pt x="8658" y="12167"/>
                    <a:pt x="8756" y="12161"/>
                  </a:cubicBezTo>
                  <a:cubicBezTo>
                    <a:pt x="8949" y="12151"/>
                    <a:pt x="9161" y="11958"/>
                    <a:pt x="9094" y="11842"/>
                  </a:cubicBezTo>
                  <a:cubicBezTo>
                    <a:pt x="8862" y="11428"/>
                    <a:pt x="8660" y="11013"/>
                    <a:pt x="8448" y="10598"/>
                  </a:cubicBezTo>
                  <a:cubicBezTo>
                    <a:pt x="8341" y="10386"/>
                    <a:pt x="8235" y="10183"/>
                    <a:pt x="8129" y="9971"/>
                  </a:cubicBezTo>
                  <a:cubicBezTo>
                    <a:pt x="8071" y="9865"/>
                    <a:pt x="8013" y="9759"/>
                    <a:pt x="7965" y="9653"/>
                  </a:cubicBezTo>
                  <a:cubicBezTo>
                    <a:pt x="8602" y="9633"/>
                    <a:pt x="9296" y="9498"/>
                    <a:pt x="9943" y="9315"/>
                  </a:cubicBezTo>
                  <a:cubicBezTo>
                    <a:pt x="10165" y="9257"/>
                    <a:pt x="10290" y="8977"/>
                    <a:pt x="10097" y="8929"/>
                  </a:cubicBezTo>
                  <a:cubicBezTo>
                    <a:pt x="9296" y="8756"/>
                    <a:pt x="8544" y="8495"/>
                    <a:pt x="7840" y="8186"/>
                  </a:cubicBezTo>
                  <a:cubicBezTo>
                    <a:pt x="7483" y="8022"/>
                    <a:pt x="7145" y="7849"/>
                    <a:pt x="6817" y="7665"/>
                  </a:cubicBezTo>
                  <a:cubicBezTo>
                    <a:pt x="6624" y="7550"/>
                    <a:pt x="6431" y="7424"/>
                    <a:pt x="6238" y="7309"/>
                  </a:cubicBezTo>
                  <a:cubicBezTo>
                    <a:pt x="6238" y="7309"/>
                    <a:pt x="6248" y="7299"/>
                    <a:pt x="6258" y="7299"/>
                  </a:cubicBezTo>
                  <a:cubicBezTo>
                    <a:pt x="6431" y="7280"/>
                    <a:pt x="6605" y="7251"/>
                    <a:pt x="6788" y="7212"/>
                  </a:cubicBezTo>
                  <a:cubicBezTo>
                    <a:pt x="7010" y="7183"/>
                    <a:pt x="7232" y="7145"/>
                    <a:pt x="7454" y="7106"/>
                  </a:cubicBezTo>
                  <a:cubicBezTo>
                    <a:pt x="7579" y="7087"/>
                    <a:pt x="7705" y="7067"/>
                    <a:pt x="7821" y="7048"/>
                  </a:cubicBezTo>
                  <a:cubicBezTo>
                    <a:pt x="8013" y="7019"/>
                    <a:pt x="8197" y="6990"/>
                    <a:pt x="8390" y="6961"/>
                  </a:cubicBezTo>
                  <a:cubicBezTo>
                    <a:pt x="8785" y="6903"/>
                    <a:pt x="9181" y="6826"/>
                    <a:pt x="9576" y="6730"/>
                  </a:cubicBezTo>
                  <a:cubicBezTo>
                    <a:pt x="10377" y="6537"/>
                    <a:pt x="11178" y="6276"/>
                    <a:pt x="11969" y="5958"/>
                  </a:cubicBezTo>
                  <a:cubicBezTo>
                    <a:pt x="12190" y="5862"/>
                    <a:pt x="12210" y="5591"/>
                    <a:pt x="12007" y="5591"/>
                  </a:cubicBezTo>
                  <a:cubicBezTo>
                    <a:pt x="11322" y="5591"/>
                    <a:pt x="10647" y="5563"/>
                    <a:pt x="9981" y="5514"/>
                  </a:cubicBezTo>
                  <a:cubicBezTo>
                    <a:pt x="10329" y="5119"/>
                    <a:pt x="10657" y="4723"/>
                    <a:pt x="10956" y="4318"/>
                  </a:cubicBezTo>
                  <a:cubicBezTo>
                    <a:pt x="11129" y="4067"/>
                    <a:pt x="11313" y="3816"/>
                    <a:pt x="11467" y="3556"/>
                  </a:cubicBezTo>
                  <a:cubicBezTo>
                    <a:pt x="11621" y="3315"/>
                    <a:pt x="11766" y="3074"/>
                    <a:pt x="11843" y="2823"/>
                  </a:cubicBezTo>
                  <a:cubicBezTo>
                    <a:pt x="11853" y="2775"/>
                    <a:pt x="11833" y="2746"/>
                    <a:pt x="11795" y="2736"/>
                  </a:cubicBezTo>
                  <a:cubicBezTo>
                    <a:pt x="11795" y="2698"/>
                    <a:pt x="11776" y="2669"/>
                    <a:pt x="11727" y="2669"/>
                  </a:cubicBezTo>
                  <a:cubicBezTo>
                    <a:pt x="11467" y="2678"/>
                    <a:pt x="11197" y="2746"/>
                    <a:pt x="10927" y="2804"/>
                  </a:cubicBezTo>
                  <a:cubicBezTo>
                    <a:pt x="10637" y="2871"/>
                    <a:pt x="10348" y="2939"/>
                    <a:pt x="10068" y="3006"/>
                  </a:cubicBezTo>
                  <a:cubicBezTo>
                    <a:pt x="9595" y="3122"/>
                    <a:pt x="9132" y="3228"/>
                    <a:pt x="8660" y="3334"/>
                  </a:cubicBezTo>
                  <a:cubicBezTo>
                    <a:pt x="8882" y="2746"/>
                    <a:pt x="9075" y="2157"/>
                    <a:pt x="9248" y="1569"/>
                  </a:cubicBezTo>
                  <a:cubicBezTo>
                    <a:pt x="9280" y="1454"/>
                    <a:pt x="9190" y="1373"/>
                    <a:pt x="9086" y="1373"/>
                  </a:cubicBezTo>
                  <a:cubicBezTo>
                    <a:pt x="9033" y="1373"/>
                    <a:pt x="8976" y="1394"/>
                    <a:pt x="8930" y="1443"/>
                  </a:cubicBezTo>
                  <a:cubicBezTo>
                    <a:pt x="8457" y="1974"/>
                    <a:pt x="7975" y="2505"/>
                    <a:pt x="7493" y="3045"/>
                  </a:cubicBezTo>
                  <a:cubicBezTo>
                    <a:pt x="7251" y="3305"/>
                    <a:pt x="7020" y="3566"/>
                    <a:pt x="6779" y="3836"/>
                  </a:cubicBezTo>
                  <a:cubicBezTo>
                    <a:pt x="6663" y="3961"/>
                    <a:pt x="6547" y="4087"/>
                    <a:pt x="6431" y="4212"/>
                  </a:cubicBezTo>
                  <a:cubicBezTo>
                    <a:pt x="6354" y="4289"/>
                    <a:pt x="6267" y="4376"/>
                    <a:pt x="6190" y="4453"/>
                  </a:cubicBezTo>
                  <a:cubicBezTo>
                    <a:pt x="6036" y="4588"/>
                    <a:pt x="5882" y="4723"/>
                    <a:pt x="5727" y="4868"/>
                  </a:cubicBezTo>
                  <a:cubicBezTo>
                    <a:pt x="5602" y="4964"/>
                    <a:pt x="5467" y="5071"/>
                    <a:pt x="5341" y="5177"/>
                  </a:cubicBezTo>
                  <a:cubicBezTo>
                    <a:pt x="5341" y="5186"/>
                    <a:pt x="5332" y="5186"/>
                    <a:pt x="5332" y="5186"/>
                  </a:cubicBezTo>
                  <a:cubicBezTo>
                    <a:pt x="5370" y="4974"/>
                    <a:pt x="5390" y="4752"/>
                    <a:pt x="5428" y="4530"/>
                  </a:cubicBezTo>
                  <a:cubicBezTo>
                    <a:pt x="5486" y="4173"/>
                    <a:pt x="5544" y="3816"/>
                    <a:pt x="5611" y="3460"/>
                  </a:cubicBezTo>
                  <a:cubicBezTo>
                    <a:pt x="5737" y="2755"/>
                    <a:pt x="5872" y="2061"/>
                    <a:pt x="6017" y="1366"/>
                  </a:cubicBezTo>
                  <a:cubicBezTo>
                    <a:pt x="6042" y="1256"/>
                    <a:pt x="5938" y="1185"/>
                    <a:pt x="5832" y="1185"/>
                  </a:cubicBezTo>
                  <a:cubicBezTo>
                    <a:pt x="5780" y="1185"/>
                    <a:pt x="5727" y="1203"/>
                    <a:pt x="5689" y="1241"/>
                  </a:cubicBezTo>
                  <a:cubicBezTo>
                    <a:pt x="5332" y="1588"/>
                    <a:pt x="4965" y="1964"/>
                    <a:pt x="4666" y="2379"/>
                  </a:cubicBezTo>
                  <a:cubicBezTo>
                    <a:pt x="4618" y="2263"/>
                    <a:pt x="4570" y="2148"/>
                    <a:pt x="4521" y="2042"/>
                  </a:cubicBezTo>
                  <a:cubicBezTo>
                    <a:pt x="4435" y="1829"/>
                    <a:pt x="4348" y="1607"/>
                    <a:pt x="4261" y="1395"/>
                  </a:cubicBezTo>
                  <a:cubicBezTo>
                    <a:pt x="4078" y="961"/>
                    <a:pt x="3894" y="537"/>
                    <a:pt x="3721" y="103"/>
                  </a:cubicBezTo>
                  <a:cubicBezTo>
                    <a:pt x="3695" y="35"/>
                    <a:pt x="3626" y="1"/>
                    <a:pt x="3556" y="1"/>
                  </a:cubicBezTo>
                  <a:close/>
                </a:path>
              </a:pathLst>
            </a:custGeom>
            <a:solidFill>
              <a:srgbClr val="EA0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059675" y="3249375"/>
              <a:ext cx="257275" cy="282625"/>
            </a:xfrm>
            <a:custGeom>
              <a:avLst/>
              <a:gdLst/>
              <a:ahLst/>
              <a:cxnLst/>
              <a:rect l="l" t="t" r="r" b="b"/>
              <a:pathLst>
                <a:path w="10291" h="11305" extrusionOk="0">
                  <a:moveTo>
                    <a:pt x="836" y="0"/>
                  </a:moveTo>
                  <a:cubicBezTo>
                    <a:pt x="798" y="29"/>
                    <a:pt x="769" y="58"/>
                    <a:pt x="759" y="116"/>
                  </a:cubicBezTo>
                  <a:cubicBezTo>
                    <a:pt x="692" y="463"/>
                    <a:pt x="750" y="810"/>
                    <a:pt x="856" y="1138"/>
                  </a:cubicBezTo>
                  <a:cubicBezTo>
                    <a:pt x="971" y="1505"/>
                    <a:pt x="1116" y="1862"/>
                    <a:pt x="1261" y="2228"/>
                  </a:cubicBezTo>
                  <a:cubicBezTo>
                    <a:pt x="1406" y="2585"/>
                    <a:pt x="1550" y="2952"/>
                    <a:pt x="1705" y="3318"/>
                  </a:cubicBezTo>
                  <a:cubicBezTo>
                    <a:pt x="1782" y="3502"/>
                    <a:pt x="1859" y="3685"/>
                    <a:pt x="1936" y="3859"/>
                  </a:cubicBezTo>
                  <a:cubicBezTo>
                    <a:pt x="1955" y="3917"/>
                    <a:pt x="1975" y="3974"/>
                    <a:pt x="2004" y="4032"/>
                  </a:cubicBezTo>
                  <a:cubicBezTo>
                    <a:pt x="1955" y="4023"/>
                    <a:pt x="1917" y="4023"/>
                    <a:pt x="1888" y="4013"/>
                  </a:cubicBezTo>
                  <a:cubicBezTo>
                    <a:pt x="1705" y="3974"/>
                    <a:pt x="1531" y="3907"/>
                    <a:pt x="1367" y="3839"/>
                  </a:cubicBezTo>
                  <a:cubicBezTo>
                    <a:pt x="1020" y="3695"/>
                    <a:pt x="682" y="3540"/>
                    <a:pt x="306" y="3463"/>
                  </a:cubicBezTo>
                  <a:cubicBezTo>
                    <a:pt x="290" y="3460"/>
                    <a:pt x="274" y="3459"/>
                    <a:pt x="258" y="3459"/>
                  </a:cubicBezTo>
                  <a:cubicBezTo>
                    <a:pt x="121" y="3459"/>
                    <a:pt x="0" y="3564"/>
                    <a:pt x="26" y="3685"/>
                  </a:cubicBezTo>
                  <a:cubicBezTo>
                    <a:pt x="65" y="3907"/>
                    <a:pt x="229" y="4071"/>
                    <a:pt x="412" y="4206"/>
                  </a:cubicBezTo>
                  <a:cubicBezTo>
                    <a:pt x="615" y="4370"/>
                    <a:pt x="836" y="4534"/>
                    <a:pt x="1049" y="4688"/>
                  </a:cubicBezTo>
                  <a:cubicBezTo>
                    <a:pt x="1483" y="5007"/>
                    <a:pt x="1936" y="5315"/>
                    <a:pt x="2409" y="5605"/>
                  </a:cubicBezTo>
                  <a:cubicBezTo>
                    <a:pt x="2438" y="5624"/>
                    <a:pt x="2467" y="5634"/>
                    <a:pt x="2496" y="5643"/>
                  </a:cubicBezTo>
                  <a:cubicBezTo>
                    <a:pt x="2476" y="5663"/>
                    <a:pt x="2457" y="5692"/>
                    <a:pt x="2438" y="5720"/>
                  </a:cubicBezTo>
                  <a:cubicBezTo>
                    <a:pt x="2187" y="6222"/>
                    <a:pt x="1936" y="6714"/>
                    <a:pt x="1666" y="7206"/>
                  </a:cubicBezTo>
                  <a:cubicBezTo>
                    <a:pt x="1531" y="7447"/>
                    <a:pt x="1386" y="7688"/>
                    <a:pt x="1251" y="7939"/>
                  </a:cubicBezTo>
                  <a:cubicBezTo>
                    <a:pt x="1126" y="8151"/>
                    <a:pt x="1020" y="8364"/>
                    <a:pt x="1078" y="8585"/>
                  </a:cubicBezTo>
                  <a:cubicBezTo>
                    <a:pt x="1095" y="8667"/>
                    <a:pt x="1183" y="8710"/>
                    <a:pt x="1286" y="8710"/>
                  </a:cubicBezTo>
                  <a:cubicBezTo>
                    <a:pt x="1353" y="8710"/>
                    <a:pt x="1427" y="8691"/>
                    <a:pt x="1492" y="8653"/>
                  </a:cubicBezTo>
                  <a:cubicBezTo>
                    <a:pt x="1869" y="8402"/>
                    <a:pt x="2139" y="8094"/>
                    <a:pt x="2418" y="7785"/>
                  </a:cubicBezTo>
                  <a:cubicBezTo>
                    <a:pt x="2544" y="7640"/>
                    <a:pt x="2679" y="7486"/>
                    <a:pt x="2833" y="7351"/>
                  </a:cubicBezTo>
                  <a:cubicBezTo>
                    <a:pt x="2862" y="7322"/>
                    <a:pt x="2901" y="7302"/>
                    <a:pt x="2939" y="7274"/>
                  </a:cubicBezTo>
                  <a:cubicBezTo>
                    <a:pt x="2949" y="7331"/>
                    <a:pt x="2959" y="7389"/>
                    <a:pt x="2968" y="7447"/>
                  </a:cubicBezTo>
                  <a:cubicBezTo>
                    <a:pt x="2997" y="7650"/>
                    <a:pt x="3026" y="7843"/>
                    <a:pt x="3045" y="8036"/>
                  </a:cubicBezTo>
                  <a:cubicBezTo>
                    <a:pt x="3103" y="8431"/>
                    <a:pt x="3161" y="8817"/>
                    <a:pt x="3219" y="9213"/>
                  </a:cubicBezTo>
                  <a:cubicBezTo>
                    <a:pt x="3267" y="9589"/>
                    <a:pt x="3316" y="9975"/>
                    <a:pt x="3393" y="10360"/>
                  </a:cubicBezTo>
                  <a:cubicBezTo>
                    <a:pt x="3460" y="10698"/>
                    <a:pt x="3595" y="11026"/>
                    <a:pt x="3923" y="11267"/>
                  </a:cubicBezTo>
                  <a:cubicBezTo>
                    <a:pt x="3959" y="11293"/>
                    <a:pt x="4007" y="11304"/>
                    <a:pt x="4059" y="11304"/>
                  </a:cubicBezTo>
                  <a:cubicBezTo>
                    <a:pt x="4202" y="11304"/>
                    <a:pt x="4378" y="11219"/>
                    <a:pt x="4435" y="11113"/>
                  </a:cubicBezTo>
                  <a:cubicBezTo>
                    <a:pt x="4608" y="10785"/>
                    <a:pt x="4782" y="10447"/>
                    <a:pt x="4936" y="10110"/>
                  </a:cubicBezTo>
                  <a:cubicBezTo>
                    <a:pt x="5062" y="9849"/>
                    <a:pt x="5197" y="9579"/>
                    <a:pt x="5235" y="9319"/>
                  </a:cubicBezTo>
                  <a:cubicBezTo>
                    <a:pt x="5544" y="9521"/>
                    <a:pt x="5872" y="9714"/>
                    <a:pt x="6219" y="9878"/>
                  </a:cubicBezTo>
                  <a:cubicBezTo>
                    <a:pt x="6861" y="10164"/>
                    <a:pt x="7613" y="10388"/>
                    <a:pt x="8466" y="10388"/>
                  </a:cubicBezTo>
                  <a:cubicBezTo>
                    <a:pt x="8562" y="10388"/>
                    <a:pt x="8658" y="10386"/>
                    <a:pt x="8756" y="10380"/>
                  </a:cubicBezTo>
                  <a:cubicBezTo>
                    <a:pt x="8949" y="10370"/>
                    <a:pt x="9161" y="10177"/>
                    <a:pt x="9094" y="10061"/>
                  </a:cubicBezTo>
                  <a:cubicBezTo>
                    <a:pt x="8862" y="9647"/>
                    <a:pt x="8660" y="9232"/>
                    <a:pt x="8448" y="8817"/>
                  </a:cubicBezTo>
                  <a:cubicBezTo>
                    <a:pt x="8341" y="8605"/>
                    <a:pt x="8235" y="8402"/>
                    <a:pt x="8129" y="8190"/>
                  </a:cubicBezTo>
                  <a:cubicBezTo>
                    <a:pt x="8071" y="8084"/>
                    <a:pt x="8013" y="7978"/>
                    <a:pt x="7965" y="7872"/>
                  </a:cubicBezTo>
                  <a:cubicBezTo>
                    <a:pt x="8602" y="7852"/>
                    <a:pt x="9296" y="7717"/>
                    <a:pt x="9943" y="7534"/>
                  </a:cubicBezTo>
                  <a:cubicBezTo>
                    <a:pt x="10165" y="7476"/>
                    <a:pt x="10290" y="7196"/>
                    <a:pt x="10097" y="7148"/>
                  </a:cubicBezTo>
                  <a:cubicBezTo>
                    <a:pt x="9808" y="7090"/>
                    <a:pt x="9518" y="7013"/>
                    <a:pt x="9239" y="6926"/>
                  </a:cubicBezTo>
                  <a:cubicBezTo>
                    <a:pt x="8945" y="6961"/>
                    <a:pt x="8649" y="6978"/>
                    <a:pt x="8352" y="6978"/>
                  </a:cubicBezTo>
                  <a:cubicBezTo>
                    <a:pt x="7166" y="6978"/>
                    <a:pt x="5974" y="6701"/>
                    <a:pt x="4956" y="6145"/>
                  </a:cubicBezTo>
                  <a:cubicBezTo>
                    <a:pt x="2727" y="4929"/>
                    <a:pt x="1039" y="2547"/>
                    <a:pt x="836" y="0"/>
                  </a:cubicBezTo>
                  <a:close/>
                </a:path>
              </a:pathLst>
            </a:custGeom>
            <a:solidFill>
              <a:srgbClr val="BC04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020775" y="3292050"/>
              <a:ext cx="308225" cy="117000"/>
            </a:xfrm>
            <a:custGeom>
              <a:avLst/>
              <a:gdLst/>
              <a:ahLst/>
              <a:cxnLst/>
              <a:rect l="l" t="t" r="r" b="b"/>
              <a:pathLst>
                <a:path w="12329" h="4680" fill="none" extrusionOk="0">
                  <a:moveTo>
                    <a:pt x="12328" y="1"/>
                  </a:moveTo>
                  <a:cubicBezTo>
                    <a:pt x="12328" y="1"/>
                    <a:pt x="9569" y="2210"/>
                    <a:pt x="3762" y="4033"/>
                  </a:cubicBezTo>
                  <a:cubicBezTo>
                    <a:pt x="3762" y="4033"/>
                    <a:pt x="945" y="4679"/>
                    <a:pt x="0" y="4438"/>
                  </a:cubicBezTo>
                </a:path>
              </a:pathLst>
            </a:custGeom>
            <a:noFill/>
            <a:ln w="4100" cap="rnd" cmpd="sng">
              <a:solidFill>
                <a:srgbClr val="3307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148825" y="3254425"/>
              <a:ext cx="100100" cy="174875"/>
            </a:xfrm>
            <a:custGeom>
              <a:avLst/>
              <a:gdLst/>
              <a:ahLst/>
              <a:cxnLst/>
              <a:rect l="l" t="t" r="r" b="b"/>
              <a:pathLst>
                <a:path w="4004" h="6995" fill="none" extrusionOk="0">
                  <a:moveTo>
                    <a:pt x="4004" y="6994"/>
                  </a:moveTo>
                  <a:lnTo>
                    <a:pt x="367" y="4959"/>
                  </a:lnTo>
                  <a:lnTo>
                    <a:pt x="0" y="1"/>
                  </a:lnTo>
                </a:path>
              </a:pathLst>
            </a:custGeom>
            <a:noFill/>
            <a:ln w="4100" cap="rnd" cmpd="sng">
              <a:solidFill>
                <a:srgbClr val="3307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4157975" y="3378375"/>
              <a:ext cx="88050" cy="110725"/>
            </a:xfrm>
            <a:custGeom>
              <a:avLst/>
              <a:gdLst/>
              <a:ahLst/>
              <a:cxnLst/>
              <a:rect l="l" t="t" r="r" b="b"/>
              <a:pathLst>
                <a:path w="3522" h="4429" fill="none" extrusionOk="0">
                  <a:moveTo>
                    <a:pt x="261" y="4429"/>
                  </a:moveTo>
                  <a:lnTo>
                    <a:pt x="1" y="1"/>
                  </a:lnTo>
                  <a:lnTo>
                    <a:pt x="3522" y="4323"/>
                  </a:lnTo>
                </a:path>
              </a:pathLst>
            </a:custGeom>
            <a:noFill/>
            <a:ln w="4100" cap="rnd" cmpd="sng">
              <a:solidFill>
                <a:srgbClr val="3307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4107825" y="3273000"/>
              <a:ext cx="78400" cy="105400"/>
            </a:xfrm>
            <a:custGeom>
              <a:avLst/>
              <a:gdLst/>
              <a:ahLst/>
              <a:cxnLst/>
              <a:rect l="l" t="t" r="r" b="b"/>
              <a:pathLst>
                <a:path w="3136" h="4216" fill="none" extrusionOk="0">
                  <a:moveTo>
                    <a:pt x="0" y="753"/>
                  </a:moveTo>
                  <a:lnTo>
                    <a:pt x="2007" y="4216"/>
                  </a:lnTo>
                  <a:lnTo>
                    <a:pt x="3136" y="0"/>
                  </a:lnTo>
                </a:path>
              </a:pathLst>
            </a:custGeom>
            <a:noFill/>
            <a:ln w="4100" cap="rnd" cmpd="sng">
              <a:solidFill>
                <a:srgbClr val="3307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4233475" y="3277100"/>
              <a:ext cx="94075" cy="79600"/>
            </a:xfrm>
            <a:custGeom>
              <a:avLst/>
              <a:gdLst/>
              <a:ahLst/>
              <a:cxnLst/>
              <a:rect l="l" t="t" r="r" b="b"/>
              <a:pathLst>
                <a:path w="3763" h="3184" fill="none" extrusionOk="0">
                  <a:moveTo>
                    <a:pt x="3762" y="3029"/>
                  </a:moveTo>
                  <a:cubicBezTo>
                    <a:pt x="3762" y="3029"/>
                    <a:pt x="338" y="3184"/>
                    <a:pt x="0" y="2798"/>
                  </a:cubicBezTo>
                  <a:lnTo>
                    <a:pt x="1312" y="0"/>
                  </a:lnTo>
                </a:path>
              </a:pathLst>
            </a:custGeom>
            <a:noFill/>
            <a:ln w="4100" cap="rnd" cmpd="sng">
              <a:solidFill>
                <a:srgbClr val="3307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193;p6"/>
          <p:cNvGrpSpPr/>
          <p:nvPr/>
        </p:nvGrpSpPr>
        <p:grpSpPr>
          <a:xfrm flipH="1">
            <a:off x="165233" y="3911222"/>
            <a:ext cx="376326" cy="771841"/>
            <a:chOff x="1705414" y="2870585"/>
            <a:chExt cx="376326" cy="771841"/>
          </a:xfrm>
        </p:grpSpPr>
        <p:sp>
          <p:nvSpPr>
            <p:cNvPr id="194" name="Google Shape;194;p6"/>
            <p:cNvSpPr/>
            <p:nvPr/>
          </p:nvSpPr>
          <p:spPr>
            <a:xfrm>
              <a:off x="1705414" y="2870585"/>
              <a:ext cx="376326" cy="472830"/>
            </a:xfrm>
            <a:custGeom>
              <a:avLst/>
              <a:gdLst/>
              <a:ahLst/>
              <a:cxnLst/>
              <a:rect l="l" t="t" r="r" b="b"/>
              <a:pathLst>
                <a:path w="4574" h="8226" extrusionOk="0">
                  <a:moveTo>
                    <a:pt x="1849" y="1"/>
                  </a:moveTo>
                  <a:cubicBezTo>
                    <a:pt x="1818" y="1"/>
                    <a:pt x="1787" y="4"/>
                    <a:pt x="1756" y="9"/>
                  </a:cubicBezTo>
                  <a:cubicBezTo>
                    <a:pt x="1399" y="86"/>
                    <a:pt x="1332" y="462"/>
                    <a:pt x="1255" y="761"/>
                  </a:cubicBezTo>
                  <a:cubicBezTo>
                    <a:pt x="637" y="3096"/>
                    <a:pt x="223" y="5479"/>
                    <a:pt x="10" y="7890"/>
                  </a:cubicBezTo>
                  <a:cubicBezTo>
                    <a:pt x="1" y="8064"/>
                    <a:pt x="165" y="8199"/>
                    <a:pt x="319" y="8199"/>
                  </a:cubicBezTo>
                  <a:cubicBezTo>
                    <a:pt x="904" y="8216"/>
                    <a:pt x="1488" y="8226"/>
                    <a:pt x="2070" y="8226"/>
                  </a:cubicBezTo>
                  <a:cubicBezTo>
                    <a:pt x="2783" y="8226"/>
                    <a:pt x="3495" y="8211"/>
                    <a:pt x="4207" y="8180"/>
                  </a:cubicBezTo>
                  <a:cubicBezTo>
                    <a:pt x="4409" y="8180"/>
                    <a:pt x="4573" y="7987"/>
                    <a:pt x="4515" y="7784"/>
                  </a:cubicBezTo>
                  <a:cubicBezTo>
                    <a:pt x="4361" y="7234"/>
                    <a:pt x="4207" y="6675"/>
                    <a:pt x="4052" y="6125"/>
                  </a:cubicBezTo>
                  <a:cubicBezTo>
                    <a:pt x="3782" y="5141"/>
                    <a:pt x="3512" y="4167"/>
                    <a:pt x="3232" y="3183"/>
                  </a:cubicBezTo>
                  <a:cubicBezTo>
                    <a:pt x="3097" y="2700"/>
                    <a:pt x="2962" y="2208"/>
                    <a:pt x="2818" y="1726"/>
                  </a:cubicBezTo>
                  <a:cubicBezTo>
                    <a:pt x="2750" y="1475"/>
                    <a:pt x="2673" y="1234"/>
                    <a:pt x="2596" y="993"/>
                  </a:cubicBezTo>
                  <a:cubicBezTo>
                    <a:pt x="2547" y="868"/>
                    <a:pt x="2509" y="742"/>
                    <a:pt x="2461" y="617"/>
                  </a:cubicBezTo>
                  <a:cubicBezTo>
                    <a:pt x="2412" y="491"/>
                    <a:pt x="2354" y="395"/>
                    <a:pt x="2287" y="279"/>
                  </a:cubicBezTo>
                  <a:cubicBezTo>
                    <a:pt x="2287" y="269"/>
                    <a:pt x="2277" y="260"/>
                    <a:pt x="2277" y="260"/>
                  </a:cubicBezTo>
                  <a:cubicBezTo>
                    <a:pt x="2258" y="212"/>
                    <a:pt x="2239" y="183"/>
                    <a:pt x="2210" y="154"/>
                  </a:cubicBezTo>
                  <a:cubicBezTo>
                    <a:pt x="2116" y="52"/>
                    <a:pt x="1983" y="1"/>
                    <a:pt x="1849" y="1"/>
                  </a:cubicBezTo>
                  <a:close/>
                </a:path>
              </a:pathLst>
            </a:custGeom>
            <a:solidFill>
              <a:srgbClr val="7EA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1705414" y="3157178"/>
              <a:ext cx="376326" cy="186235"/>
            </a:xfrm>
            <a:custGeom>
              <a:avLst/>
              <a:gdLst/>
              <a:ahLst/>
              <a:cxnLst/>
              <a:rect l="l" t="t" r="r" b="b"/>
              <a:pathLst>
                <a:path w="4574" h="3240" extrusionOk="0">
                  <a:moveTo>
                    <a:pt x="367" y="1"/>
                  </a:moveTo>
                  <a:cubicBezTo>
                    <a:pt x="213" y="965"/>
                    <a:pt x="97" y="1930"/>
                    <a:pt x="10" y="2904"/>
                  </a:cubicBezTo>
                  <a:cubicBezTo>
                    <a:pt x="1" y="3078"/>
                    <a:pt x="165" y="3213"/>
                    <a:pt x="319" y="3213"/>
                  </a:cubicBezTo>
                  <a:cubicBezTo>
                    <a:pt x="904" y="3230"/>
                    <a:pt x="1488" y="3240"/>
                    <a:pt x="2070" y="3240"/>
                  </a:cubicBezTo>
                  <a:cubicBezTo>
                    <a:pt x="2783" y="3240"/>
                    <a:pt x="3495" y="3225"/>
                    <a:pt x="4207" y="3194"/>
                  </a:cubicBezTo>
                  <a:cubicBezTo>
                    <a:pt x="4409" y="3194"/>
                    <a:pt x="4573" y="3001"/>
                    <a:pt x="4515" y="2798"/>
                  </a:cubicBezTo>
                  <a:cubicBezTo>
                    <a:pt x="4361" y="2248"/>
                    <a:pt x="4207" y="1689"/>
                    <a:pt x="4052" y="1139"/>
                  </a:cubicBezTo>
                  <a:cubicBezTo>
                    <a:pt x="4023" y="1033"/>
                    <a:pt x="3994" y="927"/>
                    <a:pt x="3965" y="821"/>
                  </a:cubicBezTo>
                  <a:cubicBezTo>
                    <a:pt x="3715" y="927"/>
                    <a:pt x="3416" y="975"/>
                    <a:pt x="3242" y="994"/>
                  </a:cubicBezTo>
                  <a:cubicBezTo>
                    <a:pt x="3087" y="1017"/>
                    <a:pt x="2939" y="1028"/>
                    <a:pt x="2794" y="1028"/>
                  </a:cubicBezTo>
                  <a:cubicBezTo>
                    <a:pt x="2314" y="1028"/>
                    <a:pt x="1878" y="908"/>
                    <a:pt x="1419" y="686"/>
                  </a:cubicBezTo>
                  <a:cubicBezTo>
                    <a:pt x="1043" y="502"/>
                    <a:pt x="686" y="271"/>
                    <a:pt x="367" y="1"/>
                  </a:cubicBezTo>
                  <a:close/>
                </a:path>
              </a:pathLst>
            </a:custGeom>
            <a:solidFill>
              <a:srgbClr val="5C8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1780037" y="2959563"/>
              <a:ext cx="221484" cy="682862"/>
            </a:xfrm>
            <a:custGeom>
              <a:avLst/>
              <a:gdLst/>
              <a:ahLst/>
              <a:cxnLst/>
              <a:rect l="l" t="t" r="r" b="b"/>
              <a:pathLst>
                <a:path w="2692" h="11880" extrusionOk="0">
                  <a:moveTo>
                    <a:pt x="1077" y="1"/>
                  </a:moveTo>
                  <a:cubicBezTo>
                    <a:pt x="1047" y="1"/>
                    <a:pt x="1015" y="20"/>
                    <a:pt x="1004" y="43"/>
                  </a:cubicBezTo>
                  <a:cubicBezTo>
                    <a:pt x="955" y="159"/>
                    <a:pt x="955" y="313"/>
                    <a:pt x="955" y="439"/>
                  </a:cubicBezTo>
                  <a:cubicBezTo>
                    <a:pt x="955" y="574"/>
                    <a:pt x="955" y="718"/>
                    <a:pt x="946" y="853"/>
                  </a:cubicBezTo>
                  <a:cubicBezTo>
                    <a:pt x="946" y="1017"/>
                    <a:pt x="946" y="1191"/>
                    <a:pt x="936" y="1355"/>
                  </a:cubicBezTo>
                  <a:cubicBezTo>
                    <a:pt x="927" y="1403"/>
                    <a:pt x="927" y="1442"/>
                    <a:pt x="917" y="1490"/>
                  </a:cubicBezTo>
                  <a:cubicBezTo>
                    <a:pt x="907" y="1451"/>
                    <a:pt x="888" y="1403"/>
                    <a:pt x="878" y="1365"/>
                  </a:cubicBezTo>
                  <a:cubicBezTo>
                    <a:pt x="830" y="1239"/>
                    <a:pt x="792" y="1123"/>
                    <a:pt x="743" y="998"/>
                  </a:cubicBezTo>
                  <a:cubicBezTo>
                    <a:pt x="695" y="873"/>
                    <a:pt x="647" y="747"/>
                    <a:pt x="570" y="631"/>
                  </a:cubicBezTo>
                  <a:cubicBezTo>
                    <a:pt x="562" y="616"/>
                    <a:pt x="545" y="608"/>
                    <a:pt x="527" y="608"/>
                  </a:cubicBezTo>
                  <a:cubicBezTo>
                    <a:pt x="501" y="608"/>
                    <a:pt x="473" y="626"/>
                    <a:pt x="473" y="660"/>
                  </a:cubicBezTo>
                  <a:cubicBezTo>
                    <a:pt x="483" y="795"/>
                    <a:pt x="531" y="921"/>
                    <a:pt x="570" y="1046"/>
                  </a:cubicBezTo>
                  <a:cubicBezTo>
                    <a:pt x="608" y="1172"/>
                    <a:pt x="647" y="1297"/>
                    <a:pt x="685" y="1422"/>
                  </a:cubicBezTo>
                  <a:cubicBezTo>
                    <a:pt x="734" y="1548"/>
                    <a:pt x="772" y="1673"/>
                    <a:pt x="811" y="1799"/>
                  </a:cubicBezTo>
                  <a:cubicBezTo>
                    <a:pt x="830" y="1876"/>
                    <a:pt x="859" y="1953"/>
                    <a:pt x="888" y="2030"/>
                  </a:cubicBezTo>
                  <a:cubicBezTo>
                    <a:pt x="888" y="2069"/>
                    <a:pt x="888" y="2107"/>
                    <a:pt x="888" y="2146"/>
                  </a:cubicBezTo>
                  <a:cubicBezTo>
                    <a:pt x="869" y="2484"/>
                    <a:pt x="859" y="2831"/>
                    <a:pt x="859" y="3178"/>
                  </a:cubicBezTo>
                  <a:cubicBezTo>
                    <a:pt x="840" y="3140"/>
                    <a:pt x="830" y="3111"/>
                    <a:pt x="811" y="3072"/>
                  </a:cubicBezTo>
                  <a:cubicBezTo>
                    <a:pt x="753" y="2947"/>
                    <a:pt x="695" y="2821"/>
                    <a:pt x="628" y="2696"/>
                  </a:cubicBezTo>
                  <a:cubicBezTo>
                    <a:pt x="570" y="2580"/>
                    <a:pt x="512" y="2435"/>
                    <a:pt x="406" y="2358"/>
                  </a:cubicBezTo>
                  <a:cubicBezTo>
                    <a:pt x="395" y="2347"/>
                    <a:pt x="380" y="2342"/>
                    <a:pt x="366" y="2342"/>
                  </a:cubicBezTo>
                  <a:cubicBezTo>
                    <a:pt x="343" y="2342"/>
                    <a:pt x="322" y="2357"/>
                    <a:pt x="328" y="2387"/>
                  </a:cubicBezTo>
                  <a:cubicBezTo>
                    <a:pt x="328" y="2522"/>
                    <a:pt x="396" y="2648"/>
                    <a:pt x="444" y="2773"/>
                  </a:cubicBezTo>
                  <a:cubicBezTo>
                    <a:pt x="502" y="2898"/>
                    <a:pt x="550" y="3033"/>
                    <a:pt x="599" y="3169"/>
                  </a:cubicBezTo>
                  <a:cubicBezTo>
                    <a:pt x="647" y="3294"/>
                    <a:pt x="695" y="3429"/>
                    <a:pt x="734" y="3564"/>
                  </a:cubicBezTo>
                  <a:cubicBezTo>
                    <a:pt x="753" y="3632"/>
                    <a:pt x="782" y="3747"/>
                    <a:pt x="840" y="3815"/>
                  </a:cubicBezTo>
                  <a:cubicBezTo>
                    <a:pt x="840" y="4259"/>
                    <a:pt x="840" y="4702"/>
                    <a:pt x="840" y="5136"/>
                  </a:cubicBezTo>
                  <a:cubicBezTo>
                    <a:pt x="772" y="5001"/>
                    <a:pt x="705" y="4866"/>
                    <a:pt x="637" y="4722"/>
                  </a:cubicBezTo>
                  <a:cubicBezTo>
                    <a:pt x="541" y="4519"/>
                    <a:pt x="454" y="4316"/>
                    <a:pt x="377" y="4104"/>
                  </a:cubicBezTo>
                  <a:cubicBezTo>
                    <a:pt x="300" y="3921"/>
                    <a:pt x="232" y="3718"/>
                    <a:pt x="87" y="3574"/>
                  </a:cubicBezTo>
                  <a:cubicBezTo>
                    <a:pt x="83" y="3570"/>
                    <a:pt x="76" y="3567"/>
                    <a:pt x="69" y="3567"/>
                  </a:cubicBezTo>
                  <a:cubicBezTo>
                    <a:pt x="59" y="3567"/>
                    <a:pt x="49" y="3572"/>
                    <a:pt x="49" y="3583"/>
                  </a:cubicBezTo>
                  <a:cubicBezTo>
                    <a:pt x="0" y="3796"/>
                    <a:pt x="68" y="4017"/>
                    <a:pt x="136" y="4210"/>
                  </a:cubicBezTo>
                  <a:cubicBezTo>
                    <a:pt x="213" y="4423"/>
                    <a:pt x="300" y="4635"/>
                    <a:pt x="386" y="4837"/>
                  </a:cubicBezTo>
                  <a:cubicBezTo>
                    <a:pt x="483" y="5059"/>
                    <a:pt x="589" y="5262"/>
                    <a:pt x="705" y="5474"/>
                  </a:cubicBezTo>
                  <a:cubicBezTo>
                    <a:pt x="753" y="5542"/>
                    <a:pt x="792" y="5628"/>
                    <a:pt x="840" y="5706"/>
                  </a:cubicBezTo>
                  <a:cubicBezTo>
                    <a:pt x="840" y="6284"/>
                    <a:pt x="840" y="6873"/>
                    <a:pt x="840" y="7452"/>
                  </a:cubicBezTo>
                  <a:lnTo>
                    <a:pt x="840" y="9545"/>
                  </a:lnTo>
                  <a:cubicBezTo>
                    <a:pt x="840" y="10249"/>
                    <a:pt x="830" y="10944"/>
                    <a:pt x="849" y="11648"/>
                  </a:cubicBezTo>
                  <a:cubicBezTo>
                    <a:pt x="854" y="11802"/>
                    <a:pt x="972" y="11879"/>
                    <a:pt x="1091" y="11879"/>
                  </a:cubicBezTo>
                  <a:cubicBezTo>
                    <a:pt x="1209" y="11879"/>
                    <a:pt x="1327" y="11802"/>
                    <a:pt x="1332" y="11648"/>
                  </a:cubicBezTo>
                  <a:cubicBezTo>
                    <a:pt x="1361" y="10857"/>
                    <a:pt x="1341" y="10056"/>
                    <a:pt x="1341" y="9265"/>
                  </a:cubicBezTo>
                  <a:cubicBezTo>
                    <a:pt x="1341" y="8272"/>
                    <a:pt x="1341" y="7278"/>
                    <a:pt x="1341" y="6275"/>
                  </a:cubicBezTo>
                  <a:cubicBezTo>
                    <a:pt x="1399" y="6236"/>
                    <a:pt x="1447" y="6188"/>
                    <a:pt x="1505" y="6149"/>
                  </a:cubicBezTo>
                  <a:cubicBezTo>
                    <a:pt x="1573" y="6091"/>
                    <a:pt x="1640" y="6043"/>
                    <a:pt x="1708" y="5976"/>
                  </a:cubicBezTo>
                  <a:cubicBezTo>
                    <a:pt x="1824" y="5860"/>
                    <a:pt x="1949" y="5744"/>
                    <a:pt x="2074" y="5619"/>
                  </a:cubicBezTo>
                  <a:cubicBezTo>
                    <a:pt x="2190" y="5503"/>
                    <a:pt x="2316" y="5378"/>
                    <a:pt x="2431" y="5243"/>
                  </a:cubicBezTo>
                  <a:cubicBezTo>
                    <a:pt x="2480" y="5185"/>
                    <a:pt x="2538" y="5127"/>
                    <a:pt x="2586" y="5059"/>
                  </a:cubicBezTo>
                  <a:cubicBezTo>
                    <a:pt x="2644" y="4992"/>
                    <a:pt x="2673" y="4934"/>
                    <a:pt x="2692" y="4847"/>
                  </a:cubicBezTo>
                  <a:cubicBezTo>
                    <a:pt x="2692" y="4821"/>
                    <a:pt x="2676" y="4788"/>
                    <a:pt x="2653" y="4788"/>
                  </a:cubicBezTo>
                  <a:cubicBezTo>
                    <a:pt x="2650" y="4788"/>
                    <a:pt x="2647" y="4788"/>
                    <a:pt x="2644" y="4789"/>
                  </a:cubicBezTo>
                  <a:cubicBezTo>
                    <a:pt x="2557" y="4818"/>
                    <a:pt x="2509" y="4857"/>
                    <a:pt x="2451" y="4915"/>
                  </a:cubicBezTo>
                  <a:cubicBezTo>
                    <a:pt x="2383" y="4972"/>
                    <a:pt x="2325" y="5040"/>
                    <a:pt x="2267" y="5098"/>
                  </a:cubicBezTo>
                  <a:cubicBezTo>
                    <a:pt x="2152" y="5214"/>
                    <a:pt x="2026" y="5329"/>
                    <a:pt x="1901" y="5435"/>
                  </a:cubicBezTo>
                  <a:cubicBezTo>
                    <a:pt x="1775" y="5551"/>
                    <a:pt x="1650" y="5648"/>
                    <a:pt x="1505" y="5744"/>
                  </a:cubicBezTo>
                  <a:cubicBezTo>
                    <a:pt x="1447" y="5783"/>
                    <a:pt x="1390" y="5831"/>
                    <a:pt x="1341" y="5870"/>
                  </a:cubicBezTo>
                  <a:cubicBezTo>
                    <a:pt x="1341" y="5628"/>
                    <a:pt x="1341" y="5378"/>
                    <a:pt x="1341" y="5127"/>
                  </a:cubicBezTo>
                  <a:cubicBezTo>
                    <a:pt x="1341" y="5069"/>
                    <a:pt x="1341" y="5001"/>
                    <a:pt x="1341" y="4943"/>
                  </a:cubicBezTo>
                  <a:cubicBezTo>
                    <a:pt x="1476" y="4760"/>
                    <a:pt x="1592" y="4558"/>
                    <a:pt x="1718" y="4355"/>
                  </a:cubicBezTo>
                  <a:cubicBezTo>
                    <a:pt x="1853" y="4152"/>
                    <a:pt x="2007" y="3940"/>
                    <a:pt x="2084" y="3709"/>
                  </a:cubicBezTo>
                  <a:cubicBezTo>
                    <a:pt x="2105" y="3653"/>
                    <a:pt x="2060" y="3612"/>
                    <a:pt x="2012" y="3612"/>
                  </a:cubicBezTo>
                  <a:cubicBezTo>
                    <a:pt x="1994" y="3612"/>
                    <a:pt x="1975" y="3618"/>
                    <a:pt x="1959" y="3632"/>
                  </a:cubicBezTo>
                  <a:cubicBezTo>
                    <a:pt x="1775" y="3796"/>
                    <a:pt x="1631" y="4027"/>
                    <a:pt x="1486" y="4220"/>
                  </a:cubicBezTo>
                  <a:cubicBezTo>
                    <a:pt x="1438" y="4288"/>
                    <a:pt x="1390" y="4355"/>
                    <a:pt x="1341" y="4423"/>
                  </a:cubicBezTo>
                  <a:cubicBezTo>
                    <a:pt x="1341" y="3998"/>
                    <a:pt x="1332" y="3574"/>
                    <a:pt x="1322" y="3149"/>
                  </a:cubicBezTo>
                  <a:cubicBezTo>
                    <a:pt x="1341" y="3111"/>
                    <a:pt x="1361" y="3072"/>
                    <a:pt x="1380" y="3024"/>
                  </a:cubicBezTo>
                  <a:cubicBezTo>
                    <a:pt x="1438" y="2937"/>
                    <a:pt x="1496" y="2860"/>
                    <a:pt x="1563" y="2773"/>
                  </a:cubicBezTo>
                  <a:cubicBezTo>
                    <a:pt x="1631" y="2686"/>
                    <a:pt x="1698" y="2599"/>
                    <a:pt x="1756" y="2493"/>
                  </a:cubicBezTo>
                  <a:cubicBezTo>
                    <a:pt x="1814" y="2406"/>
                    <a:pt x="1882" y="2291"/>
                    <a:pt x="1824" y="2185"/>
                  </a:cubicBezTo>
                  <a:cubicBezTo>
                    <a:pt x="1818" y="2173"/>
                    <a:pt x="1806" y="2169"/>
                    <a:pt x="1793" y="2169"/>
                  </a:cubicBezTo>
                  <a:cubicBezTo>
                    <a:pt x="1783" y="2169"/>
                    <a:pt x="1774" y="2171"/>
                    <a:pt x="1766" y="2175"/>
                  </a:cubicBezTo>
                  <a:cubicBezTo>
                    <a:pt x="1669" y="2214"/>
                    <a:pt x="1631" y="2329"/>
                    <a:pt x="1563" y="2406"/>
                  </a:cubicBezTo>
                  <a:cubicBezTo>
                    <a:pt x="1496" y="2493"/>
                    <a:pt x="1419" y="2570"/>
                    <a:pt x="1351" y="2657"/>
                  </a:cubicBezTo>
                  <a:cubicBezTo>
                    <a:pt x="1341" y="2677"/>
                    <a:pt x="1332" y="2686"/>
                    <a:pt x="1312" y="2705"/>
                  </a:cubicBezTo>
                  <a:cubicBezTo>
                    <a:pt x="1312" y="2474"/>
                    <a:pt x="1303" y="2242"/>
                    <a:pt x="1293" y="2001"/>
                  </a:cubicBezTo>
                  <a:cubicBezTo>
                    <a:pt x="1293" y="1914"/>
                    <a:pt x="1293" y="1828"/>
                    <a:pt x="1283" y="1731"/>
                  </a:cubicBezTo>
                  <a:cubicBezTo>
                    <a:pt x="1312" y="1673"/>
                    <a:pt x="1341" y="1606"/>
                    <a:pt x="1370" y="1548"/>
                  </a:cubicBezTo>
                  <a:cubicBezTo>
                    <a:pt x="1419" y="1413"/>
                    <a:pt x="1467" y="1278"/>
                    <a:pt x="1515" y="1143"/>
                  </a:cubicBezTo>
                  <a:cubicBezTo>
                    <a:pt x="1611" y="882"/>
                    <a:pt x="1737" y="603"/>
                    <a:pt x="1766" y="323"/>
                  </a:cubicBezTo>
                  <a:cubicBezTo>
                    <a:pt x="1771" y="283"/>
                    <a:pt x="1741" y="264"/>
                    <a:pt x="1709" y="264"/>
                  </a:cubicBezTo>
                  <a:cubicBezTo>
                    <a:pt x="1686" y="264"/>
                    <a:pt x="1662" y="274"/>
                    <a:pt x="1650" y="294"/>
                  </a:cubicBezTo>
                  <a:cubicBezTo>
                    <a:pt x="1563" y="410"/>
                    <a:pt x="1505" y="554"/>
                    <a:pt x="1447" y="680"/>
                  </a:cubicBezTo>
                  <a:cubicBezTo>
                    <a:pt x="1390" y="815"/>
                    <a:pt x="1341" y="950"/>
                    <a:pt x="1293" y="1085"/>
                  </a:cubicBezTo>
                  <a:cubicBezTo>
                    <a:pt x="1274" y="1123"/>
                    <a:pt x="1264" y="1172"/>
                    <a:pt x="1245" y="1210"/>
                  </a:cubicBezTo>
                  <a:cubicBezTo>
                    <a:pt x="1235" y="1066"/>
                    <a:pt x="1226" y="931"/>
                    <a:pt x="1216" y="786"/>
                  </a:cubicBezTo>
                  <a:cubicBezTo>
                    <a:pt x="1206" y="651"/>
                    <a:pt x="1206" y="516"/>
                    <a:pt x="1197" y="390"/>
                  </a:cubicBezTo>
                  <a:cubicBezTo>
                    <a:pt x="1187" y="275"/>
                    <a:pt x="1177" y="140"/>
                    <a:pt x="1129" y="33"/>
                  </a:cubicBezTo>
                  <a:cubicBezTo>
                    <a:pt x="1117" y="10"/>
                    <a:pt x="1098" y="1"/>
                    <a:pt x="1077" y="1"/>
                  </a:cubicBezTo>
                  <a:close/>
                </a:path>
              </a:pathLst>
            </a:custGeom>
            <a:solidFill>
              <a:srgbClr val="350B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97;p6"/>
          <p:cNvGrpSpPr/>
          <p:nvPr/>
        </p:nvGrpSpPr>
        <p:grpSpPr>
          <a:xfrm flipH="1">
            <a:off x="599252" y="4296251"/>
            <a:ext cx="299706" cy="614694"/>
            <a:chOff x="1705414" y="2870585"/>
            <a:chExt cx="376326" cy="771841"/>
          </a:xfrm>
        </p:grpSpPr>
        <p:sp>
          <p:nvSpPr>
            <p:cNvPr id="198" name="Google Shape;198;p6"/>
            <p:cNvSpPr/>
            <p:nvPr/>
          </p:nvSpPr>
          <p:spPr>
            <a:xfrm>
              <a:off x="1705414" y="2870585"/>
              <a:ext cx="376326" cy="472830"/>
            </a:xfrm>
            <a:custGeom>
              <a:avLst/>
              <a:gdLst/>
              <a:ahLst/>
              <a:cxnLst/>
              <a:rect l="l" t="t" r="r" b="b"/>
              <a:pathLst>
                <a:path w="4574" h="8226" extrusionOk="0">
                  <a:moveTo>
                    <a:pt x="1849" y="1"/>
                  </a:moveTo>
                  <a:cubicBezTo>
                    <a:pt x="1818" y="1"/>
                    <a:pt x="1787" y="4"/>
                    <a:pt x="1756" y="9"/>
                  </a:cubicBezTo>
                  <a:cubicBezTo>
                    <a:pt x="1399" y="86"/>
                    <a:pt x="1332" y="462"/>
                    <a:pt x="1255" y="761"/>
                  </a:cubicBezTo>
                  <a:cubicBezTo>
                    <a:pt x="637" y="3096"/>
                    <a:pt x="223" y="5479"/>
                    <a:pt x="10" y="7890"/>
                  </a:cubicBezTo>
                  <a:cubicBezTo>
                    <a:pt x="1" y="8064"/>
                    <a:pt x="165" y="8199"/>
                    <a:pt x="319" y="8199"/>
                  </a:cubicBezTo>
                  <a:cubicBezTo>
                    <a:pt x="904" y="8216"/>
                    <a:pt x="1488" y="8226"/>
                    <a:pt x="2070" y="8226"/>
                  </a:cubicBezTo>
                  <a:cubicBezTo>
                    <a:pt x="2783" y="8226"/>
                    <a:pt x="3495" y="8211"/>
                    <a:pt x="4207" y="8180"/>
                  </a:cubicBezTo>
                  <a:cubicBezTo>
                    <a:pt x="4409" y="8180"/>
                    <a:pt x="4573" y="7987"/>
                    <a:pt x="4515" y="7784"/>
                  </a:cubicBezTo>
                  <a:cubicBezTo>
                    <a:pt x="4361" y="7234"/>
                    <a:pt x="4207" y="6675"/>
                    <a:pt x="4052" y="6125"/>
                  </a:cubicBezTo>
                  <a:cubicBezTo>
                    <a:pt x="3782" y="5141"/>
                    <a:pt x="3512" y="4167"/>
                    <a:pt x="3232" y="3183"/>
                  </a:cubicBezTo>
                  <a:cubicBezTo>
                    <a:pt x="3097" y="2700"/>
                    <a:pt x="2962" y="2208"/>
                    <a:pt x="2818" y="1726"/>
                  </a:cubicBezTo>
                  <a:cubicBezTo>
                    <a:pt x="2750" y="1475"/>
                    <a:pt x="2673" y="1234"/>
                    <a:pt x="2596" y="993"/>
                  </a:cubicBezTo>
                  <a:cubicBezTo>
                    <a:pt x="2547" y="868"/>
                    <a:pt x="2509" y="742"/>
                    <a:pt x="2461" y="617"/>
                  </a:cubicBezTo>
                  <a:cubicBezTo>
                    <a:pt x="2412" y="491"/>
                    <a:pt x="2354" y="395"/>
                    <a:pt x="2287" y="279"/>
                  </a:cubicBezTo>
                  <a:cubicBezTo>
                    <a:pt x="2287" y="269"/>
                    <a:pt x="2277" y="260"/>
                    <a:pt x="2277" y="260"/>
                  </a:cubicBezTo>
                  <a:cubicBezTo>
                    <a:pt x="2258" y="212"/>
                    <a:pt x="2239" y="183"/>
                    <a:pt x="2210" y="154"/>
                  </a:cubicBezTo>
                  <a:cubicBezTo>
                    <a:pt x="2116" y="52"/>
                    <a:pt x="1983" y="1"/>
                    <a:pt x="1849" y="1"/>
                  </a:cubicBezTo>
                  <a:close/>
                </a:path>
              </a:pathLst>
            </a:custGeom>
            <a:solidFill>
              <a:srgbClr val="7EA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1705414" y="3157178"/>
              <a:ext cx="376326" cy="186235"/>
            </a:xfrm>
            <a:custGeom>
              <a:avLst/>
              <a:gdLst/>
              <a:ahLst/>
              <a:cxnLst/>
              <a:rect l="l" t="t" r="r" b="b"/>
              <a:pathLst>
                <a:path w="4574" h="3240" extrusionOk="0">
                  <a:moveTo>
                    <a:pt x="367" y="1"/>
                  </a:moveTo>
                  <a:cubicBezTo>
                    <a:pt x="213" y="965"/>
                    <a:pt x="97" y="1930"/>
                    <a:pt x="10" y="2904"/>
                  </a:cubicBezTo>
                  <a:cubicBezTo>
                    <a:pt x="1" y="3078"/>
                    <a:pt x="165" y="3213"/>
                    <a:pt x="319" y="3213"/>
                  </a:cubicBezTo>
                  <a:cubicBezTo>
                    <a:pt x="904" y="3230"/>
                    <a:pt x="1488" y="3240"/>
                    <a:pt x="2070" y="3240"/>
                  </a:cubicBezTo>
                  <a:cubicBezTo>
                    <a:pt x="2783" y="3240"/>
                    <a:pt x="3495" y="3225"/>
                    <a:pt x="4207" y="3194"/>
                  </a:cubicBezTo>
                  <a:cubicBezTo>
                    <a:pt x="4409" y="3194"/>
                    <a:pt x="4573" y="3001"/>
                    <a:pt x="4515" y="2798"/>
                  </a:cubicBezTo>
                  <a:cubicBezTo>
                    <a:pt x="4361" y="2248"/>
                    <a:pt x="4207" y="1689"/>
                    <a:pt x="4052" y="1139"/>
                  </a:cubicBezTo>
                  <a:cubicBezTo>
                    <a:pt x="4023" y="1033"/>
                    <a:pt x="3994" y="927"/>
                    <a:pt x="3965" y="821"/>
                  </a:cubicBezTo>
                  <a:cubicBezTo>
                    <a:pt x="3715" y="927"/>
                    <a:pt x="3416" y="975"/>
                    <a:pt x="3242" y="994"/>
                  </a:cubicBezTo>
                  <a:cubicBezTo>
                    <a:pt x="3087" y="1017"/>
                    <a:pt x="2939" y="1028"/>
                    <a:pt x="2794" y="1028"/>
                  </a:cubicBezTo>
                  <a:cubicBezTo>
                    <a:pt x="2314" y="1028"/>
                    <a:pt x="1878" y="908"/>
                    <a:pt x="1419" y="686"/>
                  </a:cubicBezTo>
                  <a:cubicBezTo>
                    <a:pt x="1043" y="502"/>
                    <a:pt x="686" y="271"/>
                    <a:pt x="367" y="1"/>
                  </a:cubicBezTo>
                  <a:close/>
                </a:path>
              </a:pathLst>
            </a:custGeom>
            <a:solidFill>
              <a:srgbClr val="5C8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1780037" y="2959563"/>
              <a:ext cx="221484" cy="682862"/>
            </a:xfrm>
            <a:custGeom>
              <a:avLst/>
              <a:gdLst/>
              <a:ahLst/>
              <a:cxnLst/>
              <a:rect l="l" t="t" r="r" b="b"/>
              <a:pathLst>
                <a:path w="2692" h="11880" extrusionOk="0">
                  <a:moveTo>
                    <a:pt x="1077" y="1"/>
                  </a:moveTo>
                  <a:cubicBezTo>
                    <a:pt x="1047" y="1"/>
                    <a:pt x="1015" y="20"/>
                    <a:pt x="1004" y="43"/>
                  </a:cubicBezTo>
                  <a:cubicBezTo>
                    <a:pt x="955" y="159"/>
                    <a:pt x="955" y="313"/>
                    <a:pt x="955" y="439"/>
                  </a:cubicBezTo>
                  <a:cubicBezTo>
                    <a:pt x="955" y="574"/>
                    <a:pt x="955" y="718"/>
                    <a:pt x="946" y="853"/>
                  </a:cubicBezTo>
                  <a:cubicBezTo>
                    <a:pt x="946" y="1017"/>
                    <a:pt x="946" y="1191"/>
                    <a:pt x="936" y="1355"/>
                  </a:cubicBezTo>
                  <a:cubicBezTo>
                    <a:pt x="927" y="1403"/>
                    <a:pt x="927" y="1442"/>
                    <a:pt x="917" y="1490"/>
                  </a:cubicBezTo>
                  <a:cubicBezTo>
                    <a:pt x="907" y="1451"/>
                    <a:pt x="888" y="1403"/>
                    <a:pt x="878" y="1365"/>
                  </a:cubicBezTo>
                  <a:cubicBezTo>
                    <a:pt x="830" y="1239"/>
                    <a:pt x="792" y="1123"/>
                    <a:pt x="743" y="998"/>
                  </a:cubicBezTo>
                  <a:cubicBezTo>
                    <a:pt x="695" y="873"/>
                    <a:pt x="647" y="747"/>
                    <a:pt x="570" y="631"/>
                  </a:cubicBezTo>
                  <a:cubicBezTo>
                    <a:pt x="562" y="616"/>
                    <a:pt x="545" y="608"/>
                    <a:pt x="527" y="608"/>
                  </a:cubicBezTo>
                  <a:cubicBezTo>
                    <a:pt x="501" y="608"/>
                    <a:pt x="473" y="626"/>
                    <a:pt x="473" y="660"/>
                  </a:cubicBezTo>
                  <a:cubicBezTo>
                    <a:pt x="483" y="795"/>
                    <a:pt x="531" y="921"/>
                    <a:pt x="570" y="1046"/>
                  </a:cubicBezTo>
                  <a:cubicBezTo>
                    <a:pt x="608" y="1172"/>
                    <a:pt x="647" y="1297"/>
                    <a:pt x="685" y="1422"/>
                  </a:cubicBezTo>
                  <a:cubicBezTo>
                    <a:pt x="734" y="1548"/>
                    <a:pt x="772" y="1673"/>
                    <a:pt x="811" y="1799"/>
                  </a:cubicBezTo>
                  <a:cubicBezTo>
                    <a:pt x="830" y="1876"/>
                    <a:pt x="859" y="1953"/>
                    <a:pt x="888" y="2030"/>
                  </a:cubicBezTo>
                  <a:cubicBezTo>
                    <a:pt x="888" y="2069"/>
                    <a:pt x="888" y="2107"/>
                    <a:pt x="888" y="2146"/>
                  </a:cubicBezTo>
                  <a:cubicBezTo>
                    <a:pt x="869" y="2484"/>
                    <a:pt x="859" y="2831"/>
                    <a:pt x="859" y="3178"/>
                  </a:cubicBezTo>
                  <a:cubicBezTo>
                    <a:pt x="840" y="3140"/>
                    <a:pt x="830" y="3111"/>
                    <a:pt x="811" y="3072"/>
                  </a:cubicBezTo>
                  <a:cubicBezTo>
                    <a:pt x="753" y="2947"/>
                    <a:pt x="695" y="2821"/>
                    <a:pt x="628" y="2696"/>
                  </a:cubicBezTo>
                  <a:cubicBezTo>
                    <a:pt x="570" y="2580"/>
                    <a:pt x="512" y="2435"/>
                    <a:pt x="406" y="2358"/>
                  </a:cubicBezTo>
                  <a:cubicBezTo>
                    <a:pt x="395" y="2347"/>
                    <a:pt x="380" y="2342"/>
                    <a:pt x="366" y="2342"/>
                  </a:cubicBezTo>
                  <a:cubicBezTo>
                    <a:pt x="343" y="2342"/>
                    <a:pt x="322" y="2357"/>
                    <a:pt x="328" y="2387"/>
                  </a:cubicBezTo>
                  <a:cubicBezTo>
                    <a:pt x="328" y="2522"/>
                    <a:pt x="396" y="2648"/>
                    <a:pt x="444" y="2773"/>
                  </a:cubicBezTo>
                  <a:cubicBezTo>
                    <a:pt x="502" y="2898"/>
                    <a:pt x="550" y="3033"/>
                    <a:pt x="599" y="3169"/>
                  </a:cubicBezTo>
                  <a:cubicBezTo>
                    <a:pt x="647" y="3294"/>
                    <a:pt x="695" y="3429"/>
                    <a:pt x="734" y="3564"/>
                  </a:cubicBezTo>
                  <a:cubicBezTo>
                    <a:pt x="753" y="3632"/>
                    <a:pt x="782" y="3747"/>
                    <a:pt x="840" y="3815"/>
                  </a:cubicBezTo>
                  <a:cubicBezTo>
                    <a:pt x="840" y="4259"/>
                    <a:pt x="840" y="4702"/>
                    <a:pt x="840" y="5136"/>
                  </a:cubicBezTo>
                  <a:cubicBezTo>
                    <a:pt x="772" y="5001"/>
                    <a:pt x="705" y="4866"/>
                    <a:pt x="637" y="4722"/>
                  </a:cubicBezTo>
                  <a:cubicBezTo>
                    <a:pt x="541" y="4519"/>
                    <a:pt x="454" y="4316"/>
                    <a:pt x="377" y="4104"/>
                  </a:cubicBezTo>
                  <a:cubicBezTo>
                    <a:pt x="300" y="3921"/>
                    <a:pt x="232" y="3718"/>
                    <a:pt x="87" y="3574"/>
                  </a:cubicBezTo>
                  <a:cubicBezTo>
                    <a:pt x="83" y="3570"/>
                    <a:pt x="76" y="3567"/>
                    <a:pt x="69" y="3567"/>
                  </a:cubicBezTo>
                  <a:cubicBezTo>
                    <a:pt x="59" y="3567"/>
                    <a:pt x="49" y="3572"/>
                    <a:pt x="49" y="3583"/>
                  </a:cubicBezTo>
                  <a:cubicBezTo>
                    <a:pt x="0" y="3796"/>
                    <a:pt x="68" y="4017"/>
                    <a:pt x="136" y="4210"/>
                  </a:cubicBezTo>
                  <a:cubicBezTo>
                    <a:pt x="213" y="4423"/>
                    <a:pt x="300" y="4635"/>
                    <a:pt x="386" y="4837"/>
                  </a:cubicBezTo>
                  <a:cubicBezTo>
                    <a:pt x="483" y="5059"/>
                    <a:pt x="589" y="5262"/>
                    <a:pt x="705" y="5474"/>
                  </a:cubicBezTo>
                  <a:cubicBezTo>
                    <a:pt x="753" y="5542"/>
                    <a:pt x="792" y="5628"/>
                    <a:pt x="840" y="5706"/>
                  </a:cubicBezTo>
                  <a:cubicBezTo>
                    <a:pt x="840" y="6284"/>
                    <a:pt x="840" y="6873"/>
                    <a:pt x="840" y="7452"/>
                  </a:cubicBezTo>
                  <a:lnTo>
                    <a:pt x="840" y="9545"/>
                  </a:lnTo>
                  <a:cubicBezTo>
                    <a:pt x="840" y="10249"/>
                    <a:pt x="830" y="10944"/>
                    <a:pt x="849" y="11648"/>
                  </a:cubicBezTo>
                  <a:cubicBezTo>
                    <a:pt x="854" y="11802"/>
                    <a:pt x="972" y="11879"/>
                    <a:pt x="1091" y="11879"/>
                  </a:cubicBezTo>
                  <a:cubicBezTo>
                    <a:pt x="1209" y="11879"/>
                    <a:pt x="1327" y="11802"/>
                    <a:pt x="1332" y="11648"/>
                  </a:cubicBezTo>
                  <a:cubicBezTo>
                    <a:pt x="1361" y="10857"/>
                    <a:pt x="1341" y="10056"/>
                    <a:pt x="1341" y="9265"/>
                  </a:cubicBezTo>
                  <a:cubicBezTo>
                    <a:pt x="1341" y="8272"/>
                    <a:pt x="1341" y="7278"/>
                    <a:pt x="1341" y="6275"/>
                  </a:cubicBezTo>
                  <a:cubicBezTo>
                    <a:pt x="1399" y="6236"/>
                    <a:pt x="1447" y="6188"/>
                    <a:pt x="1505" y="6149"/>
                  </a:cubicBezTo>
                  <a:cubicBezTo>
                    <a:pt x="1573" y="6091"/>
                    <a:pt x="1640" y="6043"/>
                    <a:pt x="1708" y="5976"/>
                  </a:cubicBezTo>
                  <a:cubicBezTo>
                    <a:pt x="1824" y="5860"/>
                    <a:pt x="1949" y="5744"/>
                    <a:pt x="2074" y="5619"/>
                  </a:cubicBezTo>
                  <a:cubicBezTo>
                    <a:pt x="2190" y="5503"/>
                    <a:pt x="2316" y="5378"/>
                    <a:pt x="2431" y="5243"/>
                  </a:cubicBezTo>
                  <a:cubicBezTo>
                    <a:pt x="2480" y="5185"/>
                    <a:pt x="2538" y="5127"/>
                    <a:pt x="2586" y="5059"/>
                  </a:cubicBezTo>
                  <a:cubicBezTo>
                    <a:pt x="2644" y="4992"/>
                    <a:pt x="2673" y="4934"/>
                    <a:pt x="2692" y="4847"/>
                  </a:cubicBezTo>
                  <a:cubicBezTo>
                    <a:pt x="2692" y="4821"/>
                    <a:pt x="2676" y="4788"/>
                    <a:pt x="2653" y="4788"/>
                  </a:cubicBezTo>
                  <a:cubicBezTo>
                    <a:pt x="2650" y="4788"/>
                    <a:pt x="2647" y="4788"/>
                    <a:pt x="2644" y="4789"/>
                  </a:cubicBezTo>
                  <a:cubicBezTo>
                    <a:pt x="2557" y="4818"/>
                    <a:pt x="2509" y="4857"/>
                    <a:pt x="2451" y="4915"/>
                  </a:cubicBezTo>
                  <a:cubicBezTo>
                    <a:pt x="2383" y="4972"/>
                    <a:pt x="2325" y="5040"/>
                    <a:pt x="2267" y="5098"/>
                  </a:cubicBezTo>
                  <a:cubicBezTo>
                    <a:pt x="2152" y="5214"/>
                    <a:pt x="2026" y="5329"/>
                    <a:pt x="1901" y="5435"/>
                  </a:cubicBezTo>
                  <a:cubicBezTo>
                    <a:pt x="1775" y="5551"/>
                    <a:pt x="1650" y="5648"/>
                    <a:pt x="1505" y="5744"/>
                  </a:cubicBezTo>
                  <a:cubicBezTo>
                    <a:pt x="1447" y="5783"/>
                    <a:pt x="1390" y="5831"/>
                    <a:pt x="1341" y="5870"/>
                  </a:cubicBezTo>
                  <a:cubicBezTo>
                    <a:pt x="1341" y="5628"/>
                    <a:pt x="1341" y="5378"/>
                    <a:pt x="1341" y="5127"/>
                  </a:cubicBezTo>
                  <a:cubicBezTo>
                    <a:pt x="1341" y="5069"/>
                    <a:pt x="1341" y="5001"/>
                    <a:pt x="1341" y="4943"/>
                  </a:cubicBezTo>
                  <a:cubicBezTo>
                    <a:pt x="1476" y="4760"/>
                    <a:pt x="1592" y="4558"/>
                    <a:pt x="1718" y="4355"/>
                  </a:cubicBezTo>
                  <a:cubicBezTo>
                    <a:pt x="1853" y="4152"/>
                    <a:pt x="2007" y="3940"/>
                    <a:pt x="2084" y="3709"/>
                  </a:cubicBezTo>
                  <a:cubicBezTo>
                    <a:pt x="2105" y="3653"/>
                    <a:pt x="2060" y="3612"/>
                    <a:pt x="2012" y="3612"/>
                  </a:cubicBezTo>
                  <a:cubicBezTo>
                    <a:pt x="1994" y="3612"/>
                    <a:pt x="1975" y="3618"/>
                    <a:pt x="1959" y="3632"/>
                  </a:cubicBezTo>
                  <a:cubicBezTo>
                    <a:pt x="1775" y="3796"/>
                    <a:pt x="1631" y="4027"/>
                    <a:pt x="1486" y="4220"/>
                  </a:cubicBezTo>
                  <a:cubicBezTo>
                    <a:pt x="1438" y="4288"/>
                    <a:pt x="1390" y="4355"/>
                    <a:pt x="1341" y="4423"/>
                  </a:cubicBezTo>
                  <a:cubicBezTo>
                    <a:pt x="1341" y="3998"/>
                    <a:pt x="1332" y="3574"/>
                    <a:pt x="1322" y="3149"/>
                  </a:cubicBezTo>
                  <a:cubicBezTo>
                    <a:pt x="1341" y="3111"/>
                    <a:pt x="1361" y="3072"/>
                    <a:pt x="1380" y="3024"/>
                  </a:cubicBezTo>
                  <a:cubicBezTo>
                    <a:pt x="1438" y="2937"/>
                    <a:pt x="1496" y="2860"/>
                    <a:pt x="1563" y="2773"/>
                  </a:cubicBezTo>
                  <a:cubicBezTo>
                    <a:pt x="1631" y="2686"/>
                    <a:pt x="1698" y="2599"/>
                    <a:pt x="1756" y="2493"/>
                  </a:cubicBezTo>
                  <a:cubicBezTo>
                    <a:pt x="1814" y="2406"/>
                    <a:pt x="1882" y="2291"/>
                    <a:pt x="1824" y="2185"/>
                  </a:cubicBezTo>
                  <a:cubicBezTo>
                    <a:pt x="1818" y="2173"/>
                    <a:pt x="1806" y="2169"/>
                    <a:pt x="1793" y="2169"/>
                  </a:cubicBezTo>
                  <a:cubicBezTo>
                    <a:pt x="1783" y="2169"/>
                    <a:pt x="1774" y="2171"/>
                    <a:pt x="1766" y="2175"/>
                  </a:cubicBezTo>
                  <a:cubicBezTo>
                    <a:pt x="1669" y="2214"/>
                    <a:pt x="1631" y="2329"/>
                    <a:pt x="1563" y="2406"/>
                  </a:cubicBezTo>
                  <a:cubicBezTo>
                    <a:pt x="1496" y="2493"/>
                    <a:pt x="1419" y="2570"/>
                    <a:pt x="1351" y="2657"/>
                  </a:cubicBezTo>
                  <a:cubicBezTo>
                    <a:pt x="1341" y="2677"/>
                    <a:pt x="1332" y="2686"/>
                    <a:pt x="1312" y="2705"/>
                  </a:cubicBezTo>
                  <a:cubicBezTo>
                    <a:pt x="1312" y="2474"/>
                    <a:pt x="1303" y="2242"/>
                    <a:pt x="1293" y="2001"/>
                  </a:cubicBezTo>
                  <a:cubicBezTo>
                    <a:pt x="1293" y="1914"/>
                    <a:pt x="1293" y="1828"/>
                    <a:pt x="1283" y="1731"/>
                  </a:cubicBezTo>
                  <a:cubicBezTo>
                    <a:pt x="1312" y="1673"/>
                    <a:pt x="1341" y="1606"/>
                    <a:pt x="1370" y="1548"/>
                  </a:cubicBezTo>
                  <a:cubicBezTo>
                    <a:pt x="1419" y="1413"/>
                    <a:pt x="1467" y="1278"/>
                    <a:pt x="1515" y="1143"/>
                  </a:cubicBezTo>
                  <a:cubicBezTo>
                    <a:pt x="1611" y="882"/>
                    <a:pt x="1737" y="603"/>
                    <a:pt x="1766" y="323"/>
                  </a:cubicBezTo>
                  <a:cubicBezTo>
                    <a:pt x="1771" y="283"/>
                    <a:pt x="1741" y="264"/>
                    <a:pt x="1709" y="264"/>
                  </a:cubicBezTo>
                  <a:cubicBezTo>
                    <a:pt x="1686" y="264"/>
                    <a:pt x="1662" y="274"/>
                    <a:pt x="1650" y="294"/>
                  </a:cubicBezTo>
                  <a:cubicBezTo>
                    <a:pt x="1563" y="410"/>
                    <a:pt x="1505" y="554"/>
                    <a:pt x="1447" y="680"/>
                  </a:cubicBezTo>
                  <a:cubicBezTo>
                    <a:pt x="1390" y="815"/>
                    <a:pt x="1341" y="950"/>
                    <a:pt x="1293" y="1085"/>
                  </a:cubicBezTo>
                  <a:cubicBezTo>
                    <a:pt x="1274" y="1123"/>
                    <a:pt x="1264" y="1172"/>
                    <a:pt x="1245" y="1210"/>
                  </a:cubicBezTo>
                  <a:cubicBezTo>
                    <a:pt x="1235" y="1066"/>
                    <a:pt x="1226" y="931"/>
                    <a:pt x="1216" y="786"/>
                  </a:cubicBezTo>
                  <a:cubicBezTo>
                    <a:pt x="1206" y="651"/>
                    <a:pt x="1206" y="516"/>
                    <a:pt x="1197" y="390"/>
                  </a:cubicBezTo>
                  <a:cubicBezTo>
                    <a:pt x="1187" y="275"/>
                    <a:pt x="1177" y="140"/>
                    <a:pt x="1129" y="33"/>
                  </a:cubicBezTo>
                  <a:cubicBezTo>
                    <a:pt x="1117" y="10"/>
                    <a:pt x="1098" y="1"/>
                    <a:pt x="1077" y="1"/>
                  </a:cubicBezTo>
                  <a:close/>
                </a:path>
              </a:pathLst>
            </a:custGeom>
            <a:solidFill>
              <a:srgbClr val="350B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201;p6"/>
          <p:cNvGrpSpPr/>
          <p:nvPr/>
        </p:nvGrpSpPr>
        <p:grpSpPr>
          <a:xfrm flipH="1">
            <a:off x="8430716" y="3710897"/>
            <a:ext cx="492767" cy="1011013"/>
            <a:chOff x="2445888" y="3197759"/>
            <a:chExt cx="334283" cy="685851"/>
          </a:xfrm>
        </p:grpSpPr>
        <p:sp>
          <p:nvSpPr>
            <p:cNvPr id="202" name="Google Shape;202;p6"/>
            <p:cNvSpPr/>
            <p:nvPr/>
          </p:nvSpPr>
          <p:spPr>
            <a:xfrm>
              <a:off x="2445888" y="3197759"/>
              <a:ext cx="334283" cy="420179"/>
            </a:xfrm>
            <a:custGeom>
              <a:avLst/>
              <a:gdLst/>
              <a:ahLst/>
              <a:cxnLst/>
              <a:rect l="l" t="t" r="r" b="b"/>
              <a:pathLst>
                <a:path w="4063" h="7310" extrusionOk="0">
                  <a:moveTo>
                    <a:pt x="1648" y="0"/>
                  </a:moveTo>
                  <a:cubicBezTo>
                    <a:pt x="1620" y="0"/>
                    <a:pt x="1591" y="3"/>
                    <a:pt x="1564" y="8"/>
                  </a:cubicBezTo>
                  <a:cubicBezTo>
                    <a:pt x="1245" y="76"/>
                    <a:pt x="1187" y="404"/>
                    <a:pt x="1120" y="674"/>
                  </a:cubicBezTo>
                  <a:cubicBezTo>
                    <a:pt x="560" y="2748"/>
                    <a:pt x="194" y="4870"/>
                    <a:pt x="11" y="7012"/>
                  </a:cubicBezTo>
                  <a:cubicBezTo>
                    <a:pt x="1" y="7166"/>
                    <a:pt x="146" y="7282"/>
                    <a:pt x="290" y="7282"/>
                  </a:cubicBezTo>
                  <a:cubicBezTo>
                    <a:pt x="832" y="7300"/>
                    <a:pt x="1376" y="7310"/>
                    <a:pt x="1921" y="7310"/>
                  </a:cubicBezTo>
                  <a:cubicBezTo>
                    <a:pt x="2529" y="7310"/>
                    <a:pt x="3138" y="7298"/>
                    <a:pt x="3744" y="7272"/>
                  </a:cubicBezTo>
                  <a:cubicBezTo>
                    <a:pt x="3927" y="7263"/>
                    <a:pt x="4062" y="7099"/>
                    <a:pt x="4014" y="6915"/>
                  </a:cubicBezTo>
                  <a:cubicBezTo>
                    <a:pt x="3879" y="6423"/>
                    <a:pt x="3744" y="5931"/>
                    <a:pt x="3609" y="5439"/>
                  </a:cubicBezTo>
                  <a:cubicBezTo>
                    <a:pt x="3368" y="4571"/>
                    <a:pt x="3126" y="3693"/>
                    <a:pt x="2876" y="2825"/>
                  </a:cubicBezTo>
                  <a:cubicBezTo>
                    <a:pt x="2760" y="2391"/>
                    <a:pt x="2634" y="1967"/>
                    <a:pt x="2509" y="1533"/>
                  </a:cubicBezTo>
                  <a:cubicBezTo>
                    <a:pt x="2442" y="1311"/>
                    <a:pt x="2384" y="1099"/>
                    <a:pt x="2306" y="877"/>
                  </a:cubicBezTo>
                  <a:cubicBezTo>
                    <a:pt x="2268" y="771"/>
                    <a:pt x="2229" y="655"/>
                    <a:pt x="2191" y="549"/>
                  </a:cubicBezTo>
                  <a:cubicBezTo>
                    <a:pt x="2142" y="433"/>
                    <a:pt x="2094" y="346"/>
                    <a:pt x="2036" y="240"/>
                  </a:cubicBezTo>
                  <a:cubicBezTo>
                    <a:pt x="2036" y="240"/>
                    <a:pt x="2027" y="230"/>
                    <a:pt x="2027" y="221"/>
                  </a:cubicBezTo>
                  <a:cubicBezTo>
                    <a:pt x="2007" y="192"/>
                    <a:pt x="1988" y="153"/>
                    <a:pt x="1969" y="134"/>
                  </a:cubicBezTo>
                  <a:cubicBezTo>
                    <a:pt x="1883" y="48"/>
                    <a:pt x="1766" y="0"/>
                    <a:pt x="1648" y="0"/>
                  </a:cubicBezTo>
                  <a:close/>
                </a:path>
              </a:pathLst>
            </a:custGeom>
            <a:solidFill>
              <a:srgbClr val="4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2445888" y="3452739"/>
              <a:ext cx="334283" cy="165198"/>
            </a:xfrm>
            <a:custGeom>
              <a:avLst/>
              <a:gdLst/>
              <a:ahLst/>
              <a:cxnLst/>
              <a:rect l="l" t="t" r="r" b="b"/>
              <a:pathLst>
                <a:path w="4063" h="2874" extrusionOk="0">
                  <a:moveTo>
                    <a:pt x="329" y="0"/>
                  </a:moveTo>
                  <a:cubicBezTo>
                    <a:pt x="194" y="849"/>
                    <a:pt x="88" y="1708"/>
                    <a:pt x="11" y="2576"/>
                  </a:cubicBezTo>
                  <a:cubicBezTo>
                    <a:pt x="1" y="2730"/>
                    <a:pt x="146" y="2846"/>
                    <a:pt x="290" y="2846"/>
                  </a:cubicBezTo>
                  <a:cubicBezTo>
                    <a:pt x="832" y="2864"/>
                    <a:pt x="1376" y="2874"/>
                    <a:pt x="1921" y="2874"/>
                  </a:cubicBezTo>
                  <a:cubicBezTo>
                    <a:pt x="2529" y="2874"/>
                    <a:pt x="3138" y="2862"/>
                    <a:pt x="3744" y="2836"/>
                  </a:cubicBezTo>
                  <a:cubicBezTo>
                    <a:pt x="3927" y="2827"/>
                    <a:pt x="4062" y="2663"/>
                    <a:pt x="4014" y="2479"/>
                  </a:cubicBezTo>
                  <a:cubicBezTo>
                    <a:pt x="3879" y="1987"/>
                    <a:pt x="3744" y="1495"/>
                    <a:pt x="3609" y="1003"/>
                  </a:cubicBezTo>
                  <a:cubicBezTo>
                    <a:pt x="3580" y="907"/>
                    <a:pt x="3561" y="820"/>
                    <a:pt x="3532" y="724"/>
                  </a:cubicBezTo>
                  <a:cubicBezTo>
                    <a:pt x="3310" y="820"/>
                    <a:pt x="3040" y="859"/>
                    <a:pt x="2885" y="878"/>
                  </a:cubicBezTo>
                  <a:cubicBezTo>
                    <a:pt x="2750" y="898"/>
                    <a:pt x="2619" y="908"/>
                    <a:pt x="2491" y="908"/>
                  </a:cubicBezTo>
                  <a:cubicBezTo>
                    <a:pt x="2064" y="908"/>
                    <a:pt x="1673" y="799"/>
                    <a:pt x="1265" y="598"/>
                  </a:cubicBezTo>
                  <a:cubicBezTo>
                    <a:pt x="927" y="434"/>
                    <a:pt x="609" y="232"/>
                    <a:pt x="329" y="0"/>
                  </a:cubicBezTo>
                  <a:close/>
                </a:path>
              </a:pathLst>
            </a:custGeom>
            <a:solidFill>
              <a:srgbClr val="356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2512612" y="3276448"/>
              <a:ext cx="196884" cy="607161"/>
            </a:xfrm>
            <a:custGeom>
              <a:avLst/>
              <a:gdLst/>
              <a:ahLst/>
              <a:cxnLst/>
              <a:rect l="l" t="t" r="r" b="b"/>
              <a:pathLst>
                <a:path w="2393" h="10563" extrusionOk="0">
                  <a:moveTo>
                    <a:pt x="956" y="1"/>
                  </a:moveTo>
                  <a:cubicBezTo>
                    <a:pt x="929" y="1"/>
                    <a:pt x="903" y="19"/>
                    <a:pt x="897" y="48"/>
                  </a:cubicBezTo>
                  <a:cubicBezTo>
                    <a:pt x="849" y="144"/>
                    <a:pt x="849" y="279"/>
                    <a:pt x="849" y="395"/>
                  </a:cubicBezTo>
                  <a:cubicBezTo>
                    <a:pt x="849" y="511"/>
                    <a:pt x="839" y="636"/>
                    <a:pt x="839" y="762"/>
                  </a:cubicBezTo>
                  <a:cubicBezTo>
                    <a:pt x="839" y="916"/>
                    <a:pt x="839" y="1061"/>
                    <a:pt x="830" y="1205"/>
                  </a:cubicBezTo>
                  <a:cubicBezTo>
                    <a:pt x="820" y="1244"/>
                    <a:pt x="820" y="1283"/>
                    <a:pt x="811" y="1321"/>
                  </a:cubicBezTo>
                  <a:cubicBezTo>
                    <a:pt x="801" y="1292"/>
                    <a:pt x="791" y="1254"/>
                    <a:pt x="772" y="1225"/>
                  </a:cubicBezTo>
                  <a:cubicBezTo>
                    <a:pt x="733" y="1109"/>
                    <a:pt x="704" y="1003"/>
                    <a:pt x="656" y="887"/>
                  </a:cubicBezTo>
                  <a:cubicBezTo>
                    <a:pt x="608" y="781"/>
                    <a:pt x="579" y="665"/>
                    <a:pt x="512" y="569"/>
                  </a:cubicBezTo>
                  <a:cubicBezTo>
                    <a:pt x="499" y="553"/>
                    <a:pt x="481" y="545"/>
                    <a:pt x="464" y="545"/>
                  </a:cubicBezTo>
                  <a:cubicBezTo>
                    <a:pt x="440" y="545"/>
                    <a:pt x="419" y="560"/>
                    <a:pt x="425" y="588"/>
                  </a:cubicBezTo>
                  <a:cubicBezTo>
                    <a:pt x="434" y="704"/>
                    <a:pt x="473" y="820"/>
                    <a:pt x="502" y="935"/>
                  </a:cubicBezTo>
                  <a:cubicBezTo>
                    <a:pt x="540" y="1041"/>
                    <a:pt x="579" y="1157"/>
                    <a:pt x="608" y="1263"/>
                  </a:cubicBezTo>
                  <a:cubicBezTo>
                    <a:pt x="647" y="1379"/>
                    <a:pt x="685" y="1485"/>
                    <a:pt x="714" y="1601"/>
                  </a:cubicBezTo>
                  <a:cubicBezTo>
                    <a:pt x="743" y="1668"/>
                    <a:pt x="762" y="1746"/>
                    <a:pt x="782" y="1813"/>
                  </a:cubicBezTo>
                  <a:cubicBezTo>
                    <a:pt x="782" y="1842"/>
                    <a:pt x="782" y="1881"/>
                    <a:pt x="782" y="1910"/>
                  </a:cubicBezTo>
                  <a:cubicBezTo>
                    <a:pt x="772" y="2218"/>
                    <a:pt x="762" y="2517"/>
                    <a:pt x="753" y="2826"/>
                  </a:cubicBezTo>
                  <a:cubicBezTo>
                    <a:pt x="743" y="2797"/>
                    <a:pt x="733" y="2768"/>
                    <a:pt x="724" y="2739"/>
                  </a:cubicBezTo>
                  <a:cubicBezTo>
                    <a:pt x="666" y="2623"/>
                    <a:pt x="618" y="2508"/>
                    <a:pt x="560" y="2402"/>
                  </a:cubicBezTo>
                  <a:cubicBezTo>
                    <a:pt x="502" y="2295"/>
                    <a:pt x="454" y="2170"/>
                    <a:pt x="357" y="2093"/>
                  </a:cubicBezTo>
                  <a:cubicBezTo>
                    <a:pt x="348" y="2087"/>
                    <a:pt x="338" y="2084"/>
                    <a:pt x="328" y="2084"/>
                  </a:cubicBezTo>
                  <a:cubicBezTo>
                    <a:pt x="308" y="2084"/>
                    <a:pt x="290" y="2099"/>
                    <a:pt x="290" y="2131"/>
                  </a:cubicBezTo>
                  <a:cubicBezTo>
                    <a:pt x="290" y="2247"/>
                    <a:pt x="348" y="2363"/>
                    <a:pt x="396" y="2469"/>
                  </a:cubicBezTo>
                  <a:cubicBezTo>
                    <a:pt x="444" y="2585"/>
                    <a:pt x="492" y="2701"/>
                    <a:pt x="531" y="2816"/>
                  </a:cubicBezTo>
                  <a:cubicBezTo>
                    <a:pt x="569" y="2932"/>
                    <a:pt x="618" y="3058"/>
                    <a:pt x="656" y="3173"/>
                  </a:cubicBezTo>
                  <a:cubicBezTo>
                    <a:pt x="666" y="3231"/>
                    <a:pt x="695" y="3337"/>
                    <a:pt x="743" y="3395"/>
                  </a:cubicBezTo>
                  <a:cubicBezTo>
                    <a:pt x="743" y="3791"/>
                    <a:pt x="743" y="4177"/>
                    <a:pt x="743" y="4572"/>
                  </a:cubicBezTo>
                  <a:cubicBezTo>
                    <a:pt x="685" y="4447"/>
                    <a:pt x="618" y="4331"/>
                    <a:pt x="560" y="4205"/>
                  </a:cubicBezTo>
                  <a:cubicBezTo>
                    <a:pt x="473" y="4022"/>
                    <a:pt x="405" y="3839"/>
                    <a:pt x="328" y="3656"/>
                  </a:cubicBezTo>
                  <a:cubicBezTo>
                    <a:pt x="261" y="3492"/>
                    <a:pt x="203" y="3308"/>
                    <a:pt x="77" y="3183"/>
                  </a:cubicBezTo>
                  <a:cubicBezTo>
                    <a:pt x="69" y="3179"/>
                    <a:pt x="61" y="3177"/>
                    <a:pt x="55" y="3177"/>
                  </a:cubicBezTo>
                  <a:cubicBezTo>
                    <a:pt x="45" y="3177"/>
                    <a:pt x="39" y="3181"/>
                    <a:pt x="39" y="3193"/>
                  </a:cubicBezTo>
                  <a:cubicBezTo>
                    <a:pt x="0" y="3376"/>
                    <a:pt x="58" y="3569"/>
                    <a:pt x="116" y="3752"/>
                  </a:cubicBezTo>
                  <a:cubicBezTo>
                    <a:pt x="184" y="3935"/>
                    <a:pt x="261" y="4128"/>
                    <a:pt x="348" y="4312"/>
                  </a:cubicBezTo>
                  <a:cubicBezTo>
                    <a:pt x="425" y="4495"/>
                    <a:pt x="521" y="4688"/>
                    <a:pt x="627" y="4871"/>
                  </a:cubicBezTo>
                  <a:cubicBezTo>
                    <a:pt x="666" y="4929"/>
                    <a:pt x="704" y="5006"/>
                    <a:pt x="743" y="5074"/>
                  </a:cubicBezTo>
                  <a:cubicBezTo>
                    <a:pt x="743" y="5595"/>
                    <a:pt x="743" y="6116"/>
                    <a:pt x="743" y="6627"/>
                  </a:cubicBezTo>
                  <a:lnTo>
                    <a:pt x="743" y="8498"/>
                  </a:lnTo>
                  <a:cubicBezTo>
                    <a:pt x="743" y="9116"/>
                    <a:pt x="733" y="9733"/>
                    <a:pt x="753" y="10360"/>
                  </a:cubicBezTo>
                  <a:cubicBezTo>
                    <a:pt x="758" y="10495"/>
                    <a:pt x="864" y="10563"/>
                    <a:pt x="970" y="10563"/>
                  </a:cubicBezTo>
                  <a:cubicBezTo>
                    <a:pt x="1076" y="10563"/>
                    <a:pt x="1182" y="10495"/>
                    <a:pt x="1187" y="10360"/>
                  </a:cubicBezTo>
                  <a:cubicBezTo>
                    <a:pt x="1206" y="9656"/>
                    <a:pt x="1187" y="8952"/>
                    <a:pt x="1187" y="8247"/>
                  </a:cubicBezTo>
                  <a:cubicBezTo>
                    <a:pt x="1187" y="7360"/>
                    <a:pt x="1187" y="6472"/>
                    <a:pt x="1187" y="5585"/>
                  </a:cubicBezTo>
                  <a:cubicBezTo>
                    <a:pt x="1245" y="5546"/>
                    <a:pt x="1293" y="5508"/>
                    <a:pt x="1341" y="5469"/>
                  </a:cubicBezTo>
                  <a:cubicBezTo>
                    <a:pt x="1399" y="5421"/>
                    <a:pt x="1457" y="5373"/>
                    <a:pt x="1515" y="5315"/>
                  </a:cubicBezTo>
                  <a:cubicBezTo>
                    <a:pt x="1621" y="5209"/>
                    <a:pt x="1727" y="5112"/>
                    <a:pt x="1843" y="5006"/>
                  </a:cubicBezTo>
                  <a:cubicBezTo>
                    <a:pt x="1949" y="4890"/>
                    <a:pt x="2055" y="4784"/>
                    <a:pt x="2161" y="4669"/>
                  </a:cubicBezTo>
                  <a:cubicBezTo>
                    <a:pt x="2200" y="4611"/>
                    <a:pt x="2258" y="4562"/>
                    <a:pt x="2296" y="4505"/>
                  </a:cubicBezTo>
                  <a:cubicBezTo>
                    <a:pt x="2344" y="4437"/>
                    <a:pt x="2373" y="4389"/>
                    <a:pt x="2393" y="4312"/>
                  </a:cubicBezTo>
                  <a:cubicBezTo>
                    <a:pt x="2393" y="4287"/>
                    <a:pt x="2378" y="4261"/>
                    <a:pt x="2355" y="4261"/>
                  </a:cubicBezTo>
                  <a:cubicBezTo>
                    <a:pt x="2352" y="4261"/>
                    <a:pt x="2348" y="4262"/>
                    <a:pt x="2344" y="4263"/>
                  </a:cubicBezTo>
                  <a:cubicBezTo>
                    <a:pt x="2277" y="4292"/>
                    <a:pt x="2229" y="4321"/>
                    <a:pt x="2171" y="4379"/>
                  </a:cubicBezTo>
                  <a:cubicBezTo>
                    <a:pt x="2113" y="4427"/>
                    <a:pt x="2065" y="4485"/>
                    <a:pt x="2007" y="4543"/>
                  </a:cubicBezTo>
                  <a:cubicBezTo>
                    <a:pt x="1910" y="4640"/>
                    <a:pt x="1804" y="4746"/>
                    <a:pt x="1688" y="4842"/>
                  </a:cubicBezTo>
                  <a:cubicBezTo>
                    <a:pt x="1573" y="4939"/>
                    <a:pt x="1467" y="5025"/>
                    <a:pt x="1341" y="5112"/>
                  </a:cubicBezTo>
                  <a:cubicBezTo>
                    <a:pt x="1283" y="5151"/>
                    <a:pt x="1235" y="5189"/>
                    <a:pt x="1187" y="5228"/>
                  </a:cubicBezTo>
                  <a:cubicBezTo>
                    <a:pt x="1187" y="5006"/>
                    <a:pt x="1187" y="4784"/>
                    <a:pt x="1187" y="4562"/>
                  </a:cubicBezTo>
                  <a:cubicBezTo>
                    <a:pt x="1187" y="4505"/>
                    <a:pt x="1187" y="4456"/>
                    <a:pt x="1187" y="4398"/>
                  </a:cubicBezTo>
                  <a:cubicBezTo>
                    <a:pt x="1312" y="4234"/>
                    <a:pt x="1418" y="4051"/>
                    <a:pt x="1524" y="3878"/>
                  </a:cubicBezTo>
                  <a:cubicBezTo>
                    <a:pt x="1640" y="3694"/>
                    <a:pt x="1785" y="3511"/>
                    <a:pt x="1852" y="3299"/>
                  </a:cubicBezTo>
                  <a:cubicBezTo>
                    <a:pt x="1873" y="3250"/>
                    <a:pt x="1828" y="3216"/>
                    <a:pt x="1783" y="3216"/>
                  </a:cubicBezTo>
                  <a:cubicBezTo>
                    <a:pt x="1767" y="3216"/>
                    <a:pt x="1750" y="3221"/>
                    <a:pt x="1737" y="3231"/>
                  </a:cubicBezTo>
                  <a:cubicBezTo>
                    <a:pt x="1573" y="3376"/>
                    <a:pt x="1447" y="3578"/>
                    <a:pt x="1322" y="3762"/>
                  </a:cubicBezTo>
                  <a:cubicBezTo>
                    <a:pt x="1274" y="3820"/>
                    <a:pt x="1235" y="3878"/>
                    <a:pt x="1187" y="3935"/>
                  </a:cubicBezTo>
                  <a:cubicBezTo>
                    <a:pt x="1187" y="3559"/>
                    <a:pt x="1187" y="3183"/>
                    <a:pt x="1177" y="2807"/>
                  </a:cubicBezTo>
                  <a:cubicBezTo>
                    <a:pt x="1196" y="2768"/>
                    <a:pt x="1206" y="2730"/>
                    <a:pt x="1225" y="2701"/>
                  </a:cubicBezTo>
                  <a:cubicBezTo>
                    <a:pt x="1274" y="2614"/>
                    <a:pt x="1331" y="2546"/>
                    <a:pt x="1380" y="2469"/>
                  </a:cubicBezTo>
                  <a:cubicBezTo>
                    <a:pt x="1447" y="2392"/>
                    <a:pt x="1505" y="2315"/>
                    <a:pt x="1553" y="2228"/>
                  </a:cubicBezTo>
                  <a:cubicBezTo>
                    <a:pt x="1611" y="2141"/>
                    <a:pt x="1669" y="2045"/>
                    <a:pt x="1621" y="1948"/>
                  </a:cubicBezTo>
                  <a:cubicBezTo>
                    <a:pt x="1615" y="1937"/>
                    <a:pt x="1606" y="1932"/>
                    <a:pt x="1596" y="1932"/>
                  </a:cubicBezTo>
                  <a:cubicBezTo>
                    <a:pt x="1589" y="1932"/>
                    <a:pt x="1581" y="1935"/>
                    <a:pt x="1573" y="1939"/>
                  </a:cubicBezTo>
                  <a:cubicBezTo>
                    <a:pt x="1486" y="1968"/>
                    <a:pt x="1447" y="2074"/>
                    <a:pt x="1389" y="2141"/>
                  </a:cubicBezTo>
                  <a:cubicBezTo>
                    <a:pt x="1331" y="2218"/>
                    <a:pt x="1264" y="2295"/>
                    <a:pt x="1196" y="2363"/>
                  </a:cubicBezTo>
                  <a:cubicBezTo>
                    <a:pt x="1187" y="2382"/>
                    <a:pt x="1177" y="2392"/>
                    <a:pt x="1167" y="2411"/>
                  </a:cubicBezTo>
                  <a:cubicBezTo>
                    <a:pt x="1158" y="2199"/>
                    <a:pt x="1158" y="1996"/>
                    <a:pt x="1148" y="1784"/>
                  </a:cubicBezTo>
                  <a:cubicBezTo>
                    <a:pt x="1148" y="1707"/>
                    <a:pt x="1148" y="1630"/>
                    <a:pt x="1139" y="1543"/>
                  </a:cubicBezTo>
                  <a:cubicBezTo>
                    <a:pt x="1167" y="1495"/>
                    <a:pt x="1187" y="1437"/>
                    <a:pt x="1216" y="1379"/>
                  </a:cubicBezTo>
                  <a:cubicBezTo>
                    <a:pt x="1264" y="1263"/>
                    <a:pt x="1303" y="1138"/>
                    <a:pt x="1351" y="1022"/>
                  </a:cubicBezTo>
                  <a:cubicBezTo>
                    <a:pt x="1428" y="791"/>
                    <a:pt x="1544" y="540"/>
                    <a:pt x="1563" y="289"/>
                  </a:cubicBezTo>
                  <a:cubicBezTo>
                    <a:pt x="1569" y="254"/>
                    <a:pt x="1543" y="237"/>
                    <a:pt x="1516" y="237"/>
                  </a:cubicBezTo>
                  <a:cubicBezTo>
                    <a:pt x="1497" y="237"/>
                    <a:pt x="1478" y="245"/>
                    <a:pt x="1467" y="260"/>
                  </a:cubicBezTo>
                  <a:cubicBezTo>
                    <a:pt x="1389" y="366"/>
                    <a:pt x="1341" y="492"/>
                    <a:pt x="1283" y="607"/>
                  </a:cubicBezTo>
                  <a:cubicBezTo>
                    <a:pt x="1235" y="723"/>
                    <a:pt x="1196" y="849"/>
                    <a:pt x="1148" y="964"/>
                  </a:cubicBezTo>
                  <a:cubicBezTo>
                    <a:pt x="1129" y="1003"/>
                    <a:pt x="1119" y="1041"/>
                    <a:pt x="1100" y="1080"/>
                  </a:cubicBezTo>
                  <a:cubicBezTo>
                    <a:pt x="1090" y="955"/>
                    <a:pt x="1090" y="829"/>
                    <a:pt x="1081" y="704"/>
                  </a:cubicBezTo>
                  <a:cubicBezTo>
                    <a:pt x="1071" y="588"/>
                    <a:pt x="1071" y="463"/>
                    <a:pt x="1061" y="347"/>
                  </a:cubicBezTo>
                  <a:cubicBezTo>
                    <a:pt x="1052" y="250"/>
                    <a:pt x="1042" y="125"/>
                    <a:pt x="1003" y="29"/>
                  </a:cubicBezTo>
                  <a:cubicBezTo>
                    <a:pt x="992" y="9"/>
                    <a:pt x="974" y="1"/>
                    <a:pt x="956" y="1"/>
                  </a:cubicBezTo>
                  <a:close/>
                </a:path>
              </a:pathLst>
            </a:custGeom>
            <a:solidFill>
              <a:srgbClr val="5615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_ONLY_1_1_2"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20"/>
          <p:cNvSpPr txBox="1">
            <a:spLocks noGrp="1"/>
          </p:cNvSpPr>
          <p:nvPr>
            <p:ph type="title"/>
          </p:nvPr>
        </p:nvSpPr>
        <p:spPr>
          <a:xfrm>
            <a:off x="725863" y="2426850"/>
            <a:ext cx="21513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96" name="Google Shape;696;p20"/>
          <p:cNvSpPr txBox="1">
            <a:spLocks noGrp="1"/>
          </p:cNvSpPr>
          <p:nvPr>
            <p:ph type="subTitle" idx="1"/>
          </p:nvPr>
        </p:nvSpPr>
        <p:spPr>
          <a:xfrm>
            <a:off x="716963" y="2812250"/>
            <a:ext cx="21513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20"/>
          <p:cNvSpPr txBox="1">
            <a:spLocks noGrp="1"/>
          </p:cNvSpPr>
          <p:nvPr>
            <p:ph type="title" idx="2"/>
          </p:nvPr>
        </p:nvSpPr>
        <p:spPr>
          <a:xfrm>
            <a:off x="3506625" y="2426850"/>
            <a:ext cx="21474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98" name="Google Shape;698;p20"/>
          <p:cNvSpPr txBox="1">
            <a:spLocks noGrp="1"/>
          </p:cNvSpPr>
          <p:nvPr>
            <p:ph type="subTitle" idx="3"/>
          </p:nvPr>
        </p:nvSpPr>
        <p:spPr>
          <a:xfrm>
            <a:off x="3497737" y="2812250"/>
            <a:ext cx="21474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20"/>
          <p:cNvSpPr txBox="1">
            <a:spLocks noGrp="1"/>
          </p:cNvSpPr>
          <p:nvPr>
            <p:ph type="title" idx="4"/>
          </p:nvPr>
        </p:nvSpPr>
        <p:spPr>
          <a:xfrm>
            <a:off x="6283488" y="2426850"/>
            <a:ext cx="21435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00" name="Google Shape;700;p20"/>
          <p:cNvSpPr txBox="1">
            <a:spLocks noGrp="1"/>
          </p:cNvSpPr>
          <p:nvPr>
            <p:ph type="subTitle" idx="5"/>
          </p:nvPr>
        </p:nvSpPr>
        <p:spPr>
          <a:xfrm>
            <a:off x="6274611" y="2812250"/>
            <a:ext cx="21435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20"/>
          <p:cNvSpPr txBox="1">
            <a:spLocks noGrp="1"/>
          </p:cNvSpPr>
          <p:nvPr>
            <p:ph type="title" idx="6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02" name="Google Shape;702;p20"/>
          <p:cNvGrpSpPr/>
          <p:nvPr/>
        </p:nvGrpSpPr>
        <p:grpSpPr>
          <a:xfrm flipH="1">
            <a:off x="-130225" y="3892427"/>
            <a:ext cx="9302075" cy="1379174"/>
            <a:chOff x="-130236" y="3689600"/>
            <a:chExt cx="9302075" cy="1886953"/>
          </a:xfrm>
        </p:grpSpPr>
        <p:sp>
          <p:nvSpPr>
            <p:cNvPr id="703" name="Google Shape;703;p20"/>
            <p:cNvSpPr/>
            <p:nvPr/>
          </p:nvSpPr>
          <p:spPr>
            <a:xfrm>
              <a:off x="1353939" y="3689600"/>
              <a:ext cx="7817900" cy="1886953"/>
            </a:xfrm>
            <a:custGeom>
              <a:avLst/>
              <a:gdLst/>
              <a:ahLst/>
              <a:cxnLst/>
              <a:rect l="l" t="t" r="r" b="b"/>
              <a:pathLst>
                <a:path w="71993" h="32828" extrusionOk="0">
                  <a:moveTo>
                    <a:pt x="71993" y="0"/>
                  </a:moveTo>
                  <a:cubicBezTo>
                    <a:pt x="36436" y="5962"/>
                    <a:pt x="1" y="32354"/>
                    <a:pt x="319" y="32827"/>
                  </a:cubicBezTo>
                  <a:lnTo>
                    <a:pt x="71993" y="32827"/>
                  </a:lnTo>
                  <a:lnTo>
                    <a:pt x="71993" y="0"/>
                  </a:lnTo>
                  <a:close/>
                </a:path>
              </a:pathLst>
            </a:custGeom>
            <a:solidFill>
              <a:srgbClr val="356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1358126" y="4068964"/>
              <a:ext cx="7809538" cy="1507585"/>
            </a:xfrm>
            <a:custGeom>
              <a:avLst/>
              <a:gdLst/>
              <a:ahLst/>
              <a:cxnLst/>
              <a:rect l="l" t="t" r="r" b="b"/>
              <a:pathLst>
                <a:path w="71916" h="26228" extrusionOk="0">
                  <a:moveTo>
                    <a:pt x="60321" y="0"/>
                  </a:moveTo>
                  <a:cubicBezTo>
                    <a:pt x="58317" y="0"/>
                    <a:pt x="56314" y="507"/>
                    <a:pt x="54369" y="876"/>
                  </a:cubicBezTo>
                  <a:cubicBezTo>
                    <a:pt x="53510" y="1040"/>
                    <a:pt x="52681" y="1175"/>
                    <a:pt x="51793" y="1310"/>
                  </a:cubicBezTo>
                  <a:cubicBezTo>
                    <a:pt x="51187" y="1401"/>
                    <a:pt x="50521" y="1505"/>
                    <a:pt x="49869" y="1505"/>
                  </a:cubicBezTo>
                  <a:cubicBezTo>
                    <a:pt x="49411" y="1505"/>
                    <a:pt x="48960" y="1454"/>
                    <a:pt x="48542" y="1310"/>
                  </a:cubicBezTo>
                  <a:cubicBezTo>
                    <a:pt x="48147" y="1175"/>
                    <a:pt x="47799" y="924"/>
                    <a:pt x="47664" y="519"/>
                  </a:cubicBezTo>
                  <a:cubicBezTo>
                    <a:pt x="47626" y="423"/>
                    <a:pt x="47616" y="326"/>
                    <a:pt x="47607" y="230"/>
                  </a:cubicBezTo>
                  <a:cubicBezTo>
                    <a:pt x="21493" y="10166"/>
                    <a:pt x="1" y="25870"/>
                    <a:pt x="242" y="26227"/>
                  </a:cubicBezTo>
                  <a:lnTo>
                    <a:pt x="71916" y="26227"/>
                  </a:lnTo>
                  <a:lnTo>
                    <a:pt x="71916" y="16156"/>
                  </a:lnTo>
                  <a:cubicBezTo>
                    <a:pt x="70276" y="15732"/>
                    <a:pt x="68694" y="15105"/>
                    <a:pt x="67131" y="14468"/>
                  </a:cubicBezTo>
                  <a:cubicBezTo>
                    <a:pt x="66195" y="14101"/>
                    <a:pt x="65269" y="13725"/>
                    <a:pt x="64324" y="13397"/>
                  </a:cubicBezTo>
                  <a:cubicBezTo>
                    <a:pt x="63388" y="13069"/>
                    <a:pt x="62443" y="12818"/>
                    <a:pt x="61478" y="12597"/>
                  </a:cubicBezTo>
                  <a:cubicBezTo>
                    <a:pt x="60861" y="12442"/>
                    <a:pt x="60234" y="12355"/>
                    <a:pt x="59607" y="12230"/>
                  </a:cubicBezTo>
                  <a:cubicBezTo>
                    <a:pt x="59047" y="12114"/>
                    <a:pt x="58469" y="11970"/>
                    <a:pt x="57996" y="11632"/>
                  </a:cubicBezTo>
                  <a:cubicBezTo>
                    <a:pt x="56983" y="10928"/>
                    <a:pt x="56877" y="9539"/>
                    <a:pt x="57417" y="8497"/>
                  </a:cubicBezTo>
                  <a:cubicBezTo>
                    <a:pt x="57948" y="7494"/>
                    <a:pt x="58816" y="6645"/>
                    <a:pt x="59607" y="5844"/>
                  </a:cubicBezTo>
                  <a:cubicBezTo>
                    <a:pt x="60504" y="4947"/>
                    <a:pt x="61440" y="4079"/>
                    <a:pt x="62269" y="3124"/>
                  </a:cubicBezTo>
                  <a:cubicBezTo>
                    <a:pt x="62597" y="2748"/>
                    <a:pt x="62906" y="2362"/>
                    <a:pt x="63128" y="1918"/>
                  </a:cubicBezTo>
                  <a:cubicBezTo>
                    <a:pt x="63224" y="1754"/>
                    <a:pt x="63263" y="1638"/>
                    <a:pt x="63321" y="1426"/>
                  </a:cubicBezTo>
                  <a:cubicBezTo>
                    <a:pt x="63340" y="1310"/>
                    <a:pt x="63350" y="1194"/>
                    <a:pt x="63301" y="1069"/>
                  </a:cubicBezTo>
                  <a:cubicBezTo>
                    <a:pt x="63205" y="760"/>
                    <a:pt x="62906" y="519"/>
                    <a:pt x="62568" y="355"/>
                  </a:cubicBezTo>
                  <a:cubicBezTo>
                    <a:pt x="62173" y="162"/>
                    <a:pt x="61681" y="75"/>
                    <a:pt x="61227" y="37"/>
                  </a:cubicBezTo>
                  <a:cubicBezTo>
                    <a:pt x="60925" y="12"/>
                    <a:pt x="60623" y="0"/>
                    <a:pt x="60321" y="0"/>
                  </a:cubicBezTo>
                  <a:close/>
                </a:path>
              </a:pathLst>
            </a:custGeom>
            <a:solidFill>
              <a:srgbClr val="28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-130236" y="3754613"/>
              <a:ext cx="6433470" cy="1726699"/>
            </a:xfrm>
            <a:custGeom>
              <a:avLst/>
              <a:gdLst/>
              <a:ahLst/>
              <a:cxnLst/>
              <a:rect l="l" t="t" r="r" b="b"/>
              <a:pathLst>
                <a:path w="70585" h="30040" extrusionOk="0">
                  <a:moveTo>
                    <a:pt x="0" y="0"/>
                  </a:moveTo>
                  <a:lnTo>
                    <a:pt x="0" y="30039"/>
                  </a:lnTo>
                  <a:lnTo>
                    <a:pt x="70584" y="30039"/>
                  </a:lnTo>
                  <a:cubicBezTo>
                    <a:pt x="47143" y="922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-130236" y="4114723"/>
              <a:ext cx="5170018" cy="1366587"/>
            </a:xfrm>
            <a:custGeom>
              <a:avLst/>
              <a:gdLst/>
              <a:ahLst/>
              <a:cxnLst/>
              <a:rect l="l" t="t" r="r" b="b"/>
              <a:pathLst>
                <a:path w="56723" h="23775" extrusionOk="0">
                  <a:moveTo>
                    <a:pt x="3329" y="1"/>
                  </a:moveTo>
                  <a:cubicBezTo>
                    <a:pt x="2247" y="1"/>
                    <a:pt x="1170" y="221"/>
                    <a:pt x="0" y="545"/>
                  </a:cubicBezTo>
                  <a:lnTo>
                    <a:pt x="0" y="23774"/>
                  </a:lnTo>
                  <a:lnTo>
                    <a:pt x="56722" y="23774"/>
                  </a:lnTo>
                  <a:cubicBezTo>
                    <a:pt x="52183" y="21047"/>
                    <a:pt x="46484" y="20685"/>
                    <a:pt x="41212" y="20685"/>
                  </a:cubicBezTo>
                  <a:cubicBezTo>
                    <a:pt x="40982" y="20685"/>
                    <a:pt x="40754" y="20686"/>
                    <a:pt x="40526" y="20687"/>
                  </a:cubicBezTo>
                  <a:cubicBezTo>
                    <a:pt x="39273" y="20695"/>
                    <a:pt x="38015" y="20729"/>
                    <a:pt x="36759" y="20729"/>
                  </a:cubicBezTo>
                  <a:cubicBezTo>
                    <a:pt x="36352" y="20729"/>
                    <a:pt x="35945" y="20726"/>
                    <a:pt x="35538" y="20716"/>
                  </a:cubicBezTo>
                  <a:cubicBezTo>
                    <a:pt x="33937" y="20678"/>
                    <a:pt x="32297" y="20523"/>
                    <a:pt x="30811" y="19916"/>
                  </a:cubicBezTo>
                  <a:cubicBezTo>
                    <a:pt x="29172" y="19250"/>
                    <a:pt x="27908" y="18083"/>
                    <a:pt x="27175" y="16472"/>
                  </a:cubicBezTo>
                  <a:cubicBezTo>
                    <a:pt x="26808" y="15652"/>
                    <a:pt x="26528" y="14793"/>
                    <a:pt x="26046" y="14041"/>
                  </a:cubicBezTo>
                  <a:cubicBezTo>
                    <a:pt x="25622" y="13356"/>
                    <a:pt x="24966" y="12806"/>
                    <a:pt x="24290" y="12372"/>
                  </a:cubicBezTo>
                  <a:cubicBezTo>
                    <a:pt x="21657" y="10703"/>
                    <a:pt x="18281" y="10848"/>
                    <a:pt x="15281" y="10790"/>
                  </a:cubicBezTo>
                  <a:cubicBezTo>
                    <a:pt x="13766" y="10761"/>
                    <a:pt x="12232" y="10713"/>
                    <a:pt x="10747" y="10404"/>
                  </a:cubicBezTo>
                  <a:cubicBezTo>
                    <a:pt x="9290" y="10105"/>
                    <a:pt x="7833" y="9604"/>
                    <a:pt x="6869" y="8398"/>
                  </a:cubicBezTo>
                  <a:cubicBezTo>
                    <a:pt x="6367" y="7780"/>
                    <a:pt x="5991" y="6989"/>
                    <a:pt x="5885" y="6198"/>
                  </a:cubicBezTo>
                  <a:cubicBezTo>
                    <a:pt x="5769" y="5282"/>
                    <a:pt x="6029" y="4375"/>
                    <a:pt x="6203" y="3488"/>
                  </a:cubicBezTo>
                  <a:cubicBezTo>
                    <a:pt x="6367" y="2677"/>
                    <a:pt x="6454" y="1838"/>
                    <a:pt x="6116" y="1057"/>
                  </a:cubicBezTo>
                  <a:cubicBezTo>
                    <a:pt x="5885" y="526"/>
                    <a:pt x="5470" y="285"/>
                    <a:pt x="4920" y="169"/>
                  </a:cubicBezTo>
                  <a:cubicBezTo>
                    <a:pt x="4381" y="53"/>
                    <a:pt x="3855" y="1"/>
                    <a:pt x="3329" y="1"/>
                  </a:cubicBezTo>
                  <a:close/>
                </a:path>
              </a:pathLst>
            </a:custGeom>
            <a:solidFill>
              <a:srgbClr val="356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287771" y="3454835"/>
            <a:ext cx="307985" cy="631752"/>
            <a:chOff x="1705414" y="2870585"/>
            <a:chExt cx="376326" cy="771841"/>
          </a:xfrm>
        </p:grpSpPr>
        <p:sp>
          <p:nvSpPr>
            <p:cNvPr id="708" name="Google Shape;708;p20"/>
            <p:cNvSpPr/>
            <p:nvPr/>
          </p:nvSpPr>
          <p:spPr>
            <a:xfrm>
              <a:off x="1705414" y="2870585"/>
              <a:ext cx="376326" cy="472830"/>
            </a:xfrm>
            <a:custGeom>
              <a:avLst/>
              <a:gdLst/>
              <a:ahLst/>
              <a:cxnLst/>
              <a:rect l="l" t="t" r="r" b="b"/>
              <a:pathLst>
                <a:path w="4574" h="8226" extrusionOk="0">
                  <a:moveTo>
                    <a:pt x="1849" y="1"/>
                  </a:moveTo>
                  <a:cubicBezTo>
                    <a:pt x="1818" y="1"/>
                    <a:pt x="1787" y="4"/>
                    <a:pt x="1756" y="9"/>
                  </a:cubicBezTo>
                  <a:cubicBezTo>
                    <a:pt x="1399" y="86"/>
                    <a:pt x="1332" y="462"/>
                    <a:pt x="1255" y="761"/>
                  </a:cubicBezTo>
                  <a:cubicBezTo>
                    <a:pt x="637" y="3096"/>
                    <a:pt x="223" y="5479"/>
                    <a:pt x="10" y="7890"/>
                  </a:cubicBezTo>
                  <a:cubicBezTo>
                    <a:pt x="1" y="8064"/>
                    <a:pt x="165" y="8199"/>
                    <a:pt x="319" y="8199"/>
                  </a:cubicBezTo>
                  <a:cubicBezTo>
                    <a:pt x="904" y="8216"/>
                    <a:pt x="1488" y="8226"/>
                    <a:pt x="2070" y="8226"/>
                  </a:cubicBezTo>
                  <a:cubicBezTo>
                    <a:pt x="2783" y="8226"/>
                    <a:pt x="3495" y="8211"/>
                    <a:pt x="4207" y="8180"/>
                  </a:cubicBezTo>
                  <a:cubicBezTo>
                    <a:pt x="4409" y="8180"/>
                    <a:pt x="4573" y="7987"/>
                    <a:pt x="4515" y="7784"/>
                  </a:cubicBezTo>
                  <a:cubicBezTo>
                    <a:pt x="4361" y="7234"/>
                    <a:pt x="4207" y="6675"/>
                    <a:pt x="4052" y="6125"/>
                  </a:cubicBezTo>
                  <a:cubicBezTo>
                    <a:pt x="3782" y="5141"/>
                    <a:pt x="3512" y="4167"/>
                    <a:pt x="3232" y="3183"/>
                  </a:cubicBezTo>
                  <a:cubicBezTo>
                    <a:pt x="3097" y="2700"/>
                    <a:pt x="2962" y="2208"/>
                    <a:pt x="2818" y="1726"/>
                  </a:cubicBezTo>
                  <a:cubicBezTo>
                    <a:pt x="2750" y="1475"/>
                    <a:pt x="2673" y="1234"/>
                    <a:pt x="2596" y="993"/>
                  </a:cubicBezTo>
                  <a:cubicBezTo>
                    <a:pt x="2547" y="868"/>
                    <a:pt x="2509" y="742"/>
                    <a:pt x="2461" y="617"/>
                  </a:cubicBezTo>
                  <a:cubicBezTo>
                    <a:pt x="2412" y="491"/>
                    <a:pt x="2354" y="395"/>
                    <a:pt x="2287" y="279"/>
                  </a:cubicBezTo>
                  <a:cubicBezTo>
                    <a:pt x="2287" y="269"/>
                    <a:pt x="2277" y="260"/>
                    <a:pt x="2277" y="260"/>
                  </a:cubicBezTo>
                  <a:cubicBezTo>
                    <a:pt x="2258" y="212"/>
                    <a:pt x="2239" y="183"/>
                    <a:pt x="2210" y="154"/>
                  </a:cubicBezTo>
                  <a:cubicBezTo>
                    <a:pt x="2116" y="52"/>
                    <a:pt x="1983" y="1"/>
                    <a:pt x="1849" y="1"/>
                  </a:cubicBezTo>
                  <a:close/>
                </a:path>
              </a:pathLst>
            </a:custGeom>
            <a:solidFill>
              <a:srgbClr val="7EA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1705414" y="3157178"/>
              <a:ext cx="376326" cy="186235"/>
            </a:xfrm>
            <a:custGeom>
              <a:avLst/>
              <a:gdLst/>
              <a:ahLst/>
              <a:cxnLst/>
              <a:rect l="l" t="t" r="r" b="b"/>
              <a:pathLst>
                <a:path w="4574" h="3240" extrusionOk="0">
                  <a:moveTo>
                    <a:pt x="367" y="1"/>
                  </a:moveTo>
                  <a:cubicBezTo>
                    <a:pt x="213" y="965"/>
                    <a:pt x="97" y="1930"/>
                    <a:pt x="10" y="2904"/>
                  </a:cubicBezTo>
                  <a:cubicBezTo>
                    <a:pt x="1" y="3078"/>
                    <a:pt x="165" y="3213"/>
                    <a:pt x="319" y="3213"/>
                  </a:cubicBezTo>
                  <a:cubicBezTo>
                    <a:pt x="904" y="3230"/>
                    <a:pt x="1488" y="3240"/>
                    <a:pt x="2070" y="3240"/>
                  </a:cubicBezTo>
                  <a:cubicBezTo>
                    <a:pt x="2783" y="3240"/>
                    <a:pt x="3495" y="3225"/>
                    <a:pt x="4207" y="3194"/>
                  </a:cubicBezTo>
                  <a:cubicBezTo>
                    <a:pt x="4409" y="3194"/>
                    <a:pt x="4573" y="3001"/>
                    <a:pt x="4515" y="2798"/>
                  </a:cubicBezTo>
                  <a:cubicBezTo>
                    <a:pt x="4361" y="2248"/>
                    <a:pt x="4207" y="1689"/>
                    <a:pt x="4052" y="1139"/>
                  </a:cubicBezTo>
                  <a:cubicBezTo>
                    <a:pt x="4023" y="1033"/>
                    <a:pt x="3994" y="927"/>
                    <a:pt x="3965" y="821"/>
                  </a:cubicBezTo>
                  <a:cubicBezTo>
                    <a:pt x="3715" y="927"/>
                    <a:pt x="3416" y="975"/>
                    <a:pt x="3242" y="994"/>
                  </a:cubicBezTo>
                  <a:cubicBezTo>
                    <a:pt x="3087" y="1017"/>
                    <a:pt x="2939" y="1028"/>
                    <a:pt x="2794" y="1028"/>
                  </a:cubicBezTo>
                  <a:cubicBezTo>
                    <a:pt x="2314" y="1028"/>
                    <a:pt x="1878" y="908"/>
                    <a:pt x="1419" y="686"/>
                  </a:cubicBezTo>
                  <a:cubicBezTo>
                    <a:pt x="1043" y="502"/>
                    <a:pt x="686" y="271"/>
                    <a:pt x="367" y="1"/>
                  </a:cubicBezTo>
                  <a:close/>
                </a:path>
              </a:pathLst>
            </a:custGeom>
            <a:solidFill>
              <a:srgbClr val="5C8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1780037" y="2959563"/>
              <a:ext cx="221484" cy="682862"/>
            </a:xfrm>
            <a:custGeom>
              <a:avLst/>
              <a:gdLst/>
              <a:ahLst/>
              <a:cxnLst/>
              <a:rect l="l" t="t" r="r" b="b"/>
              <a:pathLst>
                <a:path w="2692" h="11880" extrusionOk="0">
                  <a:moveTo>
                    <a:pt x="1077" y="1"/>
                  </a:moveTo>
                  <a:cubicBezTo>
                    <a:pt x="1047" y="1"/>
                    <a:pt x="1015" y="20"/>
                    <a:pt x="1004" y="43"/>
                  </a:cubicBezTo>
                  <a:cubicBezTo>
                    <a:pt x="955" y="159"/>
                    <a:pt x="955" y="313"/>
                    <a:pt x="955" y="439"/>
                  </a:cubicBezTo>
                  <a:cubicBezTo>
                    <a:pt x="955" y="574"/>
                    <a:pt x="955" y="718"/>
                    <a:pt x="946" y="853"/>
                  </a:cubicBezTo>
                  <a:cubicBezTo>
                    <a:pt x="946" y="1017"/>
                    <a:pt x="946" y="1191"/>
                    <a:pt x="936" y="1355"/>
                  </a:cubicBezTo>
                  <a:cubicBezTo>
                    <a:pt x="927" y="1403"/>
                    <a:pt x="927" y="1442"/>
                    <a:pt x="917" y="1490"/>
                  </a:cubicBezTo>
                  <a:cubicBezTo>
                    <a:pt x="907" y="1451"/>
                    <a:pt x="888" y="1403"/>
                    <a:pt x="878" y="1365"/>
                  </a:cubicBezTo>
                  <a:cubicBezTo>
                    <a:pt x="830" y="1239"/>
                    <a:pt x="792" y="1123"/>
                    <a:pt x="743" y="998"/>
                  </a:cubicBezTo>
                  <a:cubicBezTo>
                    <a:pt x="695" y="873"/>
                    <a:pt x="647" y="747"/>
                    <a:pt x="570" y="631"/>
                  </a:cubicBezTo>
                  <a:cubicBezTo>
                    <a:pt x="562" y="616"/>
                    <a:pt x="545" y="608"/>
                    <a:pt x="527" y="608"/>
                  </a:cubicBezTo>
                  <a:cubicBezTo>
                    <a:pt x="501" y="608"/>
                    <a:pt x="473" y="626"/>
                    <a:pt x="473" y="660"/>
                  </a:cubicBezTo>
                  <a:cubicBezTo>
                    <a:pt x="483" y="795"/>
                    <a:pt x="531" y="921"/>
                    <a:pt x="570" y="1046"/>
                  </a:cubicBezTo>
                  <a:cubicBezTo>
                    <a:pt x="608" y="1172"/>
                    <a:pt x="647" y="1297"/>
                    <a:pt x="685" y="1422"/>
                  </a:cubicBezTo>
                  <a:cubicBezTo>
                    <a:pt x="734" y="1548"/>
                    <a:pt x="772" y="1673"/>
                    <a:pt x="811" y="1799"/>
                  </a:cubicBezTo>
                  <a:cubicBezTo>
                    <a:pt x="830" y="1876"/>
                    <a:pt x="859" y="1953"/>
                    <a:pt x="888" y="2030"/>
                  </a:cubicBezTo>
                  <a:cubicBezTo>
                    <a:pt x="888" y="2069"/>
                    <a:pt x="888" y="2107"/>
                    <a:pt x="888" y="2146"/>
                  </a:cubicBezTo>
                  <a:cubicBezTo>
                    <a:pt x="869" y="2484"/>
                    <a:pt x="859" y="2831"/>
                    <a:pt x="859" y="3178"/>
                  </a:cubicBezTo>
                  <a:cubicBezTo>
                    <a:pt x="840" y="3140"/>
                    <a:pt x="830" y="3111"/>
                    <a:pt x="811" y="3072"/>
                  </a:cubicBezTo>
                  <a:cubicBezTo>
                    <a:pt x="753" y="2947"/>
                    <a:pt x="695" y="2821"/>
                    <a:pt x="628" y="2696"/>
                  </a:cubicBezTo>
                  <a:cubicBezTo>
                    <a:pt x="570" y="2580"/>
                    <a:pt x="512" y="2435"/>
                    <a:pt x="406" y="2358"/>
                  </a:cubicBezTo>
                  <a:cubicBezTo>
                    <a:pt x="395" y="2347"/>
                    <a:pt x="380" y="2342"/>
                    <a:pt x="366" y="2342"/>
                  </a:cubicBezTo>
                  <a:cubicBezTo>
                    <a:pt x="343" y="2342"/>
                    <a:pt x="322" y="2357"/>
                    <a:pt x="328" y="2387"/>
                  </a:cubicBezTo>
                  <a:cubicBezTo>
                    <a:pt x="328" y="2522"/>
                    <a:pt x="396" y="2648"/>
                    <a:pt x="444" y="2773"/>
                  </a:cubicBezTo>
                  <a:cubicBezTo>
                    <a:pt x="502" y="2898"/>
                    <a:pt x="550" y="3033"/>
                    <a:pt x="599" y="3169"/>
                  </a:cubicBezTo>
                  <a:cubicBezTo>
                    <a:pt x="647" y="3294"/>
                    <a:pt x="695" y="3429"/>
                    <a:pt x="734" y="3564"/>
                  </a:cubicBezTo>
                  <a:cubicBezTo>
                    <a:pt x="753" y="3632"/>
                    <a:pt x="782" y="3747"/>
                    <a:pt x="840" y="3815"/>
                  </a:cubicBezTo>
                  <a:cubicBezTo>
                    <a:pt x="840" y="4259"/>
                    <a:pt x="840" y="4702"/>
                    <a:pt x="840" y="5136"/>
                  </a:cubicBezTo>
                  <a:cubicBezTo>
                    <a:pt x="772" y="5001"/>
                    <a:pt x="705" y="4866"/>
                    <a:pt x="637" y="4722"/>
                  </a:cubicBezTo>
                  <a:cubicBezTo>
                    <a:pt x="541" y="4519"/>
                    <a:pt x="454" y="4316"/>
                    <a:pt x="377" y="4104"/>
                  </a:cubicBezTo>
                  <a:cubicBezTo>
                    <a:pt x="300" y="3921"/>
                    <a:pt x="232" y="3718"/>
                    <a:pt x="87" y="3574"/>
                  </a:cubicBezTo>
                  <a:cubicBezTo>
                    <a:pt x="83" y="3570"/>
                    <a:pt x="76" y="3567"/>
                    <a:pt x="69" y="3567"/>
                  </a:cubicBezTo>
                  <a:cubicBezTo>
                    <a:pt x="59" y="3567"/>
                    <a:pt x="49" y="3572"/>
                    <a:pt x="49" y="3583"/>
                  </a:cubicBezTo>
                  <a:cubicBezTo>
                    <a:pt x="0" y="3796"/>
                    <a:pt x="68" y="4017"/>
                    <a:pt x="136" y="4210"/>
                  </a:cubicBezTo>
                  <a:cubicBezTo>
                    <a:pt x="213" y="4423"/>
                    <a:pt x="300" y="4635"/>
                    <a:pt x="386" y="4837"/>
                  </a:cubicBezTo>
                  <a:cubicBezTo>
                    <a:pt x="483" y="5059"/>
                    <a:pt x="589" y="5262"/>
                    <a:pt x="705" y="5474"/>
                  </a:cubicBezTo>
                  <a:cubicBezTo>
                    <a:pt x="753" y="5542"/>
                    <a:pt x="792" y="5628"/>
                    <a:pt x="840" y="5706"/>
                  </a:cubicBezTo>
                  <a:cubicBezTo>
                    <a:pt x="840" y="6284"/>
                    <a:pt x="840" y="6873"/>
                    <a:pt x="840" y="7452"/>
                  </a:cubicBezTo>
                  <a:lnTo>
                    <a:pt x="840" y="9545"/>
                  </a:lnTo>
                  <a:cubicBezTo>
                    <a:pt x="840" y="10249"/>
                    <a:pt x="830" y="10944"/>
                    <a:pt x="849" y="11648"/>
                  </a:cubicBezTo>
                  <a:cubicBezTo>
                    <a:pt x="854" y="11802"/>
                    <a:pt x="972" y="11879"/>
                    <a:pt x="1091" y="11879"/>
                  </a:cubicBezTo>
                  <a:cubicBezTo>
                    <a:pt x="1209" y="11879"/>
                    <a:pt x="1327" y="11802"/>
                    <a:pt x="1332" y="11648"/>
                  </a:cubicBezTo>
                  <a:cubicBezTo>
                    <a:pt x="1361" y="10857"/>
                    <a:pt x="1341" y="10056"/>
                    <a:pt x="1341" y="9265"/>
                  </a:cubicBezTo>
                  <a:cubicBezTo>
                    <a:pt x="1341" y="8272"/>
                    <a:pt x="1341" y="7278"/>
                    <a:pt x="1341" y="6275"/>
                  </a:cubicBezTo>
                  <a:cubicBezTo>
                    <a:pt x="1399" y="6236"/>
                    <a:pt x="1447" y="6188"/>
                    <a:pt x="1505" y="6149"/>
                  </a:cubicBezTo>
                  <a:cubicBezTo>
                    <a:pt x="1573" y="6091"/>
                    <a:pt x="1640" y="6043"/>
                    <a:pt x="1708" y="5976"/>
                  </a:cubicBezTo>
                  <a:cubicBezTo>
                    <a:pt x="1824" y="5860"/>
                    <a:pt x="1949" y="5744"/>
                    <a:pt x="2074" y="5619"/>
                  </a:cubicBezTo>
                  <a:cubicBezTo>
                    <a:pt x="2190" y="5503"/>
                    <a:pt x="2316" y="5378"/>
                    <a:pt x="2431" y="5243"/>
                  </a:cubicBezTo>
                  <a:cubicBezTo>
                    <a:pt x="2480" y="5185"/>
                    <a:pt x="2538" y="5127"/>
                    <a:pt x="2586" y="5059"/>
                  </a:cubicBezTo>
                  <a:cubicBezTo>
                    <a:pt x="2644" y="4992"/>
                    <a:pt x="2673" y="4934"/>
                    <a:pt x="2692" y="4847"/>
                  </a:cubicBezTo>
                  <a:cubicBezTo>
                    <a:pt x="2692" y="4821"/>
                    <a:pt x="2676" y="4788"/>
                    <a:pt x="2653" y="4788"/>
                  </a:cubicBezTo>
                  <a:cubicBezTo>
                    <a:pt x="2650" y="4788"/>
                    <a:pt x="2647" y="4788"/>
                    <a:pt x="2644" y="4789"/>
                  </a:cubicBezTo>
                  <a:cubicBezTo>
                    <a:pt x="2557" y="4818"/>
                    <a:pt x="2509" y="4857"/>
                    <a:pt x="2451" y="4915"/>
                  </a:cubicBezTo>
                  <a:cubicBezTo>
                    <a:pt x="2383" y="4972"/>
                    <a:pt x="2325" y="5040"/>
                    <a:pt x="2267" y="5098"/>
                  </a:cubicBezTo>
                  <a:cubicBezTo>
                    <a:pt x="2152" y="5214"/>
                    <a:pt x="2026" y="5329"/>
                    <a:pt x="1901" y="5435"/>
                  </a:cubicBezTo>
                  <a:cubicBezTo>
                    <a:pt x="1775" y="5551"/>
                    <a:pt x="1650" y="5648"/>
                    <a:pt x="1505" y="5744"/>
                  </a:cubicBezTo>
                  <a:cubicBezTo>
                    <a:pt x="1447" y="5783"/>
                    <a:pt x="1390" y="5831"/>
                    <a:pt x="1341" y="5870"/>
                  </a:cubicBezTo>
                  <a:cubicBezTo>
                    <a:pt x="1341" y="5628"/>
                    <a:pt x="1341" y="5378"/>
                    <a:pt x="1341" y="5127"/>
                  </a:cubicBezTo>
                  <a:cubicBezTo>
                    <a:pt x="1341" y="5069"/>
                    <a:pt x="1341" y="5001"/>
                    <a:pt x="1341" y="4943"/>
                  </a:cubicBezTo>
                  <a:cubicBezTo>
                    <a:pt x="1476" y="4760"/>
                    <a:pt x="1592" y="4558"/>
                    <a:pt x="1718" y="4355"/>
                  </a:cubicBezTo>
                  <a:cubicBezTo>
                    <a:pt x="1853" y="4152"/>
                    <a:pt x="2007" y="3940"/>
                    <a:pt x="2084" y="3709"/>
                  </a:cubicBezTo>
                  <a:cubicBezTo>
                    <a:pt x="2105" y="3653"/>
                    <a:pt x="2060" y="3612"/>
                    <a:pt x="2012" y="3612"/>
                  </a:cubicBezTo>
                  <a:cubicBezTo>
                    <a:pt x="1994" y="3612"/>
                    <a:pt x="1975" y="3618"/>
                    <a:pt x="1959" y="3632"/>
                  </a:cubicBezTo>
                  <a:cubicBezTo>
                    <a:pt x="1775" y="3796"/>
                    <a:pt x="1631" y="4027"/>
                    <a:pt x="1486" y="4220"/>
                  </a:cubicBezTo>
                  <a:cubicBezTo>
                    <a:pt x="1438" y="4288"/>
                    <a:pt x="1390" y="4355"/>
                    <a:pt x="1341" y="4423"/>
                  </a:cubicBezTo>
                  <a:cubicBezTo>
                    <a:pt x="1341" y="3998"/>
                    <a:pt x="1332" y="3574"/>
                    <a:pt x="1322" y="3149"/>
                  </a:cubicBezTo>
                  <a:cubicBezTo>
                    <a:pt x="1341" y="3111"/>
                    <a:pt x="1361" y="3072"/>
                    <a:pt x="1380" y="3024"/>
                  </a:cubicBezTo>
                  <a:cubicBezTo>
                    <a:pt x="1438" y="2937"/>
                    <a:pt x="1496" y="2860"/>
                    <a:pt x="1563" y="2773"/>
                  </a:cubicBezTo>
                  <a:cubicBezTo>
                    <a:pt x="1631" y="2686"/>
                    <a:pt x="1698" y="2599"/>
                    <a:pt x="1756" y="2493"/>
                  </a:cubicBezTo>
                  <a:cubicBezTo>
                    <a:pt x="1814" y="2406"/>
                    <a:pt x="1882" y="2291"/>
                    <a:pt x="1824" y="2185"/>
                  </a:cubicBezTo>
                  <a:cubicBezTo>
                    <a:pt x="1818" y="2173"/>
                    <a:pt x="1806" y="2169"/>
                    <a:pt x="1793" y="2169"/>
                  </a:cubicBezTo>
                  <a:cubicBezTo>
                    <a:pt x="1783" y="2169"/>
                    <a:pt x="1774" y="2171"/>
                    <a:pt x="1766" y="2175"/>
                  </a:cubicBezTo>
                  <a:cubicBezTo>
                    <a:pt x="1669" y="2214"/>
                    <a:pt x="1631" y="2329"/>
                    <a:pt x="1563" y="2406"/>
                  </a:cubicBezTo>
                  <a:cubicBezTo>
                    <a:pt x="1496" y="2493"/>
                    <a:pt x="1419" y="2570"/>
                    <a:pt x="1351" y="2657"/>
                  </a:cubicBezTo>
                  <a:cubicBezTo>
                    <a:pt x="1341" y="2677"/>
                    <a:pt x="1332" y="2686"/>
                    <a:pt x="1312" y="2705"/>
                  </a:cubicBezTo>
                  <a:cubicBezTo>
                    <a:pt x="1312" y="2474"/>
                    <a:pt x="1303" y="2242"/>
                    <a:pt x="1293" y="2001"/>
                  </a:cubicBezTo>
                  <a:cubicBezTo>
                    <a:pt x="1293" y="1914"/>
                    <a:pt x="1293" y="1828"/>
                    <a:pt x="1283" y="1731"/>
                  </a:cubicBezTo>
                  <a:cubicBezTo>
                    <a:pt x="1312" y="1673"/>
                    <a:pt x="1341" y="1606"/>
                    <a:pt x="1370" y="1548"/>
                  </a:cubicBezTo>
                  <a:cubicBezTo>
                    <a:pt x="1419" y="1413"/>
                    <a:pt x="1467" y="1278"/>
                    <a:pt x="1515" y="1143"/>
                  </a:cubicBezTo>
                  <a:cubicBezTo>
                    <a:pt x="1611" y="882"/>
                    <a:pt x="1737" y="603"/>
                    <a:pt x="1766" y="323"/>
                  </a:cubicBezTo>
                  <a:cubicBezTo>
                    <a:pt x="1771" y="283"/>
                    <a:pt x="1741" y="264"/>
                    <a:pt x="1709" y="264"/>
                  </a:cubicBezTo>
                  <a:cubicBezTo>
                    <a:pt x="1686" y="264"/>
                    <a:pt x="1662" y="274"/>
                    <a:pt x="1650" y="294"/>
                  </a:cubicBezTo>
                  <a:cubicBezTo>
                    <a:pt x="1563" y="410"/>
                    <a:pt x="1505" y="554"/>
                    <a:pt x="1447" y="680"/>
                  </a:cubicBezTo>
                  <a:cubicBezTo>
                    <a:pt x="1390" y="815"/>
                    <a:pt x="1341" y="950"/>
                    <a:pt x="1293" y="1085"/>
                  </a:cubicBezTo>
                  <a:cubicBezTo>
                    <a:pt x="1274" y="1123"/>
                    <a:pt x="1264" y="1172"/>
                    <a:pt x="1245" y="1210"/>
                  </a:cubicBezTo>
                  <a:cubicBezTo>
                    <a:pt x="1235" y="1066"/>
                    <a:pt x="1226" y="931"/>
                    <a:pt x="1216" y="786"/>
                  </a:cubicBezTo>
                  <a:cubicBezTo>
                    <a:pt x="1206" y="651"/>
                    <a:pt x="1206" y="516"/>
                    <a:pt x="1197" y="390"/>
                  </a:cubicBezTo>
                  <a:cubicBezTo>
                    <a:pt x="1187" y="275"/>
                    <a:pt x="1177" y="140"/>
                    <a:pt x="1129" y="33"/>
                  </a:cubicBezTo>
                  <a:cubicBezTo>
                    <a:pt x="1117" y="10"/>
                    <a:pt x="1098" y="1"/>
                    <a:pt x="1077" y="1"/>
                  </a:cubicBezTo>
                  <a:close/>
                </a:path>
              </a:pathLst>
            </a:custGeom>
            <a:solidFill>
              <a:srgbClr val="350B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1" name="Google Shape;711;p20"/>
          <p:cNvGrpSpPr/>
          <p:nvPr/>
        </p:nvGrpSpPr>
        <p:grpSpPr>
          <a:xfrm>
            <a:off x="5085696" y="4126560"/>
            <a:ext cx="307985" cy="631752"/>
            <a:chOff x="1705414" y="2870585"/>
            <a:chExt cx="376326" cy="771841"/>
          </a:xfrm>
        </p:grpSpPr>
        <p:sp>
          <p:nvSpPr>
            <p:cNvPr id="712" name="Google Shape;712;p20"/>
            <p:cNvSpPr/>
            <p:nvPr/>
          </p:nvSpPr>
          <p:spPr>
            <a:xfrm>
              <a:off x="1705414" y="2870585"/>
              <a:ext cx="376326" cy="472830"/>
            </a:xfrm>
            <a:custGeom>
              <a:avLst/>
              <a:gdLst/>
              <a:ahLst/>
              <a:cxnLst/>
              <a:rect l="l" t="t" r="r" b="b"/>
              <a:pathLst>
                <a:path w="4574" h="8226" extrusionOk="0">
                  <a:moveTo>
                    <a:pt x="1849" y="1"/>
                  </a:moveTo>
                  <a:cubicBezTo>
                    <a:pt x="1818" y="1"/>
                    <a:pt x="1787" y="4"/>
                    <a:pt x="1756" y="9"/>
                  </a:cubicBezTo>
                  <a:cubicBezTo>
                    <a:pt x="1399" y="86"/>
                    <a:pt x="1332" y="462"/>
                    <a:pt x="1255" y="761"/>
                  </a:cubicBezTo>
                  <a:cubicBezTo>
                    <a:pt x="637" y="3096"/>
                    <a:pt x="223" y="5479"/>
                    <a:pt x="10" y="7890"/>
                  </a:cubicBezTo>
                  <a:cubicBezTo>
                    <a:pt x="1" y="8064"/>
                    <a:pt x="165" y="8199"/>
                    <a:pt x="319" y="8199"/>
                  </a:cubicBezTo>
                  <a:cubicBezTo>
                    <a:pt x="904" y="8216"/>
                    <a:pt x="1488" y="8226"/>
                    <a:pt x="2070" y="8226"/>
                  </a:cubicBezTo>
                  <a:cubicBezTo>
                    <a:pt x="2783" y="8226"/>
                    <a:pt x="3495" y="8211"/>
                    <a:pt x="4207" y="8180"/>
                  </a:cubicBezTo>
                  <a:cubicBezTo>
                    <a:pt x="4409" y="8180"/>
                    <a:pt x="4573" y="7987"/>
                    <a:pt x="4515" y="7784"/>
                  </a:cubicBezTo>
                  <a:cubicBezTo>
                    <a:pt x="4361" y="7234"/>
                    <a:pt x="4207" y="6675"/>
                    <a:pt x="4052" y="6125"/>
                  </a:cubicBezTo>
                  <a:cubicBezTo>
                    <a:pt x="3782" y="5141"/>
                    <a:pt x="3512" y="4167"/>
                    <a:pt x="3232" y="3183"/>
                  </a:cubicBezTo>
                  <a:cubicBezTo>
                    <a:pt x="3097" y="2700"/>
                    <a:pt x="2962" y="2208"/>
                    <a:pt x="2818" y="1726"/>
                  </a:cubicBezTo>
                  <a:cubicBezTo>
                    <a:pt x="2750" y="1475"/>
                    <a:pt x="2673" y="1234"/>
                    <a:pt x="2596" y="993"/>
                  </a:cubicBezTo>
                  <a:cubicBezTo>
                    <a:pt x="2547" y="868"/>
                    <a:pt x="2509" y="742"/>
                    <a:pt x="2461" y="617"/>
                  </a:cubicBezTo>
                  <a:cubicBezTo>
                    <a:pt x="2412" y="491"/>
                    <a:pt x="2354" y="395"/>
                    <a:pt x="2287" y="279"/>
                  </a:cubicBezTo>
                  <a:cubicBezTo>
                    <a:pt x="2287" y="269"/>
                    <a:pt x="2277" y="260"/>
                    <a:pt x="2277" y="260"/>
                  </a:cubicBezTo>
                  <a:cubicBezTo>
                    <a:pt x="2258" y="212"/>
                    <a:pt x="2239" y="183"/>
                    <a:pt x="2210" y="154"/>
                  </a:cubicBezTo>
                  <a:cubicBezTo>
                    <a:pt x="2116" y="52"/>
                    <a:pt x="1983" y="1"/>
                    <a:pt x="1849" y="1"/>
                  </a:cubicBezTo>
                  <a:close/>
                </a:path>
              </a:pathLst>
            </a:custGeom>
            <a:solidFill>
              <a:srgbClr val="7EA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0"/>
            <p:cNvSpPr/>
            <p:nvPr/>
          </p:nvSpPr>
          <p:spPr>
            <a:xfrm>
              <a:off x="1705414" y="3157178"/>
              <a:ext cx="376326" cy="186235"/>
            </a:xfrm>
            <a:custGeom>
              <a:avLst/>
              <a:gdLst/>
              <a:ahLst/>
              <a:cxnLst/>
              <a:rect l="l" t="t" r="r" b="b"/>
              <a:pathLst>
                <a:path w="4574" h="3240" extrusionOk="0">
                  <a:moveTo>
                    <a:pt x="367" y="1"/>
                  </a:moveTo>
                  <a:cubicBezTo>
                    <a:pt x="213" y="965"/>
                    <a:pt x="97" y="1930"/>
                    <a:pt x="10" y="2904"/>
                  </a:cubicBezTo>
                  <a:cubicBezTo>
                    <a:pt x="1" y="3078"/>
                    <a:pt x="165" y="3213"/>
                    <a:pt x="319" y="3213"/>
                  </a:cubicBezTo>
                  <a:cubicBezTo>
                    <a:pt x="904" y="3230"/>
                    <a:pt x="1488" y="3240"/>
                    <a:pt x="2070" y="3240"/>
                  </a:cubicBezTo>
                  <a:cubicBezTo>
                    <a:pt x="2783" y="3240"/>
                    <a:pt x="3495" y="3225"/>
                    <a:pt x="4207" y="3194"/>
                  </a:cubicBezTo>
                  <a:cubicBezTo>
                    <a:pt x="4409" y="3194"/>
                    <a:pt x="4573" y="3001"/>
                    <a:pt x="4515" y="2798"/>
                  </a:cubicBezTo>
                  <a:cubicBezTo>
                    <a:pt x="4361" y="2248"/>
                    <a:pt x="4207" y="1689"/>
                    <a:pt x="4052" y="1139"/>
                  </a:cubicBezTo>
                  <a:cubicBezTo>
                    <a:pt x="4023" y="1033"/>
                    <a:pt x="3994" y="927"/>
                    <a:pt x="3965" y="821"/>
                  </a:cubicBezTo>
                  <a:cubicBezTo>
                    <a:pt x="3715" y="927"/>
                    <a:pt x="3416" y="975"/>
                    <a:pt x="3242" y="994"/>
                  </a:cubicBezTo>
                  <a:cubicBezTo>
                    <a:pt x="3087" y="1017"/>
                    <a:pt x="2939" y="1028"/>
                    <a:pt x="2794" y="1028"/>
                  </a:cubicBezTo>
                  <a:cubicBezTo>
                    <a:pt x="2314" y="1028"/>
                    <a:pt x="1878" y="908"/>
                    <a:pt x="1419" y="686"/>
                  </a:cubicBezTo>
                  <a:cubicBezTo>
                    <a:pt x="1043" y="502"/>
                    <a:pt x="686" y="271"/>
                    <a:pt x="367" y="1"/>
                  </a:cubicBezTo>
                  <a:close/>
                </a:path>
              </a:pathLst>
            </a:custGeom>
            <a:solidFill>
              <a:srgbClr val="5C8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0"/>
            <p:cNvSpPr/>
            <p:nvPr/>
          </p:nvSpPr>
          <p:spPr>
            <a:xfrm>
              <a:off x="1780037" y="2959563"/>
              <a:ext cx="221484" cy="682862"/>
            </a:xfrm>
            <a:custGeom>
              <a:avLst/>
              <a:gdLst/>
              <a:ahLst/>
              <a:cxnLst/>
              <a:rect l="l" t="t" r="r" b="b"/>
              <a:pathLst>
                <a:path w="2692" h="11880" extrusionOk="0">
                  <a:moveTo>
                    <a:pt x="1077" y="1"/>
                  </a:moveTo>
                  <a:cubicBezTo>
                    <a:pt x="1047" y="1"/>
                    <a:pt x="1015" y="20"/>
                    <a:pt x="1004" y="43"/>
                  </a:cubicBezTo>
                  <a:cubicBezTo>
                    <a:pt x="955" y="159"/>
                    <a:pt x="955" y="313"/>
                    <a:pt x="955" y="439"/>
                  </a:cubicBezTo>
                  <a:cubicBezTo>
                    <a:pt x="955" y="574"/>
                    <a:pt x="955" y="718"/>
                    <a:pt x="946" y="853"/>
                  </a:cubicBezTo>
                  <a:cubicBezTo>
                    <a:pt x="946" y="1017"/>
                    <a:pt x="946" y="1191"/>
                    <a:pt x="936" y="1355"/>
                  </a:cubicBezTo>
                  <a:cubicBezTo>
                    <a:pt x="927" y="1403"/>
                    <a:pt x="927" y="1442"/>
                    <a:pt x="917" y="1490"/>
                  </a:cubicBezTo>
                  <a:cubicBezTo>
                    <a:pt x="907" y="1451"/>
                    <a:pt x="888" y="1403"/>
                    <a:pt x="878" y="1365"/>
                  </a:cubicBezTo>
                  <a:cubicBezTo>
                    <a:pt x="830" y="1239"/>
                    <a:pt x="792" y="1123"/>
                    <a:pt x="743" y="998"/>
                  </a:cubicBezTo>
                  <a:cubicBezTo>
                    <a:pt x="695" y="873"/>
                    <a:pt x="647" y="747"/>
                    <a:pt x="570" y="631"/>
                  </a:cubicBezTo>
                  <a:cubicBezTo>
                    <a:pt x="562" y="616"/>
                    <a:pt x="545" y="608"/>
                    <a:pt x="527" y="608"/>
                  </a:cubicBezTo>
                  <a:cubicBezTo>
                    <a:pt x="501" y="608"/>
                    <a:pt x="473" y="626"/>
                    <a:pt x="473" y="660"/>
                  </a:cubicBezTo>
                  <a:cubicBezTo>
                    <a:pt x="483" y="795"/>
                    <a:pt x="531" y="921"/>
                    <a:pt x="570" y="1046"/>
                  </a:cubicBezTo>
                  <a:cubicBezTo>
                    <a:pt x="608" y="1172"/>
                    <a:pt x="647" y="1297"/>
                    <a:pt x="685" y="1422"/>
                  </a:cubicBezTo>
                  <a:cubicBezTo>
                    <a:pt x="734" y="1548"/>
                    <a:pt x="772" y="1673"/>
                    <a:pt x="811" y="1799"/>
                  </a:cubicBezTo>
                  <a:cubicBezTo>
                    <a:pt x="830" y="1876"/>
                    <a:pt x="859" y="1953"/>
                    <a:pt x="888" y="2030"/>
                  </a:cubicBezTo>
                  <a:cubicBezTo>
                    <a:pt x="888" y="2069"/>
                    <a:pt x="888" y="2107"/>
                    <a:pt x="888" y="2146"/>
                  </a:cubicBezTo>
                  <a:cubicBezTo>
                    <a:pt x="869" y="2484"/>
                    <a:pt x="859" y="2831"/>
                    <a:pt x="859" y="3178"/>
                  </a:cubicBezTo>
                  <a:cubicBezTo>
                    <a:pt x="840" y="3140"/>
                    <a:pt x="830" y="3111"/>
                    <a:pt x="811" y="3072"/>
                  </a:cubicBezTo>
                  <a:cubicBezTo>
                    <a:pt x="753" y="2947"/>
                    <a:pt x="695" y="2821"/>
                    <a:pt x="628" y="2696"/>
                  </a:cubicBezTo>
                  <a:cubicBezTo>
                    <a:pt x="570" y="2580"/>
                    <a:pt x="512" y="2435"/>
                    <a:pt x="406" y="2358"/>
                  </a:cubicBezTo>
                  <a:cubicBezTo>
                    <a:pt x="395" y="2347"/>
                    <a:pt x="380" y="2342"/>
                    <a:pt x="366" y="2342"/>
                  </a:cubicBezTo>
                  <a:cubicBezTo>
                    <a:pt x="343" y="2342"/>
                    <a:pt x="322" y="2357"/>
                    <a:pt x="328" y="2387"/>
                  </a:cubicBezTo>
                  <a:cubicBezTo>
                    <a:pt x="328" y="2522"/>
                    <a:pt x="396" y="2648"/>
                    <a:pt x="444" y="2773"/>
                  </a:cubicBezTo>
                  <a:cubicBezTo>
                    <a:pt x="502" y="2898"/>
                    <a:pt x="550" y="3033"/>
                    <a:pt x="599" y="3169"/>
                  </a:cubicBezTo>
                  <a:cubicBezTo>
                    <a:pt x="647" y="3294"/>
                    <a:pt x="695" y="3429"/>
                    <a:pt x="734" y="3564"/>
                  </a:cubicBezTo>
                  <a:cubicBezTo>
                    <a:pt x="753" y="3632"/>
                    <a:pt x="782" y="3747"/>
                    <a:pt x="840" y="3815"/>
                  </a:cubicBezTo>
                  <a:cubicBezTo>
                    <a:pt x="840" y="4259"/>
                    <a:pt x="840" y="4702"/>
                    <a:pt x="840" y="5136"/>
                  </a:cubicBezTo>
                  <a:cubicBezTo>
                    <a:pt x="772" y="5001"/>
                    <a:pt x="705" y="4866"/>
                    <a:pt x="637" y="4722"/>
                  </a:cubicBezTo>
                  <a:cubicBezTo>
                    <a:pt x="541" y="4519"/>
                    <a:pt x="454" y="4316"/>
                    <a:pt x="377" y="4104"/>
                  </a:cubicBezTo>
                  <a:cubicBezTo>
                    <a:pt x="300" y="3921"/>
                    <a:pt x="232" y="3718"/>
                    <a:pt x="87" y="3574"/>
                  </a:cubicBezTo>
                  <a:cubicBezTo>
                    <a:pt x="83" y="3570"/>
                    <a:pt x="76" y="3567"/>
                    <a:pt x="69" y="3567"/>
                  </a:cubicBezTo>
                  <a:cubicBezTo>
                    <a:pt x="59" y="3567"/>
                    <a:pt x="49" y="3572"/>
                    <a:pt x="49" y="3583"/>
                  </a:cubicBezTo>
                  <a:cubicBezTo>
                    <a:pt x="0" y="3796"/>
                    <a:pt x="68" y="4017"/>
                    <a:pt x="136" y="4210"/>
                  </a:cubicBezTo>
                  <a:cubicBezTo>
                    <a:pt x="213" y="4423"/>
                    <a:pt x="300" y="4635"/>
                    <a:pt x="386" y="4837"/>
                  </a:cubicBezTo>
                  <a:cubicBezTo>
                    <a:pt x="483" y="5059"/>
                    <a:pt x="589" y="5262"/>
                    <a:pt x="705" y="5474"/>
                  </a:cubicBezTo>
                  <a:cubicBezTo>
                    <a:pt x="753" y="5542"/>
                    <a:pt x="792" y="5628"/>
                    <a:pt x="840" y="5706"/>
                  </a:cubicBezTo>
                  <a:cubicBezTo>
                    <a:pt x="840" y="6284"/>
                    <a:pt x="840" y="6873"/>
                    <a:pt x="840" y="7452"/>
                  </a:cubicBezTo>
                  <a:lnTo>
                    <a:pt x="840" y="9545"/>
                  </a:lnTo>
                  <a:cubicBezTo>
                    <a:pt x="840" y="10249"/>
                    <a:pt x="830" y="10944"/>
                    <a:pt x="849" y="11648"/>
                  </a:cubicBezTo>
                  <a:cubicBezTo>
                    <a:pt x="854" y="11802"/>
                    <a:pt x="972" y="11879"/>
                    <a:pt x="1091" y="11879"/>
                  </a:cubicBezTo>
                  <a:cubicBezTo>
                    <a:pt x="1209" y="11879"/>
                    <a:pt x="1327" y="11802"/>
                    <a:pt x="1332" y="11648"/>
                  </a:cubicBezTo>
                  <a:cubicBezTo>
                    <a:pt x="1361" y="10857"/>
                    <a:pt x="1341" y="10056"/>
                    <a:pt x="1341" y="9265"/>
                  </a:cubicBezTo>
                  <a:cubicBezTo>
                    <a:pt x="1341" y="8272"/>
                    <a:pt x="1341" y="7278"/>
                    <a:pt x="1341" y="6275"/>
                  </a:cubicBezTo>
                  <a:cubicBezTo>
                    <a:pt x="1399" y="6236"/>
                    <a:pt x="1447" y="6188"/>
                    <a:pt x="1505" y="6149"/>
                  </a:cubicBezTo>
                  <a:cubicBezTo>
                    <a:pt x="1573" y="6091"/>
                    <a:pt x="1640" y="6043"/>
                    <a:pt x="1708" y="5976"/>
                  </a:cubicBezTo>
                  <a:cubicBezTo>
                    <a:pt x="1824" y="5860"/>
                    <a:pt x="1949" y="5744"/>
                    <a:pt x="2074" y="5619"/>
                  </a:cubicBezTo>
                  <a:cubicBezTo>
                    <a:pt x="2190" y="5503"/>
                    <a:pt x="2316" y="5378"/>
                    <a:pt x="2431" y="5243"/>
                  </a:cubicBezTo>
                  <a:cubicBezTo>
                    <a:pt x="2480" y="5185"/>
                    <a:pt x="2538" y="5127"/>
                    <a:pt x="2586" y="5059"/>
                  </a:cubicBezTo>
                  <a:cubicBezTo>
                    <a:pt x="2644" y="4992"/>
                    <a:pt x="2673" y="4934"/>
                    <a:pt x="2692" y="4847"/>
                  </a:cubicBezTo>
                  <a:cubicBezTo>
                    <a:pt x="2692" y="4821"/>
                    <a:pt x="2676" y="4788"/>
                    <a:pt x="2653" y="4788"/>
                  </a:cubicBezTo>
                  <a:cubicBezTo>
                    <a:pt x="2650" y="4788"/>
                    <a:pt x="2647" y="4788"/>
                    <a:pt x="2644" y="4789"/>
                  </a:cubicBezTo>
                  <a:cubicBezTo>
                    <a:pt x="2557" y="4818"/>
                    <a:pt x="2509" y="4857"/>
                    <a:pt x="2451" y="4915"/>
                  </a:cubicBezTo>
                  <a:cubicBezTo>
                    <a:pt x="2383" y="4972"/>
                    <a:pt x="2325" y="5040"/>
                    <a:pt x="2267" y="5098"/>
                  </a:cubicBezTo>
                  <a:cubicBezTo>
                    <a:pt x="2152" y="5214"/>
                    <a:pt x="2026" y="5329"/>
                    <a:pt x="1901" y="5435"/>
                  </a:cubicBezTo>
                  <a:cubicBezTo>
                    <a:pt x="1775" y="5551"/>
                    <a:pt x="1650" y="5648"/>
                    <a:pt x="1505" y="5744"/>
                  </a:cubicBezTo>
                  <a:cubicBezTo>
                    <a:pt x="1447" y="5783"/>
                    <a:pt x="1390" y="5831"/>
                    <a:pt x="1341" y="5870"/>
                  </a:cubicBezTo>
                  <a:cubicBezTo>
                    <a:pt x="1341" y="5628"/>
                    <a:pt x="1341" y="5378"/>
                    <a:pt x="1341" y="5127"/>
                  </a:cubicBezTo>
                  <a:cubicBezTo>
                    <a:pt x="1341" y="5069"/>
                    <a:pt x="1341" y="5001"/>
                    <a:pt x="1341" y="4943"/>
                  </a:cubicBezTo>
                  <a:cubicBezTo>
                    <a:pt x="1476" y="4760"/>
                    <a:pt x="1592" y="4558"/>
                    <a:pt x="1718" y="4355"/>
                  </a:cubicBezTo>
                  <a:cubicBezTo>
                    <a:pt x="1853" y="4152"/>
                    <a:pt x="2007" y="3940"/>
                    <a:pt x="2084" y="3709"/>
                  </a:cubicBezTo>
                  <a:cubicBezTo>
                    <a:pt x="2105" y="3653"/>
                    <a:pt x="2060" y="3612"/>
                    <a:pt x="2012" y="3612"/>
                  </a:cubicBezTo>
                  <a:cubicBezTo>
                    <a:pt x="1994" y="3612"/>
                    <a:pt x="1975" y="3618"/>
                    <a:pt x="1959" y="3632"/>
                  </a:cubicBezTo>
                  <a:cubicBezTo>
                    <a:pt x="1775" y="3796"/>
                    <a:pt x="1631" y="4027"/>
                    <a:pt x="1486" y="4220"/>
                  </a:cubicBezTo>
                  <a:cubicBezTo>
                    <a:pt x="1438" y="4288"/>
                    <a:pt x="1390" y="4355"/>
                    <a:pt x="1341" y="4423"/>
                  </a:cubicBezTo>
                  <a:cubicBezTo>
                    <a:pt x="1341" y="3998"/>
                    <a:pt x="1332" y="3574"/>
                    <a:pt x="1322" y="3149"/>
                  </a:cubicBezTo>
                  <a:cubicBezTo>
                    <a:pt x="1341" y="3111"/>
                    <a:pt x="1361" y="3072"/>
                    <a:pt x="1380" y="3024"/>
                  </a:cubicBezTo>
                  <a:cubicBezTo>
                    <a:pt x="1438" y="2937"/>
                    <a:pt x="1496" y="2860"/>
                    <a:pt x="1563" y="2773"/>
                  </a:cubicBezTo>
                  <a:cubicBezTo>
                    <a:pt x="1631" y="2686"/>
                    <a:pt x="1698" y="2599"/>
                    <a:pt x="1756" y="2493"/>
                  </a:cubicBezTo>
                  <a:cubicBezTo>
                    <a:pt x="1814" y="2406"/>
                    <a:pt x="1882" y="2291"/>
                    <a:pt x="1824" y="2185"/>
                  </a:cubicBezTo>
                  <a:cubicBezTo>
                    <a:pt x="1818" y="2173"/>
                    <a:pt x="1806" y="2169"/>
                    <a:pt x="1793" y="2169"/>
                  </a:cubicBezTo>
                  <a:cubicBezTo>
                    <a:pt x="1783" y="2169"/>
                    <a:pt x="1774" y="2171"/>
                    <a:pt x="1766" y="2175"/>
                  </a:cubicBezTo>
                  <a:cubicBezTo>
                    <a:pt x="1669" y="2214"/>
                    <a:pt x="1631" y="2329"/>
                    <a:pt x="1563" y="2406"/>
                  </a:cubicBezTo>
                  <a:cubicBezTo>
                    <a:pt x="1496" y="2493"/>
                    <a:pt x="1419" y="2570"/>
                    <a:pt x="1351" y="2657"/>
                  </a:cubicBezTo>
                  <a:cubicBezTo>
                    <a:pt x="1341" y="2677"/>
                    <a:pt x="1332" y="2686"/>
                    <a:pt x="1312" y="2705"/>
                  </a:cubicBezTo>
                  <a:cubicBezTo>
                    <a:pt x="1312" y="2474"/>
                    <a:pt x="1303" y="2242"/>
                    <a:pt x="1293" y="2001"/>
                  </a:cubicBezTo>
                  <a:cubicBezTo>
                    <a:pt x="1293" y="1914"/>
                    <a:pt x="1293" y="1828"/>
                    <a:pt x="1283" y="1731"/>
                  </a:cubicBezTo>
                  <a:cubicBezTo>
                    <a:pt x="1312" y="1673"/>
                    <a:pt x="1341" y="1606"/>
                    <a:pt x="1370" y="1548"/>
                  </a:cubicBezTo>
                  <a:cubicBezTo>
                    <a:pt x="1419" y="1413"/>
                    <a:pt x="1467" y="1278"/>
                    <a:pt x="1515" y="1143"/>
                  </a:cubicBezTo>
                  <a:cubicBezTo>
                    <a:pt x="1611" y="882"/>
                    <a:pt x="1737" y="603"/>
                    <a:pt x="1766" y="323"/>
                  </a:cubicBezTo>
                  <a:cubicBezTo>
                    <a:pt x="1771" y="283"/>
                    <a:pt x="1741" y="264"/>
                    <a:pt x="1709" y="264"/>
                  </a:cubicBezTo>
                  <a:cubicBezTo>
                    <a:pt x="1686" y="264"/>
                    <a:pt x="1662" y="274"/>
                    <a:pt x="1650" y="294"/>
                  </a:cubicBezTo>
                  <a:cubicBezTo>
                    <a:pt x="1563" y="410"/>
                    <a:pt x="1505" y="554"/>
                    <a:pt x="1447" y="680"/>
                  </a:cubicBezTo>
                  <a:cubicBezTo>
                    <a:pt x="1390" y="815"/>
                    <a:pt x="1341" y="950"/>
                    <a:pt x="1293" y="1085"/>
                  </a:cubicBezTo>
                  <a:cubicBezTo>
                    <a:pt x="1274" y="1123"/>
                    <a:pt x="1264" y="1172"/>
                    <a:pt x="1245" y="1210"/>
                  </a:cubicBezTo>
                  <a:cubicBezTo>
                    <a:pt x="1235" y="1066"/>
                    <a:pt x="1226" y="931"/>
                    <a:pt x="1216" y="786"/>
                  </a:cubicBezTo>
                  <a:cubicBezTo>
                    <a:pt x="1206" y="651"/>
                    <a:pt x="1206" y="516"/>
                    <a:pt x="1197" y="390"/>
                  </a:cubicBezTo>
                  <a:cubicBezTo>
                    <a:pt x="1187" y="275"/>
                    <a:pt x="1177" y="140"/>
                    <a:pt x="1129" y="33"/>
                  </a:cubicBezTo>
                  <a:cubicBezTo>
                    <a:pt x="1117" y="10"/>
                    <a:pt x="1098" y="1"/>
                    <a:pt x="1077" y="1"/>
                  </a:cubicBezTo>
                  <a:close/>
                </a:path>
              </a:pathLst>
            </a:custGeom>
            <a:solidFill>
              <a:srgbClr val="350B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5" name="Google Shape;715;p20"/>
          <p:cNvGrpSpPr/>
          <p:nvPr/>
        </p:nvGrpSpPr>
        <p:grpSpPr>
          <a:xfrm>
            <a:off x="5814221" y="3892435"/>
            <a:ext cx="307985" cy="631752"/>
            <a:chOff x="1705414" y="2870585"/>
            <a:chExt cx="376326" cy="771841"/>
          </a:xfrm>
        </p:grpSpPr>
        <p:sp>
          <p:nvSpPr>
            <p:cNvPr id="716" name="Google Shape;716;p20"/>
            <p:cNvSpPr/>
            <p:nvPr/>
          </p:nvSpPr>
          <p:spPr>
            <a:xfrm>
              <a:off x="1705414" y="2870585"/>
              <a:ext cx="376326" cy="472830"/>
            </a:xfrm>
            <a:custGeom>
              <a:avLst/>
              <a:gdLst/>
              <a:ahLst/>
              <a:cxnLst/>
              <a:rect l="l" t="t" r="r" b="b"/>
              <a:pathLst>
                <a:path w="4574" h="8226" extrusionOk="0">
                  <a:moveTo>
                    <a:pt x="1849" y="1"/>
                  </a:moveTo>
                  <a:cubicBezTo>
                    <a:pt x="1818" y="1"/>
                    <a:pt x="1787" y="4"/>
                    <a:pt x="1756" y="9"/>
                  </a:cubicBezTo>
                  <a:cubicBezTo>
                    <a:pt x="1399" y="86"/>
                    <a:pt x="1332" y="462"/>
                    <a:pt x="1255" y="761"/>
                  </a:cubicBezTo>
                  <a:cubicBezTo>
                    <a:pt x="637" y="3096"/>
                    <a:pt x="223" y="5479"/>
                    <a:pt x="10" y="7890"/>
                  </a:cubicBezTo>
                  <a:cubicBezTo>
                    <a:pt x="1" y="8064"/>
                    <a:pt x="165" y="8199"/>
                    <a:pt x="319" y="8199"/>
                  </a:cubicBezTo>
                  <a:cubicBezTo>
                    <a:pt x="904" y="8216"/>
                    <a:pt x="1488" y="8226"/>
                    <a:pt x="2070" y="8226"/>
                  </a:cubicBezTo>
                  <a:cubicBezTo>
                    <a:pt x="2783" y="8226"/>
                    <a:pt x="3495" y="8211"/>
                    <a:pt x="4207" y="8180"/>
                  </a:cubicBezTo>
                  <a:cubicBezTo>
                    <a:pt x="4409" y="8180"/>
                    <a:pt x="4573" y="7987"/>
                    <a:pt x="4515" y="7784"/>
                  </a:cubicBezTo>
                  <a:cubicBezTo>
                    <a:pt x="4361" y="7234"/>
                    <a:pt x="4207" y="6675"/>
                    <a:pt x="4052" y="6125"/>
                  </a:cubicBezTo>
                  <a:cubicBezTo>
                    <a:pt x="3782" y="5141"/>
                    <a:pt x="3512" y="4167"/>
                    <a:pt x="3232" y="3183"/>
                  </a:cubicBezTo>
                  <a:cubicBezTo>
                    <a:pt x="3097" y="2700"/>
                    <a:pt x="2962" y="2208"/>
                    <a:pt x="2818" y="1726"/>
                  </a:cubicBezTo>
                  <a:cubicBezTo>
                    <a:pt x="2750" y="1475"/>
                    <a:pt x="2673" y="1234"/>
                    <a:pt x="2596" y="993"/>
                  </a:cubicBezTo>
                  <a:cubicBezTo>
                    <a:pt x="2547" y="868"/>
                    <a:pt x="2509" y="742"/>
                    <a:pt x="2461" y="617"/>
                  </a:cubicBezTo>
                  <a:cubicBezTo>
                    <a:pt x="2412" y="491"/>
                    <a:pt x="2354" y="395"/>
                    <a:pt x="2287" y="279"/>
                  </a:cubicBezTo>
                  <a:cubicBezTo>
                    <a:pt x="2287" y="269"/>
                    <a:pt x="2277" y="260"/>
                    <a:pt x="2277" y="260"/>
                  </a:cubicBezTo>
                  <a:cubicBezTo>
                    <a:pt x="2258" y="212"/>
                    <a:pt x="2239" y="183"/>
                    <a:pt x="2210" y="154"/>
                  </a:cubicBezTo>
                  <a:cubicBezTo>
                    <a:pt x="2116" y="52"/>
                    <a:pt x="1983" y="1"/>
                    <a:pt x="1849" y="1"/>
                  </a:cubicBezTo>
                  <a:close/>
                </a:path>
              </a:pathLst>
            </a:custGeom>
            <a:solidFill>
              <a:srgbClr val="7EA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1705414" y="3157178"/>
              <a:ext cx="376326" cy="186235"/>
            </a:xfrm>
            <a:custGeom>
              <a:avLst/>
              <a:gdLst/>
              <a:ahLst/>
              <a:cxnLst/>
              <a:rect l="l" t="t" r="r" b="b"/>
              <a:pathLst>
                <a:path w="4574" h="3240" extrusionOk="0">
                  <a:moveTo>
                    <a:pt x="367" y="1"/>
                  </a:moveTo>
                  <a:cubicBezTo>
                    <a:pt x="213" y="965"/>
                    <a:pt x="97" y="1930"/>
                    <a:pt x="10" y="2904"/>
                  </a:cubicBezTo>
                  <a:cubicBezTo>
                    <a:pt x="1" y="3078"/>
                    <a:pt x="165" y="3213"/>
                    <a:pt x="319" y="3213"/>
                  </a:cubicBezTo>
                  <a:cubicBezTo>
                    <a:pt x="904" y="3230"/>
                    <a:pt x="1488" y="3240"/>
                    <a:pt x="2070" y="3240"/>
                  </a:cubicBezTo>
                  <a:cubicBezTo>
                    <a:pt x="2783" y="3240"/>
                    <a:pt x="3495" y="3225"/>
                    <a:pt x="4207" y="3194"/>
                  </a:cubicBezTo>
                  <a:cubicBezTo>
                    <a:pt x="4409" y="3194"/>
                    <a:pt x="4573" y="3001"/>
                    <a:pt x="4515" y="2798"/>
                  </a:cubicBezTo>
                  <a:cubicBezTo>
                    <a:pt x="4361" y="2248"/>
                    <a:pt x="4207" y="1689"/>
                    <a:pt x="4052" y="1139"/>
                  </a:cubicBezTo>
                  <a:cubicBezTo>
                    <a:pt x="4023" y="1033"/>
                    <a:pt x="3994" y="927"/>
                    <a:pt x="3965" y="821"/>
                  </a:cubicBezTo>
                  <a:cubicBezTo>
                    <a:pt x="3715" y="927"/>
                    <a:pt x="3416" y="975"/>
                    <a:pt x="3242" y="994"/>
                  </a:cubicBezTo>
                  <a:cubicBezTo>
                    <a:pt x="3087" y="1017"/>
                    <a:pt x="2939" y="1028"/>
                    <a:pt x="2794" y="1028"/>
                  </a:cubicBezTo>
                  <a:cubicBezTo>
                    <a:pt x="2314" y="1028"/>
                    <a:pt x="1878" y="908"/>
                    <a:pt x="1419" y="686"/>
                  </a:cubicBezTo>
                  <a:cubicBezTo>
                    <a:pt x="1043" y="502"/>
                    <a:pt x="686" y="271"/>
                    <a:pt x="367" y="1"/>
                  </a:cubicBezTo>
                  <a:close/>
                </a:path>
              </a:pathLst>
            </a:custGeom>
            <a:solidFill>
              <a:srgbClr val="5C8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1780037" y="2959563"/>
              <a:ext cx="221484" cy="682862"/>
            </a:xfrm>
            <a:custGeom>
              <a:avLst/>
              <a:gdLst/>
              <a:ahLst/>
              <a:cxnLst/>
              <a:rect l="l" t="t" r="r" b="b"/>
              <a:pathLst>
                <a:path w="2692" h="11880" extrusionOk="0">
                  <a:moveTo>
                    <a:pt x="1077" y="1"/>
                  </a:moveTo>
                  <a:cubicBezTo>
                    <a:pt x="1047" y="1"/>
                    <a:pt x="1015" y="20"/>
                    <a:pt x="1004" y="43"/>
                  </a:cubicBezTo>
                  <a:cubicBezTo>
                    <a:pt x="955" y="159"/>
                    <a:pt x="955" y="313"/>
                    <a:pt x="955" y="439"/>
                  </a:cubicBezTo>
                  <a:cubicBezTo>
                    <a:pt x="955" y="574"/>
                    <a:pt x="955" y="718"/>
                    <a:pt x="946" y="853"/>
                  </a:cubicBezTo>
                  <a:cubicBezTo>
                    <a:pt x="946" y="1017"/>
                    <a:pt x="946" y="1191"/>
                    <a:pt x="936" y="1355"/>
                  </a:cubicBezTo>
                  <a:cubicBezTo>
                    <a:pt x="927" y="1403"/>
                    <a:pt x="927" y="1442"/>
                    <a:pt x="917" y="1490"/>
                  </a:cubicBezTo>
                  <a:cubicBezTo>
                    <a:pt x="907" y="1451"/>
                    <a:pt x="888" y="1403"/>
                    <a:pt x="878" y="1365"/>
                  </a:cubicBezTo>
                  <a:cubicBezTo>
                    <a:pt x="830" y="1239"/>
                    <a:pt x="792" y="1123"/>
                    <a:pt x="743" y="998"/>
                  </a:cubicBezTo>
                  <a:cubicBezTo>
                    <a:pt x="695" y="873"/>
                    <a:pt x="647" y="747"/>
                    <a:pt x="570" y="631"/>
                  </a:cubicBezTo>
                  <a:cubicBezTo>
                    <a:pt x="562" y="616"/>
                    <a:pt x="545" y="608"/>
                    <a:pt x="527" y="608"/>
                  </a:cubicBezTo>
                  <a:cubicBezTo>
                    <a:pt x="501" y="608"/>
                    <a:pt x="473" y="626"/>
                    <a:pt x="473" y="660"/>
                  </a:cubicBezTo>
                  <a:cubicBezTo>
                    <a:pt x="483" y="795"/>
                    <a:pt x="531" y="921"/>
                    <a:pt x="570" y="1046"/>
                  </a:cubicBezTo>
                  <a:cubicBezTo>
                    <a:pt x="608" y="1172"/>
                    <a:pt x="647" y="1297"/>
                    <a:pt x="685" y="1422"/>
                  </a:cubicBezTo>
                  <a:cubicBezTo>
                    <a:pt x="734" y="1548"/>
                    <a:pt x="772" y="1673"/>
                    <a:pt x="811" y="1799"/>
                  </a:cubicBezTo>
                  <a:cubicBezTo>
                    <a:pt x="830" y="1876"/>
                    <a:pt x="859" y="1953"/>
                    <a:pt x="888" y="2030"/>
                  </a:cubicBezTo>
                  <a:cubicBezTo>
                    <a:pt x="888" y="2069"/>
                    <a:pt x="888" y="2107"/>
                    <a:pt x="888" y="2146"/>
                  </a:cubicBezTo>
                  <a:cubicBezTo>
                    <a:pt x="869" y="2484"/>
                    <a:pt x="859" y="2831"/>
                    <a:pt x="859" y="3178"/>
                  </a:cubicBezTo>
                  <a:cubicBezTo>
                    <a:pt x="840" y="3140"/>
                    <a:pt x="830" y="3111"/>
                    <a:pt x="811" y="3072"/>
                  </a:cubicBezTo>
                  <a:cubicBezTo>
                    <a:pt x="753" y="2947"/>
                    <a:pt x="695" y="2821"/>
                    <a:pt x="628" y="2696"/>
                  </a:cubicBezTo>
                  <a:cubicBezTo>
                    <a:pt x="570" y="2580"/>
                    <a:pt x="512" y="2435"/>
                    <a:pt x="406" y="2358"/>
                  </a:cubicBezTo>
                  <a:cubicBezTo>
                    <a:pt x="395" y="2347"/>
                    <a:pt x="380" y="2342"/>
                    <a:pt x="366" y="2342"/>
                  </a:cubicBezTo>
                  <a:cubicBezTo>
                    <a:pt x="343" y="2342"/>
                    <a:pt x="322" y="2357"/>
                    <a:pt x="328" y="2387"/>
                  </a:cubicBezTo>
                  <a:cubicBezTo>
                    <a:pt x="328" y="2522"/>
                    <a:pt x="396" y="2648"/>
                    <a:pt x="444" y="2773"/>
                  </a:cubicBezTo>
                  <a:cubicBezTo>
                    <a:pt x="502" y="2898"/>
                    <a:pt x="550" y="3033"/>
                    <a:pt x="599" y="3169"/>
                  </a:cubicBezTo>
                  <a:cubicBezTo>
                    <a:pt x="647" y="3294"/>
                    <a:pt x="695" y="3429"/>
                    <a:pt x="734" y="3564"/>
                  </a:cubicBezTo>
                  <a:cubicBezTo>
                    <a:pt x="753" y="3632"/>
                    <a:pt x="782" y="3747"/>
                    <a:pt x="840" y="3815"/>
                  </a:cubicBezTo>
                  <a:cubicBezTo>
                    <a:pt x="840" y="4259"/>
                    <a:pt x="840" y="4702"/>
                    <a:pt x="840" y="5136"/>
                  </a:cubicBezTo>
                  <a:cubicBezTo>
                    <a:pt x="772" y="5001"/>
                    <a:pt x="705" y="4866"/>
                    <a:pt x="637" y="4722"/>
                  </a:cubicBezTo>
                  <a:cubicBezTo>
                    <a:pt x="541" y="4519"/>
                    <a:pt x="454" y="4316"/>
                    <a:pt x="377" y="4104"/>
                  </a:cubicBezTo>
                  <a:cubicBezTo>
                    <a:pt x="300" y="3921"/>
                    <a:pt x="232" y="3718"/>
                    <a:pt x="87" y="3574"/>
                  </a:cubicBezTo>
                  <a:cubicBezTo>
                    <a:pt x="83" y="3570"/>
                    <a:pt x="76" y="3567"/>
                    <a:pt x="69" y="3567"/>
                  </a:cubicBezTo>
                  <a:cubicBezTo>
                    <a:pt x="59" y="3567"/>
                    <a:pt x="49" y="3572"/>
                    <a:pt x="49" y="3583"/>
                  </a:cubicBezTo>
                  <a:cubicBezTo>
                    <a:pt x="0" y="3796"/>
                    <a:pt x="68" y="4017"/>
                    <a:pt x="136" y="4210"/>
                  </a:cubicBezTo>
                  <a:cubicBezTo>
                    <a:pt x="213" y="4423"/>
                    <a:pt x="300" y="4635"/>
                    <a:pt x="386" y="4837"/>
                  </a:cubicBezTo>
                  <a:cubicBezTo>
                    <a:pt x="483" y="5059"/>
                    <a:pt x="589" y="5262"/>
                    <a:pt x="705" y="5474"/>
                  </a:cubicBezTo>
                  <a:cubicBezTo>
                    <a:pt x="753" y="5542"/>
                    <a:pt x="792" y="5628"/>
                    <a:pt x="840" y="5706"/>
                  </a:cubicBezTo>
                  <a:cubicBezTo>
                    <a:pt x="840" y="6284"/>
                    <a:pt x="840" y="6873"/>
                    <a:pt x="840" y="7452"/>
                  </a:cubicBezTo>
                  <a:lnTo>
                    <a:pt x="840" y="9545"/>
                  </a:lnTo>
                  <a:cubicBezTo>
                    <a:pt x="840" y="10249"/>
                    <a:pt x="830" y="10944"/>
                    <a:pt x="849" y="11648"/>
                  </a:cubicBezTo>
                  <a:cubicBezTo>
                    <a:pt x="854" y="11802"/>
                    <a:pt x="972" y="11879"/>
                    <a:pt x="1091" y="11879"/>
                  </a:cubicBezTo>
                  <a:cubicBezTo>
                    <a:pt x="1209" y="11879"/>
                    <a:pt x="1327" y="11802"/>
                    <a:pt x="1332" y="11648"/>
                  </a:cubicBezTo>
                  <a:cubicBezTo>
                    <a:pt x="1361" y="10857"/>
                    <a:pt x="1341" y="10056"/>
                    <a:pt x="1341" y="9265"/>
                  </a:cubicBezTo>
                  <a:cubicBezTo>
                    <a:pt x="1341" y="8272"/>
                    <a:pt x="1341" y="7278"/>
                    <a:pt x="1341" y="6275"/>
                  </a:cubicBezTo>
                  <a:cubicBezTo>
                    <a:pt x="1399" y="6236"/>
                    <a:pt x="1447" y="6188"/>
                    <a:pt x="1505" y="6149"/>
                  </a:cubicBezTo>
                  <a:cubicBezTo>
                    <a:pt x="1573" y="6091"/>
                    <a:pt x="1640" y="6043"/>
                    <a:pt x="1708" y="5976"/>
                  </a:cubicBezTo>
                  <a:cubicBezTo>
                    <a:pt x="1824" y="5860"/>
                    <a:pt x="1949" y="5744"/>
                    <a:pt x="2074" y="5619"/>
                  </a:cubicBezTo>
                  <a:cubicBezTo>
                    <a:pt x="2190" y="5503"/>
                    <a:pt x="2316" y="5378"/>
                    <a:pt x="2431" y="5243"/>
                  </a:cubicBezTo>
                  <a:cubicBezTo>
                    <a:pt x="2480" y="5185"/>
                    <a:pt x="2538" y="5127"/>
                    <a:pt x="2586" y="5059"/>
                  </a:cubicBezTo>
                  <a:cubicBezTo>
                    <a:pt x="2644" y="4992"/>
                    <a:pt x="2673" y="4934"/>
                    <a:pt x="2692" y="4847"/>
                  </a:cubicBezTo>
                  <a:cubicBezTo>
                    <a:pt x="2692" y="4821"/>
                    <a:pt x="2676" y="4788"/>
                    <a:pt x="2653" y="4788"/>
                  </a:cubicBezTo>
                  <a:cubicBezTo>
                    <a:pt x="2650" y="4788"/>
                    <a:pt x="2647" y="4788"/>
                    <a:pt x="2644" y="4789"/>
                  </a:cubicBezTo>
                  <a:cubicBezTo>
                    <a:pt x="2557" y="4818"/>
                    <a:pt x="2509" y="4857"/>
                    <a:pt x="2451" y="4915"/>
                  </a:cubicBezTo>
                  <a:cubicBezTo>
                    <a:pt x="2383" y="4972"/>
                    <a:pt x="2325" y="5040"/>
                    <a:pt x="2267" y="5098"/>
                  </a:cubicBezTo>
                  <a:cubicBezTo>
                    <a:pt x="2152" y="5214"/>
                    <a:pt x="2026" y="5329"/>
                    <a:pt x="1901" y="5435"/>
                  </a:cubicBezTo>
                  <a:cubicBezTo>
                    <a:pt x="1775" y="5551"/>
                    <a:pt x="1650" y="5648"/>
                    <a:pt x="1505" y="5744"/>
                  </a:cubicBezTo>
                  <a:cubicBezTo>
                    <a:pt x="1447" y="5783"/>
                    <a:pt x="1390" y="5831"/>
                    <a:pt x="1341" y="5870"/>
                  </a:cubicBezTo>
                  <a:cubicBezTo>
                    <a:pt x="1341" y="5628"/>
                    <a:pt x="1341" y="5378"/>
                    <a:pt x="1341" y="5127"/>
                  </a:cubicBezTo>
                  <a:cubicBezTo>
                    <a:pt x="1341" y="5069"/>
                    <a:pt x="1341" y="5001"/>
                    <a:pt x="1341" y="4943"/>
                  </a:cubicBezTo>
                  <a:cubicBezTo>
                    <a:pt x="1476" y="4760"/>
                    <a:pt x="1592" y="4558"/>
                    <a:pt x="1718" y="4355"/>
                  </a:cubicBezTo>
                  <a:cubicBezTo>
                    <a:pt x="1853" y="4152"/>
                    <a:pt x="2007" y="3940"/>
                    <a:pt x="2084" y="3709"/>
                  </a:cubicBezTo>
                  <a:cubicBezTo>
                    <a:pt x="2105" y="3653"/>
                    <a:pt x="2060" y="3612"/>
                    <a:pt x="2012" y="3612"/>
                  </a:cubicBezTo>
                  <a:cubicBezTo>
                    <a:pt x="1994" y="3612"/>
                    <a:pt x="1975" y="3618"/>
                    <a:pt x="1959" y="3632"/>
                  </a:cubicBezTo>
                  <a:cubicBezTo>
                    <a:pt x="1775" y="3796"/>
                    <a:pt x="1631" y="4027"/>
                    <a:pt x="1486" y="4220"/>
                  </a:cubicBezTo>
                  <a:cubicBezTo>
                    <a:pt x="1438" y="4288"/>
                    <a:pt x="1390" y="4355"/>
                    <a:pt x="1341" y="4423"/>
                  </a:cubicBezTo>
                  <a:cubicBezTo>
                    <a:pt x="1341" y="3998"/>
                    <a:pt x="1332" y="3574"/>
                    <a:pt x="1322" y="3149"/>
                  </a:cubicBezTo>
                  <a:cubicBezTo>
                    <a:pt x="1341" y="3111"/>
                    <a:pt x="1361" y="3072"/>
                    <a:pt x="1380" y="3024"/>
                  </a:cubicBezTo>
                  <a:cubicBezTo>
                    <a:pt x="1438" y="2937"/>
                    <a:pt x="1496" y="2860"/>
                    <a:pt x="1563" y="2773"/>
                  </a:cubicBezTo>
                  <a:cubicBezTo>
                    <a:pt x="1631" y="2686"/>
                    <a:pt x="1698" y="2599"/>
                    <a:pt x="1756" y="2493"/>
                  </a:cubicBezTo>
                  <a:cubicBezTo>
                    <a:pt x="1814" y="2406"/>
                    <a:pt x="1882" y="2291"/>
                    <a:pt x="1824" y="2185"/>
                  </a:cubicBezTo>
                  <a:cubicBezTo>
                    <a:pt x="1818" y="2173"/>
                    <a:pt x="1806" y="2169"/>
                    <a:pt x="1793" y="2169"/>
                  </a:cubicBezTo>
                  <a:cubicBezTo>
                    <a:pt x="1783" y="2169"/>
                    <a:pt x="1774" y="2171"/>
                    <a:pt x="1766" y="2175"/>
                  </a:cubicBezTo>
                  <a:cubicBezTo>
                    <a:pt x="1669" y="2214"/>
                    <a:pt x="1631" y="2329"/>
                    <a:pt x="1563" y="2406"/>
                  </a:cubicBezTo>
                  <a:cubicBezTo>
                    <a:pt x="1496" y="2493"/>
                    <a:pt x="1419" y="2570"/>
                    <a:pt x="1351" y="2657"/>
                  </a:cubicBezTo>
                  <a:cubicBezTo>
                    <a:pt x="1341" y="2677"/>
                    <a:pt x="1332" y="2686"/>
                    <a:pt x="1312" y="2705"/>
                  </a:cubicBezTo>
                  <a:cubicBezTo>
                    <a:pt x="1312" y="2474"/>
                    <a:pt x="1303" y="2242"/>
                    <a:pt x="1293" y="2001"/>
                  </a:cubicBezTo>
                  <a:cubicBezTo>
                    <a:pt x="1293" y="1914"/>
                    <a:pt x="1293" y="1828"/>
                    <a:pt x="1283" y="1731"/>
                  </a:cubicBezTo>
                  <a:cubicBezTo>
                    <a:pt x="1312" y="1673"/>
                    <a:pt x="1341" y="1606"/>
                    <a:pt x="1370" y="1548"/>
                  </a:cubicBezTo>
                  <a:cubicBezTo>
                    <a:pt x="1419" y="1413"/>
                    <a:pt x="1467" y="1278"/>
                    <a:pt x="1515" y="1143"/>
                  </a:cubicBezTo>
                  <a:cubicBezTo>
                    <a:pt x="1611" y="882"/>
                    <a:pt x="1737" y="603"/>
                    <a:pt x="1766" y="323"/>
                  </a:cubicBezTo>
                  <a:cubicBezTo>
                    <a:pt x="1771" y="283"/>
                    <a:pt x="1741" y="264"/>
                    <a:pt x="1709" y="264"/>
                  </a:cubicBezTo>
                  <a:cubicBezTo>
                    <a:pt x="1686" y="264"/>
                    <a:pt x="1662" y="274"/>
                    <a:pt x="1650" y="294"/>
                  </a:cubicBezTo>
                  <a:cubicBezTo>
                    <a:pt x="1563" y="410"/>
                    <a:pt x="1505" y="554"/>
                    <a:pt x="1447" y="680"/>
                  </a:cubicBezTo>
                  <a:cubicBezTo>
                    <a:pt x="1390" y="815"/>
                    <a:pt x="1341" y="950"/>
                    <a:pt x="1293" y="1085"/>
                  </a:cubicBezTo>
                  <a:cubicBezTo>
                    <a:pt x="1274" y="1123"/>
                    <a:pt x="1264" y="1172"/>
                    <a:pt x="1245" y="1210"/>
                  </a:cubicBezTo>
                  <a:cubicBezTo>
                    <a:pt x="1235" y="1066"/>
                    <a:pt x="1226" y="931"/>
                    <a:pt x="1216" y="786"/>
                  </a:cubicBezTo>
                  <a:cubicBezTo>
                    <a:pt x="1206" y="651"/>
                    <a:pt x="1206" y="516"/>
                    <a:pt x="1197" y="390"/>
                  </a:cubicBezTo>
                  <a:cubicBezTo>
                    <a:pt x="1187" y="275"/>
                    <a:pt x="1177" y="140"/>
                    <a:pt x="1129" y="33"/>
                  </a:cubicBezTo>
                  <a:cubicBezTo>
                    <a:pt x="1117" y="10"/>
                    <a:pt x="1098" y="1"/>
                    <a:pt x="1077" y="1"/>
                  </a:cubicBezTo>
                  <a:close/>
                </a:path>
              </a:pathLst>
            </a:custGeom>
            <a:solidFill>
              <a:srgbClr val="350B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" name="Google Shape;719;p20"/>
          <p:cNvGrpSpPr/>
          <p:nvPr/>
        </p:nvGrpSpPr>
        <p:grpSpPr>
          <a:xfrm>
            <a:off x="6200446" y="4086585"/>
            <a:ext cx="307985" cy="631752"/>
            <a:chOff x="1705414" y="2870585"/>
            <a:chExt cx="376326" cy="771841"/>
          </a:xfrm>
        </p:grpSpPr>
        <p:sp>
          <p:nvSpPr>
            <p:cNvPr id="720" name="Google Shape;720;p20"/>
            <p:cNvSpPr/>
            <p:nvPr/>
          </p:nvSpPr>
          <p:spPr>
            <a:xfrm>
              <a:off x="1705414" y="2870585"/>
              <a:ext cx="376326" cy="472830"/>
            </a:xfrm>
            <a:custGeom>
              <a:avLst/>
              <a:gdLst/>
              <a:ahLst/>
              <a:cxnLst/>
              <a:rect l="l" t="t" r="r" b="b"/>
              <a:pathLst>
                <a:path w="4574" h="8226" extrusionOk="0">
                  <a:moveTo>
                    <a:pt x="1849" y="1"/>
                  </a:moveTo>
                  <a:cubicBezTo>
                    <a:pt x="1818" y="1"/>
                    <a:pt x="1787" y="4"/>
                    <a:pt x="1756" y="9"/>
                  </a:cubicBezTo>
                  <a:cubicBezTo>
                    <a:pt x="1399" y="86"/>
                    <a:pt x="1332" y="462"/>
                    <a:pt x="1255" y="761"/>
                  </a:cubicBezTo>
                  <a:cubicBezTo>
                    <a:pt x="637" y="3096"/>
                    <a:pt x="223" y="5479"/>
                    <a:pt x="10" y="7890"/>
                  </a:cubicBezTo>
                  <a:cubicBezTo>
                    <a:pt x="1" y="8064"/>
                    <a:pt x="165" y="8199"/>
                    <a:pt x="319" y="8199"/>
                  </a:cubicBezTo>
                  <a:cubicBezTo>
                    <a:pt x="904" y="8216"/>
                    <a:pt x="1488" y="8226"/>
                    <a:pt x="2070" y="8226"/>
                  </a:cubicBezTo>
                  <a:cubicBezTo>
                    <a:pt x="2783" y="8226"/>
                    <a:pt x="3495" y="8211"/>
                    <a:pt x="4207" y="8180"/>
                  </a:cubicBezTo>
                  <a:cubicBezTo>
                    <a:pt x="4409" y="8180"/>
                    <a:pt x="4573" y="7987"/>
                    <a:pt x="4515" y="7784"/>
                  </a:cubicBezTo>
                  <a:cubicBezTo>
                    <a:pt x="4361" y="7234"/>
                    <a:pt x="4207" y="6675"/>
                    <a:pt x="4052" y="6125"/>
                  </a:cubicBezTo>
                  <a:cubicBezTo>
                    <a:pt x="3782" y="5141"/>
                    <a:pt x="3512" y="4167"/>
                    <a:pt x="3232" y="3183"/>
                  </a:cubicBezTo>
                  <a:cubicBezTo>
                    <a:pt x="3097" y="2700"/>
                    <a:pt x="2962" y="2208"/>
                    <a:pt x="2818" y="1726"/>
                  </a:cubicBezTo>
                  <a:cubicBezTo>
                    <a:pt x="2750" y="1475"/>
                    <a:pt x="2673" y="1234"/>
                    <a:pt x="2596" y="993"/>
                  </a:cubicBezTo>
                  <a:cubicBezTo>
                    <a:pt x="2547" y="868"/>
                    <a:pt x="2509" y="742"/>
                    <a:pt x="2461" y="617"/>
                  </a:cubicBezTo>
                  <a:cubicBezTo>
                    <a:pt x="2412" y="491"/>
                    <a:pt x="2354" y="395"/>
                    <a:pt x="2287" y="279"/>
                  </a:cubicBezTo>
                  <a:cubicBezTo>
                    <a:pt x="2287" y="269"/>
                    <a:pt x="2277" y="260"/>
                    <a:pt x="2277" y="260"/>
                  </a:cubicBezTo>
                  <a:cubicBezTo>
                    <a:pt x="2258" y="212"/>
                    <a:pt x="2239" y="183"/>
                    <a:pt x="2210" y="154"/>
                  </a:cubicBezTo>
                  <a:cubicBezTo>
                    <a:pt x="2116" y="52"/>
                    <a:pt x="1983" y="1"/>
                    <a:pt x="1849" y="1"/>
                  </a:cubicBezTo>
                  <a:close/>
                </a:path>
              </a:pathLst>
            </a:custGeom>
            <a:solidFill>
              <a:srgbClr val="7EA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1705414" y="3157178"/>
              <a:ext cx="376326" cy="186235"/>
            </a:xfrm>
            <a:custGeom>
              <a:avLst/>
              <a:gdLst/>
              <a:ahLst/>
              <a:cxnLst/>
              <a:rect l="l" t="t" r="r" b="b"/>
              <a:pathLst>
                <a:path w="4574" h="3240" extrusionOk="0">
                  <a:moveTo>
                    <a:pt x="367" y="1"/>
                  </a:moveTo>
                  <a:cubicBezTo>
                    <a:pt x="213" y="965"/>
                    <a:pt x="97" y="1930"/>
                    <a:pt x="10" y="2904"/>
                  </a:cubicBezTo>
                  <a:cubicBezTo>
                    <a:pt x="1" y="3078"/>
                    <a:pt x="165" y="3213"/>
                    <a:pt x="319" y="3213"/>
                  </a:cubicBezTo>
                  <a:cubicBezTo>
                    <a:pt x="904" y="3230"/>
                    <a:pt x="1488" y="3240"/>
                    <a:pt x="2070" y="3240"/>
                  </a:cubicBezTo>
                  <a:cubicBezTo>
                    <a:pt x="2783" y="3240"/>
                    <a:pt x="3495" y="3225"/>
                    <a:pt x="4207" y="3194"/>
                  </a:cubicBezTo>
                  <a:cubicBezTo>
                    <a:pt x="4409" y="3194"/>
                    <a:pt x="4573" y="3001"/>
                    <a:pt x="4515" y="2798"/>
                  </a:cubicBezTo>
                  <a:cubicBezTo>
                    <a:pt x="4361" y="2248"/>
                    <a:pt x="4207" y="1689"/>
                    <a:pt x="4052" y="1139"/>
                  </a:cubicBezTo>
                  <a:cubicBezTo>
                    <a:pt x="4023" y="1033"/>
                    <a:pt x="3994" y="927"/>
                    <a:pt x="3965" y="821"/>
                  </a:cubicBezTo>
                  <a:cubicBezTo>
                    <a:pt x="3715" y="927"/>
                    <a:pt x="3416" y="975"/>
                    <a:pt x="3242" y="994"/>
                  </a:cubicBezTo>
                  <a:cubicBezTo>
                    <a:pt x="3087" y="1017"/>
                    <a:pt x="2939" y="1028"/>
                    <a:pt x="2794" y="1028"/>
                  </a:cubicBezTo>
                  <a:cubicBezTo>
                    <a:pt x="2314" y="1028"/>
                    <a:pt x="1878" y="908"/>
                    <a:pt x="1419" y="686"/>
                  </a:cubicBezTo>
                  <a:cubicBezTo>
                    <a:pt x="1043" y="502"/>
                    <a:pt x="686" y="271"/>
                    <a:pt x="367" y="1"/>
                  </a:cubicBezTo>
                  <a:close/>
                </a:path>
              </a:pathLst>
            </a:custGeom>
            <a:solidFill>
              <a:srgbClr val="5C8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1780037" y="2959563"/>
              <a:ext cx="221484" cy="682862"/>
            </a:xfrm>
            <a:custGeom>
              <a:avLst/>
              <a:gdLst/>
              <a:ahLst/>
              <a:cxnLst/>
              <a:rect l="l" t="t" r="r" b="b"/>
              <a:pathLst>
                <a:path w="2692" h="11880" extrusionOk="0">
                  <a:moveTo>
                    <a:pt x="1077" y="1"/>
                  </a:moveTo>
                  <a:cubicBezTo>
                    <a:pt x="1047" y="1"/>
                    <a:pt x="1015" y="20"/>
                    <a:pt x="1004" y="43"/>
                  </a:cubicBezTo>
                  <a:cubicBezTo>
                    <a:pt x="955" y="159"/>
                    <a:pt x="955" y="313"/>
                    <a:pt x="955" y="439"/>
                  </a:cubicBezTo>
                  <a:cubicBezTo>
                    <a:pt x="955" y="574"/>
                    <a:pt x="955" y="718"/>
                    <a:pt x="946" y="853"/>
                  </a:cubicBezTo>
                  <a:cubicBezTo>
                    <a:pt x="946" y="1017"/>
                    <a:pt x="946" y="1191"/>
                    <a:pt x="936" y="1355"/>
                  </a:cubicBezTo>
                  <a:cubicBezTo>
                    <a:pt x="927" y="1403"/>
                    <a:pt x="927" y="1442"/>
                    <a:pt x="917" y="1490"/>
                  </a:cubicBezTo>
                  <a:cubicBezTo>
                    <a:pt x="907" y="1451"/>
                    <a:pt x="888" y="1403"/>
                    <a:pt x="878" y="1365"/>
                  </a:cubicBezTo>
                  <a:cubicBezTo>
                    <a:pt x="830" y="1239"/>
                    <a:pt x="792" y="1123"/>
                    <a:pt x="743" y="998"/>
                  </a:cubicBezTo>
                  <a:cubicBezTo>
                    <a:pt x="695" y="873"/>
                    <a:pt x="647" y="747"/>
                    <a:pt x="570" y="631"/>
                  </a:cubicBezTo>
                  <a:cubicBezTo>
                    <a:pt x="562" y="616"/>
                    <a:pt x="545" y="608"/>
                    <a:pt x="527" y="608"/>
                  </a:cubicBezTo>
                  <a:cubicBezTo>
                    <a:pt x="501" y="608"/>
                    <a:pt x="473" y="626"/>
                    <a:pt x="473" y="660"/>
                  </a:cubicBezTo>
                  <a:cubicBezTo>
                    <a:pt x="483" y="795"/>
                    <a:pt x="531" y="921"/>
                    <a:pt x="570" y="1046"/>
                  </a:cubicBezTo>
                  <a:cubicBezTo>
                    <a:pt x="608" y="1172"/>
                    <a:pt x="647" y="1297"/>
                    <a:pt x="685" y="1422"/>
                  </a:cubicBezTo>
                  <a:cubicBezTo>
                    <a:pt x="734" y="1548"/>
                    <a:pt x="772" y="1673"/>
                    <a:pt x="811" y="1799"/>
                  </a:cubicBezTo>
                  <a:cubicBezTo>
                    <a:pt x="830" y="1876"/>
                    <a:pt x="859" y="1953"/>
                    <a:pt x="888" y="2030"/>
                  </a:cubicBezTo>
                  <a:cubicBezTo>
                    <a:pt x="888" y="2069"/>
                    <a:pt x="888" y="2107"/>
                    <a:pt x="888" y="2146"/>
                  </a:cubicBezTo>
                  <a:cubicBezTo>
                    <a:pt x="869" y="2484"/>
                    <a:pt x="859" y="2831"/>
                    <a:pt x="859" y="3178"/>
                  </a:cubicBezTo>
                  <a:cubicBezTo>
                    <a:pt x="840" y="3140"/>
                    <a:pt x="830" y="3111"/>
                    <a:pt x="811" y="3072"/>
                  </a:cubicBezTo>
                  <a:cubicBezTo>
                    <a:pt x="753" y="2947"/>
                    <a:pt x="695" y="2821"/>
                    <a:pt x="628" y="2696"/>
                  </a:cubicBezTo>
                  <a:cubicBezTo>
                    <a:pt x="570" y="2580"/>
                    <a:pt x="512" y="2435"/>
                    <a:pt x="406" y="2358"/>
                  </a:cubicBezTo>
                  <a:cubicBezTo>
                    <a:pt x="395" y="2347"/>
                    <a:pt x="380" y="2342"/>
                    <a:pt x="366" y="2342"/>
                  </a:cubicBezTo>
                  <a:cubicBezTo>
                    <a:pt x="343" y="2342"/>
                    <a:pt x="322" y="2357"/>
                    <a:pt x="328" y="2387"/>
                  </a:cubicBezTo>
                  <a:cubicBezTo>
                    <a:pt x="328" y="2522"/>
                    <a:pt x="396" y="2648"/>
                    <a:pt x="444" y="2773"/>
                  </a:cubicBezTo>
                  <a:cubicBezTo>
                    <a:pt x="502" y="2898"/>
                    <a:pt x="550" y="3033"/>
                    <a:pt x="599" y="3169"/>
                  </a:cubicBezTo>
                  <a:cubicBezTo>
                    <a:pt x="647" y="3294"/>
                    <a:pt x="695" y="3429"/>
                    <a:pt x="734" y="3564"/>
                  </a:cubicBezTo>
                  <a:cubicBezTo>
                    <a:pt x="753" y="3632"/>
                    <a:pt x="782" y="3747"/>
                    <a:pt x="840" y="3815"/>
                  </a:cubicBezTo>
                  <a:cubicBezTo>
                    <a:pt x="840" y="4259"/>
                    <a:pt x="840" y="4702"/>
                    <a:pt x="840" y="5136"/>
                  </a:cubicBezTo>
                  <a:cubicBezTo>
                    <a:pt x="772" y="5001"/>
                    <a:pt x="705" y="4866"/>
                    <a:pt x="637" y="4722"/>
                  </a:cubicBezTo>
                  <a:cubicBezTo>
                    <a:pt x="541" y="4519"/>
                    <a:pt x="454" y="4316"/>
                    <a:pt x="377" y="4104"/>
                  </a:cubicBezTo>
                  <a:cubicBezTo>
                    <a:pt x="300" y="3921"/>
                    <a:pt x="232" y="3718"/>
                    <a:pt x="87" y="3574"/>
                  </a:cubicBezTo>
                  <a:cubicBezTo>
                    <a:pt x="83" y="3570"/>
                    <a:pt x="76" y="3567"/>
                    <a:pt x="69" y="3567"/>
                  </a:cubicBezTo>
                  <a:cubicBezTo>
                    <a:pt x="59" y="3567"/>
                    <a:pt x="49" y="3572"/>
                    <a:pt x="49" y="3583"/>
                  </a:cubicBezTo>
                  <a:cubicBezTo>
                    <a:pt x="0" y="3796"/>
                    <a:pt x="68" y="4017"/>
                    <a:pt x="136" y="4210"/>
                  </a:cubicBezTo>
                  <a:cubicBezTo>
                    <a:pt x="213" y="4423"/>
                    <a:pt x="300" y="4635"/>
                    <a:pt x="386" y="4837"/>
                  </a:cubicBezTo>
                  <a:cubicBezTo>
                    <a:pt x="483" y="5059"/>
                    <a:pt x="589" y="5262"/>
                    <a:pt x="705" y="5474"/>
                  </a:cubicBezTo>
                  <a:cubicBezTo>
                    <a:pt x="753" y="5542"/>
                    <a:pt x="792" y="5628"/>
                    <a:pt x="840" y="5706"/>
                  </a:cubicBezTo>
                  <a:cubicBezTo>
                    <a:pt x="840" y="6284"/>
                    <a:pt x="840" y="6873"/>
                    <a:pt x="840" y="7452"/>
                  </a:cubicBezTo>
                  <a:lnTo>
                    <a:pt x="840" y="9545"/>
                  </a:lnTo>
                  <a:cubicBezTo>
                    <a:pt x="840" y="10249"/>
                    <a:pt x="830" y="10944"/>
                    <a:pt x="849" y="11648"/>
                  </a:cubicBezTo>
                  <a:cubicBezTo>
                    <a:pt x="854" y="11802"/>
                    <a:pt x="972" y="11879"/>
                    <a:pt x="1091" y="11879"/>
                  </a:cubicBezTo>
                  <a:cubicBezTo>
                    <a:pt x="1209" y="11879"/>
                    <a:pt x="1327" y="11802"/>
                    <a:pt x="1332" y="11648"/>
                  </a:cubicBezTo>
                  <a:cubicBezTo>
                    <a:pt x="1361" y="10857"/>
                    <a:pt x="1341" y="10056"/>
                    <a:pt x="1341" y="9265"/>
                  </a:cubicBezTo>
                  <a:cubicBezTo>
                    <a:pt x="1341" y="8272"/>
                    <a:pt x="1341" y="7278"/>
                    <a:pt x="1341" y="6275"/>
                  </a:cubicBezTo>
                  <a:cubicBezTo>
                    <a:pt x="1399" y="6236"/>
                    <a:pt x="1447" y="6188"/>
                    <a:pt x="1505" y="6149"/>
                  </a:cubicBezTo>
                  <a:cubicBezTo>
                    <a:pt x="1573" y="6091"/>
                    <a:pt x="1640" y="6043"/>
                    <a:pt x="1708" y="5976"/>
                  </a:cubicBezTo>
                  <a:cubicBezTo>
                    <a:pt x="1824" y="5860"/>
                    <a:pt x="1949" y="5744"/>
                    <a:pt x="2074" y="5619"/>
                  </a:cubicBezTo>
                  <a:cubicBezTo>
                    <a:pt x="2190" y="5503"/>
                    <a:pt x="2316" y="5378"/>
                    <a:pt x="2431" y="5243"/>
                  </a:cubicBezTo>
                  <a:cubicBezTo>
                    <a:pt x="2480" y="5185"/>
                    <a:pt x="2538" y="5127"/>
                    <a:pt x="2586" y="5059"/>
                  </a:cubicBezTo>
                  <a:cubicBezTo>
                    <a:pt x="2644" y="4992"/>
                    <a:pt x="2673" y="4934"/>
                    <a:pt x="2692" y="4847"/>
                  </a:cubicBezTo>
                  <a:cubicBezTo>
                    <a:pt x="2692" y="4821"/>
                    <a:pt x="2676" y="4788"/>
                    <a:pt x="2653" y="4788"/>
                  </a:cubicBezTo>
                  <a:cubicBezTo>
                    <a:pt x="2650" y="4788"/>
                    <a:pt x="2647" y="4788"/>
                    <a:pt x="2644" y="4789"/>
                  </a:cubicBezTo>
                  <a:cubicBezTo>
                    <a:pt x="2557" y="4818"/>
                    <a:pt x="2509" y="4857"/>
                    <a:pt x="2451" y="4915"/>
                  </a:cubicBezTo>
                  <a:cubicBezTo>
                    <a:pt x="2383" y="4972"/>
                    <a:pt x="2325" y="5040"/>
                    <a:pt x="2267" y="5098"/>
                  </a:cubicBezTo>
                  <a:cubicBezTo>
                    <a:pt x="2152" y="5214"/>
                    <a:pt x="2026" y="5329"/>
                    <a:pt x="1901" y="5435"/>
                  </a:cubicBezTo>
                  <a:cubicBezTo>
                    <a:pt x="1775" y="5551"/>
                    <a:pt x="1650" y="5648"/>
                    <a:pt x="1505" y="5744"/>
                  </a:cubicBezTo>
                  <a:cubicBezTo>
                    <a:pt x="1447" y="5783"/>
                    <a:pt x="1390" y="5831"/>
                    <a:pt x="1341" y="5870"/>
                  </a:cubicBezTo>
                  <a:cubicBezTo>
                    <a:pt x="1341" y="5628"/>
                    <a:pt x="1341" y="5378"/>
                    <a:pt x="1341" y="5127"/>
                  </a:cubicBezTo>
                  <a:cubicBezTo>
                    <a:pt x="1341" y="5069"/>
                    <a:pt x="1341" y="5001"/>
                    <a:pt x="1341" y="4943"/>
                  </a:cubicBezTo>
                  <a:cubicBezTo>
                    <a:pt x="1476" y="4760"/>
                    <a:pt x="1592" y="4558"/>
                    <a:pt x="1718" y="4355"/>
                  </a:cubicBezTo>
                  <a:cubicBezTo>
                    <a:pt x="1853" y="4152"/>
                    <a:pt x="2007" y="3940"/>
                    <a:pt x="2084" y="3709"/>
                  </a:cubicBezTo>
                  <a:cubicBezTo>
                    <a:pt x="2105" y="3653"/>
                    <a:pt x="2060" y="3612"/>
                    <a:pt x="2012" y="3612"/>
                  </a:cubicBezTo>
                  <a:cubicBezTo>
                    <a:pt x="1994" y="3612"/>
                    <a:pt x="1975" y="3618"/>
                    <a:pt x="1959" y="3632"/>
                  </a:cubicBezTo>
                  <a:cubicBezTo>
                    <a:pt x="1775" y="3796"/>
                    <a:pt x="1631" y="4027"/>
                    <a:pt x="1486" y="4220"/>
                  </a:cubicBezTo>
                  <a:cubicBezTo>
                    <a:pt x="1438" y="4288"/>
                    <a:pt x="1390" y="4355"/>
                    <a:pt x="1341" y="4423"/>
                  </a:cubicBezTo>
                  <a:cubicBezTo>
                    <a:pt x="1341" y="3998"/>
                    <a:pt x="1332" y="3574"/>
                    <a:pt x="1322" y="3149"/>
                  </a:cubicBezTo>
                  <a:cubicBezTo>
                    <a:pt x="1341" y="3111"/>
                    <a:pt x="1361" y="3072"/>
                    <a:pt x="1380" y="3024"/>
                  </a:cubicBezTo>
                  <a:cubicBezTo>
                    <a:pt x="1438" y="2937"/>
                    <a:pt x="1496" y="2860"/>
                    <a:pt x="1563" y="2773"/>
                  </a:cubicBezTo>
                  <a:cubicBezTo>
                    <a:pt x="1631" y="2686"/>
                    <a:pt x="1698" y="2599"/>
                    <a:pt x="1756" y="2493"/>
                  </a:cubicBezTo>
                  <a:cubicBezTo>
                    <a:pt x="1814" y="2406"/>
                    <a:pt x="1882" y="2291"/>
                    <a:pt x="1824" y="2185"/>
                  </a:cubicBezTo>
                  <a:cubicBezTo>
                    <a:pt x="1818" y="2173"/>
                    <a:pt x="1806" y="2169"/>
                    <a:pt x="1793" y="2169"/>
                  </a:cubicBezTo>
                  <a:cubicBezTo>
                    <a:pt x="1783" y="2169"/>
                    <a:pt x="1774" y="2171"/>
                    <a:pt x="1766" y="2175"/>
                  </a:cubicBezTo>
                  <a:cubicBezTo>
                    <a:pt x="1669" y="2214"/>
                    <a:pt x="1631" y="2329"/>
                    <a:pt x="1563" y="2406"/>
                  </a:cubicBezTo>
                  <a:cubicBezTo>
                    <a:pt x="1496" y="2493"/>
                    <a:pt x="1419" y="2570"/>
                    <a:pt x="1351" y="2657"/>
                  </a:cubicBezTo>
                  <a:cubicBezTo>
                    <a:pt x="1341" y="2677"/>
                    <a:pt x="1332" y="2686"/>
                    <a:pt x="1312" y="2705"/>
                  </a:cubicBezTo>
                  <a:cubicBezTo>
                    <a:pt x="1312" y="2474"/>
                    <a:pt x="1303" y="2242"/>
                    <a:pt x="1293" y="2001"/>
                  </a:cubicBezTo>
                  <a:cubicBezTo>
                    <a:pt x="1293" y="1914"/>
                    <a:pt x="1293" y="1828"/>
                    <a:pt x="1283" y="1731"/>
                  </a:cubicBezTo>
                  <a:cubicBezTo>
                    <a:pt x="1312" y="1673"/>
                    <a:pt x="1341" y="1606"/>
                    <a:pt x="1370" y="1548"/>
                  </a:cubicBezTo>
                  <a:cubicBezTo>
                    <a:pt x="1419" y="1413"/>
                    <a:pt x="1467" y="1278"/>
                    <a:pt x="1515" y="1143"/>
                  </a:cubicBezTo>
                  <a:cubicBezTo>
                    <a:pt x="1611" y="882"/>
                    <a:pt x="1737" y="603"/>
                    <a:pt x="1766" y="323"/>
                  </a:cubicBezTo>
                  <a:cubicBezTo>
                    <a:pt x="1771" y="283"/>
                    <a:pt x="1741" y="264"/>
                    <a:pt x="1709" y="264"/>
                  </a:cubicBezTo>
                  <a:cubicBezTo>
                    <a:pt x="1686" y="264"/>
                    <a:pt x="1662" y="274"/>
                    <a:pt x="1650" y="294"/>
                  </a:cubicBezTo>
                  <a:cubicBezTo>
                    <a:pt x="1563" y="410"/>
                    <a:pt x="1505" y="554"/>
                    <a:pt x="1447" y="680"/>
                  </a:cubicBezTo>
                  <a:cubicBezTo>
                    <a:pt x="1390" y="815"/>
                    <a:pt x="1341" y="950"/>
                    <a:pt x="1293" y="1085"/>
                  </a:cubicBezTo>
                  <a:cubicBezTo>
                    <a:pt x="1274" y="1123"/>
                    <a:pt x="1264" y="1172"/>
                    <a:pt x="1245" y="1210"/>
                  </a:cubicBezTo>
                  <a:cubicBezTo>
                    <a:pt x="1235" y="1066"/>
                    <a:pt x="1226" y="931"/>
                    <a:pt x="1216" y="786"/>
                  </a:cubicBezTo>
                  <a:cubicBezTo>
                    <a:pt x="1206" y="651"/>
                    <a:pt x="1206" y="516"/>
                    <a:pt x="1197" y="390"/>
                  </a:cubicBezTo>
                  <a:cubicBezTo>
                    <a:pt x="1187" y="275"/>
                    <a:pt x="1177" y="140"/>
                    <a:pt x="1129" y="33"/>
                  </a:cubicBezTo>
                  <a:cubicBezTo>
                    <a:pt x="1117" y="10"/>
                    <a:pt x="1098" y="1"/>
                    <a:pt x="1077" y="1"/>
                  </a:cubicBezTo>
                  <a:close/>
                </a:path>
              </a:pathLst>
            </a:custGeom>
            <a:solidFill>
              <a:srgbClr val="350B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8276783" y="3616235"/>
            <a:ext cx="307985" cy="631752"/>
            <a:chOff x="1705414" y="2870585"/>
            <a:chExt cx="376326" cy="771841"/>
          </a:xfrm>
        </p:grpSpPr>
        <p:sp>
          <p:nvSpPr>
            <p:cNvPr id="724" name="Google Shape;724;p20"/>
            <p:cNvSpPr/>
            <p:nvPr/>
          </p:nvSpPr>
          <p:spPr>
            <a:xfrm>
              <a:off x="1705414" y="2870585"/>
              <a:ext cx="376326" cy="472830"/>
            </a:xfrm>
            <a:custGeom>
              <a:avLst/>
              <a:gdLst/>
              <a:ahLst/>
              <a:cxnLst/>
              <a:rect l="l" t="t" r="r" b="b"/>
              <a:pathLst>
                <a:path w="4574" h="8226" extrusionOk="0">
                  <a:moveTo>
                    <a:pt x="1849" y="1"/>
                  </a:moveTo>
                  <a:cubicBezTo>
                    <a:pt x="1818" y="1"/>
                    <a:pt x="1787" y="4"/>
                    <a:pt x="1756" y="9"/>
                  </a:cubicBezTo>
                  <a:cubicBezTo>
                    <a:pt x="1399" y="86"/>
                    <a:pt x="1332" y="462"/>
                    <a:pt x="1255" y="761"/>
                  </a:cubicBezTo>
                  <a:cubicBezTo>
                    <a:pt x="637" y="3096"/>
                    <a:pt x="223" y="5479"/>
                    <a:pt x="10" y="7890"/>
                  </a:cubicBezTo>
                  <a:cubicBezTo>
                    <a:pt x="1" y="8064"/>
                    <a:pt x="165" y="8199"/>
                    <a:pt x="319" y="8199"/>
                  </a:cubicBezTo>
                  <a:cubicBezTo>
                    <a:pt x="904" y="8216"/>
                    <a:pt x="1488" y="8226"/>
                    <a:pt x="2070" y="8226"/>
                  </a:cubicBezTo>
                  <a:cubicBezTo>
                    <a:pt x="2783" y="8226"/>
                    <a:pt x="3495" y="8211"/>
                    <a:pt x="4207" y="8180"/>
                  </a:cubicBezTo>
                  <a:cubicBezTo>
                    <a:pt x="4409" y="8180"/>
                    <a:pt x="4573" y="7987"/>
                    <a:pt x="4515" y="7784"/>
                  </a:cubicBezTo>
                  <a:cubicBezTo>
                    <a:pt x="4361" y="7234"/>
                    <a:pt x="4207" y="6675"/>
                    <a:pt x="4052" y="6125"/>
                  </a:cubicBezTo>
                  <a:cubicBezTo>
                    <a:pt x="3782" y="5141"/>
                    <a:pt x="3512" y="4167"/>
                    <a:pt x="3232" y="3183"/>
                  </a:cubicBezTo>
                  <a:cubicBezTo>
                    <a:pt x="3097" y="2700"/>
                    <a:pt x="2962" y="2208"/>
                    <a:pt x="2818" y="1726"/>
                  </a:cubicBezTo>
                  <a:cubicBezTo>
                    <a:pt x="2750" y="1475"/>
                    <a:pt x="2673" y="1234"/>
                    <a:pt x="2596" y="993"/>
                  </a:cubicBezTo>
                  <a:cubicBezTo>
                    <a:pt x="2547" y="868"/>
                    <a:pt x="2509" y="742"/>
                    <a:pt x="2461" y="617"/>
                  </a:cubicBezTo>
                  <a:cubicBezTo>
                    <a:pt x="2412" y="491"/>
                    <a:pt x="2354" y="395"/>
                    <a:pt x="2287" y="279"/>
                  </a:cubicBezTo>
                  <a:cubicBezTo>
                    <a:pt x="2287" y="269"/>
                    <a:pt x="2277" y="260"/>
                    <a:pt x="2277" y="260"/>
                  </a:cubicBezTo>
                  <a:cubicBezTo>
                    <a:pt x="2258" y="212"/>
                    <a:pt x="2239" y="183"/>
                    <a:pt x="2210" y="154"/>
                  </a:cubicBezTo>
                  <a:cubicBezTo>
                    <a:pt x="2116" y="52"/>
                    <a:pt x="1983" y="1"/>
                    <a:pt x="1849" y="1"/>
                  </a:cubicBezTo>
                  <a:close/>
                </a:path>
              </a:pathLst>
            </a:custGeom>
            <a:solidFill>
              <a:srgbClr val="7EA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1705414" y="3157178"/>
              <a:ext cx="376326" cy="186235"/>
            </a:xfrm>
            <a:custGeom>
              <a:avLst/>
              <a:gdLst/>
              <a:ahLst/>
              <a:cxnLst/>
              <a:rect l="l" t="t" r="r" b="b"/>
              <a:pathLst>
                <a:path w="4574" h="3240" extrusionOk="0">
                  <a:moveTo>
                    <a:pt x="367" y="1"/>
                  </a:moveTo>
                  <a:cubicBezTo>
                    <a:pt x="213" y="965"/>
                    <a:pt x="97" y="1930"/>
                    <a:pt x="10" y="2904"/>
                  </a:cubicBezTo>
                  <a:cubicBezTo>
                    <a:pt x="1" y="3078"/>
                    <a:pt x="165" y="3213"/>
                    <a:pt x="319" y="3213"/>
                  </a:cubicBezTo>
                  <a:cubicBezTo>
                    <a:pt x="904" y="3230"/>
                    <a:pt x="1488" y="3240"/>
                    <a:pt x="2070" y="3240"/>
                  </a:cubicBezTo>
                  <a:cubicBezTo>
                    <a:pt x="2783" y="3240"/>
                    <a:pt x="3495" y="3225"/>
                    <a:pt x="4207" y="3194"/>
                  </a:cubicBezTo>
                  <a:cubicBezTo>
                    <a:pt x="4409" y="3194"/>
                    <a:pt x="4573" y="3001"/>
                    <a:pt x="4515" y="2798"/>
                  </a:cubicBezTo>
                  <a:cubicBezTo>
                    <a:pt x="4361" y="2248"/>
                    <a:pt x="4207" y="1689"/>
                    <a:pt x="4052" y="1139"/>
                  </a:cubicBezTo>
                  <a:cubicBezTo>
                    <a:pt x="4023" y="1033"/>
                    <a:pt x="3994" y="927"/>
                    <a:pt x="3965" y="821"/>
                  </a:cubicBezTo>
                  <a:cubicBezTo>
                    <a:pt x="3715" y="927"/>
                    <a:pt x="3416" y="975"/>
                    <a:pt x="3242" y="994"/>
                  </a:cubicBezTo>
                  <a:cubicBezTo>
                    <a:pt x="3087" y="1017"/>
                    <a:pt x="2939" y="1028"/>
                    <a:pt x="2794" y="1028"/>
                  </a:cubicBezTo>
                  <a:cubicBezTo>
                    <a:pt x="2314" y="1028"/>
                    <a:pt x="1878" y="908"/>
                    <a:pt x="1419" y="686"/>
                  </a:cubicBezTo>
                  <a:cubicBezTo>
                    <a:pt x="1043" y="502"/>
                    <a:pt x="686" y="271"/>
                    <a:pt x="367" y="1"/>
                  </a:cubicBezTo>
                  <a:close/>
                </a:path>
              </a:pathLst>
            </a:custGeom>
            <a:solidFill>
              <a:srgbClr val="5C8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1780037" y="2959563"/>
              <a:ext cx="221484" cy="682862"/>
            </a:xfrm>
            <a:custGeom>
              <a:avLst/>
              <a:gdLst/>
              <a:ahLst/>
              <a:cxnLst/>
              <a:rect l="l" t="t" r="r" b="b"/>
              <a:pathLst>
                <a:path w="2692" h="11880" extrusionOk="0">
                  <a:moveTo>
                    <a:pt x="1077" y="1"/>
                  </a:moveTo>
                  <a:cubicBezTo>
                    <a:pt x="1047" y="1"/>
                    <a:pt x="1015" y="20"/>
                    <a:pt x="1004" y="43"/>
                  </a:cubicBezTo>
                  <a:cubicBezTo>
                    <a:pt x="955" y="159"/>
                    <a:pt x="955" y="313"/>
                    <a:pt x="955" y="439"/>
                  </a:cubicBezTo>
                  <a:cubicBezTo>
                    <a:pt x="955" y="574"/>
                    <a:pt x="955" y="718"/>
                    <a:pt x="946" y="853"/>
                  </a:cubicBezTo>
                  <a:cubicBezTo>
                    <a:pt x="946" y="1017"/>
                    <a:pt x="946" y="1191"/>
                    <a:pt x="936" y="1355"/>
                  </a:cubicBezTo>
                  <a:cubicBezTo>
                    <a:pt x="927" y="1403"/>
                    <a:pt x="927" y="1442"/>
                    <a:pt x="917" y="1490"/>
                  </a:cubicBezTo>
                  <a:cubicBezTo>
                    <a:pt x="907" y="1451"/>
                    <a:pt x="888" y="1403"/>
                    <a:pt x="878" y="1365"/>
                  </a:cubicBezTo>
                  <a:cubicBezTo>
                    <a:pt x="830" y="1239"/>
                    <a:pt x="792" y="1123"/>
                    <a:pt x="743" y="998"/>
                  </a:cubicBezTo>
                  <a:cubicBezTo>
                    <a:pt x="695" y="873"/>
                    <a:pt x="647" y="747"/>
                    <a:pt x="570" y="631"/>
                  </a:cubicBezTo>
                  <a:cubicBezTo>
                    <a:pt x="562" y="616"/>
                    <a:pt x="545" y="608"/>
                    <a:pt x="527" y="608"/>
                  </a:cubicBezTo>
                  <a:cubicBezTo>
                    <a:pt x="501" y="608"/>
                    <a:pt x="473" y="626"/>
                    <a:pt x="473" y="660"/>
                  </a:cubicBezTo>
                  <a:cubicBezTo>
                    <a:pt x="483" y="795"/>
                    <a:pt x="531" y="921"/>
                    <a:pt x="570" y="1046"/>
                  </a:cubicBezTo>
                  <a:cubicBezTo>
                    <a:pt x="608" y="1172"/>
                    <a:pt x="647" y="1297"/>
                    <a:pt x="685" y="1422"/>
                  </a:cubicBezTo>
                  <a:cubicBezTo>
                    <a:pt x="734" y="1548"/>
                    <a:pt x="772" y="1673"/>
                    <a:pt x="811" y="1799"/>
                  </a:cubicBezTo>
                  <a:cubicBezTo>
                    <a:pt x="830" y="1876"/>
                    <a:pt x="859" y="1953"/>
                    <a:pt x="888" y="2030"/>
                  </a:cubicBezTo>
                  <a:cubicBezTo>
                    <a:pt x="888" y="2069"/>
                    <a:pt x="888" y="2107"/>
                    <a:pt x="888" y="2146"/>
                  </a:cubicBezTo>
                  <a:cubicBezTo>
                    <a:pt x="869" y="2484"/>
                    <a:pt x="859" y="2831"/>
                    <a:pt x="859" y="3178"/>
                  </a:cubicBezTo>
                  <a:cubicBezTo>
                    <a:pt x="840" y="3140"/>
                    <a:pt x="830" y="3111"/>
                    <a:pt x="811" y="3072"/>
                  </a:cubicBezTo>
                  <a:cubicBezTo>
                    <a:pt x="753" y="2947"/>
                    <a:pt x="695" y="2821"/>
                    <a:pt x="628" y="2696"/>
                  </a:cubicBezTo>
                  <a:cubicBezTo>
                    <a:pt x="570" y="2580"/>
                    <a:pt x="512" y="2435"/>
                    <a:pt x="406" y="2358"/>
                  </a:cubicBezTo>
                  <a:cubicBezTo>
                    <a:pt x="395" y="2347"/>
                    <a:pt x="380" y="2342"/>
                    <a:pt x="366" y="2342"/>
                  </a:cubicBezTo>
                  <a:cubicBezTo>
                    <a:pt x="343" y="2342"/>
                    <a:pt x="322" y="2357"/>
                    <a:pt x="328" y="2387"/>
                  </a:cubicBezTo>
                  <a:cubicBezTo>
                    <a:pt x="328" y="2522"/>
                    <a:pt x="396" y="2648"/>
                    <a:pt x="444" y="2773"/>
                  </a:cubicBezTo>
                  <a:cubicBezTo>
                    <a:pt x="502" y="2898"/>
                    <a:pt x="550" y="3033"/>
                    <a:pt x="599" y="3169"/>
                  </a:cubicBezTo>
                  <a:cubicBezTo>
                    <a:pt x="647" y="3294"/>
                    <a:pt x="695" y="3429"/>
                    <a:pt x="734" y="3564"/>
                  </a:cubicBezTo>
                  <a:cubicBezTo>
                    <a:pt x="753" y="3632"/>
                    <a:pt x="782" y="3747"/>
                    <a:pt x="840" y="3815"/>
                  </a:cubicBezTo>
                  <a:cubicBezTo>
                    <a:pt x="840" y="4259"/>
                    <a:pt x="840" y="4702"/>
                    <a:pt x="840" y="5136"/>
                  </a:cubicBezTo>
                  <a:cubicBezTo>
                    <a:pt x="772" y="5001"/>
                    <a:pt x="705" y="4866"/>
                    <a:pt x="637" y="4722"/>
                  </a:cubicBezTo>
                  <a:cubicBezTo>
                    <a:pt x="541" y="4519"/>
                    <a:pt x="454" y="4316"/>
                    <a:pt x="377" y="4104"/>
                  </a:cubicBezTo>
                  <a:cubicBezTo>
                    <a:pt x="300" y="3921"/>
                    <a:pt x="232" y="3718"/>
                    <a:pt x="87" y="3574"/>
                  </a:cubicBezTo>
                  <a:cubicBezTo>
                    <a:pt x="83" y="3570"/>
                    <a:pt x="76" y="3567"/>
                    <a:pt x="69" y="3567"/>
                  </a:cubicBezTo>
                  <a:cubicBezTo>
                    <a:pt x="59" y="3567"/>
                    <a:pt x="49" y="3572"/>
                    <a:pt x="49" y="3583"/>
                  </a:cubicBezTo>
                  <a:cubicBezTo>
                    <a:pt x="0" y="3796"/>
                    <a:pt x="68" y="4017"/>
                    <a:pt x="136" y="4210"/>
                  </a:cubicBezTo>
                  <a:cubicBezTo>
                    <a:pt x="213" y="4423"/>
                    <a:pt x="300" y="4635"/>
                    <a:pt x="386" y="4837"/>
                  </a:cubicBezTo>
                  <a:cubicBezTo>
                    <a:pt x="483" y="5059"/>
                    <a:pt x="589" y="5262"/>
                    <a:pt x="705" y="5474"/>
                  </a:cubicBezTo>
                  <a:cubicBezTo>
                    <a:pt x="753" y="5542"/>
                    <a:pt x="792" y="5628"/>
                    <a:pt x="840" y="5706"/>
                  </a:cubicBezTo>
                  <a:cubicBezTo>
                    <a:pt x="840" y="6284"/>
                    <a:pt x="840" y="6873"/>
                    <a:pt x="840" y="7452"/>
                  </a:cubicBezTo>
                  <a:lnTo>
                    <a:pt x="840" y="9545"/>
                  </a:lnTo>
                  <a:cubicBezTo>
                    <a:pt x="840" y="10249"/>
                    <a:pt x="830" y="10944"/>
                    <a:pt x="849" y="11648"/>
                  </a:cubicBezTo>
                  <a:cubicBezTo>
                    <a:pt x="854" y="11802"/>
                    <a:pt x="972" y="11879"/>
                    <a:pt x="1091" y="11879"/>
                  </a:cubicBezTo>
                  <a:cubicBezTo>
                    <a:pt x="1209" y="11879"/>
                    <a:pt x="1327" y="11802"/>
                    <a:pt x="1332" y="11648"/>
                  </a:cubicBezTo>
                  <a:cubicBezTo>
                    <a:pt x="1361" y="10857"/>
                    <a:pt x="1341" y="10056"/>
                    <a:pt x="1341" y="9265"/>
                  </a:cubicBezTo>
                  <a:cubicBezTo>
                    <a:pt x="1341" y="8272"/>
                    <a:pt x="1341" y="7278"/>
                    <a:pt x="1341" y="6275"/>
                  </a:cubicBezTo>
                  <a:cubicBezTo>
                    <a:pt x="1399" y="6236"/>
                    <a:pt x="1447" y="6188"/>
                    <a:pt x="1505" y="6149"/>
                  </a:cubicBezTo>
                  <a:cubicBezTo>
                    <a:pt x="1573" y="6091"/>
                    <a:pt x="1640" y="6043"/>
                    <a:pt x="1708" y="5976"/>
                  </a:cubicBezTo>
                  <a:cubicBezTo>
                    <a:pt x="1824" y="5860"/>
                    <a:pt x="1949" y="5744"/>
                    <a:pt x="2074" y="5619"/>
                  </a:cubicBezTo>
                  <a:cubicBezTo>
                    <a:pt x="2190" y="5503"/>
                    <a:pt x="2316" y="5378"/>
                    <a:pt x="2431" y="5243"/>
                  </a:cubicBezTo>
                  <a:cubicBezTo>
                    <a:pt x="2480" y="5185"/>
                    <a:pt x="2538" y="5127"/>
                    <a:pt x="2586" y="5059"/>
                  </a:cubicBezTo>
                  <a:cubicBezTo>
                    <a:pt x="2644" y="4992"/>
                    <a:pt x="2673" y="4934"/>
                    <a:pt x="2692" y="4847"/>
                  </a:cubicBezTo>
                  <a:cubicBezTo>
                    <a:pt x="2692" y="4821"/>
                    <a:pt x="2676" y="4788"/>
                    <a:pt x="2653" y="4788"/>
                  </a:cubicBezTo>
                  <a:cubicBezTo>
                    <a:pt x="2650" y="4788"/>
                    <a:pt x="2647" y="4788"/>
                    <a:pt x="2644" y="4789"/>
                  </a:cubicBezTo>
                  <a:cubicBezTo>
                    <a:pt x="2557" y="4818"/>
                    <a:pt x="2509" y="4857"/>
                    <a:pt x="2451" y="4915"/>
                  </a:cubicBezTo>
                  <a:cubicBezTo>
                    <a:pt x="2383" y="4972"/>
                    <a:pt x="2325" y="5040"/>
                    <a:pt x="2267" y="5098"/>
                  </a:cubicBezTo>
                  <a:cubicBezTo>
                    <a:pt x="2152" y="5214"/>
                    <a:pt x="2026" y="5329"/>
                    <a:pt x="1901" y="5435"/>
                  </a:cubicBezTo>
                  <a:cubicBezTo>
                    <a:pt x="1775" y="5551"/>
                    <a:pt x="1650" y="5648"/>
                    <a:pt x="1505" y="5744"/>
                  </a:cubicBezTo>
                  <a:cubicBezTo>
                    <a:pt x="1447" y="5783"/>
                    <a:pt x="1390" y="5831"/>
                    <a:pt x="1341" y="5870"/>
                  </a:cubicBezTo>
                  <a:cubicBezTo>
                    <a:pt x="1341" y="5628"/>
                    <a:pt x="1341" y="5378"/>
                    <a:pt x="1341" y="5127"/>
                  </a:cubicBezTo>
                  <a:cubicBezTo>
                    <a:pt x="1341" y="5069"/>
                    <a:pt x="1341" y="5001"/>
                    <a:pt x="1341" y="4943"/>
                  </a:cubicBezTo>
                  <a:cubicBezTo>
                    <a:pt x="1476" y="4760"/>
                    <a:pt x="1592" y="4558"/>
                    <a:pt x="1718" y="4355"/>
                  </a:cubicBezTo>
                  <a:cubicBezTo>
                    <a:pt x="1853" y="4152"/>
                    <a:pt x="2007" y="3940"/>
                    <a:pt x="2084" y="3709"/>
                  </a:cubicBezTo>
                  <a:cubicBezTo>
                    <a:pt x="2105" y="3653"/>
                    <a:pt x="2060" y="3612"/>
                    <a:pt x="2012" y="3612"/>
                  </a:cubicBezTo>
                  <a:cubicBezTo>
                    <a:pt x="1994" y="3612"/>
                    <a:pt x="1975" y="3618"/>
                    <a:pt x="1959" y="3632"/>
                  </a:cubicBezTo>
                  <a:cubicBezTo>
                    <a:pt x="1775" y="3796"/>
                    <a:pt x="1631" y="4027"/>
                    <a:pt x="1486" y="4220"/>
                  </a:cubicBezTo>
                  <a:cubicBezTo>
                    <a:pt x="1438" y="4288"/>
                    <a:pt x="1390" y="4355"/>
                    <a:pt x="1341" y="4423"/>
                  </a:cubicBezTo>
                  <a:cubicBezTo>
                    <a:pt x="1341" y="3998"/>
                    <a:pt x="1332" y="3574"/>
                    <a:pt x="1322" y="3149"/>
                  </a:cubicBezTo>
                  <a:cubicBezTo>
                    <a:pt x="1341" y="3111"/>
                    <a:pt x="1361" y="3072"/>
                    <a:pt x="1380" y="3024"/>
                  </a:cubicBezTo>
                  <a:cubicBezTo>
                    <a:pt x="1438" y="2937"/>
                    <a:pt x="1496" y="2860"/>
                    <a:pt x="1563" y="2773"/>
                  </a:cubicBezTo>
                  <a:cubicBezTo>
                    <a:pt x="1631" y="2686"/>
                    <a:pt x="1698" y="2599"/>
                    <a:pt x="1756" y="2493"/>
                  </a:cubicBezTo>
                  <a:cubicBezTo>
                    <a:pt x="1814" y="2406"/>
                    <a:pt x="1882" y="2291"/>
                    <a:pt x="1824" y="2185"/>
                  </a:cubicBezTo>
                  <a:cubicBezTo>
                    <a:pt x="1818" y="2173"/>
                    <a:pt x="1806" y="2169"/>
                    <a:pt x="1793" y="2169"/>
                  </a:cubicBezTo>
                  <a:cubicBezTo>
                    <a:pt x="1783" y="2169"/>
                    <a:pt x="1774" y="2171"/>
                    <a:pt x="1766" y="2175"/>
                  </a:cubicBezTo>
                  <a:cubicBezTo>
                    <a:pt x="1669" y="2214"/>
                    <a:pt x="1631" y="2329"/>
                    <a:pt x="1563" y="2406"/>
                  </a:cubicBezTo>
                  <a:cubicBezTo>
                    <a:pt x="1496" y="2493"/>
                    <a:pt x="1419" y="2570"/>
                    <a:pt x="1351" y="2657"/>
                  </a:cubicBezTo>
                  <a:cubicBezTo>
                    <a:pt x="1341" y="2677"/>
                    <a:pt x="1332" y="2686"/>
                    <a:pt x="1312" y="2705"/>
                  </a:cubicBezTo>
                  <a:cubicBezTo>
                    <a:pt x="1312" y="2474"/>
                    <a:pt x="1303" y="2242"/>
                    <a:pt x="1293" y="2001"/>
                  </a:cubicBezTo>
                  <a:cubicBezTo>
                    <a:pt x="1293" y="1914"/>
                    <a:pt x="1293" y="1828"/>
                    <a:pt x="1283" y="1731"/>
                  </a:cubicBezTo>
                  <a:cubicBezTo>
                    <a:pt x="1312" y="1673"/>
                    <a:pt x="1341" y="1606"/>
                    <a:pt x="1370" y="1548"/>
                  </a:cubicBezTo>
                  <a:cubicBezTo>
                    <a:pt x="1419" y="1413"/>
                    <a:pt x="1467" y="1278"/>
                    <a:pt x="1515" y="1143"/>
                  </a:cubicBezTo>
                  <a:cubicBezTo>
                    <a:pt x="1611" y="882"/>
                    <a:pt x="1737" y="603"/>
                    <a:pt x="1766" y="323"/>
                  </a:cubicBezTo>
                  <a:cubicBezTo>
                    <a:pt x="1771" y="283"/>
                    <a:pt x="1741" y="264"/>
                    <a:pt x="1709" y="264"/>
                  </a:cubicBezTo>
                  <a:cubicBezTo>
                    <a:pt x="1686" y="264"/>
                    <a:pt x="1662" y="274"/>
                    <a:pt x="1650" y="294"/>
                  </a:cubicBezTo>
                  <a:cubicBezTo>
                    <a:pt x="1563" y="410"/>
                    <a:pt x="1505" y="554"/>
                    <a:pt x="1447" y="680"/>
                  </a:cubicBezTo>
                  <a:cubicBezTo>
                    <a:pt x="1390" y="815"/>
                    <a:pt x="1341" y="950"/>
                    <a:pt x="1293" y="1085"/>
                  </a:cubicBezTo>
                  <a:cubicBezTo>
                    <a:pt x="1274" y="1123"/>
                    <a:pt x="1264" y="1172"/>
                    <a:pt x="1245" y="1210"/>
                  </a:cubicBezTo>
                  <a:cubicBezTo>
                    <a:pt x="1235" y="1066"/>
                    <a:pt x="1226" y="931"/>
                    <a:pt x="1216" y="786"/>
                  </a:cubicBezTo>
                  <a:cubicBezTo>
                    <a:pt x="1206" y="651"/>
                    <a:pt x="1206" y="516"/>
                    <a:pt x="1197" y="390"/>
                  </a:cubicBezTo>
                  <a:cubicBezTo>
                    <a:pt x="1187" y="275"/>
                    <a:pt x="1177" y="140"/>
                    <a:pt x="1129" y="33"/>
                  </a:cubicBezTo>
                  <a:cubicBezTo>
                    <a:pt x="1117" y="10"/>
                    <a:pt x="1098" y="1"/>
                    <a:pt x="1077" y="1"/>
                  </a:cubicBezTo>
                  <a:close/>
                </a:path>
              </a:pathLst>
            </a:custGeom>
            <a:solidFill>
              <a:srgbClr val="350B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7" name="Google Shape;727;p20"/>
          <p:cNvGrpSpPr/>
          <p:nvPr/>
        </p:nvGrpSpPr>
        <p:grpSpPr>
          <a:xfrm>
            <a:off x="4020871" y="4394685"/>
            <a:ext cx="307985" cy="631752"/>
            <a:chOff x="1705414" y="2870585"/>
            <a:chExt cx="376326" cy="771841"/>
          </a:xfrm>
        </p:grpSpPr>
        <p:sp>
          <p:nvSpPr>
            <p:cNvPr id="728" name="Google Shape;728;p20"/>
            <p:cNvSpPr/>
            <p:nvPr/>
          </p:nvSpPr>
          <p:spPr>
            <a:xfrm>
              <a:off x="1705414" y="2870585"/>
              <a:ext cx="376326" cy="472830"/>
            </a:xfrm>
            <a:custGeom>
              <a:avLst/>
              <a:gdLst/>
              <a:ahLst/>
              <a:cxnLst/>
              <a:rect l="l" t="t" r="r" b="b"/>
              <a:pathLst>
                <a:path w="4574" h="8226" extrusionOk="0">
                  <a:moveTo>
                    <a:pt x="1849" y="1"/>
                  </a:moveTo>
                  <a:cubicBezTo>
                    <a:pt x="1818" y="1"/>
                    <a:pt x="1787" y="4"/>
                    <a:pt x="1756" y="9"/>
                  </a:cubicBezTo>
                  <a:cubicBezTo>
                    <a:pt x="1399" y="86"/>
                    <a:pt x="1332" y="462"/>
                    <a:pt x="1255" y="761"/>
                  </a:cubicBezTo>
                  <a:cubicBezTo>
                    <a:pt x="637" y="3096"/>
                    <a:pt x="223" y="5479"/>
                    <a:pt x="10" y="7890"/>
                  </a:cubicBezTo>
                  <a:cubicBezTo>
                    <a:pt x="1" y="8064"/>
                    <a:pt x="165" y="8199"/>
                    <a:pt x="319" y="8199"/>
                  </a:cubicBezTo>
                  <a:cubicBezTo>
                    <a:pt x="904" y="8216"/>
                    <a:pt x="1488" y="8226"/>
                    <a:pt x="2070" y="8226"/>
                  </a:cubicBezTo>
                  <a:cubicBezTo>
                    <a:pt x="2783" y="8226"/>
                    <a:pt x="3495" y="8211"/>
                    <a:pt x="4207" y="8180"/>
                  </a:cubicBezTo>
                  <a:cubicBezTo>
                    <a:pt x="4409" y="8180"/>
                    <a:pt x="4573" y="7987"/>
                    <a:pt x="4515" y="7784"/>
                  </a:cubicBezTo>
                  <a:cubicBezTo>
                    <a:pt x="4361" y="7234"/>
                    <a:pt x="4207" y="6675"/>
                    <a:pt x="4052" y="6125"/>
                  </a:cubicBezTo>
                  <a:cubicBezTo>
                    <a:pt x="3782" y="5141"/>
                    <a:pt x="3512" y="4167"/>
                    <a:pt x="3232" y="3183"/>
                  </a:cubicBezTo>
                  <a:cubicBezTo>
                    <a:pt x="3097" y="2700"/>
                    <a:pt x="2962" y="2208"/>
                    <a:pt x="2818" y="1726"/>
                  </a:cubicBezTo>
                  <a:cubicBezTo>
                    <a:pt x="2750" y="1475"/>
                    <a:pt x="2673" y="1234"/>
                    <a:pt x="2596" y="993"/>
                  </a:cubicBezTo>
                  <a:cubicBezTo>
                    <a:pt x="2547" y="868"/>
                    <a:pt x="2509" y="742"/>
                    <a:pt x="2461" y="617"/>
                  </a:cubicBezTo>
                  <a:cubicBezTo>
                    <a:pt x="2412" y="491"/>
                    <a:pt x="2354" y="395"/>
                    <a:pt x="2287" y="279"/>
                  </a:cubicBezTo>
                  <a:cubicBezTo>
                    <a:pt x="2287" y="269"/>
                    <a:pt x="2277" y="260"/>
                    <a:pt x="2277" y="260"/>
                  </a:cubicBezTo>
                  <a:cubicBezTo>
                    <a:pt x="2258" y="212"/>
                    <a:pt x="2239" y="183"/>
                    <a:pt x="2210" y="154"/>
                  </a:cubicBezTo>
                  <a:cubicBezTo>
                    <a:pt x="2116" y="52"/>
                    <a:pt x="1983" y="1"/>
                    <a:pt x="1849" y="1"/>
                  </a:cubicBezTo>
                  <a:close/>
                </a:path>
              </a:pathLst>
            </a:custGeom>
            <a:solidFill>
              <a:srgbClr val="7EA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1705414" y="3157178"/>
              <a:ext cx="376326" cy="186235"/>
            </a:xfrm>
            <a:custGeom>
              <a:avLst/>
              <a:gdLst/>
              <a:ahLst/>
              <a:cxnLst/>
              <a:rect l="l" t="t" r="r" b="b"/>
              <a:pathLst>
                <a:path w="4574" h="3240" extrusionOk="0">
                  <a:moveTo>
                    <a:pt x="367" y="1"/>
                  </a:moveTo>
                  <a:cubicBezTo>
                    <a:pt x="213" y="965"/>
                    <a:pt x="97" y="1930"/>
                    <a:pt x="10" y="2904"/>
                  </a:cubicBezTo>
                  <a:cubicBezTo>
                    <a:pt x="1" y="3078"/>
                    <a:pt x="165" y="3213"/>
                    <a:pt x="319" y="3213"/>
                  </a:cubicBezTo>
                  <a:cubicBezTo>
                    <a:pt x="904" y="3230"/>
                    <a:pt x="1488" y="3240"/>
                    <a:pt x="2070" y="3240"/>
                  </a:cubicBezTo>
                  <a:cubicBezTo>
                    <a:pt x="2783" y="3240"/>
                    <a:pt x="3495" y="3225"/>
                    <a:pt x="4207" y="3194"/>
                  </a:cubicBezTo>
                  <a:cubicBezTo>
                    <a:pt x="4409" y="3194"/>
                    <a:pt x="4573" y="3001"/>
                    <a:pt x="4515" y="2798"/>
                  </a:cubicBezTo>
                  <a:cubicBezTo>
                    <a:pt x="4361" y="2248"/>
                    <a:pt x="4207" y="1689"/>
                    <a:pt x="4052" y="1139"/>
                  </a:cubicBezTo>
                  <a:cubicBezTo>
                    <a:pt x="4023" y="1033"/>
                    <a:pt x="3994" y="927"/>
                    <a:pt x="3965" y="821"/>
                  </a:cubicBezTo>
                  <a:cubicBezTo>
                    <a:pt x="3715" y="927"/>
                    <a:pt x="3416" y="975"/>
                    <a:pt x="3242" y="994"/>
                  </a:cubicBezTo>
                  <a:cubicBezTo>
                    <a:pt x="3087" y="1017"/>
                    <a:pt x="2939" y="1028"/>
                    <a:pt x="2794" y="1028"/>
                  </a:cubicBezTo>
                  <a:cubicBezTo>
                    <a:pt x="2314" y="1028"/>
                    <a:pt x="1878" y="908"/>
                    <a:pt x="1419" y="686"/>
                  </a:cubicBezTo>
                  <a:cubicBezTo>
                    <a:pt x="1043" y="502"/>
                    <a:pt x="686" y="271"/>
                    <a:pt x="367" y="1"/>
                  </a:cubicBezTo>
                  <a:close/>
                </a:path>
              </a:pathLst>
            </a:custGeom>
            <a:solidFill>
              <a:srgbClr val="5C8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1780037" y="2959563"/>
              <a:ext cx="221484" cy="682862"/>
            </a:xfrm>
            <a:custGeom>
              <a:avLst/>
              <a:gdLst/>
              <a:ahLst/>
              <a:cxnLst/>
              <a:rect l="l" t="t" r="r" b="b"/>
              <a:pathLst>
                <a:path w="2692" h="11880" extrusionOk="0">
                  <a:moveTo>
                    <a:pt x="1077" y="1"/>
                  </a:moveTo>
                  <a:cubicBezTo>
                    <a:pt x="1047" y="1"/>
                    <a:pt x="1015" y="20"/>
                    <a:pt x="1004" y="43"/>
                  </a:cubicBezTo>
                  <a:cubicBezTo>
                    <a:pt x="955" y="159"/>
                    <a:pt x="955" y="313"/>
                    <a:pt x="955" y="439"/>
                  </a:cubicBezTo>
                  <a:cubicBezTo>
                    <a:pt x="955" y="574"/>
                    <a:pt x="955" y="718"/>
                    <a:pt x="946" y="853"/>
                  </a:cubicBezTo>
                  <a:cubicBezTo>
                    <a:pt x="946" y="1017"/>
                    <a:pt x="946" y="1191"/>
                    <a:pt x="936" y="1355"/>
                  </a:cubicBezTo>
                  <a:cubicBezTo>
                    <a:pt x="927" y="1403"/>
                    <a:pt x="927" y="1442"/>
                    <a:pt x="917" y="1490"/>
                  </a:cubicBezTo>
                  <a:cubicBezTo>
                    <a:pt x="907" y="1451"/>
                    <a:pt x="888" y="1403"/>
                    <a:pt x="878" y="1365"/>
                  </a:cubicBezTo>
                  <a:cubicBezTo>
                    <a:pt x="830" y="1239"/>
                    <a:pt x="792" y="1123"/>
                    <a:pt x="743" y="998"/>
                  </a:cubicBezTo>
                  <a:cubicBezTo>
                    <a:pt x="695" y="873"/>
                    <a:pt x="647" y="747"/>
                    <a:pt x="570" y="631"/>
                  </a:cubicBezTo>
                  <a:cubicBezTo>
                    <a:pt x="562" y="616"/>
                    <a:pt x="545" y="608"/>
                    <a:pt x="527" y="608"/>
                  </a:cubicBezTo>
                  <a:cubicBezTo>
                    <a:pt x="501" y="608"/>
                    <a:pt x="473" y="626"/>
                    <a:pt x="473" y="660"/>
                  </a:cubicBezTo>
                  <a:cubicBezTo>
                    <a:pt x="483" y="795"/>
                    <a:pt x="531" y="921"/>
                    <a:pt x="570" y="1046"/>
                  </a:cubicBezTo>
                  <a:cubicBezTo>
                    <a:pt x="608" y="1172"/>
                    <a:pt x="647" y="1297"/>
                    <a:pt x="685" y="1422"/>
                  </a:cubicBezTo>
                  <a:cubicBezTo>
                    <a:pt x="734" y="1548"/>
                    <a:pt x="772" y="1673"/>
                    <a:pt x="811" y="1799"/>
                  </a:cubicBezTo>
                  <a:cubicBezTo>
                    <a:pt x="830" y="1876"/>
                    <a:pt x="859" y="1953"/>
                    <a:pt x="888" y="2030"/>
                  </a:cubicBezTo>
                  <a:cubicBezTo>
                    <a:pt x="888" y="2069"/>
                    <a:pt x="888" y="2107"/>
                    <a:pt x="888" y="2146"/>
                  </a:cubicBezTo>
                  <a:cubicBezTo>
                    <a:pt x="869" y="2484"/>
                    <a:pt x="859" y="2831"/>
                    <a:pt x="859" y="3178"/>
                  </a:cubicBezTo>
                  <a:cubicBezTo>
                    <a:pt x="840" y="3140"/>
                    <a:pt x="830" y="3111"/>
                    <a:pt x="811" y="3072"/>
                  </a:cubicBezTo>
                  <a:cubicBezTo>
                    <a:pt x="753" y="2947"/>
                    <a:pt x="695" y="2821"/>
                    <a:pt x="628" y="2696"/>
                  </a:cubicBezTo>
                  <a:cubicBezTo>
                    <a:pt x="570" y="2580"/>
                    <a:pt x="512" y="2435"/>
                    <a:pt x="406" y="2358"/>
                  </a:cubicBezTo>
                  <a:cubicBezTo>
                    <a:pt x="395" y="2347"/>
                    <a:pt x="380" y="2342"/>
                    <a:pt x="366" y="2342"/>
                  </a:cubicBezTo>
                  <a:cubicBezTo>
                    <a:pt x="343" y="2342"/>
                    <a:pt x="322" y="2357"/>
                    <a:pt x="328" y="2387"/>
                  </a:cubicBezTo>
                  <a:cubicBezTo>
                    <a:pt x="328" y="2522"/>
                    <a:pt x="396" y="2648"/>
                    <a:pt x="444" y="2773"/>
                  </a:cubicBezTo>
                  <a:cubicBezTo>
                    <a:pt x="502" y="2898"/>
                    <a:pt x="550" y="3033"/>
                    <a:pt x="599" y="3169"/>
                  </a:cubicBezTo>
                  <a:cubicBezTo>
                    <a:pt x="647" y="3294"/>
                    <a:pt x="695" y="3429"/>
                    <a:pt x="734" y="3564"/>
                  </a:cubicBezTo>
                  <a:cubicBezTo>
                    <a:pt x="753" y="3632"/>
                    <a:pt x="782" y="3747"/>
                    <a:pt x="840" y="3815"/>
                  </a:cubicBezTo>
                  <a:cubicBezTo>
                    <a:pt x="840" y="4259"/>
                    <a:pt x="840" y="4702"/>
                    <a:pt x="840" y="5136"/>
                  </a:cubicBezTo>
                  <a:cubicBezTo>
                    <a:pt x="772" y="5001"/>
                    <a:pt x="705" y="4866"/>
                    <a:pt x="637" y="4722"/>
                  </a:cubicBezTo>
                  <a:cubicBezTo>
                    <a:pt x="541" y="4519"/>
                    <a:pt x="454" y="4316"/>
                    <a:pt x="377" y="4104"/>
                  </a:cubicBezTo>
                  <a:cubicBezTo>
                    <a:pt x="300" y="3921"/>
                    <a:pt x="232" y="3718"/>
                    <a:pt x="87" y="3574"/>
                  </a:cubicBezTo>
                  <a:cubicBezTo>
                    <a:pt x="83" y="3570"/>
                    <a:pt x="76" y="3567"/>
                    <a:pt x="69" y="3567"/>
                  </a:cubicBezTo>
                  <a:cubicBezTo>
                    <a:pt x="59" y="3567"/>
                    <a:pt x="49" y="3572"/>
                    <a:pt x="49" y="3583"/>
                  </a:cubicBezTo>
                  <a:cubicBezTo>
                    <a:pt x="0" y="3796"/>
                    <a:pt x="68" y="4017"/>
                    <a:pt x="136" y="4210"/>
                  </a:cubicBezTo>
                  <a:cubicBezTo>
                    <a:pt x="213" y="4423"/>
                    <a:pt x="300" y="4635"/>
                    <a:pt x="386" y="4837"/>
                  </a:cubicBezTo>
                  <a:cubicBezTo>
                    <a:pt x="483" y="5059"/>
                    <a:pt x="589" y="5262"/>
                    <a:pt x="705" y="5474"/>
                  </a:cubicBezTo>
                  <a:cubicBezTo>
                    <a:pt x="753" y="5542"/>
                    <a:pt x="792" y="5628"/>
                    <a:pt x="840" y="5706"/>
                  </a:cubicBezTo>
                  <a:cubicBezTo>
                    <a:pt x="840" y="6284"/>
                    <a:pt x="840" y="6873"/>
                    <a:pt x="840" y="7452"/>
                  </a:cubicBezTo>
                  <a:lnTo>
                    <a:pt x="840" y="9545"/>
                  </a:lnTo>
                  <a:cubicBezTo>
                    <a:pt x="840" y="10249"/>
                    <a:pt x="830" y="10944"/>
                    <a:pt x="849" y="11648"/>
                  </a:cubicBezTo>
                  <a:cubicBezTo>
                    <a:pt x="854" y="11802"/>
                    <a:pt x="972" y="11879"/>
                    <a:pt x="1091" y="11879"/>
                  </a:cubicBezTo>
                  <a:cubicBezTo>
                    <a:pt x="1209" y="11879"/>
                    <a:pt x="1327" y="11802"/>
                    <a:pt x="1332" y="11648"/>
                  </a:cubicBezTo>
                  <a:cubicBezTo>
                    <a:pt x="1361" y="10857"/>
                    <a:pt x="1341" y="10056"/>
                    <a:pt x="1341" y="9265"/>
                  </a:cubicBezTo>
                  <a:cubicBezTo>
                    <a:pt x="1341" y="8272"/>
                    <a:pt x="1341" y="7278"/>
                    <a:pt x="1341" y="6275"/>
                  </a:cubicBezTo>
                  <a:cubicBezTo>
                    <a:pt x="1399" y="6236"/>
                    <a:pt x="1447" y="6188"/>
                    <a:pt x="1505" y="6149"/>
                  </a:cubicBezTo>
                  <a:cubicBezTo>
                    <a:pt x="1573" y="6091"/>
                    <a:pt x="1640" y="6043"/>
                    <a:pt x="1708" y="5976"/>
                  </a:cubicBezTo>
                  <a:cubicBezTo>
                    <a:pt x="1824" y="5860"/>
                    <a:pt x="1949" y="5744"/>
                    <a:pt x="2074" y="5619"/>
                  </a:cubicBezTo>
                  <a:cubicBezTo>
                    <a:pt x="2190" y="5503"/>
                    <a:pt x="2316" y="5378"/>
                    <a:pt x="2431" y="5243"/>
                  </a:cubicBezTo>
                  <a:cubicBezTo>
                    <a:pt x="2480" y="5185"/>
                    <a:pt x="2538" y="5127"/>
                    <a:pt x="2586" y="5059"/>
                  </a:cubicBezTo>
                  <a:cubicBezTo>
                    <a:pt x="2644" y="4992"/>
                    <a:pt x="2673" y="4934"/>
                    <a:pt x="2692" y="4847"/>
                  </a:cubicBezTo>
                  <a:cubicBezTo>
                    <a:pt x="2692" y="4821"/>
                    <a:pt x="2676" y="4788"/>
                    <a:pt x="2653" y="4788"/>
                  </a:cubicBezTo>
                  <a:cubicBezTo>
                    <a:pt x="2650" y="4788"/>
                    <a:pt x="2647" y="4788"/>
                    <a:pt x="2644" y="4789"/>
                  </a:cubicBezTo>
                  <a:cubicBezTo>
                    <a:pt x="2557" y="4818"/>
                    <a:pt x="2509" y="4857"/>
                    <a:pt x="2451" y="4915"/>
                  </a:cubicBezTo>
                  <a:cubicBezTo>
                    <a:pt x="2383" y="4972"/>
                    <a:pt x="2325" y="5040"/>
                    <a:pt x="2267" y="5098"/>
                  </a:cubicBezTo>
                  <a:cubicBezTo>
                    <a:pt x="2152" y="5214"/>
                    <a:pt x="2026" y="5329"/>
                    <a:pt x="1901" y="5435"/>
                  </a:cubicBezTo>
                  <a:cubicBezTo>
                    <a:pt x="1775" y="5551"/>
                    <a:pt x="1650" y="5648"/>
                    <a:pt x="1505" y="5744"/>
                  </a:cubicBezTo>
                  <a:cubicBezTo>
                    <a:pt x="1447" y="5783"/>
                    <a:pt x="1390" y="5831"/>
                    <a:pt x="1341" y="5870"/>
                  </a:cubicBezTo>
                  <a:cubicBezTo>
                    <a:pt x="1341" y="5628"/>
                    <a:pt x="1341" y="5378"/>
                    <a:pt x="1341" y="5127"/>
                  </a:cubicBezTo>
                  <a:cubicBezTo>
                    <a:pt x="1341" y="5069"/>
                    <a:pt x="1341" y="5001"/>
                    <a:pt x="1341" y="4943"/>
                  </a:cubicBezTo>
                  <a:cubicBezTo>
                    <a:pt x="1476" y="4760"/>
                    <a:pt x="1592" y="4558"/>
                    <a:pt x="1718" y="4355"/>
                  </a:cubicBezTo>
                  <a:cubicBezTo>
                    <a:pt x="1853" y="4152"/>
                    <a:pt x="2007" y="3940"/>
                    <a:pt x="2084" y="3709"/>
                  </a:cubicBezTo>
                  <a:cubicBezTo>
                    <a:pt x="2105" y="3653"/>
                    <a:pt x="2060" y="3612"/>
                    <a:pt x="2012" y="3612"/>
                  </a:cubicBezTo>
                  <a:cubicBezTo>
                    <a:pt x="1994" y="3612"/>
                    <a:pt x="1975" y="3618"/>
                    <a:pt x="1959" y="3632"/>
                  </a:cubicBezTo>
                  <a:cubicBezTo>
                    <a:pt x="1775" y="3796"/>
                    <a:pt x="1631" y="4027"/>
                    <a:pt x="1486" y="4220"/>
                  </a:cubicBezTo>
                  <a:cubicBezTo>
                    <a:pt x="1438" y="4288"/>
                    <a:pt x="1390" y="4355"/>
                    <a:pt x="1341" y="4423"/>
                  </a:cubicBezTo>
                  <a:cubicBezTo>
                    <a:pt x="1341" y="3998"/>
                    <a:pt x="1332" y="3574"/>
                    <a:pt x="1322" y="3149"/>
                  </a:cubicBezTo>
                  <a:cubicBezTo>
                    <a:pt x="1341" y="3111"/>
                    <a:pt x="1361" y="3072"/>
                    <a:pt x="1380" y="3024"/>
                  </a:cubicBezTo>
                  <a:cubicBezTo>
                    <a:pt x="1438" y="2937"/>
                    <a:pt x="1496" y="2860"/>
                    <a:pt x="1563" y="2773"/>
                  </a:cubicBezTo>
                  <a:cubicBezTo>
                    <a:pt x="1631" y="2686"/>
                    <a:pt x="1698" y="2599"/>
                    <a:pt x="1756" y="2493"/>
                  </a:cubicBezTo>
                  <a:cubicBezTo>
                    <a:pt x="1814" y="2406"/>
                    <a:pt x="1882" y="2291"/>
                    <a:pt x="1824" y="2185"/>
                  </a:cubicBezTo>
                  <a:cubicBezTo>
                    <a:pt x="1818" y="2173"/>
                    <a:pt x="1806" y="2169"/>
                    <a:pt x="1793" y="2169"/>
                  </a:cubicBezTo>
                  <a:cubicBezTo>
                    <a:pt x="1783" y="2169"/>
                    <a:pt x="1774" y="2171"/>
                    <a:pt x="1766" y="2175"/>
                  </a:cubicBezTo>
                  <a:cubicBezTo>
                    <a:pt x="1669" y="2214"/>
                    <a:pt x="1631" y="2329"/>
                    <a:pt x="1563" y="2406"/>
                  </a:cubicBezTo>
                  <a:cubicBezTo>
                    <a:pt x="1496" y="2493"/>
                    <a:pt x="1419" y="2570"/>
                    <a:pt x="1351" y="2657"/>
                  </a:cubicBezTo>
                  <a:cubicBezTo>
                    <a:pt x="1341" y="2677"/>
                    <a:pt x="1332" y="2686"/>
                    <a:pt x="1312" y="2705"/>
                  </a:cubicBezTo>
                  <a:cubicBezTo>
                    <a:pt x="1312" y="2474"/>
                    <a:pt x="1303" y="2242"/>
                    <a:pt x="1293" y="2001"/>
                  </a:cubicBezTo>
                  <a:cubicBezTo>
                    <a:pt x="1293" y="1914"/>
                    <a:pt x="1293" y="1828"/>
                    <a:pt x="1283" y="1731"/>
                  </a:cubicBezTo>
                  <a:cubicBezTo>
                    <a:pt x="1312" y="1673"/>
                    <a:pt x="1341" y="1606"/>
                    <a:pt x="1370" y="1548"/>
                  </a:cubicBezTo>
                  <a:cubicBezTo>
                    <a:pt x="1419" y="1413"/>
                    <a:pt x="1467" y="1278"/>
                    <a:pt x="1515" y="1143"/>
                  </a:cubicBezTo>
                  <a:cubicBezTo>
                    <a:pt x="1611" y="882"/>
                    <a:pt x="1737" y="603"/>
                    <a:pt x="1766" y="323"/>
                  </a:cubicBezTo>
                  <a:cubicBezTo>
                    <a:pt x="1771" y="283"/>
                    <a:pt x="1741" y="264"/>
                    <a:pt x="1709" y="264"/>
                  </a:cubicBezTo>
                  <a:cubicBezTo>
                    <a:pt x="1686" y="264"/>
                    <a:pt x="1662" y="274"/>
                    <a:pt x="1650" y="294"/>
                  </a:cubicBezTo>
                  <a:cubicBezTo>
                    <a:pt x="1563" y="410"/>
                    <a:pt x="1505" y="554"/>
                    <a:pt x="1447" y="680"/>
                  </a:cubicBezTo>
                  <a:cubicBezTo>
                    <a:pt x="1390" y="815"/>
                    <a:pt x="1341" y="950"/>
                    <a:pt x="1293" y="1085"/>
                  </a:cubicBezTo>
                  <a:cubicBezTo>
                    <a:pt x="1274" y="1123"/>
                    <a:pt x="1264" y="1172"/>
                    <a:pt x="1245" y="1210"/>
                  </a:cubicBezTo>
                  <a:cubicBezTo>
                    <a:pt x="1235" y="1066"/>
                    <a:pt x="1226" y="931"/>
                    <a:pt x="1216" y="786"/>
                  </a:cubicBezTo>
                  <a:cubicBezTo>
                    <a:pt x="1206" y="651"/>
                    <a:pt x="1206" y="516"/>
                    <a:pt x="1197" y="390"/>
                  </a:cubicBezTo>
                  <a:cubicBezTo>
                    <a:pt x="1187" y="275"/>
                    <a:pt x="1177" y="140"/>
                    <a:pt x="1129" y="33"/>
                  </a:cubicBezTo>
                  <a:cubicBezTo>
                    <a:pt x="1117" y="10"/>
                    <a:pt x="1098" y="1"/>
                    <a:pt x="1077" y="1"/>
                  </a:cubicBezTo>
                  <a:close/>
                </a:path>
              </a:pathLst>
            </a:custGeom>
            <a:solidFill>
              <a:srgbClr val="350B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1" name="Google Shape;731;p20"/>
          <p:cNvGrpSpPr/>
          <p:nvPr/>
        </p:nvGrpSpPr>
        <p:grpSpPr>
          <a:xfrm flipH="1">
            <a:off x="2424379" y="3926061"/>
            <a:ext cx="308009" cy="631943"/>
            <a:chOff x="2445888" y="3197759"/>
            <a:chExt cx="334283" cy="685851"/>
          </a:xfrm>
        </p:grpSpPr>
        <p:sp>
          <p:nvSpPr>
            <p:cNvPr id="732" name="Google Shape;732;p20"/>
            <p:cNvSpPr/>
            <p:nvPr/>
          </p:nvSpPr>
          <p:spPr>
            <a:xfrm>
              <a:off x="2445888" y="3197759"/>
              <a:ext cx="334283" cy="420179"/>
            </a:xfrm>
            <a:custGeom>
              <a:avLst/>
              <a:gdLst/>
              <a:ahLst/>
              <a:cxnLst/>
              <a:rect l="l" t="t" r="r" b="b"/>
              <a:pathLst>
                <a:path w="4063" h="7310" extrusionOk="0">
                  <a:moveTo>
                    <a:pt x="1648" y="0"/>
                  </a:moveTo>
                  <a:cubicBezTo>
                    <a:pt x="1620" y="0"/>
                    <a:pt x="1591" y="3"/>
                    <a:pt x="1564" y="8"/>
                  </a:cubicBezTo>
                  <a:cubicBezTo>
                    <a:pt x="1245" y="76"/>
                    <a:pt x="1187" y="404"/>
                    <a:pt x="1120" y="674"/>
                  </a:cubicBezTo>
                  <a:cubicBezTo>
                    <a:pt x="560" y="2748"/>
                    <a:pt x="194" y="4870"/>
                    <a:pt x="11" y="7012"/>
                  </a:cubicBezTo>
                  <a:cubicBezTo>
                    <a:pt x="1" y="7166"/>
                    <a:pt x="146" y="7282"/>
                    <a:pt x="290" y="7282"/>
                  </a:cubicBezTo>
                  <a:cubicBezTo>
                    <a:pt x="832" y="7300"/>
                    <a:pt x="1376" y="7310"/>
                    <a:pt x="1921" y="7310"/>
                  </a:cubicBezTo>
                  <a:cubicBezTo>
                    <a:pt x="2529" y="7310"/>
                    <a:pt x="3138" y="7298"/>
                    <a:pt x="3744" y="7272"/>
                  </a:cubicBezTo>
                  <a:cubicBezTo>
                    <a:pt x="3927" y="7263"/>
                    <a:pt x="4062" y="7099"/>
                    <a:pt x="4014" y="6915"/>
                  </a:cubicBezTo>
                  <a:cubicBezTo>
                    <a:pt x="3879" y="6423"/>
                    <a:pt x="3744" y="5931"/>
                    <a:pt x="3609" y="5439"/>
                  </a:cubicBezTo>
                  <a:cubicBezTo>
                    <a:pt x="3368" y="4571"/>
                    <a:pt x="3126" y="3693"/>
                    <a:pt x="2876" y="2825"/>
                  </a:cubicBezTo>
                  <a:cubicBezTo>
                    <a:pt x="2760" y="2391"/>
                    <a:pt x="2634" y="1967"/>
                    <a:pt x="2509" y="1533"/>
                  </a:cubicBezTo>
                  <a:cubicBezTo>
                    <a:pt x="2442" y="1311"/>
                    <a:pt x="2384" y="1099"/>
                    <a:pt x="2306" y="877"/>
                  </a:cubicBezTo>
                  <a:cubicBezTo>
                    <a:pt x="2268" y="771"/>
                    <a:pt x="2229" y="655"/>
                    <a:pt x="2191" y="549"/>
                  </a:cubicBezTo>
                  <a:cubicBezTo>
                    <a:pt x="2142" y="433"/>
                    <a:pt x="2094" y="346"/>
                    <a:pt x="2036" y="240"/>
                  </a:cubicBezTo>
                  <a:cubicBezTo>
                    <a:pt x="2036" y="240"/>
                    <a:pt x="2027" y="230"/>
                    <a:pt x="2027" y="221"/>
                  </a:cubicBezTo>
                  <a:cubicBezTo>
                    <a:pt x="2007" y="192"/>
                    <a:pt x="1988" y="153"/>
                    <a:pt x="1969" y="134"/>
                  </a:cubicBezTo>
                  <a:cubicBezTo>
                    <a:pt x="1883" y="48"/>
                    <a:pt x="1766" y="0"/>
                    <a:pt x="1648" y="0"/>
                  </a:cubicBezTo>
                  <a:close/>
                </a:path>
              </a:pathLst>
            </a:custGeom>
            <a:solidFill>
              <a:srgbClr val="4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0"/>
            <p:cNvSpPr/>
            <p:nvPr/>
          </p:nvSpPr>
          <p:spPr>
            <a:xfrm>
              <a:off x="2445888" y="3452739"/>
              <a:ext cx="334283" cy="165198"/>
            </a:xfrm>
            <a:custGeom>
              <a:avLst/>
              <a:gdLst/>
              <a:ahLst/>
              <a:cxnLst/>
              <a:rect l="l" t="t" r="r" b="b"/>
              <a:pathLst>
                <a:path w="4063" h="2874" extrusionOk="0">
                  <a:moveTo>
                    <a:pt x="329" y="0"/>
                  </a:moveTo>
                  <a:cubicBezTo>
                    <a:pt x="194" y="849"/>
                    <a:pt x="88" y="1708"/>
                    <a:pt x="11" y="2576"/>
                  </a:cubicBezTo>
                  <a:cubicBezTo>
                    <a:pt x="1" y="2730"/>
                    <a:pt x="146" y="2846"/>
                    <a:pt x="290" y="2846"/>
                  </a:cubicBezTo>
                  <a:cubicBezTo>
                    <a:pt x="832" y="2864"/>
                    <a:pt x="1376" y="2874"/>
                    <a:pt x="1921" y="2874"/>
                  </a:cubicBezTo>
                  <a:cubicBezTo>
                    <a:pt x="2529" y="2874"/>
                    <a:pt x="3138" y="2862"/>
                    <a:pt x="3744" y="2836"/>
                  </a:cubicBezTo>
                  <a:cubicBezTo>
                    <a:pt x="3927" y="2827"/>
                    <a:pt x="4062" y="2663"/>
                    <a:pt x="4014" y="2479"/>
                  </a:cubicBezTo>
                  <a:cubicBezTo>
                    <a:pt x="3879" y="1987"/>
                    <a:pt x="3744" y="1495"/>
                    <a:pt x="3609" y="1003"/>
                  </a:cubicBezTo>
                  <a:cubicBezTo>
                    <a:pt x="3580" y="907"/>
                    <a:pt x="3561" y="820"/>
                    <a:pt x="3532" y="724"/>
                  </a:cubicBezTo>
                  <a:cubicBezTo>
                    <a:pt x="3310" y="820"/>
                    <a:pt x="3040" y="859"/>
                    <a:pt x="2885" y="878"/>
                  </a:cubicBezTo>
                  <a:cubicBezTo>
                    <a:pt x="2750" y="898"/>
                    <a:pt x="2619" y="908"/>
                    <a:pt x="2491" y="908"/>
                  </a:cubicBezTo>
                  <a:cubicBezTo>
                    <a:pt x="2064" y="908"/>
                    <a:pt x="1673" y="799"/>
                    <a:pt x="1265" y="598"/>
                  </a:cubicBezTo>
                  <a:cubicBezTo>
                    <a:pt x="927" y="434"/>
                    <a:pt x="609" y="232"/>
                    <a:pt x="329" y="0"/>
                  </a:cubicBezTo>
                  <a:close/>
                </a:path>
              </a:pathLst>
            </a:custGeom>
            <a:solidFill>
              <a:srgbClr val="356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0"/>
            <p:cNvSpPr/>
            <p:nvPr/>
          </p:nvSpPr>
          <p:spPr>
            <a:xfrm>
              <a:off x="2512612" y="3276448"/>
              <a:ext cx="196884" cy="607161"/>
            </a:xfrm>
            <a:custGeom>
              <a:avLst/>
              <a:gdLst/>
              <a:ahLst/>
              <a:cxnLst/>
              <a:rect l="l" t="t" r="r" b="b"/>
              <a:pathLst>
                <a:path w="2393" h="10563" extrusionOk="0">
                  <a:moveTo>
                    <a:pt x="956" y="1"/>
                  </a:moveTo>
                  <a:cubicBezTo>
                    <a:pt x="929" y="1"/>
                    <a:pt x="903" y="19"/>
                    <a:pt x="897" y="48"/>
                  </a:cubicBezTo>
                  <a:cubicBezTo>
                    <a:pt x="849" y="144"/>
                    <a:pt x="849" y="279"/>
                    <a:pt x="849" y="395"/>
                  </a:cubicBezTo>
                  <a:cubicBezTo>
                    <a:pt x="849" y="511"/>
                    <a:pt x="839" y="636"/>
                    <a:pt x="839" y="762"/>
                  </a:cubicBezTo>
                  <a:cubicBezTo>
                    <a:pt x="839" y="916"/>
                    <a:pt x="839" y="1061"/>
                    <a:pt x="830" y="1205"/>
                  </a:cubicBezTo>
                  <a:cubicBezTo>
                    <a:pt x="820" y="1244"/>
                    <a:pt x="820" y="1283"/>
                    <a:pt x="811" y="1321"/>
                  </a:cubicBezTo>
                  <a:cubicBezTo>
                    <a:pt x="801" y="1292"/>
                    <a:pt x="791" y="1254"/>
                    <a:pt x="772" y="1225"/>
                  </a:cubicBezTo>
                  <a:cubicBezTo>
                    <a:pt x="733" y="1109"/>
                    <a:pt x="704" y="1003"/>
                    <a:pt x="656" y="887"/>
                  </a:cubicBezTo>
                  <a:cubicBezTo>
                    <a:pt x="608" y="781"/>
                    <a:pt x="579" y="665"/>
                    <a:pt x="512" y="569"/>
                  </a:cubicBezTo>
                  <a:cubicBezTo>
                    <a:pt x="499" y="553"/>
                    <a:pt x="481" y="545"/>
                    <a:pt x="464" y="545"/>
                  </a:cubicBezTo>
                  <a:cubicBezTo>
                    <a:pt x="440" y="545"/>
                    <a:pt x="419" y="560"/>
                    <a:pt x="425" y="588"/>
                  </a:cubicBezTo>
                  <a:cubicBezTo>
                    <a:pt x="434" y="704"/>
                    <a:pt x="473" y="820"/>
                    <a:pt x="502" y="935"/>
                  </a:cubicBezTo>
                  <a:cubicBezTo>
                    <a:pt x="540" y="1041"/>
                    <a:pt x="579" y="1157"/>
                    <a:pt x="608" y="1263"/>
                  </a:cubicBezTo>
                  <a:cubicBezTo>
                    <a:pt x="647" y="1379"/>
                    <a:pt x="685" y="1485"/>
                    <a:pt x="714" y="1601"/>
                  </a:cubicBezTo>
                  <a:cubicBezTo>
                    <a:pt x="743" y="1668"/>
                    <a:pt x="762" y="1746"/>
                    <a:pt x="782" y="1813"/>
                  </a:cubicBezTo>
                  <a:cubicBezTo>
                    <a:pt x="782" y="1842"/>
                    <a:pt x="782" y="1881"/>
                    <a:pt x="782" y="1910"/>
                  </a:cubicBezTo>
                  <a:cubicBezTo>
                    <a:pt x="772" y="2218"/>
                    <a:pt x="762" y="2517"/>
                    <a:pt x="753" y="2826"/>
                  </a:cubicBezTo>
                  <a:cubicBezTo>
                    <a:pt x="743" y="2797"/>
                    <a:pt x="733" y="2768"/>
                    <a:pt x="724" y="2739"/>
                  </a:cubicBezTo>
                  <a:cubicBezTo>
                    <a:pt x="666" y="2623"/>
                    <a:pt x="618" y="2508"/>
                    <a:pt x="560" y="2402"/>
                  </a:cubicBezTo>
                  <a:cubicBezTo>
                    <a:pt x="502" y="2295"/>
                    <a:pt x="454" y="2170"/>
                    <a:pt x="357" y="2093"/>
                  </a:cubicBezTo>
                  <a:cubicBezTo>
                    <a:pt x="348" y="2087"/>
                    <a:pt x="338" y="2084"/>
                    <a:pt x="328" y="2084"/>
                  </a:cubicBezTo>
                  <a:cubicBezTo>
                    <a:pt x="308" y="2084"/>
                    <a:pt x="290" y="2099"/>
                    <a:pt x="290" y="2131"/>
                  </a:cubicBezTo>
                  <a:cubicBezTo>
                    <a:pt x="290" y="2247"/>
                    <a:pt x="348" y="2363"/>
                    <a:pt x="396" y="2469"/>
                  </a:cubicBezTo>
                  <a:cubicBezTo>
                    <a:pt x="444" y="2585"/>
                    <a:pt x="492" y="2701"/>
                    <a:pt x="531" y="2816"/>
                  </a:cubicBezTo>
                  <a:cubicBezTo>
                    <a:pt x="569" y="2932"/>
                    <a:pt x="618" y="3058"/>
                    <a:pt x="656" y="3173"/>
                  </a:cubicBezTo>
                  <a:cubicBezTo>
                    <a:pt x="666" y="3231"/>
                    <a:pt x="695" y="3337"/>
                    <a:pt x="743" y="3395"/>
                  </a:cubicBezTo>
                  <a:cubicBezTo>
                    <a:pt x="743" y="3791"/>
                    <a:pt x="743" y="4177"/>
                    <a:pt x="743" y="4572"/>
                  </a:cubicBezTo>
                  <a:cubicBezTo>
                    <a:pt x="685" y="4447"/>
                    <a:pt x="618" y="4331"/>
                    <a:pt x="560" y="4205"/>
                  </a:cubicBezTo>
                  <a:cubicBezTo>
                    <a:pt x="473" y="4022"/>
                    <a:pt x="405" y="3839"/>
                    <a:pt x="328" y="3656"/>
                  </a:cubicBezTo>
                  <a:cubicBezTo>
                    <a:pt x="261" y="3492"/>
                    <a:pt x="203" y="3308"/>
                    <a:pt x="77" y="3183"/>
                  </a:cubicBezTo>
                  <a:cubicBezTo>
                    <a:pt x="69" y="3179"/>
                    <a:pt x="61" y="3177"/>
                    <a:pt x="55" y="3177"/>
                  </a:cubicBezTo>
                  <a:cubicBezTo>
                    <a:pt x="45" y="3177"/>
                    <a:pt x="39" y="3181"/>
                    <a:pt x="39" y="3193"/>
                  </a:cubicBezTo>
                  <a:cubicBezTo>
                    <a:pt x="0" y="3376"/>
                    <a:pt x="58" y="3569"/>
                    <a:pt x="116" y="3752"/>
                  </a:cubicBezTo>
                  <a:cubicBezTo>
                    <a:pt x="184" y="3935"/>
                    <a:pt x="261" y="4128"/>
                    <a:pt x="348" y="4312"/>
                  </a:cubicBezTo>
                  <a:cubicBezTo>
                    <a:pt x="425" y="4495"/>
                    <a:pt x="521" y="4688"/>
                    <a:pt x="627" y="4871"/>
                  </a:cubicBezTo>
                  <a:cubicBezTo>
                    <a:pt x="666" y="4929"/>
                    <a:pt x="704" y="5006"/>
                    <a:pt x="743" y="5074"/>
                  </a:cubicBezTo>
                  <a:cubicBezTo>
                    <a:pt x="743" y="5595"/>
                    <a:pt x="743" y="6116"/>
                    <a:pt x="743" y="6627"/>
                  </a:cubicBezTo>
                  <a:lnTo>
                    <a:pt x="743" y="8498"/>
                  </a:lnTo>
                  <a:cubicBezTo>
                    <a:pt x="743" y="9116"/>
                    <a:pt x="733" y="9733"/>
                    <a:pt x="753" y="10360"/>
                  </a:cubicBezTo>
                  <a:cubicBezTo>
                    <a:pt x="758" y="10495"/>
                    <a:pt x="864" y="10563"/>
                    <a:pt x="970" y="10563"/>
                  </a:cubicBezTo>
                  <a:cubicBezTo>
                    <a:pt x="1076" y="10563"/>
                    <a:pt x="1182" y="10495"/>
                    <a:pt x="1187" y="10360"/>
                  </a:cubicBezTo>
                  <a:cubicBezTo>
                    <a:pt x="1206" y="9656"/>
                    <a:pt x="1187" y="8952"/>
                    <a:pt x="1187" y="8247"/>
                  </a:cubicBezTo>
                  <a:cubicBezTo>
                    <a:pt x="1187" y="7360"/>
                    <a:pt x="1187" y="6472"/>
                    <a:pt x="1187" y="5585"/>
                  </a:cubicBezTo>
                  <a:cubicBezTo>
                    <a:pt x="1245" y="5546"/>
                    <a:pt x="1293" y="5508"/>
                    <a:pt x="1341" y="5469"/>
                  </a:cubicBezTo>
                  <a:cubicBezTo>
                    <a:pt x="1399" y="5421"/>
                    <a:pt x="1457" y="5373"/>
                    <a:pt x="1515" y="5315"/>
                  </a:cubicBezTo>
                  <a:cubicBezTo>
                    <a:pt x="1621" y="5209"/>
                    <a:pt x="1727" y="5112"/>
                    <a:pt x="1843" y="5006"/>
                  </a:cubicBezTo>
                  <a:cubicBezTo>
                    <a:pt x="1949" y="4890"/>
                    <a:pt x="2055" y="4784"/>
                    <a:pt x="2161" y="4669"/>
                  </a:cubicBezTo>
                  <a:cubicBezTo>
                    <a:pt x="2200" y="4611"/>
                    <a:pt x="2258" y="4562"/>
                    <a:pt x="2296" y="4505"/>
                  </a:cubicBezTo>
                  <a:cubicBezTo>
                    <a:pt x="2344" y="4437"/>
                    <a:pt x="2373" y="4389"/>
                    <a:pt x="2393" y="4312"/>
                  </a:cubicBezTo>
                  <a:cubicBezTo>
                    <a:pt x="2393" y="4287"/>
                    <a:pt x="2378" y="4261"/>
                    <a:pt x="2355" y="4261"/>
                  </a:cubicBezTo>
                  <a:cubicBezTo>
                    <a:pt x="2352" y="4261"/>
                    <a:pt x="2348" y="4262"/>
                    <a:pt x="2344" y="4263"/>
                  </a:cubicBezTo>
                  <a:cubicBezTo>
                    <a:pt x="2277" y="4292"/>
                    <a:pt x="2229" y="4321"/>
                    <a:pt x="2171" y="4379"/>
                  </a:cubicBezTo>
                  <a:cubicBezTo>
                    <a:pt x="2113" y="4427"/>
                    <a:pt x="2065" y="4485"/>
                    <a:pt x="2007" y="4543"/>
                  </a:cubicBezTo>
                  <a:cubicBezTo>
                    <a:pt x="1910" y="4640"/>
                    <a:pt x="1804" y="4746"/>
                    <a:pt x="1688" y="4842"/>
                  </a:cubicBezTo>
                  <a:cubicBezTo>
                    <a:pt x="1573" y="4939"/>
                    <a:pt x="1467" y="5025"/>
                    <a:pt x="1341" y="5112"/>
                  </a:cubicBezTo>
                  <a:cubicBezTo>
                    <a:pt x="1283" y="5151"/>
                    <a:pt x="1235" y="5189"/>
                    <a:pt x="1187" y="5228"/>
                  </a:cubicBezTo>
                  <a:cubicBezTo>
                    <a:pt x="1187" y="5006"/>
                    <a:pt x="1187" y="4784"/>
                    <a:pt x="1187" y="4562"/>
                  </a:cubicBezTo>
                  <a:cubicBezTo>
                    <a:pt x="1187" y="4505"/>
                    <a:pt x="1187" y="4456"/>
                    <a:pt x="1187" y="4398"/>
                  </a:cubicBezTo>
                  <a:cubicBezTo>
                    <a:pt x="1312" y="4234"/>
                    <a:pt x="1418" y="4051"/>
                    <a:pt x="1524" y="3878"/>
                  </a:cubicBezTo>
                  <a:cubicBezTo>
                    <a:pt x="1640" y="3694"/>
                    <a:pt x="1785" y="3511"/>
                    <a:pt x="1852" y="3299"/>
                  </a:cubicBezTo>
                  <a:cubicBezTo>
                    <a:pt x="1873" y="3250"/>
                    <a:pt x="1828" y="3216"/>
                    <a:pt x="1783" y="3216"/>
                  </a:cubicBezTo>
                  <a:cubicBezTo>
                    <a:pt x="1767" y="3216"/>
                    <a:pt x="1750" y="3221"/>
                    <a:pt x="1737" y="3231"/>
                  </a:cubicBezTo>
                  <a:cubicBezTo>
                    <a:pt x="1573" y="3376"/>
                    <a:pt x="1447" y="3578"/>
                    <a:pt x="1322" y="3762"/>
                  </a:cubicBezTo>
                  <a:cubicBezTo>
                    <a:pt x="1274" y="3820"/>
                    <a:pt x="1235" y="3878"/>
                    <a:pt x="1187" y="3935"/>
                  </a:cubicBezTo>
                  <a:cubicBezTo>
                    <a:pt x="1187" y="3559"/>
                    <a:pt x="1187" y="3183"/>
                    <a:pt x="1177" y="2807"/>
                  </a:cubicBezTo>
                  <a:cubicBezTo>
                    <a:pt x="1196" y="2768"/>
                    <a:pt x="1206" y="2730"/>
                    <a:pt x="1225" y="2701"/>
                  </a:cubicBezTo>
                  <a:cubicBezTo>
                    <a:pt x="1274" y="2614"/>
                    <a:pt x="1331" y="2546"/>
                    <a:pt x="1380" y="2469"/>
                  </a:cubicBezTo>
                  <a:cubicBezTo>
                    <a:pt x="1447" y="2392"/>
                    <a:pt x="1505" y="2315"/>
                    <a:pt x="1553" y="2228"/>
                  </a:cubicBezTo>
                  <a:cubicBezTo>
                    <a:pt x="1611" y="2141"/>
                    <a:pt x="1669" y="2045"/>
                    <a:pt x="1621" y="1948"/>
                  </a:cubicBezTo>
                  <a:cubicBezTo>
                    <a:pt x="1615" y="1937"/>
                    <a:pt x="1606" y="1932"/>
                    <a:pt x="1596" y="1932"/>
                  </a:cubicBezTo>
                  <a:cubicBezTo>
                    <a:pt x="1589" y="1932"/>
                    <a:pt x="1581" y="1935"/>
                    <a:pt x="1573" y="1939"/>
                  </a:cubicBezTo>
                  <a:cubicBezTo>
                    <a:pt x="1486" y="1968"/>
                    <a:pt x="1447" y="2074"/>
                    <a:pt x="1389" y="2141"/>
                  </a:cubicBezTo>
                  <a:cubicBezTo>
                    <a:pt x="1331" y="2218"/>
                    <a:pt x="1264" y="2295"/>
                    <a:pt x="1196" y="2363"/>
                  </a:cubicBezTo>
                  <a:cubicBezTo>
                    <a:pt x="1187" y="2382"/>
                    <a:pt x="1177" y="2392"/>
                    <a:pt x="1167" y="2411"/>
                  </a:cubicBezTo>
                  <a:cubicBezTo>
                    <a:pt x="1158" y="2199"/>
                    <a:pt x="1158" y="1996"/>
                    <a:pt x="1148" y="1784"/>
                  </a:cubicBezTo>
                  <a:cubicBezTo>
                    <a:pt x="1148" y="1707"/>
                    <a:pt x="1148" y="1630"/>
                    <a:pt x="1139" y="1543"/>
                  </a:cubicBezTo>
                  <a:cubicBezTo>
                    <a:pt x="1167" y="1495"/>
                    <a:pt x="1187" y="1437"/>
                    <a:pt x="1216" y="1379"/>
                  </a:cubicBezTo>
                  <a:cubicBezTo>
                    <a:pt x="1264" y="1263"/>
                    <a:pt x="1303" y="1138"/>
                    <a:pt x="1351" y="1022"/>
                  </a:cubicBezTo>
                  <a:cubicBezTo>
                    <a:pt x="1428" y="791"/>
                    <a:pt x="1544" y="540"/>
                    <a:pt x="1563" y="289"/>
                  </a:cubicBezTo>
                  <a:cubicBezTo>
                    <a:pt x="1569" y="254"/>
                    <a:pt x="1543" y="237"/>
                    <a:pt x="1516" y="237"/>
                  </a:cubicBezTo>
                  <a:cubicBezTo>
                    <a:pt x="1497" y="237"/>
                    <a:pt x="1478" y="245"/>
                    <a:pt x="1467" y="260"/>
                  </a:cubicBezTo>
                  <a:cubicBezTo>
                    <a:pt x="1389" y="366"/>
                    <a:pt x="1341" y="492"/>
                    <a:pt x="1283" y="607"/>
                  </a:cubicBezTo>
                  <a:cubicBezTo>
                    <a:pt x="1235" y="723"/>
                    <a:pt x="1196" y="849"/>
                    <a:pt x="1148" y="964"/>
                  </a:cubicBezTo>
                  <a:cubicBezTo>
                    <a:pt x="1129" y="1003"/>
                    <a:pt x="1119" y="1041"/>
                    <a:pt x="1100" y="1080"/>
                  </a:cubicBezTo>
                  <a:cubicBezTo>
                    <a:pt x="1090" y="955"/>
                    <a:pt x="1090" y="829"/>
                    <a:pt x="1081" y="704"/>
                  </a:cubicBezTo>
                  <a:cubicBezTo>
                    <a:pt x="1071" y="588"/>
                    <a:pt x="1071" y="463"/>
                    <a:pt x="1061" y="347"/>
                  </a:cubicBezTo>
                  <a:cubicBezTo>
                    <a:pt x="1052" y="250"/>
                    <a:pt x="1042" y="125"/>
                    <a:pt x="1003" y="29"/>
                  </a:cubicBezTo>
                  <a:cubicBezTo>
                    <a:pt x="992" y="9"/>
                    <a:pt x="974" y="1"/>
                    <a:pt x="956" y="1"/>
                  </a:cubicBezTo>
                  <a:close/>
                </a:path>
              </a:pathLst>
            </a:custGeom>
            <a:solidFill>
              <a:srgbClr val="5615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5" name="Google Shape;735;p20"/>
          <p:cNvGrpSpPr/>
          <p:nvPr/>
        </p:nvGrpSpPr>
        <p:grpSpPr>
          <a:xfrm flipH="1">
            <a:off x="3017854" y="4126461"/>
            <a:ext cx="308009" cy="631943"/>
            <a:chOff x="2445888" y="3197759"/>
            <a:chExt cx="334283" cy="685851"/>
          </a:xfrm>
        </p:grpSpPr>
        <p:sp>
          <p:nvSpPr>
            <p:cNvPr id="736" name="Google Shape;736;p20"/>
            <p:cNvSpPr/>
            <p:nvPr/>
          </p:nvSpPr>
          <p:spPr>
            <a:xfrm>
              <a:off x="2445888" y="3197759"/>
              <a:ext cx="334283" cy="420179"/>
            </a:xfrm>
            <a:custGeom>
              <a:avLst/>
              <a:gdLst/>
              <a:ahLst/>
              <a:cxnLst/>
              <a:rect l="l" t="t" r="r" b="b"/>
              <a:pathLst>
                <a:path w="4063" h="7310" extrusionOk="0">
                  <a:moveTo>
                    <a:pt x="1648" y="0"/>
                  </a:moveTo>
                  <a:cubicBezTo>
                    <a:pt x="1620" y="0"/>
                    <a:pt x="1591" y="3"/>
                    <a:pt x="1564" y="8"/>
                  </a:cubicBezTo>
                  <a:cubicBezTo>
                    <a:pt x="1245" y="76"/>
                    <a:pt x="1187" y="404"/>
                    <a:pt x="1120" y="674"/>
                  </a:cubicBezTo>
                  <a:cubicBezTo>
                    <a:pt x="560" y="2748"/>
                    <a:pt x="194" y="4870"/>
                    <a:pt x="11" y="7012"/>
                  </a:cubicBezTo>
                  <a:cubicBezTo>
                    <a:pt x="1" y="7166"/>
                    <a:pt x="146" y="7282"/>
                    <a:pt x="290" y="7282"/>
                  </a:cubicBezTo>
                  <a:cubicBezTo>
                    <a:pt x="832" y="7300"/>
                    <a:pt x="1376" y="7310"/>
                    <a:pt x="1921" y="7310"/>
                  </a:cubicBezTo>
                  <a:cubicBezTo>
                    <a:pt x="2529" y="7310"/>
                    <a:pt x="3138" y="7298"/>
                    <a:pt x="3744" y="7272"/>
                  </a:cubicBezTo>
                  <a:cubicBezTo>
                    <a:pt x="3927" y="7263"/>
                    <a:pt x="4062" y="7099"/>
                    <a:pt x="4014" y="6915"/>
                  </a:cubicBezTo>
                  <a:cubicBezTo>
                    <a:pt x="3879" y="6423"/>
                    <a:pt x="3744" y="5931"/>
                    <a:pt x="3609" y="5439"/>
                  </a:cubicBezTo>
                  <a:cubicBezTo>
                    <a:pt x="3368" y="4571"/>
                    <a:pt x="3126" y="3693"/>
                    <a:pt x="2876" y="2825"/>
                  </a:cubicBezTo>
                  <a:cubicBezTo>
                    <a:pt x="2760" y="2391"/>
                    <a:pt x="2634" y="1967"/>
                    <a:pt x="2509" y="1533"/>
                  </a:cubicBezTo>
                  <a:cubicBezTo>
                    <a:pt x="2442" y="1311"/>
                    <a:pt x="2384" y="1099"/>
                    <a:pt x="2306" y="877"/>
                  </a:cubicBezTo>
                  <a:cubicBezTo>
                    <a:pt x="2268" y="771"/>
                    <a:pt x="2229" y="655"/>
                    <a:pt x="2191" y="549"/>
                  </a:cubicBezTo>
                  <a:cubicBezTo>
                    <a:pt x="2142" y="433"/>
                    <a:pt x="2094" y="346"/>
                    <a:pt x="2036" y="240"/>
                  </a:cubicBezTo>
                  <a:cubicBezTo>
                    <a:pt x="2036" y="240"/>
                    <a:pt x="2027" y="230"/>
                    <a:pt x="2027" y="221"/>
                  </a:cubicBezTo>
                  <a:cubicBezTo>
                    <a:pt x="2007" y="192"/>
                    <a:pt x="1988" y="153"/>
                    <a:pt x="1969" y="134"/>
                  </a:cubicBezTo>
                  <a:cubicBezTo>
                    <a:pt x="1883" y="48"/>
                    <a:pt x="1766" y="0"/>
                    <a:pt x="1648" y="0"/>
                  </a:cubicBezTo>
                  <a:close/>
                </a:path>
              </a:pathLst>
            </a:custGeom>
            <a:solidFill>
              <a:srgbClr val="4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0"/>
            <p:cNvSpPr/>
            <p:nvPr/>
          </p:nvSpPr>
          <p:spPr>
            <a:xfrm>
              <a:off x="2445888" y="3452739"/>
              <a:ext cx="334283" cy="165198"/>
            </a:xfrm>
            <a:custGeom>
              <a:avLst/>
              <a:gdLst/>
              <a:ahLst/>
              <a:cxnLst/>
              <a:rect l="l" t="t" r="r" b="b"/>
              <a:pathLst>
                <a:path w="4063" h="2874" extrusionOk="0">
                  <a:moveTo>
                    <a:pt x="329" y="0"/>
                  </a:moveTo>
                  <a:cubicBezTo>
                    <a:pt x="194" y="849"/>
                    <a:pt x="88" y="1708"/>
                    <a:pt x="11" y="2576"/>
                  </a:cubicBezTo>
                  <a:cubicBezTo>
                    <a:pt x="1" y="2730"/>
                    <a:pt x="146" y="2846"/>
                    <a:pt x="290" y="2846"/>
                  </a:cubicBezTo>
                  <a:cubicBezTo>
                    <a:pt x="832" y="2864"/>
                    <a:pt x="1376" y="2874"/>
                    <a:pt x="1921" y="2874"/>
                  </a:cubicBezTo>
                  <a:cubicBezTo>
                    <a:pt x="2529" y="2874"/>
                    <a:pt x="3138" y="2862"/>
                    <a:pt x="3744" y="2836"/>
                  </a:cubicBezTo>
                  <a:cubicBezTo>
                    <a:pt x="3927" y="2827"/>
                    <a:pt x="4062" y="2663"/>
                    <a:pt x="4014" y="2479"/>
                  </a:cubicBezTo>
                  <a:cubicBezTo>
                    <a:pt x="3879" y="1987"/>
                    <a:pt x="3744" y="1495"/>
                    <a:pt x="3609" y="1003"/>
                  </a:cubicBezTo>
                  <a:cubicBezTo>
                    <a:pt x="3580" y="907"/>
                    <a:pt x="3561" y="820"/>
                    <a:pt x="3532" y="724"/>
                  </a:cubicBezTo>
                  <a:cubicBezTo>
                    <a:pt x="3310" y="820"/>
                    <a:pt x="3040" y="859"/>
                    <a:pt x="2885" y="878"/>
                  </a:cubicBezTo>
                  <a:cubicBezTo>
                    <a:pt x="2750" y="898"/>
                    <a:pt x="2619" y="908"/>
                    <a:pt x="2491" y="908"/>
                  </a:cubicBezTo>
                  <a:cubicBezTo>
                    <a:pt x="2064" y="908"/>
                    <a:pt x="1673" y="799"/>
                    <a:pt x="1265" y="598"/>
                  </a:cubicBezTo>
                  <a:cubicBezTo>
                    <a:pt x="927" y="434"/>
                    <a:pt x="609" y="232"/>
                    <a:pt x="329" y="0"/>
                  </a:cubicBezTo>
                  <a:close/>
                </a:path>
              </a:pathLst>
            </a:custGeom>
            <a:solidFill>
              <a:srgbClr val="356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0"/>
            <p:cNvSpPr/>
            <p:nvPr/>
          </p:nvSpPr>
          <p:spPr>
            <a:xfrm>
              <a:off x="2512612" y="3276448"/>
              <a:ext cx="196884" cy="607161"/>
            </a:xfrm>
            <a:custGeom>
              <a:avLst/>
              <a:gdLst/>
              <a:ahLst/>
              <a:cxnLst/>
              <a:rect l="l" t="t" r="r" b="b"/>
              <a:pathLst>
                <a:path w="2393" h="10563" extrusionOk="0">
                  <a:moveTo>
                    <a:pt x="956" y="1"/>
                  </a:moveTo>
                  <a:cubicBezTo>
                    <a:pt x="929" y="1"/>
                    <a:pt x="903" y="19"/>
                    <a:pt x="897" y="48"/>
                  </a:cubicBezTo>
                  <a:cubicBezTo>
                    <a:pt x="849" y="144"/>
                    <a:pt x="849" y="279"/>
                    <a:pt x="849" y="395"/>
                  </a:cubicBezTo>
                  <a:cubicBezTo>
                    <a:pt x="849" y="511"/>
                    <a:pt x="839" y="636"/>
                    <a:pt x="839" y="762"/>
                  </a:cubicBezTo>
                  <a:cubicBezTo>
                    <a:pt x="839" y="916"/>
                    <a:pt x="839" y="1061"/>
                    <a:pt x="830" y="1205"/>
                  </a:cubicBezTo>
                  <a:cubicBezTo>
                    <a:pt x="820" y="1244"/>
                    <a:pt x="820" y="1283"/>
                    <a:pt x="811" y="1321"/>
                  </a:cubicBezTo>
                  <a:cubicBezTo>
                    <a:pt x="801" y="1292"/>
                    <a:pt x="791" y="1254"/>
                    <a:pt x="772" y="1225"/>
                  </a:cubicBezTo>
                  <a:cubicBezTo>
                    <a:pt x="733" y="1109"/>
                    <a:pt x="704" y="1003"/>
                    <a:pt x="656" y="887"/>
                  </a:cubicBezTo>
                  <a:cubicBezTo>
                    <a:pt x="608" y="781"/>
                    <a:pt x="579" y="665"/>
                    <a:pt x="512" y="569"/>
                  </a:cubicBezTo>
                  <a:cubicBezTo>
                    <a:pt x="499" y="553"/>
                    <a:pt x="481" y="545"/>
                    <a:pt x="464" y="545"/>
                  </a:cubicBezTo>
                  <a:cubicBezTo>
                    <a:pt x="440" y="545"/>
                    <a:pt x="419" y="560"/>
                    <a:pt x="425" y="588"/>
                  </a:cubicBezTo>
                  <a:cubicBezTo>
                    <a:pt x="434" y="704"/>
                    <a:pt x="473" y="820"/>
                    <a:pt x="502" y="935"/>
                  </a:cubicBezTo>
                  <a:cubicBezTo>
                    <a:pt x="540" y="1041"/>
                    <a:pt x="579" y="1157"/>
                    <a:pt x="608" y="1263"/>
                  </a:cubicBezTo>
                  <a:cubicBezTo>
                    <a:pt x="647" y="1379"/>
                    <a:pt x="685" y="1485"/>
                    <a:pt x="714" y="1601"/>
                  </a:cubicBezTo>
                  <a:cubicBezTo>
                    <a:pt x="743" y="1668"/>
                    <a:pt x="762" y="1746"/>
                    <a:pt x="782" y="1813"/>
                  </a:cubicBezTo>
                  <a:cubicBezTo>
                    <a:pt x="782" y="1842"/>
                    <a:pt x="782" y="1881"/>
                    <a:pt x="782" y="1910"/>
                  </a:cubicBezTo>
                  <a:cubicBezTo>
                    <a:pt x="772" y="2218"/>
                    <a:pt x="762" y="2517"/>
                    <a:pt x="753" y="2826"/>
                  </a:cubicBezTo>
                  <a:cubicBezTo>
                    <a:pt x="743" y="2797"/>
                    <a:pt x="733" y="2768"/>
                    <a:pt x="724" y="2739"/>
                  </a:cubicBezTo>
                  <a:cubicBezTo>
                    <a:pt x="666" y="2623"/>
                    <a:pt x="618" y="2508"/>
                    <a:pt x="560" y="2402"/>
                  </a:cubicBezTo>
                  <a:cubicBezTo>
                    <a:pt x="502" y="2295"/>
                    <a:pt x="454" y="2170"/>
                    <a:pt x="357" y="2093"/>
                  </a:cubicBezTo>
                  <a:cubicBezTo>
                    <a:pt x="348" y="2087"/>
                    <a:pt x="338" y="2084"/>
                    <a:pt x="328" y="2084"/>
                  </a:cubicBezTo>
                  <a:cubicBezTo>
                    <a:pt x="308" y="2084"/>
                    <a:pt x="290" y="2099"/>
                    <a:pt x="290" y="2131"/>
                  </a:cubicBezTo>
                  <a:cubicBezTo>
                    <a:pt x="290" y="2247"/>
                    <a:pt x="348" y="2363"/>
                    <a:pt x="396" y="2469"/>
                  </a:cubicBezTo>
                  <a:cubicBezTo>
                    <a:pt x="444" y="2585"/>
                    <a:pt x="492" y="2701"/>
                    <a:pt x="531" y="2816"/>
                  </a:cubicBezTo>
                  <a:cubicBezTo>
                    <a:pt x="569" y="2932"/>
                    <a:pt x="618" y="3058"/>
                    <a:pt x="656" y="3173"/>
                  </a:cubicBezTo>
                  <a:cubicBezTo>
                    <a:pt x="666" y="3231"/>
                    <a:pt x="695" y="3337"/>
                    <a:pt x="743" y="3395"/>
                  </a:cubicBezTo>
                  <a:cubicBezTo>
                    <a:pt x="743" y="3791"/>
                    <a:pt x="743" y="4177"/>
                    <a:pt x="743" y="4572"/>
                  </a:cubicBezTo>
                  <a:cubicBezTo>
                    <a:pt x="685" y="4447"/>
                    <a:pt x="618" y="4331"/>
                    <a:pt x="560" y="4205"/>
                  </a:cubicBezTo>
                  <a:cubicBezTo>
                    <a:pt x="473" y="4022"/>
                    <a:pt x="405" y="3839"/>
                    <a:pt x="328" y="3656"/>
                  </a:cubicBezTo>
                  <a:cubicBezTo>
                    <a:pt x="261" y="3492"/>
                    <a:pt x="203" y="3308"/>
                    <a:pt x="77" y="3183"/>
                  </a:cubicBezTo>
                  <a:cubicBezTo>
                    <a:pt x="69" y="3179"/>
                    <a:pt x="61" y="3177"/>
                    <a:pt x="55" y="3177"/>
                  </a:cubicBezTo>
                  <a:cubicBezTo>
                    <a:pt x="45" y="3177"/>
                    <a:pt x="39" y="3181"/>
                    <a:pt x="39" y="3193"/>
                  </a:cubicBezTo>
                  <a:cubicBezTo>
                    <a:pt x="0" y="3376"/>
                    <a:pt x="58" y="3569"/>
                    <a:pt x="116" y="3752"/>
                  </a:cubicBezTo>
                  <a:cubicBezTo>
                    <a:pt x="184" y="3935"/>
                    <a:pt x="261" y="4128"/>
                    <a:pt x="348" y="4312"/>
                  </a:cubicBezTo>
                  <a:cubicBezTo>
                    <a:pt x="425" y="4495"/>
                    <a:pt x="521" y="4688"/>
                    <a:pt x="627" y="4871"/>
                  </a:cubicBezTo>
                  <a:cubicBezTo>
                    <a:pt x="666" y="4929"/>
                    <a:pt x="704" y="5006"/>
                    <a:pt x="743" y="5074"/>
                  </a:cubicBezTo>
                  <a:cubicBezTo>
                    <a:pt x="743" y="5595"/>
                    <a:pt x="743" y="6116"/>
                    <a:pt x="743" y="6627"/>
                  </a:cubicBezTo>
                  <a:lnTo>
                    <a:pt x="743" y="8498"/>
                  </a:lnTo>
                  <a:cubicBezTo>
                    <a:pt x="743" y="9116"/>
                    <a:pt x="733" y="9733"/>
                    <a:pt x="753" y="10360"/>
                  </a:cubicBezTo>
                  <a:cubicBezTo>
                    <a:pt x="758" y="10495"/>
                    <a:pt x="864" y="10563"/>
                    <a:pt x="970" y="10563"/>
                  </a:cubicBezTo>
                  <a:cubicBezTo>
                    <a:pt x="1076" y="10563"/>
                    <a:pt x="1182" y="10495"/>
                    <a:pt x="1187" y="10360"/>
                  </a:cubicBezTo>
                  <a:cubicBezTo>
                    <a:pt x="1206" y="9656"/>
                    <a:pt x="1187" y="8952"/>
                    <a:pt x="1187" y="8247"/>
                  </a:cubicBezTo>
                  <a:cubicBezTo>
                    <a:pt x="1187" y="7360"/>
                    <a:pt x="1187" y="6472"/>
                    <a:pt x="1187" y="5585"/>
                  </a:cubicBezTo>
                  <a:cubicBezTo>
                    <a:pt x="1245" y="5546"/>
                    <a:pt x="1293" y="5508"/>
                    <a:pt x="1341" y="5469"/>
                  </a:cubicBezTo>
                  <a:cubicBezTo>
                    <a:pt x="1399" y="5421"/>
                    <a:pt x="1457" y="5373"/>
                    <a:pt x="1515" y="5315"/>
                  </a:cubicBezTo>
                  <a:cubicBezTo>
                    <a:pt x="1621" y="5209"/>
                    <a:pt x="1727" y="5112"/>
                    <a:pt x="1843" y="5006"/>
                  </a:cubicBezTo>
                  <a:cubicBezTo>
                    <a:pt x="1949" y="4890"/>
                    <a:pt x="2055" y="4784"/>
                    <a:pt x="2161" y="4669"/>
                  </a:cubicBezTo>
                  <a:cubicBezTo>
                    <a:pt x="2200" y="4611"/>
                    <a:pt x="2258" y="4562"/>
                    <a:pt x="2296" y="4505"/>
                  </a:cubicBezTo>
                  <a:cubicBezTo>
                    <a:pt x="2344" y="4437"/>
                    <a:pt x="2373" y="4389"/>
                    <a:pt x="2393" y="4312"/>
                  </a:cubicBezTo>
                  <a:cubicBezTo>
                    <a:pt x="2393" y="4287"/>
                    <a:pt x="2378" y="4261"/>
                    <a:pt x="2355" y="4261"/>
                  </a:cubicBezTo>
                  <a:cubicBezTo>
                    <a:pt x="2352" y="4261"/>
                    <a:pt x="2348" y="4262"/>
                    <a:pt x="2344" y="4263"/>
                  </a:cubicBezTo>
                  <a:cubicBezTo>
                    <a:pt x="2277" y="4292"/>
                    <a:pt x="2229" y="4321"/>
                    <a:pt x="2171" y="4379"/>
                  </a:cubicBezTo>
                  <a:cubicBezTo>
                    <a:pt x="2113" y="4427"/>
                    <a:pt x="2065" y="4485"/>
                    <a:pt x="2007" y="4543"/>
                  </a:cubicBezTo>
                  <a:cubicBezTo>
                    <a:pt x="1910" y="4640"/>
                    <a:pt x="1804" y="4746"/>
                    <a:pt x="1688" y="4842"/>
                  </a:cubicBezTo>
                  <a:cubicBezTo>
                    <a:pt x="1573" y="4939"/>
                    <a:pt x="1467" y="5025"/>
                    <a:pt x="1341" y="5112"/>
                  </a:cubicBezTo>
                  <a:cubicBezTo>
                    <a:pt x="1283" y="5151"/>
                    <a:pt x="1235" y="5189"/>
                    <a:pt x="1187" y="5228"/>
                  </a:cubicBezTo>
                  <a:cubicBezTo>
                    <a:pt x="1187" y="5006"/>
                    <a:pt x="1187" y="4784"/>
                    <a:pt x="1187" y="4562"/>
                  </a:cubicBezTo>
                  <a:cubicBezTo>
                    <a:pt x="1187" y="4505"/>
                    <a:pt x="1187" y="4456"/>
                    <a:pt x="1187" y="4398"/>
                  </a:cubicBezTo>
                  <a:cubicBezTo>
                    <a:pt x="1312" y="4234"/>
                    <a:pt x="1418" y="4051"/>
                    <a:pt x="1524" y="3878"/>
                  </a:cubicBezTo>
                  <a:cubicBezTo>
                    <a:pt x="1640" y="3694"/>
                    <a:pt x="1785" y="3511"/>
                    <a:pt x="1852" y="3299"/>
                  </a:cubicBezTo>
                  <a:cubicBezTo>
                    <a:pt x="1873" y="3250"/>
                    <a:pt x="1828" y="3216"/>
                    <a:pt x="1783" y="3216"/>
                  </a:cubicBezTo>
                  <a:cubicBezTo>
                    <a:pt x="1767" y="3216"/>
                    <a:pt x="1750" y="3221"/>
                    <a:pt x="1737" y="3231"/>
                  </a:cubicBezTo>
                  <a:cubicBezTo>
                    <a:pt x="1573" y="3376"/>
                    <a:pt x="1447" y="3578"/>
                    <a:pt x="1322" y="3762"/>
                  </a:cubicBezTo>
                  <a:cubicBezTo>
                    <a:pt x="1274" y="3820"/>
                    <a:pt x="1235" y="3878"/>
                    <a:pt x="1187" y="3935"/>
                  </a:cubicBezTo>
                  <a:cubicBezTo>
                    <a:pt x="1187" y="3559"/>
                    <a:pt x="1187" y="3183"/>
                    <a:pt x="1177" y="2807"/>
                  </a:cubicBezTo>
                  <a:cubicBezTo>
                    <a:pt x="1196" y="2768"/>
                    <a:pt x="1206" y="2730"/>
                    <a:pt x="1225" y="2701"/>
                  </a:cubicBezTo>
                  <a:cubicBezTo>
                    <a:pt x="1274" y="2614"/>
                    <a:pt x="1331" y="2546"/>
                    <a:pt x="1380" y="2469"/>
                  </a:cubicBezTo>
                  <a:cubicBezTo>
                    <a:pt x="1447" y="2392"/>
                    <a:pt x="1505" y="2315"/>
                    <a:pt x="1553" y="2228"/>
                  </a:cubicBezTo>
                  <a:cubicBezTo>
                    <a:pt x="1611" y="2141"/>
                    <a:pt x="1669" y="2045"/>
                    <a:pt x="1621" y="1948"/>
                  </a:cubicBezTo>
                  <a:cubicBezTo>
                    <a:pt x="1615" y="1937"/>
                    <a:pt x="1606" y="1932"/>
                    <a:pt x="1596" y="1932"/>
                  </a:cubicBezTo>
                  <a:cubicBezTo>
                    <a:pt x="1589" y="1932"/>
                    <a:pt x="1581" y="1935"/>
                    <a:pt x="1573" y="1939"/>
                  </a:cubicBezTo>
                  <a:cubicBezTo>
                    <a:pt x="1486" y="1968"/>
                    <a:pt x="1447" y="2074"/>
                    <a:pt x="1389" y="2141"/>
                  </a:cubicBezTo>
                  <a:cubicBezTo>
                    <a:pt x="1331" y="2218"/>
                    <a:pt x="1264" y="2295"/>
                    <a:pt x="1196" y="2363"/>
                  </a:cubicBezTo>
                  <a:cubicBezTo>
                    <a:pt x="1187" y="2382"/>
                    <a:pt x="1177" y="2392"/>
                    <a:pt x="1167" y="2411"/>
                  </a:cubicBezTo>
                  <a:cubicBezTo>
                    <a:pt x="1158" y="2199"/>
                    <a:pt x="1158" y="1996"/>
                    <a:pt x="1148" y="1784"/>
                  </a:cubicBezTo>
                  <a:cubicBezTo>
                    <a:pt x="1148" y="1707"/>
                    <a:pt x="1148" y="1630"/>
                    <a:pt x="1139" y="1543"/>
                  </a:cubicBezTo>
                  <a:cubicBezTo>
                    <a:pt x="1167" y="1495"/>
                    <a:pt x="1187" y="1437"/>
                    <a:pt x="1216" y="1379"/>
                  </a:cubicBezTo>
                  <a:cubicBezTo>
                    <a:pt x="1264" y="1263"/>
                    <a:pt x="1303" y="1138"/>
                    <a:pt x="1351" y="1022"/>
                  </a:cubicBezTo>
                  <a:cubicBezTo>
                    <a:pt x="1428" y="791"/>
                    <a:pt x="1544" y="540"/>
                    <a:pt x="1563" y="289"/>
                  </a:cubicBezTo>
                  <a:cubicBezTo>
                    <a:pt x="1569" y="254"/>
                    <a:pt x="1543" y="237"/>
                    <a:pt x="1516" y="237"/>
                  </a:cubicBezTo>
                  <a:cubicBezTo>
                    <a:pt x="1497" y="237"/>
                    <a:pt x="1478" y="245"/>
                    <a:pt x="1467" y="260"/>
                  </a:cubicBezTo>
                  <a:cubicBezTo>
                    <a:pt x="1389" y="366"/>
                    <a:pt x="1341" y="492"/>
                    <a:pt x="1283" y="607"/>
                  </a:cubicBezTo>
                  <a:cubicBezTo>
                    <a:pt x="1235" y="723"/>
                    <a:pt x="1196" y="849"/>
                    <a:pt x="1148" y="964"/>
                  </a:cubicBezTo>
                  <a:cubicBezTo>
                    <a:pt x="1129" y="1003"/>
                    <a:pt x="1119" y="1041"/>
                    <a:pt x="1100" y="1080"/>
                  </a:cubicBezTo>
                  <a:cubicBezTo>
                    <a:pt x="1090" y="955"/>
                    <a:pt x="1090" y="829"/>
                    <a:pt x="1081" y="704"/>
                  </a:cubicBezTo>
                  <a:cubicBezTo>
                    <a:pt x="1071" y="588"/>
                    <a:pt x="1071" y="463"/>
                    <a:pt x="1061" y="347"/>
                  </a:cubicBezTo>
                  <a:cubicBezTo>
                    <a:pt x="1052" y="250"/>
                    <a:pt x="1042" y="125"/>
                    <a:pt x="1003" y="29"/>
                  </a:cubicBezTo>
                  <a:cubicBezTo>
                    <a:pt x="992" y="9"/>
                    <a:pt x="974" y="1"/>
                    <a:pt x="956" y="1"/>
                  </a:cubicBezTo>
                  <a:close/>
                </a:path>
              </a:pathLst>
            </a:custGeom>
            <a:solidFill>
              <a:srgbClr val="5615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9" name="Google Shape;739;p20"/>
          <p:cNvGrpSpPr/>
          <p:nvPr/>
        </p:nvGrpSpPr>
        <p:grpSpPr>
          <a:xfrm rot="4585712" flipH="1">
            <a:off x="7818198" y="463448"/>
            <a:ext cx="762486" cy="724782"/>
            <a:chOff x="4020775" y="3204850"/>
            <a:chExt cx="344150" cy="327150"/>
          </a:xfrm>
        </p:grpSpPr>
        <p:sp>
          <p:nvSpPr>
            <p:cNvPr id="740" name="Google Shape;740;p20"/>
            <p:cNvSpPr/>
            <p:nvPr/>
          </p:nvSpPr>
          <p:spPr>
            <a:xfrm>
              <a:off x="4059675" y="3204850"/>
              <a:ext cx="305250" cy="327150"/>
            </a:xfrm>
            <a:custGeom>
              <a:avLst/>
              <a:gdLst/>
              <a:ahLst/>
              <a:cxnLst/>
              <a:rect l="l" t="t" r="r" b="b"/>
              <a:pathLst>
                <a:path w="12210" h="13086" extrusionOk="0">
                  <a:moveTo>
                    <a:pt x="3556" y="1"/>
                  </a:moveTo>
                  <a:cubicBezTo>
                    <a:pt x="3497" y="1"/>
                    <a:pt x="3438" y="25"/>
                    <a:pt x="3402" y="74"/>
                  </a:cubicBezTo>
                  <a:cubicBezTo>
                    <a:pt x="3026" y="624"/>
                    <a:pt x="2795" y="1270"/>
                    <a:pt x="2631" y="1926"/>
                  </a:cubicBezTo>
                  <a:cubicBezTo>
                    <a:pt x="2544" y="2244"/>
                    <a:pt x="2476" y="2582"/>
                    <a:pt x="2418" y="2910"/>
                  </a:cubicBezTo>
                  <a:cubicBezTo>
                    <a:pt x="2254" y="2717"/>
                    <a:pt x="2042" y="2572"/>
                    <a:pt x="1849" y="2408"/>
                  </a:cubicBezTo>
                  <a:cubicBezTo>
                    <a:pt x="1599" y="2206"/>
                    <a:pt x="1338" y="2003"/>
                    <a:pt x="1097" y="1791"/>
                  </a:cubicBezTo>
                  <a:cubicBezTo>
                    <a:pt x="1060" y="1760"/>
                    <a:pt x="1011" y="1745"/>
                    <a:pt x="961" y="1745"/>
                  </a:cubicBezTo>
                  <a:cubicBezTo>
                    <a:pt x="870" y="1745"/>
                    <a:pt x="778" y="1797"/>
                    <a:pt x="759" y="1897"/>
                  </a:cubicBezTo>
                  <a:cubicBezTo>
                    <a:pt x="692" y="2244"/>
                    <a:pt x="750" y="2591"/>
                    <a:pt x="856" y="2919"/>
                  </a:cubicBezTo>
                  <a:cubicBezTo>
                    <a:pt x="971" y="3286"/>
                    <a:pt x="1116" y="3643"/>
                    <a:pt x="1261" y="4009"/>
                  </a:cubicBezTo>
                  <a:cubicBezTo>
                    <a:pt x="1406" y="4376"/>
                    <a:pt x="1550" y="4733"/>
                    <a:pt x="1705" y="5099"/>
                  </a:cubicBezTo>
                  <a:cubicBezTo>
                    <a:pt x="1782" y="5283"/>
                    <a:pt x="1859" y="5466"/>
                    <a:pt x="1936" y="5640"/>
                  </a:cubicBezTo>
                  <a:cubicBezTo>
                    <a:pt x="1955" y="5698"/>
                    <a:pt x="1975" y="5755"/>
                    <a:pt x="2004" y="5813"/>
                  </a:cubicBezTo>
                  <a:cubicBezTo>
                    <a:pt x="1955" y="5804"/>
                    <a:pt x="1917" y="5804"/>
                    <a:pt x="1888" y="5794"/>
                  </a:cubicBezTo>
                  <a:cubicBezTo>
                    <a:pt x="1705" y="5755"/>
                    <a:pt x="1531" y="5688"/>
                    <a:pt x="1367" y="5620"/>
                  </a:cubicBezTo>
                  <a:cubicBezTo>
                    <a:pt x="1020" y="5476"/>
                    <a:pt x="682" y="5321"/>
                    <a:pt x="306" y="5244"/>
                  </a:cubicBezTo>
                  <a:cubicBezTo>
                    <a:pt x="290" y="5241"/>
                    <a:pt x="274" y="5240"/>
                    <a:pt x="258" y="5240"/>
                  </a:cubicBezTo>
                  <a:cubicBezTo>
                    <a:pt x="121" y="5240"/>
                    <a:pt x="0" y="5345"/>
                    <a:pt x="26" y="5466"/>
                  </a:cubicBezTo>
                  <a:cubicBezTo>
                    <a:pt x="65" y="5688"/>
                    <a:pt x="229" y="5852"/>
                    <a:pt x="412" y="5987"/>
                  </a:cubicBezTo>
                  <a:cubicBezTo>
                    <a:pt x="615" y="6151"/>
                    <a:pt x="836" y="6315"/>
                    <a:pt x="1049" y="6469"/>
                  </a:cubicBezTo>
                  <a:cubicBezTo>
                    <a:pt x="1483" y="6788"/>
                    <a:pt x="1936" y="7096"/>
                    <a:pt x="2409" y="7386"/>
                  </a:cubicBezTo>
                  <a:cubicBezTo>
                    <a:pt x="2438" y="7405"/>
                    <a:pt x="2467" y="7415"/>
                    <a:pt x="2496" y="7424"/>
                  </a:cubicBezTo>
                  <a:cubicBezTo>
                    <a:pt x="2476" y="7444"/>
                    <a:pt x="2457" y="7473"/>
                    <a:pt x="2438" y="7501"/>
                  </a:cubicBezTo>
                  <a:cubicBezTo>
                    <a:pt x="2187" y="8003"/>
                    <a:pt x="1936" y="8495"/>
                    <a:pt x="1666" y="8987"/>
                  </a:cubicBezTo>
                  <a:cubicBezTo>
                    <a:pt x="1531" y="9228"/>
                    <a:pt x="1386" y="9469"/>
                    <a:pt x="1251" y="9720"/>
                  </a:cubicBezTo>
                  <a:cubicBezTo>
                    <a:pt x="1126" y="9932"/>
                    <a:pt x="1020" y="10145"/>
                    <a:pt x="1078" y="10366"/>
                  </a:cubicBezTo>
                  <a:cubicBezTo>
                    <a:pt x="1095" y="10448"/>
                    <a:pt x="1183" y="10491"/>
                    <a:pt x="1286" y="10491"/>
                  </a:cubicBezTo>
                  <a:cubicBezTo>
                    <a:pt x="1353" y="10491"/>
                    <a:pt x="1427" y="10472"/>
                    <a:pt x="1492" y="10434"/>
                  </a:cubicBezTo>
                  <a:cubicBezTo>
                    <a:pt x="1869" y="10183"/>
                    <a:pt x="2139" y="9875"/>
                    <a:pt x="2418" y="9566"/>
                  </a:cubicBezTo>
                  <a:cubicBezTo>
                    <a:pt x="2544" y="9421"/>
                    <a:pt x="2679" y="9267"/>
                    <a:pt x="2833" y="9132"/>
                  </a:cubicBezTo>
                  <a:cubicBezTo>
                    <a:pt x="2862" y="9103"/>
                    <a:pt x="2901" y="9083"/>
                    <a:pt x="2939" y="9055"/>
                  </a:cubicBezTo>
                  <a:cubicBezTo>
                    <a:pt x="2949" y="9112"/>
                    <a:pt x="2959" y="9170"/>
                    <a:pt x="2968" y="9228"/>
                  </a:cubicBezTo>
                  <a:cubicBezTo>
                    <a:pt x="2997" y="9431"/>
                    <a:pt x="3026" y="9624"/>
                    <a:pt x="3045" y="9817"/>
                  </a:cubicBezTo>
                  <a:cubicBezTo>
                    <a:pt x="3103" y="10212"/>
                    <a:pt x="3161" y="10598"/>
                    <a:pt x="3219" y="10994"/>
                  </a:cubicBezTo>
                  <a:cubicBezTo>
                    <a:pt x="3267" y="11370"/>
                    <a:pt x="3316" y="11756"/>
                    <a:pt x="3393" y="12141"/>
                  </a:cubicBezTo>
                  <a:cubicBezTo>
                    <a:pt x="3460" y="12479"/>
                    <a:pt x="3595" y="12807"/>
                    <a:pt x="3923" y="13048"/>
                  </a:cubicBezTo>
                  <a:cubicBezTo>
                    <a:pt x="3959" y="13074"/>
                    <a:pt x="4007" y="13085"/>
                    <a:pt x="4059" y="13085"/>
                  </a:cubicBezTo>
                  <a:cubicBezTo>
                    <a:pt x="4202" y="13085"/>
                    <a:pt x="4378" y="13000"/>
                    <a:pt x="4435" y="12894"/>
                  </a:cubicBezTo>
                  <a:cubicBezTo>
                    <a:pt x="4608" y="12566"/>
                    <a:pt x="4782" y="12228"/>
                    <a:pt x="4936" y="11891"/>
                  </a:cubicBezTo>
                  <a:cubicBezTo>
                    <a:pt x="5062" y="11630"/>
                    <a:pt x="5197" y="11360"/>
                    <a:pt x="5235" y="11100"/>
                  </a:cubicBezTo>
                  <a:cubicBezTo>
                    <a:pt x="5544" y="11302"/>
                    <a:pt x="5872" y="11495"/>
                    <a:pt x="6219" y="11659"/>
                  </a:cubicBezTo>
                  <a:cubicBezTo>
                    <a:pt x="6861" y="11945"/>
                    <a:pt x="7613" y="12169"/>
                    <a:pt x="8466" y="12169"/>
                  </a:cubicBezTo>
                  <a:cubicBezTo>
                    <a:pt x="8562" y="12169"/>
                    <a:pt x="8658" y="12167"/>
                    <a:pt x="8756" y="12161"/>
                  </a:cubicBezTo>
                  <a:cubicBezTo>
                    <a:pt x="8949" y="12151"/>
                    <a:pt x="9161" y="11958"/>
                    <a:pt x="9094" y="11842"/>
                  </a:cubicBezTo>
                  <a:cubicBezTo>
                    <a:pt x="8862" y="11428"/>
                    <a:pt x="8660" y="11013"/>
                    <a:pt x="8448" y="10598"/>
                  </a:cubicBezTo>
                  <a:cubicBezTo>
                    <a:pt x="8341" y="10386"/>
                    <a:pt x="8235" y="10183"/>
                    <a:pt x="8129" y="9971"/>
                  </a:cubicBezTo>
                  <a:cubicBezTo>
                    <a:pt x="8071" y="9865"/>
                    <a:pt x="8013" y="9759"/>
                    <a:pt x="7965" y="9653"/>
                  </a:cubicBezTo>
                  <a:cubicBezTo>
                    <a:pt x="8602" y="9633"/>
                    <a:pt x="9296" y="9498"/>
                    <a:pt x="9943" y="9315"/>
                  </a:cubicBezTo>
                  <a:cubicBezTo>
                    <a:pt x="10165" y="9257"/>
                    <a:pt x="10290" y="8977"/>
                    <a:pt x="10097" y="8929"/>
                  </a:cubicBezTo>
                  <a:cubicBezTo>
                    <a:pt x="9296" y="8756"/>
                    <a:pt x="8544" y="8495"/>
                    <a:pt x="7840" y="8186"/>
                  </a:cubicBezTo>
                  <a:cubicBezTo>
                    <a:pt x="7483" y="8022"/>
                    <a:pt x="7145" y="7849"/>
                    <a:pt x="6817" y="7665"/>
                  </a:cubicBezTo>
                  <a:cubicBezTo>
                    <a:pt x="6624" y="7550"/>
                    <a:pt x="6431" y="7424"/>
                    <a:pt x="6238" y="7309"/>
                  </a:cubicBezTo>
                  <a:cubicBezTo>
                    <a:pt x="6238" y="7309"/>
                    <a:pt x="6248" y="7299"/>
                    <a:pt x="6258" y="7299"/>
                  </a:cubicBezTo>
                  <a:cubicBezTo>
                    <a:pt x="6431" y="7280"/>
                    <a:pt x="6605" y="7251"/>
                    <a:pt x="6788" y="7212"/>
                  </a:cubicBezTo>
                  <a:cubicBezTo>
                    <a:pt x="7010" y="7183"/>
                    <a:pt x="7232" y="7145"/>
                    <a:pt x="7454" y="7106"/>
                  </a:cubicBezTo>
                  <a:cubicBezTo>
                    <a:pt x="7579" y="7087"/>
                    <a:pt x="7705" y="7067"/>
                    <a:pt x="7821" y="7048"/>
                  </a:cubicBezTo>
                  <a:cubicBezTo>
                    <a:pt x="8013" y="7019"/>
                    <a:pt x="8197" y="6990"/>
                    <a:pt x="8390" y="6961"/>
                  </a:cubicBezTo>
                  <a:cubicBezTo>
                    <a:pt x="8785" y="6903"/>
                    <a:pt x="9181" y="6826"/>
                    <a:pt x="9576" y="6730"/>
                  </a:cubicBezTo>
                  <a:cubicBezTo>
                    <a:pt x="10377" y="6537"/>
                    <a:pt x="11178" y="6276"/>
                    <a:pt x="11969" y="5958"/>
                  </a:cubicBezTo>
                  <a:cubicBezTo>
                    <a:pt x="12190" y="5862"/>
                    <a:pt x="12210" y="5591"/>
                    <a:pt x="12007" y="5591"/>
                  </a:cubicBezTo>
                  <a:cubicBezTo>
                    <a:pt x="11322" y="5591"/>
                    <a:pt x="10647" y="5563"/>
                    <a:pt x="9981" y="5514"/>
                  </a:cubicBezTo>
                  <a:cubicBezTo>
                    <a:pt x="10329" y="5119"/>
                    <a:pt x="10657" y="4723"/>
                    <a:pt x="10956" y="4318"/>
                  </a:cubicBezTo>
                  <a:cubicBezTo>
                    <a:pt x="11129" y="4067"/>
                    <a:pt x="11313" y="3816"/>
                    <a:pt x="11467" y="3556"/>
                  </a:cubicBezTo>
                  <a:cubicBezTo>
                    <a:pt x="11621" y="3315"/>
                    <a:pt x="11766" y="3074"/>
                    <a:pt x="11843" y="2823"/>
                  </a:cubicBezTo>
                  <a:cubicBezTo>
                    <a:pt x="11853" y="2775"/>
                    <a:pt x="11833" y="2746"/>
                    <a:pt x="11795" y="2736"/>
                  </a:cubicBezTo>
                  <a:cubicBezTo>
                    <a:pt x="11795" y="2698"/>
                    <a:pt x="11776" y="2669"/>
                    <a:pt x="11727" y="2669"/>
                  </a:cubicBezTo>
                  <a:cubicBezTo>
                    <a:pt x="11467" y="2678"/>
                    <a:pt x="11197" y="2746"/>
                    <a:pt x="10927" y="2804"/>
                  </a:cubicBezTo>
                  <a:cubicBezTo>
                    <a:pt x="10637" y="2871"/>
                    <a:pt x="10348" y="2939"/>
                    <a:pt x="10068" y="3006"/>
                  </a:cubicBezTo>
                  <a:cubicBezTo>
                    <a:pt x="9595" y="3122"/>
                    <a:pt x="9132" y="3228"/>
                    <a:pt x="8660" y="3334"/>
                  </a:cubicBezTo>
                  <a:cubicBezTo>
                    <a:pt x="8882" y="2746"/>
                    <a:pt x="9075" y="2157"/>
                    <a:pt x="9248" y="1569"/>
                  </a:cubicBezTo>
                  <a:cubicBezTo>
                    <a:pt x="9280" y="1454"/>
                    <a:pt x="9190" y="1373"/>
                    <a:pt x="9086" y="1373"/>
                  </a:cubicBezTo>
                  <a:cubicBezTo>
                    <a:pt x="9033" y="1373"/>
                    <a:pt x="8976" y="1394"/>
                    <a:pt x="8930" y="1443"/>
                  </a:cubicBezTo>
                  <a:cubicBezTo>
                    <a:pt x="8457" y="1974"/>
                    <a:pt x="7975" y="2505"/>
                    <a:pt x="7493" y="3045"/>
                  </a:cubicBezTo>
                  <a:cubicBezTo>
                    <a:pt x="7251" y="3305"/>
                    <a:pt x="7020" y="3566"/>
                    <a:pt x="6779" y="3836"/>
                  </a:cubicBezTo>
                  <a:cubicBezTo>
                    <a:pt x="6663" y="3961"/>
                    <a:pt x="6547" y="4087"/>
                    <a:pt x="6431" y="4212"/>
                  </a:cubicBezTo>
                  <a:cubicBezTo>
                    <a:pt x="6354" y="4289"/>
                    <a:pt x="6267" y="4376"/>
                    <a:pt x="6190" y="4453"/>
                  </a:cubicBezTo>
                  <a:cubicBezTo>
                    <a:pt x="6036" y="4588"/>
                    <a:pt x="5882" y="4723"/>
                    <a:pt x="5727" y="4868"/>
                  </a:cubicBezTo>
                  <a:cubicBezTo>
                    <a:pt x="5602" y="4964"/>
                    <a:pt x="5467" y="5071"/>
                    <a:pt x="5341" y="5177"/>
                  </a:cubicBezTo>
                  <a:cubicBezTo>
                    <a:pt x="5341" y="5186"/>
                    <a:pt x="5332" y="5186"/>
                    <a:pt x="5332" y="5186"/>
                  </a:cubicBezTo>
                  <a:cubicBezTo>
                    <a:pt x="5370" y="4974"/>
                    <a:pt x="5390" y="4752"/>
                    <a:pt x="5428" y="4530"/>
                  </a:cubicBezTo>
                  <a:cubicBezTo>
                    <a:pt x="5486" y="4173"/>
                    <a:pt x="5544" y="3816"/>
                    <a:pt x="5611" y="3460"/>
                  </a:cubicBezTo>
                  <a:cubicBezTo>
                    <a:pt x="5737" y="2755"/>
                    <a:pt x="5872" y="2061"/>
                    <a:pt x="6017" y="1366"/>
                  </a:cubicBezTo>
                  <a:cubicBezTo>
                    <a:pt x="6042" y="1256"/>
                    <a:pt x="5938" y="1185"/>
                    <a:pt x="5832" y="1185"/>
                  </a:cubicBezTo>
                  <a:cubicBezTo>
                    <a:pt x="5780" y="1185"/>
                    <a:pt x="5727" y="1203"/>
                    <a:pt x="5689" y="1241"/>
                  </a:cubicBezTo>
                  <a:cubicBezTo>
                    <a:pt x="5332" y="1588"/>
                    <a:pt x="4965" y="1964"/>
                    <a:pt x="4666" y="2379"/>
                  </a:cubicBezTo>
                  <a:cubicBezTo>
                    <a:pt x="4618" y="2263"/>
                    <a:pt x="4570" y="2148"/>
                    <a:pt x="4521" y="2042"/>
                  </a:cubicBezTo>
                  <a:cubicBezTo>
                    <a:pt x="4435" y="1829"/>
                    <a:pt x="4348" y="1607"/>
                    <a:pt x="4261" y="1395"/>
                  </a:cubicBezTo>
                  <a:cubicBezTo>
                    <a:pt x="4078" y="961"/>
                    <a:pt x="3894" y="537"/>
                    <a:pt x="3721" y="103"/>
                  </a:cubicBezTo>
                  <a:cubicBezTo>
                    <a:pt x="3695" y="35"/>
                    <a:pt x="3626" y="1"/>
                    <a:pt x="3556" y="1"/>
                  </a:cubicBezTo>
                  <a:close/>
                </a:path>
              </a:pathLst>
            </a:custGeom>
            <a:solidFill>
              <a:srgbClr val="EA0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0"/>
            <p:cNvSpPr/>
            <p:nvPr/>
          </p:nvSpPr>
          <p:spPr>
            <a:xfrm>
              <a:off x="4059675" y="3249375"/>
              <a:ext cx="257275" cy="282625"/>
            </a:xfrm>
            <a:custGeom>
              <a:avLst/>
              <a:gdLst/>
              <a:ahLst/>
              <a:cxnLst/>
              <a:rect l="l" t="t" r="r" b="b"/>
              <a:pathLst>
                <a:path w="10291" h="11305" extrusionOk="0">
                  <a:moveTo>
                    <a:pt x="836" y="0"/>
                  </a:moveTo>
                  <a:cubicBezTo>
                    <a:pt x="798" y="29"/>
                    <a:pt x="769" y="58"/>
                    <a:pt x="759" y="116"/>
                  </a:cubicBezTo>
                  <a:cubicBezTo>
                    <a:pt x="692" y="463"/>
                    <a:pt x="750" y="810"/>
                    <a:pt x="856" y="1138"/>
                  </a:cubicBezTo>
                  <a:cubicBezTo>
                    <a:pt x="971" y="1505"/>
                    <a:pt x="1116" y="1862"/>
                    <a:pt x="1261" y="2228"/>
                  </a:cubicBezTo>
                  <a:cubicBezTo>
                    <a:pt x="1406" y="2585"/>
                    <a:pt x="1550" y="2952"/>
                    <a:pt x="1705" y="3318"/>
                  </a:cubicBezTo>
                  <a:cubicBezTo>
                    <a:pt x="1782" y="3502"/>
                    <a:pt x="1859" y="3685"/>
                    <a:pt x="1936" y="3859"/>
                  </a:cubicBezTo>
                  <a:cubicBezTo>
                    <a:pt x="1955" y="3917"/>
                    <a:pt x="1975" y="3974"/>
                    <a:pt x="2004" y="4032"/>
                  </a:cubicBezTo>
                  <a:cubicBezTo>
                    <a:pt x="1955" y="4023"/>
                    <a:pt x="1917" y="4023"/>
                    <a:pt x="1888" y="4013"/>
                  </a:cubicBezTo>
                  <a:cubicBezTo>
                    <a:pt x="1705" y="3974"/>
                    <a:pt x="1531" y="3907"/>
                    <a:pt x="1367" y="3839"/>
                  </a:cubicBezTo>
                  <a:cubicBezTo>
                    <a:pt x="1020" y="3695"/>
                    <a:pt x="682" y="3540"/>
                    <a:pt x="306" y="3463"/>
                  </a:cubicBezTo>
                  <a:cubicBezTo>
                    <a:pt x="290" y="3460"/>
                    <a:pt x="274" y="3459"/>
                    <a:pt x="258" y="3459"/>
                  </a:cubicBezTo>
                  <a:cubicBezTo>
                    <a:pt x="121" y="3459"/>
                    <a:pt x="0" y="3564"/>
                    <a:pt x="26" y="3685"/>
                  </a:cubicBezTo>
                  <a:cubicBezTo>
                    <a:pt x="65" y="3907"/>
                    <a:pt x="229" y="4071"/>
                    <a:pt x="412" y="4206"/>
                  </a:cubicBezTo>
                  <a:cubicBezTo>
                    <a:pt x="615" y="4370"/>
                    <a:pt x="836" y="4534"/>
                    <a:pt x="1049" y="4688"/>
                  </a:cubicBezTo>
                  <a:cubicBezTo>
                    <a:pt x="1483" y="5007"/>
                    <a:pt x="1936" y="5315"/>
                    <a:pt x="2409" y="5605"/>
                  </a:cubicBezTo>
                  <a:cubicBezTo>
                    <a:pt x="2438" y="5624"/>
                    <a:pt x="2467" y="5634"/>
                    <a:pt x="2496" y="5643"/>
                  </a:cubicBezTo>
                  <a:cubicBezTo>
                    <a:pt x="2476" y="5663"/>
                    <a:pt x="2457" y="5692"/>
                    <a:pt x="2438" y="5720"/>
                  </a:cubicBezTo>
                  <a:cubicBezTo>
                    <a:pt x="2187" y="6222"/>
                    <a:pt x="1936" y="6714"/>
                    <a:pt x="1666" y="7206"/>
                  </a:cubicBezTo>
                  <a:cubicBezTo>
                    <a:pt x="1531" y="7447"/>
                    <a:pt x="1386" y="7688"/>
                    <a:pt x="1251" y="7939"/>
                  </a:cubicBezTo>
                  <a:cubicBezTo>
                    <a:pt x="1126" y="8151"/>
                    <a:pt x="1020" y="8364"/>
                    <a:pt x="1078" y="8585"/>
                  </a:cubicBezTo>
                  <a:cubicBezTo>
                    <a:pt x="1095" y="8667"/>
                    <a:pt x="1183" y="8710"/>
                    <a:pt x="1286" y="8710"/>
                  </a:cubicBezTo>
                  <a:cubicBezTo>
                    <a:pt x="1353" y="8710"/>
                    <a:pt x="1427" y="8691"/>
                    <a:pt x="1492" y="8653"/>
                  </a:cubicBezTo>
                  <a:cubicBezTo>
                    <a:pt x="1869" y="8402"/>
                    <a:pt x="2139" y="8094"/>
                    <a:pt x="2418" y="7785"/>
                  </a:cubicBezTo>
                  <a:cubicBezTo>
                    <a:pt x="2544" y="7640"/>
                    <a:pt x="2679" y="7486"/>
                    <a:pt x="2833" y="7351"/>
                  </a:cubicBezTo>
                  <a:cubicBezTo>
                    <a:pt x="2862" y="7322"/>
                    <a:pt x="2901" y="7302"/>
                    <a:pt x="2939" y="7274"/>
                  </a:cubicBezTo>
                  <a:cubicBezTo>
                    <a:pt x="2949" y="7331"/>
                    <a:pt x="2959" y="7389"/>
                    <a:pt x="2968" y="7447"/>
                  </a:cubicBezTo>
                  <a:cubicBezTo>
                    <a:pt x="2997" y="7650"/>
                    <a:pt x="3026" y="7843"/>
                    <a:pt x="3045" y="8036"/>
                  </a:cubicBezTo>
                  <a:cubicBezTo>
                    <a:pt x="3103" y="8431"/>
                    <a:pt x="3161" y="8817"/>
                    <a:pt x="3219" y="9213"/>
                  </a:cubicBezTo>
                  <a:cubicBezTo>
                    <a:pt x="3267" y="9589"/>
                    <a:pt x="3316" y="9975"/>
                    <a:pt x="3393" y="10360"/>
                  </a:cubicBezTo>
                  <a:cubicBezTo>
                    <a:pt x="3460" y="10698"/>
                    <a:pt x="3595" y="11026"/>
                    <a:pt x="3923" y="11267"/>
                  </a:cubicBezTo>
                  <a:cubicBezTo>
                    <a:pt x="3959" y="11293"/>
                    <a:pt x="4007" y="11304"/>
                    <a:pt x="4059" y="11304"/>
                  </a:cubicBezTo>
                  <a:cubicBezTo>
                    <a:pt x="4202" y="11304"/>
                    <a:pt x="4378" y="11219"/>
                    <a:pt x="4435" y="11113"/>
                  </a:cubicBezTo>
                  <a:cubicBezTo>
                    <a:pt x="4608" y="10785"/>
                    <a:pt x="4782" y="10447"/>
                    <a:pt x="4936" y="10110"/>
                  </a:cubicBezTo>
                  <a:cubicBezTo>
                    <a:pt x="5062" y="9849"/>
                    <a:pt x="5197" y="9579"/>
                    <a:pt x="5235" y="9319"/>
                  </a:cubicBezTo>
                  <a:cubicBezTo>
                    <a:pt x="5544" y="9521"/>
                    <a:pt x="5872" y="9714"/>
                    <a:pt x="6219" y="9878"/>
                  </a:cubicBezTo>
                  <a:cubicBezTo>
                    <a:pt x="6861" y="10164"/>
                    <a:pt x="7613" y="10388"/>
                    <a:pt x="8466" y="10388"/>
                  </a:cubicBezTo>
                  <a:cubicBezTo>
                    <a:pt x="8562" y="10388"/>
                    <a:pt x="8658" y="10386"/>
                    <a:pt x="8756" y="10380"/>
                  </a:cubicBezTo>
                  <a:cubicBezTo>
                    <a:pt x="8949" y="10370"/>
                    <a:pt x="9161" y="10177"/>
                    <a:pt x="9094" y="10061"/>
                  </a:cubicBezTo>
                  <a:cubicBezTo>
                    <a:pt x="8862" y="9647"/>
                    <a:pt x="8660" y="9232"/>
                    <a:pt x="8448" y="8817"/>
                  </a:cubicBezTo>
                  <a:cubicBezTo>
                    <a:pt x="8341" y="8605"/>
                    <a:pt x="8235" y="8402"/>
                    <a:pt x="8129" y="8190"/>
                  </a:cubicBezTo>
                  <a:cubicBezTo>
                    <a:pt x="8071" y="8084"/>
                    <a:pt x="8013" y="7978"/>
                    <a:pt x="7965" y="7872"/>
                  </a:cubicBezTo>
                  <a:cubicBezTo>
                    <a:pt x="8602" y="7852"/>
                    <a:pt x="9296" y="7717"/>
                    <a:pt x="9943" y="7534"/>
                  </a:cubicBezTo>
                  <a:cubicBezTo>
                    <a:pt x="10165" y="7476"/>
                    <a:pt x="10290" y="7196"/>
                    <a:pt x="10097" y="7148"/>
                  </a:cubicBezTo>
                  <a:cubicBezTo>
                    <a:pt x="9808" y="7090"/>
                    <a:pt x="9518" y="7013"/>
                    <a:pt x="9239" y="6926"/>
                  </a:cubicBezTo>
                  <a:cubicBezTo>
                    <a:pt x="8945" y="6961"/>
                    <a:pt x="8649" y="6978"/>
                    <a:pt x="8352" y="6978"/>
                  </a:cubicBezTo>
                  <a:cubicBezTo>
                    <a:pt x="7166" y="6978"/>
                    <a:pt x="5974" y="6701"/>
                    <a:pt x="4956" y="6145"/>
                  </a:cubicBezTo>
                  <a:cubicBezTo>
                    <a:pt x="2727" y="4929"/>
                    <a:pt x="1039" y="2547"/>
                    <a:pt x="836" y="0"/>
                  </a:cubicBezTo>
                  <a:close/>
                </a:path>
              </a:pathLst>
            </a:custGeom>
            <a:solidFill>
              <a:srgbClr val="BC04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0"/>
            <p:cNvSpPr/>
            <p:nvPr/>
          </p:nvSpPr>
          <p:spPr>
            <a:xfrm>
              <a:off x="4020775" y="3292050"/>
              <a:ext cx="308225" cy="117000"/>
            </a:xfrm>
            <a:custGeom>
              <a:avLst/>
              <a:gdLst/>
              <a:ahLst/>
              <a:cxnLst/>
              <a:rect l="l" t="t" r="r" b="b"/>
              <a:pathLst>
                <a:path w="12329" h="4680" fill="none" extrusionOk="0">
                  <a:moveTo>
                    <a:pt x="12328" y="1"/>
                  </a:moveTo>
                  <a:cubicBezTo>
                    <a:pt x="12328" y="1"/>
                    <a:pt x="9569" y="2210"/>
                    <a:pt x="3762" y="4033"/>
                  </a:cubicBezTo>
                  <a:cubicBezTo>
                    <a:pt x="3762" y="4033"/>
                    <a:pt x="945" y="4679"/>
                    <a:pt x="0" y="4438"/>
                  </a:cubicBezTo>
                </a:path>
              </a:pathLst>
            </a:custGeom>
            <a:noFill/>
            <a:ln w="4100" cap="rnd" cmpd="sng">
              <a:solidFill>
                <a:srgbClr val="3307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0"/>
            <p:cNvSpPr/>
            <p:nvPr/>
          </p:nvSpPr>
          <p:spPr>
            <a:xfrm>
              <a:off x="4148825" y="3254425"/>
              <a:ext cx="100100" cy="174875"/>
            </a:xfrm>
            <a:custGeom>
              <a:avLst/>
              <a:gdLst/>
              <a:ahLst/>
              <a:cxnLst/>
              <a:rect l="l" t="t" r="r" b="b"/>
              <a:pathLst>
                <a:path w="4004" h="6995" fill="none" extrusionOk="0">
                  <a:moveTo>
                    <a:pt x="4004" y="6994"/>
                  </a:moveTo>
                  <a:lnTo>
                    <a:pt x="367" y="4959"/>
                  </a:lnTo>
                  <a:lnTo>
                    <a:pt x="0" y="1"/>
                  </a:lnTo>
                </a:path>
              </a:pathLst>
            </a:custGeom>
            <a:noFill/>
            <a:ln w="4100" cap="rnd" cmpd="sng">
              <a:solidFill>
                <a:srgbClr val="3307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0"/>
            <p:cNvSpPr/>
            <p:nvPr/>
          </p:nvSpPr>
          <p:spPr>
            <a:xfrm>
              <a:off x="4157975" y="3378375"/>
              <a:ext cx="88050" cy="110725"/>
            </a:xfrm>
            <a:custGeom>
              <a:avLst/>
              <a:gdLst/>
              <a:ahLst/>
              <a:cxnLst/>
              <a:rect l="l" t="t" r="r" b="b"/>
              <a:pathLst>
                <a:path w="3522" h="4429" fill="none" extrusionOk="0">
                  <a:moveTo>
                    <a:pt x="261" y="4429"/>
                  </a:moveTo>
                  <a:lnTo>
                    <a:pt x="1" y="1"/>
                  </a:lnTo>
                  <a:lnTo>
                    <a:pt x="3522" y="4323"/>
                  </a:lnTo>
                </a:path>
              </a:pathLst>
            </a:custGeom>
            <a:noFill/>
            <a:ln w="4100" cap="rnd" cmpd="sng">
              <a:solidFill>
                <a:srgbClr val="3307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0"/>
            <p:cNvSpPr/>
            <p:nvPr/>
          </p:nvSpPr>
          <p:spPr>
            <a:xfrm>
              <a:off x="4107825" y="3273000"/>
              <a:ext cx="78400" cy="105400"/>
            </a:xfrm>
            <a:custGeom>
              <a:avLst/>
              <a:gdLst/>
              <a:ahLst/>
              <a:cxnLst/>
              <a:rect l="l" t="t" r="r" b="b"/>
              <a:pathLst>
                <a:path w="3136" h="4216" fill="none" extrusionOk="0">
                  <a:moveTo>
                    <a:pt x="0" y="753"/>
                  </a:moveTo>
                  <a:lnTo>
                    <a:pt x="2007" y="4216"/>
                  </a:lnTo>
                  <a:lnTo>
                    <a:pt x="3136" y="0"/>
                  </a:lnTo>
                </a:path>
              </a:pathLst>
            </a:custGeom>
            <a:noFill/>
            <a:ln w="4100" cap="rnd" cmpd="sng">
              <a:solidFill>
                <a:srgbClr val="3307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0"/>
            <p:cNvSpPr/>
            <p:nvPr/>
          </p:nvSpPr>
          <p:spPr>
            <a:xfrm>
              <a:off x="4233475" y="3277100"/>
              <a:ext cx="94075" cy="79600"/>
            </a:xfrm>
            <a:custGeom>
              <a:avLst/>
              <a:gdLst/>
              <a:ahLst/>
              <a:cxnLst/>
              <a:rect l="l" t="t" r="r" b="b"/>
              <a:pathLst>
                <a:path w="3763" h="3184" fill="none" extrusionOk="0">
                  <a:moveTo>
                    <a:pt x="3762" y="3029"/>
                  </a:moveTo>
                  <a:cubicBezTo>
                    <a:pt x="3762" y="3029"/>
                    <a:pt x="338" y="3184"/>
                    <a:pt x="0" y="2798"/>
                  </a:cubicBezTo>
                  <a:lnTo>
                    <a:pt x="1312" y="0"/>
                  </a:lnTo>
                </a:path>
              </a:pathLst>
            </a:custGeom>
            <a:noFill/>
            <a:ln w="4100" cap="rnd" cmpd="sng">
              <a:solidFill>
                <a:srgbClr val="3307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5"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2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31" name="Google Shape;1031;p28"/>
          <p:cNvGrpSpPr/>
          <p:nvPr/>
        </p:nvGrpSpPr>
        <p:grpSpPr>
          <a:xfrm rot="232937">
            <a:off x="-430342" y="2151908"/>
            <a:ext cx="1676092" cy="2814167"/>
            <a:chOff x="7876599" y="1455730"/>
            <a:chExt cx="1382250" cy="2814183"/>
          </a:xfrm>
        </p:grpSpPr>
        <p:sp>
          <p:nvSpPr>
            <p:cNvPr id="1032" name="Google Shape;1032;p28"/>
            <p:cNvSpPr/>
            <p:nvPr/>
          </p:nvSpPr>
          <p:spPr>
            <a:xfrm flipH="1">
              <a:off x="7876599" y="1492255"/>
              <a:ext cx="1382250" cy="2777658"/>
            </a:xfrm>
            <a:custGeom>
              <a:avLst/>
              <a:gdLst/>
              <a:ahLst/>
              <a:cxnLst/>
              <a:rect l="l" t="t" r="r" b="b"/>
              <a:pathLst>
                <a:path w="20799" h="41796" extrusionOk="0">
                  <a:moveTo>
                    <a:pt x="12388" y="1"/>
                  </a:moveTo>
                  <a:cubicBezTo>
                    <a:pt x="12241" y="1"/>
                    <a:pt x="12089" y="15"/>
                    <a:pt x="11934" y="45"/>
                  </a:cubicBezTo>
                  <a:cubicBezTo>
                    <a:pt x="11007" y="219"/>
                    <a:pt x="10352" y="923"/>
                    <a:pt x="9802" y="1560"/>
                  </a:cubicBezTo>
                  <a:cubicBezTo>
                    <a:pt x="8605" y="2920"/>
                    <a:pt x="7554" y="4376"/>
                    <a:pt x="6647" y="5900"/>
                  </a:cubicBezTo>
                  <a:cubicBezTo>
                    <a:pt x="4824" y="8949"/>
                    <a:pt x="3551" y="12229"/>
                    <a:pt x="2576" y="15566"/>
                  </a:cubicBezTo>
                  <a:cubicBezTo>
                    <a:pt x="1602" y="18923"/>
                    <a:pt x="936" y="22338"/>
                    <a:pt x="338" y="25763"/>
                  </a:cubicBezTo>
                  <a:cubicBezTo>
                    <a:pt x="223" y="26390"/>
                    <a:pt x="107" y="27017"/>
                    <a:pt x="1" y="27653"/>
                  </a:cubicBezTo>
                  <a:cubicBezTo>
                    <a:pt x="1400" y="28579"/>
                    <a:pt x="2711" y="29592"/>
                    <a:pt x="3975" y="30653"/>
                  </a:cubicBezTo>
                  <a:cubicBezTo>
                    <a:pt x="6194" y="32525"/>
                    <a:pt x="8133" y="34637"/>
                    <a:pt x="10255" y="36596"/>
                  </a:cubicBezTo>
                  <a:cubicBezTo>
                    <a:pt x="12233" y="38438"/>
                    <a:pt x="14355" y="40184"/>
                    <a:pt x="16651" y="41708"/>
                  </a:cubicBezTo>
                  <a:cubicBezTo>
                    <a:pt x="16689" y="41737"/>
                    <a:pt x="16738" y="41766"/>
                    <a:pt x="16776" y="41795"/>
                  </a:cubicBezTo>
                  <a:cubicBezTo>
                    <a:pt x="17828" y="41342"/>
                    <a:pt x="18850" y="40859"/>
                    <a:pt x="19844" y="40319"/>
                  </a:cubicBezTo>
                  <a:cubicBezTo>
                    <a:pt x="20143" y="39567"/>
                    <a:pt x="20461" y="38834"/>
                    <a:pt x="20789" y="38100"/>
                  </a:cubicBezTo>
                  <a:cubicBezTo>
                    <a:pt x="20789" y="34280"/>
                    <a:pt x="20789" y="30451"/>
                    <a:pt x="20789" y="26631"/>
                  </a:cubicBezTo>
                  <a:cubicBezTo>
                    <a:pt x="20789" y="25782"/>
                    <a:pt x="20799" y="24923"/>
                    <a:pt x="20799" y="24074"/>
                  </a:cubicBezTo>
                  <a:cubicBezTo>
                    <a:pt x="20799" y="22936"/>
                    <a:pt x="20799" y="21798"/>
                    <a:pt x="20799" y="20669"/>
                  </a:cubicBezTo>
                  <a:cubicBezTo>
                    <a:pt x="20799" y="20013"/>
                    <a:pt x="20799" y="19357"/>
                    <a:pt x="20799" y="18701"/>
                  </a:cubicBezTo>
                  <a:cubicBezTo>
                    <a:pt x="20722" y="18180"/>
                    <a:pt x="20635" y="17660"/>
                    <a:pt x="20548" y="17139"/>
                  </a:cubicBezTo>
                  <a:cubicBezTo>
                    <a:pt x="20239" y="15180"/>
                    <a:pt x="19940" y="13212"/>
                    <a:pt x="19506" y="11274"/>
                  </a:cubicBezTo>
                  <a:cubicBezTo>
                    <a:pt x="19082" y="9392"/>
                    <a:pt x="18541" y="7521"/>
                    <a:pt x="17760" y="5727"/>
                  </a:cubicBezTo>
                  <a:cubicBezTo>
                    <a:pt x="17017" y="4048"/>
                    <a:pt x="16043" y="2428"/>
                    <a:pt x="14644" y="1096"/>
                  </a:cubicBezTo>
                  <a:cubicBezTo>
                    <a:pt x="14031" y="517"/>
                    <a:pt x="13283" y="1"/>
                    <a:pt x="12388" y="1"/>
                  </a:cubicBezTo>
                  <a:close/>
                </a:path>
              </a:pathLst>
            </a:custGeom>
            <a:solidFill>
              <a:srgbClr val="C18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8"/>
            <p:cNvSpPr/>
            <p:nvPr/>
          </p:nvSpPr>
          <p:spPr>
            <a:xfrm flipH="1">
              <a:off x="7964958" y="1455730"/>
              <a:ext cx="1125125" cy="1276250"/>
            </a:xfrm>
            <a:custGeom>
              <a:avLst/>
              <a:gdLst/>
              <a:ahLst/>
              <a:cxnLst/>
              <a:rect l="l" t="t" r="r" b="b"/>
              <a:pathLst>
                <a:path w="16930" h="19204" extrusionOk="0">
                  <a:moveTo>
                    <a:pt x="9667" y="1"/>
                  </a:moveTo>
                  <a:cubicBezTo>
                    <a:pt x="9520" y="1"/>
                    <a:pt x="9368" y="15"/>
                    <a:pt x="9213" y="45"/>
                  </a:cubicBezTo>
                  <a:cubicBezTo>
                    <a:pt x="8286" y="219"/>
                    <a:pt x="7631" y="923"/>
                    <a:pt x="7081" y="1560"/>
                  </a:cubicBezTo>
                  <a:cubicBezTo>
                    <a:pt x="5884" y="2920"/>
                    <a:pt x="4833" y="4376"/>
                    <a:pt x="3926" y="5900"/>
                  </a:cubicBezTo>
                  <a:cubicBezTo>
                    <a:pt x="2190" y="8804"/>
                    <a:pt x="945" y="11920"/>
                    <a:pt x="0" y="15094"/>
                  </a:cubicBezTo>
                  <a:cubicBezTo>
                    <a:pt x="287" y="15581"/>
                    <a:pt x="681" y="16000"/>
                    <a:pt x="1161" y="16000"/>
                  </a:cubicBezTo>
                  <a:cubicBezTo>
                    <a:pt x="1327" y="16000"/>
                    <a:pt x="1503" y="15950"/>
                    <a:pt x="1688" y="15836"/>
                  </a:cubicBezTo>
                  <a:cubicBezTo>
                    <a:pt x="3087" y="14978"/>
                    <a:pt x="3463" y="13222"/>
                    <a:pt x="4901" y="12364"/>
                  </a:cubicBezTo>
                  <a:cubicBezTo>
                    <a:pt x="4933" y="12343"/>
                    <a:pt x="4969" y="12334"/>
                    <a:pt x="5004" y="12334"/>
                  </a:cubicBezTo>
                  <a:cubicBezTo>
                    <a:pt x="5083" y="12334"/>
                    <a:pt x="5160" y="12378"/>
                    <a:pt x="5200" y="12431"/>
                  </a:cubicBezTo>
                  <a:cubicBezTo>
                    <a:pt x="5827" y="13184"/>
                    <a:pt x="5817" y="14322"/>
                    <a:pt x="5904" y="15209"/>
                  </a:cubicBezTo>
                  <a:cubicBezTo>
                    <a:pt x="6020" y="16299"/>
                    <a:pt x="6000" y="17939"/>
                    <a:pt x="6946" y="18759"/>
                  </a:cubicBezTo>
                  <a:cubicBezTo>
                    <a:pt x="7302" y="19072"/>
                    <a:pt x="7617" y="19204"/>
                    <a:pt x="7896" y="19204"/>
                  </a:cubicBezTo>
                  <a:cubicBezTo>
                    <a:pt x="9205" y="19204"/>
                    <a:pt x="9693" y="16278"/>
                    <a:pt x="9820" y="15499"/>
                  </a:cubicBezTo>
                  <a:cubicBezTo>
                    <a:pt x="9994" y="14486"/>
                    <a:pt x="10052" y="11978"/>
                    <a:pt x="11605" y="11756"/>
                  </a:cubicBezTo>
                  <a:cubicBezTo>
                    <a:pt x="11688" y="11744"/>
                    <a:pt x="11767" y="11738"/>
                    <a:pt x="11842" y="11738"/>
                  </a:cubicBezTo>
                  <a:cubicBezTo>
                    <a:pt x="13703" y="11738"/>
                    <a:pt x="13444" y="15244"/>
                    <a:pt x="14780" y="15244"/>
                  </a:cubicBezTo>
                  <a:cubicBezTo>
                    <a:pt x="14914" y="15244"/>
                    <a:pt x="15063" y="15209"/>
                    <a:pt x="15232" y="15132"/>
                  </a:cubicBezTo>
                  <a:cubicBezTo>
                    <a:pt x="16303" y="14650"/>
                    <a:pt x="16428" y="12865"/>
                    <a:pt x="16920" y="11987"/>
                  </a:cubicBezTo>
                  <a:cubicBezTo>
                    <a:pt x="16930" y="11987"/>
                    <a:pt x="16930" y="11978"/>
                    <a:pt x="16930" y="11978"/>
                  </a:cubicBezTo>
                  <a:cubicBezTo>
                    <a:pt x="16882" y="11737"/>
                    <a:pt x="16833" y="11505"/>
                    <a:pt x="16785" y="11274"/>
                  </a:cubicBezTo>
                  <a:cubicBezTo>
                    <a:pt x="16361" y="9392"/>
                    <a:pt x="15820" y="7521"/>
                    <a:pt x="15039" y="5727"/>
                  </a:cubicBezTo>
                  <a:cubicBezTo>
                    <a:pt x="14296" y="4048"/>
                    <a:pt x="13322" y="2428"/>
                    <a:pt x="11923" y="1096"/>
                  </a:cubicBezTo>
                  <a:cubicBezTo>
                    <a:pt x="11310" y="517"/>
                    <a:pt x="10562" y="1"/>
                    <a:pt x="9667" y="1"/>
                  </a:cubicBezTo>
                  <a:close/>
                </a:path>
              </a:pathLst>
            </a:custGeom>
            <a:solidFill>
              <a:srgbClr val="EE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4" name="Google Shape;1034;p28"/>
          <p:cNvSpPr/>
          <p:nvPr/>
        </p:nvSpPr>
        <p:spPr>
          <a:xfrm flipH="1">
            <a:off x="-3" y="3916775"/>
            <a:ext cx="7817900" cy="1886953"/>
          </a:xfrm>
          <a:custGeom>
            <a:avLst/>
            <a:gdLst/>
            <a:ahLst/>
            <a:cxnLst/>
            <a:rect l="l" t="t" r="r" b="b"/>
            <a:pathLst>
              <a:path w="71993" h="32828" extrusionOk="0">
                <a:moveTo>
                  <a:pt x="71993" y="0"/>
                </a:moveTo>
                <a:cubicBezTo>
                  <a:pt x="36436" y="5962"/>
                  <a:pt x="1" y="32354"/>
                  <a:pt x="319" y="32827"/>
                </a:cubicBezTo>
                <a:lnTo>
                  <a:pt x="71993" y="32827"/>
                </a:lnTo>
                <a:lnTo>
                  <a:pt x="71993" y="0"/>
                </a:lnTo>
                <a:close/>
              </a:path>
            </a:pathLst>
          </a:custGeom>
          <a:solidFill>
            <a:srgbClr val="4B7C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28"/>
          <p:cNvSpPr/>
          <p:nvPr/>
        </p:nvSpPr>
        <p:spPr>
          <a:xfrm flipH="1">
            <a:off x="4171" y="4296139"/>
            <a:ext cx="7809538" cy="1507585"/>
          </a:xfrm>
          <a:custGeom>
            <a:avLst/>
            <a:gdLst/>
            <a:ahLst/>
            <a:cxnLst/>
            <a:rect l="l" t="t" r="r" b="b"/>
            <a:pathLst>
              <a:path w="71916" h="26228" extrusionOk="0">
                <a:moveTo>
                  <a:pt x="60321" y="0"/>
                </a:moveTo>
                <a:cubicBezTo>
                  <a:pt x="58317" y="0"/>
                  <a:pt x="56314" y="507"/>
                  <a:pt x="54369" y="876"/>
                </a:cubicBezTo>
                <a:cubicBezTo>
                  <a:pt x="53510" y="1040"/>
                  <a:pt x="52681" y="1175"/>
                  <a:pt x="51793" y="1310"/>
                </a:cubicBezTo>
                <a:cubicBezTo>
                  <a:pt x="51187" y="1401"/>
                  <a:pt x="50521" y="1505"/>
                  <a:pt x="49869" y="1505"/>
                </a:cubicBezTo>
                <a:cubicBezTo>
                  <a:pt x="49411" y="1505"/>
                  <a:pt x="48960" y="1454"/>
                  <a:pt x="48542" y="1310"/>
                </a:cubicBezTo>
                <a:cubicBezTo>
                  <a:pt x="48147" y="1175"/>
                  <a:pt x="47799" y="924"/>
                  <a:pt x="47664" y="519"/>
                </a:cubicBezTo>
                <a:cubicBezTo>
                  <a:pt x="47626" y="423"/>
                  <a:pt x="47616" y="326"/>
                  <a:pt x="47607" y="230"/>
                </a:cubicBezTo>
                <a:cubicBezTo>
                  <a:pt x="21493" y="10166"/>
                  <a:pt x="1" y="25870"/>
                  <a:pt x="242" y="26227"/>
                </a:cubicBezTo>
                <a:lnTo>
                  <a:pt x="71916" y="26227"/>
                </a:lnTo>
                <a:lnTo>
                  <a:pt x="71916" y="16156"/>
                </a:lnTo>
                <a:cubicBezTo>
                  <a:pt x="70276" y="15732"/>
                  <a:pt x="68694" y="15105"/>
                  <a:pt x="67131" y="14468"/>
                </a:cubicBezTo>
                <a:cubicBezTo>
                  <a:pt x="66195" y="14101"/>
                  <a:pt x="65269" y="13725"/>
                  <a:pt x="64324" y="13397"/>
                </a:cubicBezTo>
                <a:cubicBezTo>
                  <a:pt x="63388" y="13069"/>
                  <a:pt x="62443" y="12818"/>
                  <a:pt x="61478" y="12597"/>
                </a:cubicBezTo>
                <a:cubicBezTo>
                  <a:pt x="60861" y="12442"/>
                  <a:pt x="60234" y="12355"/>
                  <a:pt x="59607" y="12230"/>
                </a:cubicBezTo>
                <a:cubicBezTo>
                  <a:pt x="59047" y="12114"/>
                  <a:pt x="58469" y="11970"/>
                  <a:pt x="57996" y="11632"/>
                </a:cubicBezTo>
                <a:cubicBezTo>
                  <a:pt x="56983" y="10928"/>
                  <a:pt x="56877" y="9539"/>
                  <a:pt x="57417" y="8497"/>
                </a:cubicBezTo>
                <a:cubicBezTo>
                  <a:pt x="57948" y="7494"/>
                  <a:pt x="58816" y="6645"/>
                  <a:pt x="59607" y="5844"/>
                </a:cubicBezTo>
                <a:cubicBezTo>
                  <a:pt x="60504" y="4947"/>
                  <a:pt x="61440" y="4079"/>
                  <a:pt x="62269" y="3124"/>
                </a:cubicBezTo>
                <a:cubicBezTo>
                  <a:pt x="62597" y="2748"/>
                  <a:pt x="62906" y="2362"/>
                  <a:pt x="63128" y="1918"/>
                </a:cubicBezTo>
                <a:cubicBezTo>
                  <a:pt x="63224" y="1754"/>
                  <a:pt x="63263" y="1638"/>
                  <a:pt x="63321" y="1426"/>
                </a:cubicBezTo>
                <a:cubicBezTo>
                  <a:pt x="63340" y="1310"/>
                  <a:pt x="63350" y="1194"/>
                  <a:pt x="63301" y="1069"/>
                </a:cubicBezTo>
                <a:cubicBezTo>
                  <a:pt x="63205" y="760"/>
                  <a:pt x="62906" y="519"/>
                  <a:pt x="62568" y="355"/>
                </a:cubicBezTo>
                <a:cubicBezTo>
                  <a:pt x="62173" y="162"/>
                  <a:pt x="61681" y="75"/>
                  <a:pt x="61227" y="37"/>
                </a:cubicBezTo>
                <a:cubicBezTo>
                  <a:pt x="60925" y="12"/>
                  <a:pt x="60623" y="0"/>
                  <a:pt x="60321" y="0"/>
                </a:cubicBezTo>
                <a:close/>
              </a:path>
            </a:pathLst>
          </a:custGeom>
          <a:solidFill>
            <a:srgbClr val="356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6" name="Google Shape;1036;p28"/>
          <p:cNvGrpSpPr/>
          <p:nvPr/>
        </p:nvGrpSpPr>
        <p:grpSpPr>
          <a:xfrm flipH="1">
            <a:off x="293370" y="3623985"/>
            <a:ext cx="307985" cy="631752"/>
            <a:chOff x="1705414" y="2870585"/>
            <a:chExt cx="376326" cy="771841"/>
          </a:xfrm>
        </p:grpSpPr>
        <p:sp>
          <p:nvSpPr>
            <p:cNvPr id="1037" name="Google Shape;1037;p28"/>
            <p:cNvSpPr/>
            <p:nvPr/>
          </p:nvSpPr>
          <p:spPr>
            <a:xfrm>
              <a:off x="1705414" y="2870585"/>
              <a:ext cx="376326" cy="472830"/>
            </a:xfrm>
            <a:custGeom>
              <a:avLst/>
              <a:gdLst/>
              <a:ahLst/>
              <a:cxnLst/>
              <a:rect l="l" t="t" r="r" b="b"/>
              <a:pathLst>
                <a:path w="4574" h="8226" extrusionOk="0">
                  <a:moveTo>
                    <a:pt x="1849" y="1"/>
                  </a:moveTo>
                  <a:cubicBezTo>
                    <a:pt x="1818" y="1"/>
                    <a:pt x="1787" y="4"/>
                    <a:pt x="1756" y="9"/>
                  </a:cubicBezTo>
                  <a:cubicBezTo>
                    <a:pt x="1399" y="86"/>
                    <a:pt x="1332" y="462"/>
                    <a:pt x="1255" y="761"/>
                  </a:cubicBezTo>
                  <a:cubicBezTo>
                    <a:pt x="637" y="3096"/>
                    <a:pt x="223" y="5479"/>
                    <a:pt x="10" y="7890"/>
                  </a:cubicBezTo>
                  <a:cubicBezTo>
                    <a:pt x="1" y="8064"/>
                    <a:pt x="165" y="8199"/>
                    <a:pt x="319" y="8199"/>
                  </a:cubicBezTo>
                  <a:cubicBezTo>
                    <a:pt x="904" y="8216"/>
                    <a:pt x="1488" y="8226"/>
                    <a:pt x="2070" y="8226"/>
                  </a:cubicBezTo>
                  <a:cubicBezTo>
                    <a:pt x="2783" y="8226"/>
                    <a:pt x="3495" y="8211"/>
                    <a:pt x="4207" y="8180"/>
                  </a:cubicBezTo>
                  <a:cubicBezTo>
                    <a:pt x="4409" y="8180"/>
                    <a:pt x="4573" y="7987"/>
                    <a:pt x="4515" y="7784"/>
                  </a:cubicBezTo>
                  <a:cubicBezTo>
                    <a:pt x="4361" y="7234"/>
                    <a:pt x="4207" y="6675"/>
                    <a:pt x="4052" y="6125"/>
                  </a:cubicBezTo>
                  <a:cubicBezTo>
                    <a:pt x="3782" y="5141"/>
                    <a:pt x="3512" y="4167"/>
                    <a:pt x="3232" y="3183"/>
                  </a:cubicBezTo>
                  <a:cubicBezTo>
                    <a:pt x="3097" y="2700"/>
                    <a:pt x="2962" y="2208"/>
                    <a:pt x="2818" y="1726"/>
                  </a:cubicBezTo>
                  <a:cubicBezTo>
                    <a:pt x="2750" y="1475"/>
                    <a:pt x="2673" y="1234"/>
                    <a:pt x="2596" y="993"/>
                  </a:cubicBezTo>
                  <a:cubicBezTo>
                    <a:pt x="2547" y="868"/>
                    <a:pt x="2509" y="742"/>
                    <a:pt x="2461" y="617"/>
                  </a:cubicBezTo>
                  <a:cubicBezTo>
                    <a:pt x="2412" y="491"/>
                    <a:pt x="2354" y="395"/>
                    <a:pt x="2287" y="279"/>
                  </a:cubicBezTo>
                  <a:cubicBezTo>
                    <a:pt x="2287" y="269"/>
                    <a:pt x="2277" y="260"/>
                    <a:pt x="2277" y="260"/>
                  </a:cubicBezTo>
                  <a:cubicBezTo>
                    <a:pt x="2258" y="212"/>
                    <a:pt x="2239" y="183"/>
                    <a:pt x="2210" y="154"/>
                  </a:cubicBezTo>
                  <a:cubicBezTo>
                    <a:pt x="2116" y="52"/>
                    <a:pt x="1983" y="1"/>
                    <a:pt x="1849" y="1"/>
                  </a:cubicBezTo>
                  <a:close/>
                </a:path>
              </a:pathLst>
            </a:custGeom>
            <a:solidFill>
              <a:srgbClr val="7EA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8"/>
            <p:cNvSpPr/>
            <p:nvPr/>
          </p:nvSpPr>
          <p:spPr>
            <a:xfrm>
              <a:off x="1705414" y="3157178"/>
              <a:ext cx="376326" cy="186235"/>
            </a:xfrm>
            <a:custGeom>
              <a:avLst/>
              <a:gdLst/>
              <a:ahLst/>
              <a:cxnLst/>
              <a:rect l="l" t="t" r="r" b="b"/>
              <a:pathLst>
                <a:path w="4574" h="3240" extrusionOk="0">
                  <a:moveTo>
                    <a:pt x="367" y="1"/>
                  </a:moveTo>
                  <a:cubicBezTo>
                    <a:pt x="213" y="965"/>
                    <a:pt x="97" y="1930"/>
                    <a:pt x="10" y="2904"/>
                  </a:cubicBezTo>
                  <a:cubicBezTo>
                    <a:pt x="1" y="3078"/>
                    <a:pt x="165" y="3213"/>
                    <a:pt x="319" y="3213"/>
                  </a:cubicBezTo>
                  <a:cubicBezTo>
                    <a:pt x="904" y="3230"/>
                    <a:pt x="1488" y="3240"/>
                    <a:pt x="2070" y="3240"/>
                  </a:cubicBezTo>
                  <a:cubicBezTo>
                    <a:pt x="2783" y="3240"/>
                    <a:pt x="3495" y="3225"/>
                    <a:pt x="4207" y="3194"/>
                  </a:cubicBezTo>
                  <a:cubicBezTo>
                    <a:pt x="4409" y="3194"/>
                    <a:pt x="4573" y="3001"/>
                    <a:pt x="4515" y="2798"/>
                  </a:cubicBezTo>
                  <a:cubicBezTo>
                    <a:pt x="4361" y="2248"/>
                    <a:pt x="4207" y="1689"/>
                    <a:pt x="4052" y="1139"/>
                  </a:cubicBezTo>
                  <a:cubicBezTo>
                    <a:pt x="4023" y="1033"/>
                    <a:pt x="3994" y="927"/>
                    <a:pt x="3965" y="821"/>
                  </a:cubicBezTo>
                  <a:cubicBezTo>
                    <a:pt x="3715" y="927"/>
                    <a:pt x="3416" y="975"/>
                    <a:pt x="3242" y="994"/>
                  </a:cubicBezTo>
                  <a:cubicBezTo>
                    <a:pt x="3087" y="1017"/>
                    <a:pt x="2939" y="1028"/>
                    <a:pt x="2794" y="1028"/>
                  </a:cubicBezTo>
                  <a:cubicBezTo>
                    <a:pt x="2314" y="1028"/>
                    <a:pt x="1878" y="908"/>
                    <a:pt x="1419" y="686"/>
                  </a:cubicBezTo>
                  <a:cubicBezTo>
                    <a:pt x="1043" y="502"/>
                    <a:pt x="686" y="271"/>
                    <a:pt x="367" y="1"/>
                  </a:cubicBezTo>
                  <a:close/>
                </a:path>
              </a:pathLst>
            </a:custGeom>
            <a:solidFill>
              <a:srgbClr val="5C8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8"/>
            <p:cNvSpPr/>
            <p:nvPr/>
          </p:nvSpPr>
          <p:spPr>
            <a:xfrm>
              <a:off x="1780037" y="2959563"/>
              <a:ext cx="221484" cy="682862"/>
            </a:xfrm>
            <a:custGeom>
              <a:avLst/>
              <a:gdLst/>
              <a:ahLst/>
              <a:cxnLst/>
              <a:rect l="l" t="t" r="r" b="b"/>
              <a:pathLst>
                <a:path w="2692" h="11880" extrusionOk="0">
                  <a:moveTo>
                    <a:pt x="1077" y="1"/>
                  </a:moveTo>
                  <a:cubicBezTo>
                    <a:pt x="1047" y="1"/>
                    <a:pt x="1015" y="20"/>
                    <a:pt x="1004" y="43"/>
                  </a:cubicBezTo>
                  <a:cubicBezTo>
                    <a:pt x="955" y="159"/>
                    <a:pt x="955" y="313"/>
                    <a:pt x="955" y="439"/>
                  </a:cubicBezTo>
                  <a:cubicBezTo>
                    <a:pt x="955" y="574"/>
                    <a:pt x="955" y="718"/>
                    <a:pt x="946" y="853"/>
                  </a:cubicBezTo>
                  <a:cubicBezTo>
                    <a:pt x="946" y="1017"/>
                    <a:pt x="946" y="1191"/>
                    <a:pt x="936" y="1355"/>
                  </a:cubicBezTo>
                  <a:cubicBezTo>
                    <a:pt x="927" y="1403"/>
                    <a:pt x="927" y="1442"/>
                    <a:pt x="917" y="1490"/>
                  </a:cubicBezTo>
                  <a:cubicBezTo>
                    <a:pt x="907" y="1451"/>
                    <a:pt x="888" y="1403"/>
                    <a:pt x="878" y="1365"/>
                  </a:cubicBezTo>
                  <a:cubicBezTo>
                    <a:pt x="830" y="1239"/>
                    <a:pt x="792" y="1123"/>
                    <a:pt x="743" y="998"/>
                  </a:cubicBezTo>
                  <a:cubicBezTo>
                    <a:pt x="695" y="873"/>
                    <a:pt x="647" y="747"/>
                    <a:pt x="570" y="631"/>
                  </a:cubicBezTo>
                  <a:cubicBezTo>
                    <a:pt x="562" y="616"/>
                    <a:pt x="545" y="608"/>
                    <a:pt x="527" y="608"/>
                  </a:cubicBezTo>
                  <a:cubicBezTo>
                    <a:pt x="501" y="608"/>
                    <a:pt x="473" y="626"/>
                    <a:pt x="473" y="660"/>
                  </a:cubicBezTo>
                  <a:cubicBezTo>
                    <a:pt x="483" y="795"/>
                    <a:pt x="531" y="921"/>
                    <a:pt x="570" y="1046"/>
                  </a:cubicBezTo>
                  <a:cubicBezTo>
                    <a:pt x="608" y="1172"/>
                    <a:pt x="647" y="1297"/>
                    <a:pt x="685" y="1422"/>
                  </a:cubicBezTo>
                  <a:cubicBezTo>
                    <a:pt x="734" y="1548"/>
                    <a:pt x="772" y="1673"/>
                    <a:pt x="811" y="1799"/>
                  </a:cubicBezTo>
                  <a:cubicBezTo>
                    <a:pt x="830" y="1876"/>
                    <a:pt x="859" y="1953"/>
                    <a:pt x="888" y="2030"/>
                  </a:cubicBezTo>
                  <a:cubicBezTo>
                    <a:pt x="888" y="2069"/>
                    <a:pt x="888" y="2107"/>
                    <a:pt x="888" y="2146"/>
                  </a:cubicBezTo>
                  <a:cubicBezTo>
                    <a:pt x="869" y="2484"/>
                    <a:pt x="859" y="2831"/>
                    <a:pt x="859" y="3178"/>
                  </a:cubicBezTo>
                  <a:cubicBezTo>
                    <a:pt x="840" y="3140"/>
                    <a:pt x="830" y="3111"/>
                    <a:pt x="811" y="3072"/>
                  </a:cubicBezTo>
                  <a:cubicBezTo>
                    <a:pt x="753" y="2947"/>
                    <a:pt x="695" y="2821"/>
                    <a:pt x="628" y="2696"/>
                  </a:cubicBezTo>
                  <a:cubicBezTo>
                    <a:pt x="570" y="2580"/>
                    <a:pt x="512" y="2435"/>
                    <a:pt x="406" y="2358"/>
                  </a:cubicBezTo>
                  <a:cubicBezTo>
                    <a:pt x="395" y="2347"/>
                    <a:pt x="380" y="2342"/>
                    <a:pt x="366" y="2342"/>
                  </a:cubicBezTo>
                  <a:cubicBezTo>
                    <a:pt x="343" y="2342"/>
                    <a:pt x="322" y="2357"/>
                    <a:pt x="328" y="2387"/>
                  </a:cubicBezTo>
                  <a:cubicBezTo>
                    <a:pt x="328" y="2522"/>
                    <a:pt x="396" y="2648"/>
                    <a:pt x="444" y="2773"/>
                  </a:cubicBezTo>
                  <a:cubicBezTo>
                    <a:pt x="502" y="2898"/>
                    <a:pt x="550" y="3033"/>
                    <a:pt x="599" y="3169"/>
                  </a:cubicBezTo>
                  <a:cubicBezTo>
                    <a:pt x="647" y="3294"/>
                    <a:pt x="695" y="3429"/>
                    <a:pt x="734" y="3564"/>
                  </a:cubicBezTo>
                  <a:cubicBezTo>
                    <a:pt x="753" y="3632"/>
                    <a:pt x="782" y="3747"/>
                    <a:pt x="840" y="3815"/>
                  </a:cubicBezTo>
                  <a:cubicBezTo>
                    <a:pt x="840" y="4259"/>
                    <a:pt x="840" y="4702"/>
                    <a:pt x="840" y="5136"/>
                  </a:cubicBezTo>
                  <a:cubicBezTo>
                    <a:pt x="772" y="5001"/>
                    <a:pt x="705" y="4866"/>
                    <a:pt x="637" y="4722"/>
                  </a:cubicBezTo>
                  <a:cubicBezTo>
                    <a:pt x="541" y="4519"/>
                    <a:pt x="454" y="4316"/>
                    <a:pt x="377" y="4104"/>
                  </a:cubicBezTo>
                  <a:cubicBezTo>
                    <a:pt x="300" y="3921"/>
                    <a:pt x="232" y="3718"/>
                    <a:pt x="87" y="3574"/>
                  </a:cubicBezTo>
                  <a:cubicBezTo>
                    <a:pt x="83" y="3570"/>
                    <a:pt x="76" y="3567"/>
                    <a:pt x="69" y="3567"/>
                  </a:cubicBezTo>
                  <a:cubicBezTo>
                    <a:pt x="59" y="3567"/>
                    <a:pt x="49" y="3572"/>
                    <a:pt x="49" y="3583"/>
                  </a:cubicBezTo>
                  <a:cubicBezTo>
                    <a:pt x="0" y="3796"/>
                    <a:pt x="68" y="4017"/>
                    <a:pt x="136" y="4210"/>
                  </a:cubicBezTo>
                  <a:cubicBezTo>
                    <a:pt x="213" y="4423"/>
                    <a:pt x="300" y="4635"/>
                    <a:pt x="386" y="4837"/>
                  </a:cubicBezTo>
                  <a:cubicBezTo>
                    <a:pt x="483" y="5059"/>
                    <a:pt x="589" y="5262"/>
                    <a:pt x="705" y="5474"/>
                  </a:cubicBezTo>
                  <a:cubicBezTo>
                    <a:pt x="753" y="5542"/>
                    <a:pt x="792" y="5628"/>
                    <a:pt x="840" y="5706"/>
                  </a:cubicBezTo>
                  <a:cubicBezTo>
                    <a:pt x="840" y="6284"/>
                    <a:pt x="840" y="6873"/>
                    <a:pt x="840" y="7452"/>
                  </a:cubicBezTo>
                  <a:lnTo>
                    <a:pt x="840" y="9545"/>
                  </a:lnTo>
                  <a:cubicBezTo>
                    <a:pt x="840" y="10249"/>
                    <a:pt x="830" y="10944"/>
                    <a:pt x="849" y="11648"/>
                  </a:cubicBezTo>
                  <a:cubicBezTo>
                    <a:pt x="854" y="11802"/>
                    <a:pt x="972" y="11879"/>
                    <a:pt x="1091" y="11879"/>
                  </a:cubicBezTo>
                  <a:cubicBezTo>
                    <a:pt x="1209" y="11879"/>
                    <a:pt x="1327" y="11802"/>
                    <a:pt x="1332" y="11648"/>
                  </a:cubicBezTo>
                  <a:cubicBezTo>
                    <a:pt x="1361" y="10857"/>
                    <a:pt x="1341" y="10056"/>
                    <a:pt x="1341" y="9265"/>
                  </a:cubicBezTo>
                  <a:cubicBezTo>
                    <a:pt x="1341" y="8272"/>
                    <a:pt x="1341" y="7278"/>
                    <a:pt x="1341" y="6275"/>
                  </a:cubicBezTo>
                  <a:cubicBezTo>
                    <a:pt x="1399" y="6236"/>
                    <a:pt x="1447" y="6188"/>
                    <a:pt x="1505" y="6149"/>
                  </a:cubicBezTo>
                  <a:cubicBezTo>
                    <a:pt x="1573" y="6091"/>
                    <a:pt x="1640" y="6043"/>
                    <a:pt x="1708" y="5976"/>
                  </a:cubicBezTo>
                  <a:cubicBezTo>
                    <a:pt x="1824" y="5860"/>
                    <a:pt x="1949" y="5744"/>
                    <a:pt x="2074" y="5619"/>
                  </a:cubicBezTo>
                  <a:cubicBezTo>
                    <a:pt x="2190" y="5503"/>
                    <a:pt x="2316" y="5378"/>
                    <a:pt x="2431" y="5243"/>
                  </a:cubicBezTo>
                  <a:cubicBezTo>
                    <a:pt x="2480" y="5185"/>
                    <a:pt x="2538" y="5127"/>
                    <a:pt x="2586" y="5059"/>
                  </a:cubicBezTo>
                  <a:cubicBezTo>
                    <a:pt x="2644" y="4992"/>
                    <a:pt x="2673" y="4934"/>
                    <a:pt x="2692" y="4847"/>
                  </a:cubicBezTo>
                  <a:cubicBezTo>
                    <a:pt x="2692" y="4821"/>
                    <a:pt x="2676" y="4788"/>
                    <a:pt x="2653" y="4788"/>
                  </a:cubicBezTo>
                  <a:cubicBezTo>
                    <a:pt x="2650" y="4788"/>
                    <a:pt x="2647" y="4788"/>
                    <a:pt x="2644" y="4789"/>
                  </a:cubicBezTo>
                  <a:cubicBezTo>
                    <a:pt x="2557" y="4818"/>
                    <a:pt x="2509" y="4857"/>
                    <a:pt x="2451" y="4915"/>
                  </a:cubicBezTo>
                  <a:cubicBezTo>
                    <a:pt x="2383" y="4972"/>
                    <a:pt x="2325" y="5040"/>
                    <a:pt x="2267" y="5098"/>
                  </a:cubicBezTo>
                  <a:cubicBezTo>
                    <a:pt x="2152" y="5214"/>
                    <a:pt x="2026" y="5329"/>
                    <a:pt x="1901" y="5435"/>
                  </a:cubicBezTo>
                  <a:cubicBezTo>
                    <a:pt x="1775" y="5551"/>
                    <a:pt x="1650" y="5648"/>
                    <a:pt x="1505" y="5744"/>
                  </a:cubicBezTo>
                  <a:cubicBezTo>
                    <a:pt x="1447" y="5783"/>
                    <a:pt x="1390" y="5831"/>
                    <a:pt x="1341" y="5870"/>
                  </a:cubicBezTo>
                  <a:cubicBezTo>
                    <a:pt x="1341" y="5628"/>
                    <a:pt x="1341" y="5378"/>
                    <a:pt x="1341" y="5127"/>
                  </a:cubicBezTo>
                  <a:cubicBezTo>
                    <a:pt x="1341" y="5069"/>
                    <a:pt x="1341" y="5001"/>
                    <a:pt x="1341" y="4943"/>
                  </a:cubicBezTo>
                  <a:cubicBezTo>
                    <a:pt x="1476" y="4760"/>
                    <a:pt x="1592" y="4558"/>
                    <a:pt x="1718" y="4355"/>
                  </a:cubicBezTo>
                  <a:cubicBezTo>
                    <a:pt x="1853" y="4152"/>
                    <a:pt x="2007" y="3940"/>
                    <a:pt x="2084" y="3709"/>
                  </a:cubicBezTo>
                  <a:cubicBezTo>
                    <a:pt x="2105" y="3653"/>
                    <a:pt x="2060" y="3612"/>
                    <a:pt x="2012" y="3612"/>
                  </a:cubicBezTo>
                  <a:cubicBezTo>
                    <a:pt x="1994" y="3612"/>
                    <a:pt x="1975" y="3618"/>
                    <a:pt x="1959" y="3632"/>
                  </a:cubicBezTo>
                  <a:cubicBezTo>
                    <a:pt x="1775" y="3796"/>
                    <a:pt x="1631" y="4027"/>
                    <a:pt x="1486" y="4220"/>
                  </a:cubicBezTo>
                  <a:cubicBezTo>
                    <a:pt x="1438" y="4288"/>
                    <a:pt x="1390" y="4355"/>
                    <a:pt x="1341" y="4423"/>
                  </a:cubicBezTo>
                  <a:cubicBezTo>
                    <a:pt x="1341" y="3998"/>
                    <a:pt x="1332" y="3574"/>
                    <a:pt x="1322" y="3149"/>
                  </a:cubicBezTo>
                  <a:cubicBezTo>
                    <a:pt x="1341" y="3111"/>
                    <a:pt x="1361" y="3072"/>
                    <a:pt x="1380" y="3024"/>
                  </a:cubicBezTo>
                  <a:cubicBezTo>
                    <a:pt x="1438" y="2937"/>
                    <a:pt x="1496" y="2860"/>
                    <a:pt x="1563" y="2773"/>
                  </a:cubicBezTo>
                  <a:cubicBezTo>
                    <a:pt x="1631" y="2686"/>
                    <a:pt x="1698" y="2599"/>
                    <a:pt x="1756" y="2493"/>
                  </a:cubicBezTo>
                  <a:cubicBezTo>
                    <a:pt x="1814" y="2406"/>
                    <a:pt x="1882" y="2291"/>
                    <a:pt x="1824" y="2185"/>
                  </a:cubicBezTo>
                  <a:cubicBezTo>
                    <a:pt x="1818" y="2173"/>
                    <a:pt x="1806" y="2169"/>
                    <a:pt x="1793" y="2169"/>
                  </a:cubicBezTo>
                  <a:cubicBezTo>
                    <a:pt x="1783" y="2169"/>
                    <a:pt x="1774" y="2171"/>
                    <a:pt x="1766" y="2175"/>
                  </a:cubicBezTo>
                  <a:cubicBezTo>
                    <a:pt x="1669" y="2214"/>
                    <a:pt x="1631" y="2329"/>
                    <a:pt x="1563" y="2406"/>
                  </a:cubicBezTo>
                  <a:cubicBezTo>
                    <a:pt x="1496" y="2493"/>
                    <a:pt x="1419" y="2570"/>
                    <a:pt x="1351" y="2657"/>
                  </a:cubicBezTo>
                  <a:cubicBezTo>
                    <a:pt x="1341" y="2677"/>
                    <a:pt x="1332" y="2686"/>
                    <a:pt x="1312" y="2705"/>
                  </a:cubicBezTo>
                  <a:cubicBezTo>
                    <a:pt x="1312" y="2474"/>
                    <a:pt x="1303" y="2242"/>
                    <a:pt x="1293" y="2001"/>
                  </a:cubicBezTo>
                  <a:cubicBezTo>
                    <a:pt x="1293" y="1914"/>
                    <a:pt x="1293" y="1828"/>
                    <a:pt x="1283" y="1731"/>
                  </a:cubicBezTo>
                  <a:cubicBezTo>
                    <a:pt x="1312" y="1673"/>
                    <a:pt x="1341" y="1606"/>
                    <a:pt x="1370" y="1548"/>
                  </a:cubicBezTo>
                  <a:cubicBezTo>
                    <a:pt x="1419" y="1413"/>
                    <a:pt x="1467" y="1278"/>
                    <a:pt x="1515" y="1143"/>
                  </a:cubicBezTo>
                  <a:cubicBezTo>
                    <a:pt x="1611" y="882"/>
                    <a:pt x="1737" y="603"/>
                    <a:pt x="1766" y="323"/>
                  </a:cubicBezTo>
                  <a:cubicBezTo>
                    <a:pt x="1771" y="283"/>
                    <a:pt x="1741" y="264"/>
                    <a:pt x="1709" y="264"/>
                  </a:cubicBezTo>
                  <a:cubicBezTo>
                    <a:pt x="1686" y="264"/>
                    <a:pt x="1662" y="274"/>
                    <a:pt x="1650" y="294"/>
                  </a:cubicBezTo>
                  <a:cubicBezTo>
                    <a:pt x="1563" y="410"/>
                    <a:pt x="1505" y="554"/>
                    <a:pt x="1447" y="680"/>
                  </a:cubicBezTo>
                  <a:cubicBezTo>
                    <a:pt x="1390" y="815"/>
                    <a:pt x="1341" y="950"/>
                    <a:pt x="1293" y="1085"/>
                  </a:cubicBezTo>
                  <a:cubicBezTo>
                    <a:pt x="1274" y="1123"/>
                    <a:pt x="1264" y="1172"/>
                    <a:pt x="1245" y="1210"/>
                  </a:cubicBezTo>
                  <a:cubicBezTo>
                    <a:pt x="1235" y="1066"/>
                    <a:pt x="1226" y="931"/>
                    <a:pt x="1216" y="786"/>
                  </a:cubicBezTo>
                  <a:cubicBezTo>
                    <a:pt x="1206" y="651"/>
                    <a:pt x="1206" y="516"/>
                    <a:pt x="1197" y="390"/>
                  </a:cubicBezTo>
                  <a:cubicBezTo>
                    <a:pt x="1187" y="275"/>
                    <a:pt x="1177" y="140"/>
                    <a:pt x="1129" y="33"/>
                  </a:cubicBezTo>
                  <a:cubicBezTo>
                    <a:pt x="1117" y="10"/>
                    <a:pt x="1098" y="1"/>
                    <a:pt x="1077" y="1"/>
                  </a:cubicBezTo>
                  <a:close/>
                </a:path>
              </a:pathLst>
            </a:custGeom>
            <a:solidFill>
              <a:srgbClr val="350B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0" name="Google Shape;1040;p28"/>
          <p:cNvGrpSpPr/>
          <p:nvPr/>
        </p:nvGrpSpPr>
        <p:grpSpPr>
          <a:xfrm flipH="1">
            <a:off x="844145" y="4153410"/>
            <a:ext cx="307985" cy="631752"/>
            <a:chOff x="1705414" y="2870585"/>
            <a:chExt cx="376326" cy="771841"/>
          </a:xfrm>
        </p:grpSpPr>
        <p:sp>
          <p:nvSpPr>
            <p:cNvPr id="1041" name="Google Shape;1041;p28"/>
            <p:cNvSpPr/>
            <p:nvPr/>
          </p:nvSpPr>
          <p:spPr>
            <a:xfrm>
              <a:off x="1705414" y="2870585"/>
              <a:ext cx="376326" cy="472830"/>
            </a:xfrm>
            <a:custGeom>
              <a:avLst/>
              <a:gdLst/>
              <a:ahLst/>
              <a:cxnLst/>
              <a:rect l="l" t="t" r="r" b="b"/>
              <a:pathLst>
                <a:path w="4574" h="8226" extrusionOk="0">
                  <a:moveTo>
                    <a:pt x="1849" y="1"/>
                  </a:moveTo>
                  <a:cubicBezTo>
                    <a:pt x="1818" y="1"/>
                    <a:pt x="1787" y="4"/>
                    <a:pt x="1756" y="9"/>
                  </a:cubicBezTo>
                  <a:cubicBezTo>
                    <a:pt x="1399" y="86"/>
                    <a:pt x="1332" y="462"/>
                    <a:pt x="1255" y="761"/>
                  </a:cubicBezTo>
                  <a:cubicBezTo>
                    <a:pt x="637" y="3096"/>
                    <a:pt x="223" y="5479"/>
                    <a:pt x="10" y="7890"/>
                  </a:cubicBezTo>
                  <a:cubicBezTo>
                    <a:pt x="1" y="8064"/>
                    <a:pt x="165" y="8199"/>
                    <a:pt x="319" y="8199"/>
                  </a:cubicBezTo>
                  <a:cubicBezTo>
                    <a:pt x="904" y="8216"/>
                    <a:pt x="1488" y="8226"/>
                    <a:pt x="2070" y="8226"/>
                  </a:cubicBezTo>
                  <a:cubicBezTo>
                    <a:pt x="2783" y="8226"/>
                    <a:pt x="3495" y="8211"/>
                    <a:pt x="4207" y="8180"/>
                  </a:cubicBezTo>
                  <a:cubicBezTo>
                    <a:pt x="4409" y="8180"/>
                    <a:pt x="4573" y="7987"/>
                    <a:pt x="4515" y="7784"/>
                  </a:cubicBezTo>
                  <a:cubicBezTo>
                    <a:pt x="4361" y="7234"/>
                    <a:pt x="4207" y="6675"/>
                    <a:pt x="4052" y="6125"/>
                  </a:cubicBezTo>
                  <a:cubicBezTo>
                    <a:pt x="3782" y="5141"/>
                    <a:pt x="3512" y="4167"/>
                    <a:pt x="3232" y="3183"/>
                  </a:cubicBezTo>
                  <a:cubicBezTo>
                    <a:pt x="3097" y="2700"/>
                    <a:pt x="2962" y="2208"/>
                    <a:pt x="2818" y="1726"/>
                  </a:cubicBezTo>
                  <a:cubicBezTo>
                    <a:pt x="2750" y="1475"/>
                    <a:pt x="2673" y="1234"/>
                    <a:pt x="2596" y="993"/>
                  </a:cubicBezTo>
                  <a:cubicBezTo>
                    <a:pt x="2547" y="868"/>
                    <a:pt x="2509" y="742"/>
                    <a:pt x="2461" y="617"/>
                  </a:cubicBezTo>
                  <a:cubicBezTo>
                    <a:pt x="2412" y="491"/>
                    <a:pt x="2354" y="395"/>
                    <a:pt x="2287" y="279"/>
                  </a:cubicBezTo>
                  <a:cubicBezTo>
                    <a:pt x="2287" y="269"/>
                    <a:pt x="2277" y="260"/>
                    <a:pt x="2277" y="260"/>
                  </a:cubicBezTo>
                  <a:cubicBezTo>
                    <a:pt x="2258" y="212"/>
                    <a:pt x="2239" y="183"/>
                    <a:pt x="2210" y="154"/>
                  </a:cubicBezTo>
                  <a:cubicBezTo>
                    <a:pt x="2116" y="52"/>
                    <a:pt x="1983" y="1"/>
                    <a:pt x="1849" y="1"/>
                  </a:cubicBezTo>
                  <a:close/>
                </a:path>
              </a:pathLst>
            </a:custGeom>
            <a:solidFill>
              <a:srgbClr val="7EA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1705414" y="3157178"/>
              <a:ext cx="376326" cy="186235"/>
            </a:xfrm>
            <a:custGeom>
              <a:avLst/>
              <a:gdLst/>
              <a:ahLst/>
              <a:cxnLst/>
              <a:rect l="l" t="t" r="r" b="b"/>
              <a:pathLst>
                <a:path w="4574" h="3240" extrusionOk="0">
                  <a:moveTo>
                    <a:pt x="367" y="1"/>
                  </a:moveTo>
                  <a:cubicBezTo>
                    <a:pt x="213" y="965"/>
                    <a:pt x="97" y="1930"/>
                    <a:pt x="10" y="2904"/>
                  </a:cubicBezTo>
                  <a:cubicBezTo>
                    <a:pt x="1" y="3078"/>
                    <a:pt x="165" y="3213"/>
                    <a:pt x="319" y="3213"/>
                  </a:cubicBezTo>
                  <a:cubicBezTo>
                    <a:pt x="904" y="3230"/>
                    <a:pt x="1488" y="3240"/>
                    <a:pt x="2070" y="3240"/>
                  </a:cubicBezTo>
                  <a:cubicBezTo>
                    <a:pt x="2783" y="3240"/>
                    <a:pt x="3495" y="3225"/>
                    <a:pt x="4207" y="3194"/>
                  </a:cubicBezTo>
                  <a:cubicBezTo>
                    <a:pt x="4409" y="3194"/>
                    <a:pt x="4573" y="3001"/>
                    <a:pt x="4515" y="2798"/>
                  </a:cubicBezTo>
                  <a:cubicBezTo>
                    <a:pt x="4361" y="2248"/>
                    <a:pt x="4207" y="1689"/>
                    <a:pt x="4052" y="1139"/>
                  </a:cubicBezTo>
                  <a:cubicBezTo>
                    <a:pt x="4023" y="1033"/>
                    <a:pt x="3994" y="927"/>
                    <a:pt x="3965" y="821"/>
                  </a:cubicBezTo>
                  <a:cubicBezTo>
                    <a:pt x="3715" y="927"/>
                    <a:pt x="3416" y="975"/>
                    <a:pt x="3242" y="994"/>
                  </a:cubicBezTo>
                  <a:cubicBezTo>
                    <a:pt x="3087" y="1017"/>
                    <a:pt x="2939" y="1028"/>
                    <a:pt x="2794" y="1028"/>
                  </a:cubicBezTo>
                  <a:cubicBezTo>
                    <a:pt x="2314" y="1028"/>
                    <a:pt x="1878" y="908"/>
                    <a:pt x="1419" y="686"/>
                  </a:cubicBezTo>
                  <a:cubicBezTo>
                    <a:pt x="1043" y="502"/>
                    <a:pt x="686" y="271"/>
                    <a:pt x="367" y="1"/>
                  </a:cubicBezTo>
                  <a:close/>
                </a:path>
              </a:pathLst>
            </a:custGeom>
            <a:solidFill>
              <a:srgbClr val="5C8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1780037" y="2959563"/>
              <a:ext cx="221484" cy="682862"/>
            </a:xfrm>
            <a:custGeom>
              <a:avLst/>
              <a:gdLst/>
              <a:ahLst/>
              <a:cxnLst/>
              <a:rect l="l" t="t" r="r" b="b"/>
              <a:pathLst>
                <a:path w="2692" h="11880" extrusionOk="0">
                  <a:moveTo>
                    <a:pt x="1077" y="1"/>
                  </a:moveTo>
                  <a:cubicBezTo>
                    <a:pt x="1047" y="1"/>
                    <a:pt x="1015" y="20"/>
                    <a:pt x="1004" y="43"/>
                  </a:cubicBezTo>
                  <a:cubicBezTo>
                    <a:pt x="955" y="159"/>
                    <a:pt x="955" y="313"/>
                    <a:pt x="955" y="439"/>
                  </a:cubicBezTo>
                  <a:cubicBezTo>
                    <a:pt x="955" y="574"/>
                    <a:pt x="955" y="718"/>
                    <a:pt x="946" y="853"/>
                  </a:cubicBezTo>
                  <a:cubicBezTo>
                    <a:pt x="946" y="1017"/>
                    <a:pt x="946" y="1191"/>
                    <a:pt x="936" y="1355"/>
                  </a:cubicBezTo>
                  <a:cubicBezTo>
                    <a:pt x="927" y="1403"/>
                    <a:pt x="927" y="1442"/>
                    <a:pt x="917" y="1490"/>
                  </a:cubicBezTo>
                  <a:cubicBezTo>
                    <a:pt x="907" y="1451"/>
                    <a:pt x="888" y="1403"/>
                    <a:pt x="878" y="1365"/>
                  </a:cubicBezTo>
                  <a:cubicBezTo>
                    <a:pt x="830" y="1239"/>
                    <a:pt x="792" y="1123"/>
                    <a:pt x="743" y="998"/>
                  </a:cubicBezTo>
                  <a:cubicBezTo>
                    <a:pt x="695" y="873"/>
                    <a:pt x="647" y="747"/>
                    <a:pt x="570" y="631"/>
                  </a:cubicBezTo>
                  <a:cubicBezTo>
                    <a:pt x="562" y="616"/>
                    <a:pt x="545" y="608"/>
                    <a:pt x="527" y="608"/>
                  </a:cubicBezTo>
                  <a:cubicBezTo>
                    <a:pt x="501" y="608"/>
                    <a:pt x="473" y="626"/>
                    <a:pt x="473" y="660"/>
                  </a:cubicBezTo>
                  <a:cubicBezTo>
                    <a:pt x="483" y="795"/>
                    <a:pt x="531" y="921"/>
                    <a:pt x="570" y="1046"/>
                  </a:cubicBezTo>
                  <a:cubicBezTo>
                    <a:pt x="608" y="1172"/>
                    <a:pt x="647" y="1297"/>
                    <a:pt x="685" y="1422"/>
                  </a:cubicBezTo>
                  <a:cubicBezTo>
                    <a:pt x="734" y="1548"/>
                    <a:pt x="772" y="1673"/>
                    <a:pt x="811" y="1799"/>
                  </a:cubicBezTo>
                  <a:cubicBezTo>
                    <a:pt x="830" y="1876"/>
                    <a:pt x="859" y="1953"/>
                    <a:pt x="888" y="2030"/>
                  </a:cubicBezTo>
                  <a:cubicBezTo>
                    <a:pt x="888" y="2069"/>
                    <a:pt x="888" y="2107"/>
                    <a:pt x="888" y="2146"/>
                  </a:cubicBezTo>
                  <a:cubicBezTo>
                    <a:pt x="869" y="2484"/>
                    <a:pt x="859" y="2831"/>
                    <a:pt x="859" y="3178"/>
                  </a:cubicBezTo>
                  <a:cubicBezTo>
                    <a:pt x="840" y="3140"/>
                    <a:pt x="830" y="3111"/>
                    <a:pt x="811" y="3072"/>
                  </a:cubicBezTo>
                  <a:cubicBezTo>
                    <a:pt x="753" y="2947"/>
                    <a:pt x="695" y="2821"/>
                    <a:pt x="628" y="2696"/>
                  </a:cubicBezTo>
                  <a:cubicBezTo>
                    <a:pt x="570" y="2580"/>
                    <a:pt x="512" y="2435"/>
                    <a:pt x="406" y="2358"/>
                  </a:cubicBezTo>
                  <a:cubicBezTo>
                    <a:pt x="395" y="2347"/>
                    <a:pt x="380" y="2342"/>
                    <a:pt x="366" y="2342"/>
                  </a:cubicBezTo>
                  <a:cubicBezTo>
                    <a:pt x="343" y="2342"/>
                    <a:pt x="322" y="2357"/>
                    <a:pt x="328" y="2387"/>
                  </a:cubicBezTo>
                  <a:cubicBezTo>
                    <a:pt x="328" y="2522"/>
                    <a:pt x="396" y="2648"/>
                    <a:pt x="444" y="2773"/>
                  </a:cubicBezTo>
                  <a:cubicBezTo>
                    <a:pt x="502" y="2898"/>
                    <a:pt x="550" y="3033"/>
                    <a:pt x="599" y="3169"/>
                  </a:cubicBezTo>
                  <a:cubicBezTo>
                    <a:pt x="647" y="3294"/>
                    <a:pt x="695" y="3429"/>
                    <a:pt x="734" y="3564"/>
                  </a:cubicBezTo>
                  <a:cubicBezTo>
                    <a:pt x="753" y="3632"/>
                    <a:pt x="782" y="3747"/>
                    <a:pt x="840" y="3815"/>
                  </a:cubicBezTo>
                  <a:cubicBezTo>
                    <a:pt x="840" y="4259"/>
                    <a:pt x="840" y="4702"/>
                    <a:pt x="840" y="5136"/>
                  </a:cubicBezTo>
                  <a:cubicBezTo>
                    <a:pt x="772" y="5001"/>
                    <a:pt x="705" y="4866"/>
                    <a:pt x="637" y="4722"/>
                  </a:cubicBezTo>
                  <a:cubicBezTo>
                    <a:pt x="541" y="4519"/>
                    <a:pt x="454" y="4316"/>
                    <a:pt x="377" y="4104"/>
                  </a:cubicBezTo>
                  <a:cubicBezTo>
                    <a:pt x="300" y="3921"/>
                    <a:pt x="232" y="3718"/>
                    <a:pt x="87" y="3574"/>
                  </a:cubicBezTo>
                  <a:cubicBezTo>
                    <a:pt x="83" y="3570"/>
                    <a:pt x="76" y="3567"/>
                    <a:pt x="69" y="3567"/>
                  </a:cubicBezTo>
                  <a:cubicBezTo>
                    <a:pt x="59" y="3567"/>
                    <a:pt x="49" y="3572"/>
                    <a:pt x="49" y="3583"/>
                  </a:cubicBezTo>
                  <a:cubicBezTo>
                    <a:pt x="0" y="3796"/>
                    <a:pt x="68" y="4017"/>
                    <a:pt x="136" y="4210"/>
                  </a:cubicBezTo>
                  <a:cubicBezTo>
                    <a:pt x="213" y="4423"/>
                    <a:pt x="300" y="4635"/>
                    <a:pt x="386" y="4837"/>
                  </a:cubicBezTo>
                  <a:cubicBezTo>
                    <a:pt x="483" y="5059"/>
                    <a:pt x="589" y="5262"/>
                    <a:pt x="705" y="5474"/>
                  </a:cubicBezTo>
                  <a:cubicBezTo>
                    <a:pt x="753" y="5542"/>
                    <a:pt x="792" y="5628"/>
                    <a:pt x="840" y="5706"/>
                  </a:cubicBezTo>
                  <a:cubicBezTo>
                    <a:pt x="840" y="6284"/>
                    <a:pt x="840" y="6873"/>
                    <a:pt x="840" y="7452"/>
                  </a:cubicBezTo>
                  <a:lnTo>
                    <a:pt x="840" y="9545"/>
                  </a:lnTo>
                  <a:cubicBezTo>
                    <a:pt x="840" y="10249"/>
                    <a:pt x="830" y="10944"/>
                    <a:pt x="849" y="11648"/>
                  </a:cubicBezTo>
                  <a:cubicBezTo>
                    <a:pt x="854" y="11802"/>
                    <a:pt x="972" y="11879"/>
                    <a:pt x="1091" y="11879"/>
                  </a:cubicBezTo>
                  <a:cubicBezTo>
                    <a:pt x="1209" y="11879"/>
                    <a:pt x="1327" y="11802"/>
                    <a:pt x="1332" y="11648"/>
                  </a:cubicBezTo>
                  <a:cubicBezTo>
                    <a:pt x="1361" y="10857"/>
                    <a:pt x="1341" y="10056"/>
                    <a:pt x="1341" y="9265"/>
                  </a:cubicBezTo>
                  <a:cubicBezTo>
                    <a:pt x="1341" y="8272"/>
                    <a:pt x="1341" y="7278"/>
                    <a:pt x="1341" y="6275"/>
                  </a:cubicBezTo>
                  <a:cubicBezTo>
                    <a:pt x="1399" y="6236"/>
                    <a:pt x="1447" y="6188"/>
                    <a:pt x="1505" y="6149"/>
                  </a:cubicBezTo>
                  <a:cubicBezTo>
                    <a:pt x="1573" y="6091"/>
                    <a:pt x="1640" y="6043"/>
                    <a:pt x="1708" y="5976"/>
                  </a:cubicBezTo>
                  <a:cubicBezTo>
                    <a:pt x="1824" y="5860"/>
                    <a:pt x="1949" y="5744"/>
                    <a:pt x="2074" y="5619"/>
                  </a:cubicBezTo>
                  <a:cubicBezTo>
                    <a:pt x="2190" y="5503"/>
                    <a:pt x="2316" y="5378"/>
                    <a:pt x="2431" y="5243"/>
                  </a:cubicBezTo>
                  <a:cubicBezTo>
                    <a:pt x="2480" y="5185"/>
                    <a:pt x="2538" y="5127"/>
                    <a:pt x="2586" y="5059"/>
                  </a:cubicBezTo>
                  <a:cubicBezTo>
                    <a:pt x="2644" y="4992"/>
                    <a:pt x="2673" y="4934"/>
                    <a:pt x="2692" y="4847"/>
                  </a:cubicBezTo>
                  <a:cubicBezTo>
                    <a:pt x="2692" y="4821"/>
                    <a:pt x="2676" y="4788"/>
                    <a:pt x="2653" y="4788"/>
                  </a:cubicBezTo>
                  <a:cubicBezTo>
                    <a:pt x="2650" y="4788"/>
                    <a:pt x="2647" y="4788"/>
                    <a:pt x="2644" y="4789"/>
                  </a:cubicBezTo>
                  <a:cubicBezTo>
                    <a:pt x="2557" y="4818"/>
                    <a:pt x="2509" y="4857"/>
                    <a:pt x="2451" y="4915"/>
                  </a:cubicBezTo>
                  <a:cubicBezTo>
                    <a:pt x="2383" y="4972"/>
                    <a:pt x="2325" y="5040"/>
                    <a:pt x="2267" y="5098"/>
                  </a:cubicBezTo>
                  <a:cubicBezTo>
                    <a:pt x="2152" y="5214"/>
                    <a:pt x="2026" y="5329"/>
                    <a:pt x="1901" y="5435"/>
                  </a:cubicBezTo>
                  <a:cubicBezTo>
                    <a:pt x="1775" y="5551"/>
                    <a:pt x="1650" y="5648"/>
                    <a:pt x="1505" y="5744"/>
                  </a:cubicBezTo>
                  <a:cubicBezTo>
                    <a:pt x="1447" y="5783"/>
                    <a:pt x="1390" y="5831"/>
                    <a:pt x="1341" y="5870"/>
                  </a:cubicBezTo>
                  <a:cubicBezTo>
                    <a:pt x="1341" y="5628"/>
                    <a:pt x="1341" y="5378"/>
                    <a:pt x="1341" y="5127"/>
                  </a:cubicBezTo>
                  <a:cubicBezTo>
                    <a:pt x="1341" y="5069"/>
                    <a:pt x="1341" y="5001"/>
                    <a:pt x="1341" y="4943"/>
                  </a:cubicBezTo>
                  <a:cubicBezTo>
                    <a:pt x="1476" y="4760"/>
                    <a:pt x="1592" y="4558"/>
                    <a:pt x="1718" y="4355"/>
                  </a:cubicBezTo>
                  <a:cubicBezTo>
                    <a:pt x="1853" y="4152"/>
                    <a:pt x="2007" y="3940"/>
                    <a:pt x="2084" y="3709"/>
                  </a:cubicBezTo>
                  <a:cubicBezTo>
                    <a:pt x="2105" y="3653"/>
                    <a:pt x="2060" y="3612"/>
                    <a:pt x="2012" y="3612"/>
                  </a:cubicBezTo>
                  <a:cubicBezTo>
                    <a:pt x="1994" y="3612"/>
                    <a:pt x="1975" y="3618"/>
                    <a:pt x="1959" y="3632"/>
                  </a:cubicBezTo>
                  <a:cubicBezTo>
                    <a:pt x="1775" y="3796"/>
                    <a:pt x="1631" y="4027"/>
                    <a:pt x="1486" y="4220"/>
                  </a:cubicBezTo>
                  <a:cubicBezTo>
                    <a:pt x="1438" y="4288"/>
                    <a:pt x="1390" y="4355"/>
                    <a:pt x="1341" y="4423"/>
                  </a:cubicBezTo>
                  <a:cubicBezTo>
                    <a:pt x="1341" y="3998"/>
                    <a:pt x="1332" y="3574"/>
                    <a:pt x="1322" y="3149"/>
                  </a:cubicBezTo>
                  <a:cubicBezTo>
                    <a:pt x="1341" y="3111"/>
                    <a:pt x="1361" y="3072"/>
                    <a:pt x="1380" y="3024"/>
                  </a:cubicBezTo>
                  <a:cubicBezTo>
                    <a:pt x="1438" y="2937"/>
                    <a:pt x="1496" y="2860"/>
                    <a:pt x="1563" y="2773"/>
                  </a:cubicBezTo>
                  <a:cubicBezTo>
                    <a:pt x="1631" y="2686"/>
                    <a:pt x="1698" y="2599"/>
                    <a:pt x="1756" y="2493"/>
                  </a:cubicBezTo>
                  <a:cubicBezTo>
                    <a:pt x="1814" y="2406"/>
                    <a:pt x="1882" y="2291"/>
                    <a:pt x="1824" y="2185"/>
                  </a:cubicBezTo>
                  <a:cubicBezTo>
                    <a:pt x="1818" y="2173"/>
                    <a:pt x="1806" y="2169"/>
                    <a:pt x="1793" y="2169"/>
                  </a:cubicBezTo>
                  <a:cubicBezTo>
                    <a:pt x="1783" y="2169"/>
                    <a:pt x="1774" y="2171"/>
                    <a:pt x="1766" y="2175"/>
                  </a:cubicBezTo>
                  <a:cubicBezTo>
                    <a:pt x="1669" y="2214"/>
                    <a:pt x="1631" y="2329"/>
                    <a:pt x="1563" y="2406"/>
                  </a:cubicBezTo>
                  <a:cubicBezTo>
                    <a:pt x="1496" y="2493"/>
                    <a:pt x="1419" y="2570"/>
                    <a:pt x="1351" y="2657"/>
                  </a:cubicBezTo>
                  <a:cubicBezTo>
                    <a:pt x="1341" y="2677"/>
                    <a:pt x="1332" y="2686"/>
                    <a:pt x="1312" y="2705"/>
                  </a:cubicBezTo>
                  <a:cubicBezTo>
                    <a:pt x="1312" y="2474"/>
                    <a:pt x="1303" y="2242"/>
                    <a:pt x="1293" y="2001"/>
                  </a:cubicBezTo>
                  <a:cubicBezTo>
                    <a:pt x="1293" y="1914"/>
                    <a:pt x="1293" y="1828"/>
                    <a:pt x="1283" y="1731"/>
                  </a:cubicBezTo>
                  <a:cubicBezTo>
                    <a:pt x="1312" y="1673"/>
                    <a:pt x="1341" y="1606"/>
                    <a:pt x="1370" y="1548"/>
                  </a:cubicBezTo>
                  <a:cubicBezTo>
                    <a:pt x="1419" y="1413"/>
                    <a:pt x="1467" y="1278"/>
                    <a:pt x="1515" y="1143"/>
                  </a:cubicBezTo>
                  <a:cubicBezTo>
                    <a:pt x="1611" y="882"/>
                    <a:pt x="1737" y="603"/>
                    <a:pt x="1766" y="323"/>
                  </a:cubicBezTo>
                  <a:cubicBezTo>
                    <a:pt x="1771" y="283"/>
                    <a:pt x="1741" y="264"/>
                    <a:pt x="1709" y="264"/>
                  </a:cubicBezTo>
                  <a:cubicBezTo>
                    <a:pt x="1686" y="264"/>
                    <a:pt x="1662" y="274"/>
                    <a:pt x="1650" y="294"/>
                  </a:cubicBezTo>
                  <a:cubicBezTo>
                    <a:pt x="1563" y="410"/>
                    <a:pt x="1505" y="554"/>
                    <a:pt x="1447" y="680"/>
                  </a:cubicBezTo>
                  <a:cubicBezTo>
                    <a:pt x="1390" y="815"/>
                    <a:pt x="1341" y="950"/>
                    <a:pt x="1293" y="1085"/>
                  </a:cubicBezTo>
                  <a:cubicBezTo>
                    <a:pt x="1274" y="1123"/>
                    <a:pt x="1264" y="1172"/>
                    <a:pt x="1245" y="1210"/>
                  </a:cubicBezTo>
                  <a:cubicBezTo>
                    <a:pt x="1235" y="1066"/>
                    <a:pt x="1226" y="931"/>
                    <a:pt x="1216" y="786"/>
                  </a:cubicBezTo>
                  <a:cubicBezTo>
                    <a:pt x="1206" y="651"/>
                    <a:pt x="1206" y="516"/>
                    <a:pt x="1197" y="390"/>
                  </a:cubicBezTo>
                  <a:cubicBezTo>
                    <a:pt x="1187" y="275"/>
                    <a:pt x="1177" y="140"/>
                    <a:pt x="1129" y="33"/>
                  </a:cubicBezTo>
                  <a:cubicBezTo>
                    <a:pt x="1117" y="10"/>
                    <a:pt x="1098" y="1"/>
                    <a:pt x="1077" y="1"/>
                  </a:cubicBezTo>
                  <a:close/>
                </a:path>
              </a:pathLst>
            </a:custGeom>
            <a:solidFill>
              <a:srgbClr val="350B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_AND_TWO_COLUMNS_2"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35"/>
          <p:cNvSpPr txBox="1">
            <a:spLocks noGrp="1"/>
          </p:cNvSpPr>
          <p:nvPr>
            <p:ph type="body" idx="1"/>
          </p:nvPr>
        </p:nvSpPr>
        <p:spPr>
          <a:xfrm>
            <a:off x="713225" y="1128875"/>
            <a:ext cx="7717500" cy="29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98" name="Google Shape;1298;p3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TWO_COLUMNS_2_1"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37"/>
          <p:cNvSpPr txBox="1">
            <a:spLocks noGrp="1"/>
          </p:cNvSpPr>
          <p:nvPr>
            <p:ph type="body" idx="1"/>
          </p:nvPr>
        </p:nvSpPr>
        <p:spPr>
          <a:xfrm>
            <a:off x="797775" y="1451275"/>
            <a:ext cx="3768900" cy="28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Poppins"/>
              <a:buChar char="●"/>
              <a:defRPr sz="14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2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2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1337" name="Google Shape;1337;p3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8" name="Google Shape;1338;p37"/>
          <p:cNvSpPr txBox="1">
            <a:spLocks noGrp="1"/>
          </p:cNvSpPr>
          <p:nvPr>
            <p:ph type="title" idx="2"/>
          </p:nvPr>
        </p:nvSpPr>
        <p:spPr>
          <a:xfrm>
            <a:off x="4929822" y="1451275"/>
            <a:ext cx="3416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9" name="Google Shape;1339;p37"/>
          <p:cNvSpPr/>
          <p:nvPr/>
        </p:nvSpPr>
        <p:spPr>
          <a:xfrm>
            <a:off x="8346237" y="502588"/>
            <a:ext cx="217782" cy="216594"/>
          </a:xfrm>
          <a:custGeom>
            <a:avLst/>
            <a:gdLst/>
            <a:ahLst/>
            <a:cxnLst/>
            <a:rect l="l" t="t" r="r" b="b"/>
            <a:pathLst>
              <a:path w="4582" h="4557" extrusionOk="0">
                <a:moveTo>
                  <a:pt x="2531" y="557"/>
                </a:moveTo>
                <a:cubicBezTo>
                  <a:pt x="2683" y="583"/>
                  <a:pt x="2822" y="633"/>
                  <a:pt x="2974" y="684"/>
                </a:cubicBezTo>
                <a:cubicBezTo>
                  <a:pt x="3113" y="747"/>
                  <a:pt x="3240" y="823"/>
                  <a:pt x="3354" y="912"/>
                </a:cubicBezTo>
                <a:cubicBezTo>
                  <a:pt x="3480" y="1000"/>
                  <a:pt x="3581" y="1114"/>
                  <a:pt x="3683" y="1228"/>
                </a:cubicBezTo>
                <a:cubicBezTo>
                  <a:pt x="3759" y="1342"/>
                  <a:pt x="3834" y="1468"/>
                  <a:pt x="3898" y="1608"/>
                </a:cubicBezTo>
                <a:cubicBezTo>
                  <a:pt x="3948" y="1747"/>
                  <a:pt x="3986" y="1899"/>
                  <a:pt x="4012" y="2038"/>
                </a:cubicBezTo>
                <a:cubicBezTo>
                  <a:pt x="4037" y="2202"/>
                  <a:pt x="4037" y="2354"/>
                  <a:pt x="4012" y="2519"/>
                </a:cubicBezTo>
                <a:cubicBezTo>
                  <a:pt x="3986" y="2671"/>
                  <a:pt x="3948" y="2810"/>
                  <a:pt x="3898" y="2949"/>
                </a:cubicBezTo>
                <a:cubicBezTo>
                  <a:pt x="3834" y="3088"/>
                  <a:pt x="3759" y="3215"/>
                  <a:pt x="3670" y="3341"/>
                </a:cubicBezTo>
                <a:cubicBezTo>
                  <a:pt x="3581" y="3455"/>
                  <a:pt x="3480" y="3556"/>
                  <a:pt x="3366" y="3645"/>
                </a:cubicBezTo>
                <a:cubicBezTo>
                  <a:pt x="3240" y="3734"/>
                  <a:pt x="3113" y="3822"/>
                  <a:pt x="2961" y="3885"/>
                </a:cubicBezTo>
                <a:cubicBezTo>
                  <a:pt x="2822" y="3936"/>
                  <a:pt x="2683" y="3974"/>
                  <a:pt x="2544" y="3999"/>
                </a:cubicBezTo>
                <a:cubicBezTo>
                  <a:pt x="2468" y="4012"/>
                  <a:pt x="2379" y="4012"/>
                  <a:pt x="2303" y="4012"/>
                </a:cubicBezTo>
                <a:cubicBezTo>
                  <a:pt x="2227" y="4012"/>
                  <a:pt x="2152" y="4012"/>
                  <a:pt x="2076" y="3999"/>
                </a:cubicBezTo>
                <a:cubicBezTo>
                  <a:pt x="1911" y="3974"/>
                  <a:pt x="1759" y="3936"/>
                  <a:pt x="1620" y="3873"/>
                </a:cubicBezTo>
                <a:cubicBezTo>
                  <a:pt x="1494" y="3809"/>
                  <a:pt x="1367" y="3746"/>
                  <a:pt x="1253" y="3658"/>
                </a:cubicBezTo>
                <a:cubicBezTo>
                  <a:pt x="1165" y="3594"/>
                  <a:pt x="1101" y="3531"/>
                  <a:pt x="1038" y="3455"/>
                </a:cubicBezTo>
                <a:cubicBezTo>
                  <a:pt x="1000" y="3417"/>
                  <a:pt x="962" y="3379"/>
                  <a:pt x="924" y="3341"/>
                </a:cubicBezTo>
                <a:cubicBezTo>
                  <a:pt x="836" y="3215"/>
                  <a:pt x="760" y="3088"/>
                  <a:pt x="709" y="2962"/>
                </a:cubicBezTo>
                <a:cubicBezTo>
                  <a:pt x="646" y="2822"/>
                  <a:pt x="608" y="2671"/>
                  <a:pt x="582" y="2519"/>
                </a:cubicBezTo>
                <a:lnTo>
                  <a:pt x="582" y="2506"/>
                </a:lnTo>
                <a:lnTo>
                  <a:pt x="582" y="2481"/>
                </a:lnTo>
                <a:lnTo>
                  <a:pt x="570" y="2455"/>
                </a:lnTo>
                <a:lnTo>
                  <a:pt x="570" y="2430"/>
                </a:lnTo>
                <a:lnTo>
                  <a:pt x="570" y="2405"/>
                </a:lnTo>
                <a:lnTo>
                  <a:pt x="570" y="2380"/>
                </a:lnTo>
                <a:lnTo>
                  <a:pt x="570" y="2342"/>
                </a:lnTo>
                <a:lnTo>
                  <a:pt x="570" y="2304"/>
                </a:lnTo>
                <a:cubicBezTo>
                  <a:pt x="570" y="2304"/>
                  <a:pt x="570" y="2291"/>
                  <a:pt x="570" y="2291"/>
                </a:cubicBezTo>
                <a:cubicBezTo>
                  <a:pt x="570" y="2266"/>
                  <a:pt x="570" y="2266"/>
                  <a:pt x="570" y="2253"/>
                </a:cubicBezTo>
                <a:cubicBezTo>
                  <a:pt x="570" y="2177"/>
                  <a:pt x="582" y="2114"/>
                  <a:pt x="582" y="2051"/>
                </a:cubicBezTo>
                <a:cubicBezTo>
                  <a:pt x="582" y="2038"/>
                  <a:pt x="582" y="2025"/>
                  <a:pt x="582" y="2025"/>
                </a:cubicBezTo>
                <a:cubicBezTo>
                  <a:pt x="608" y="1924"/>
                  <a:pt x="633" y="1835"/>
                  <a:pt x="658" y="1747"/>
                </a:cubicBezTo>
                <a:cubicBezTo>
                  <a:pt x="671" y="1696"/>
                  <a:pt x="684" y="1658"/>
                  <a:pt x="709" y="1608"/>
                </a:cubicBezTo>
                <a:cubicBezTo>
                  <a:pt x="747" y="1506"/>
                  <a:pt x="810" y="1405"/>
                  <a:pt x="861" y="1317"/>
                </a:cubicBezTo>
                <a:cubicBezTo>
                  <a:pt x="899" y="1266"/>
                  <a:pt x="911" y="1241"/>
                  <a:pt x="937" y="1215"/>
                </a:cubicBezTo>
                <a:cubicBezTo>
                  <a:pt x="1025" y="1114"/>
                  <a:pt x="1127" y="1013"/>
                  <a:pt x="1240" y="912"/>
                </a:cubicBezTo>
                <a:cubicBezTo>
                  <a:pt x="1367" y="823"/>
                  <a:pt x="1494" y="747"/>
                  <a:pt x="1633" y="684"/>
                </a:cubicBezTo>
                <a:cubicBezTo>
                  <a:pt x="1772" y="633"/>
                  <a:pt x="1911" y="583"/>
                  <a:pt x="2063" y="570"/>
                </a:cubicBezTo>
                <a:cubicBezTo>
                  <a:pt x="2139" y="557"/>
                  <a:pt x="2215" y="557"/>
                  <a:pt x="2303" y="557"/>
                </a:cubicBezTo>
                <a:close/>
                <a:moveTo>
                  <a:pt x="2291" y="1"/>
                </a:moveTo>
                <a:cubicBezTo>
                  <a:pt x="2253" y="1"/>
                  <a:pt x="2202" y="13"/>
                  <a:pt x="2164" y="13"/>
                </a:cubicBezTo>
                <a:cubicBezTo>
                  <a:pt x="1607" y="39"/>
                  <a:pt x="1089" y="279"/>
                  <a:pt x="684" y="684"/>
                </a:cubicBezTo>
                <a:lnTo>
                  <a:pt x="658" y="709"/>
                </a:lnTo>
                <a:lnTo>
                  <a:pt x="633" y="735"/>
                </a:lnTo>
                <a:lnTo>
                  <a:pt x="620" y="747"/>
                </a:lnTo>
                <a:lnTo>
                  <a:pt x="608" y="773"/>
                </a:lnTo>
                <a:lnTo>
                  <a:pt x="595" y="785"/>
                </a:lnTo>
                <a:lnTo>
                  <a:pt x="570" y="810"/>
                </a:lnTo>
                <a:lnTo>
                  <a:pt x="557" y="823"/>
                </a:lnTo>
                <a:lnTo>
                  <a:pt x="532" y="848"/>
                </a:lnTo>
                <a:lnTo>
                  <a:pt x="507" y="886"/>
                </a:lnTo>
                <a:lnTo>
                  <a:pt x="481" y="912"/>
                </a:lnTo>
                <a:cubicBezTo>
                  <a:pt x="456" y="950"/>
                  <a:pt x="431" y="988"/>
                  <a:pt x="405" y="1026"/>
                </a:cubicBezTo>
                <a:lnTo>
                  <a:pt x="393" y="1051"/>
                </a:lnTo>
                <a:cubicBezTo>
                  <a:pt x="342" y="1127"/>
                  <a:pt x="291" y="1203"/>
                  <a:pt x="253" y="1304"/>
                </a:cubicBezTo>
                <a:cubicBezTo>
                  <a:pt x="64" y="1671"/>
                  <a:pt x="0" y="2101"/>
                  <a:pt x="38" y="2519"/>
                </a:cubicBezTo>
                <a:cubicBezTo>
                  <a:pt x="64" y="2759"/>
                  <a:pt x="127" y="3000"/>
                  <a:pt x="241" y="3227"/>
                </a:cubicBezTo>
                <a:cubicBezTo>
                  <a:pt x="329" y="3442"/>
                  <a:pt x="456" y="3632"/>
                  <a:pt x="620" y="3822"/>
                </a:cubicBezTo>
                <a:cubicBezTo>
                  <a:pt x="671" y="3873"/>
                  <a:pt x="734" y="3923"/>
                  <a:pt x="785" y="3987"/>
                </a:cubicBezTo>
                <a:cubicBezTo>
                  <a:pt x="798" y="3987"/>
                  <a:pt x="810" y="3999"/>
                  <a:pt x="823" y="4012"/>
                </a:cubicBezTo>
                <a:cubicBezTo>
                  <a:pt x="886" y="4063"/>
                  <a:pt x="949" y="4113"/>
                  <a:pt x="1025" y="4164"/>
                </a:cubicBezTo>
                <a:cubicBezTo>
                  <a:pt x="1329" y="4379"/>
                  <a:pt x="1721" y="4518"/>
                  <a:pt x="2164" y="4556"/>
                </a:cubicBezTo>
                <a:lnTo>
                  <a:pt x="2303" y="4556"/>
                </a:lnTo>
                <a:cubicBezTo>
                  <a:pt x="2455" y="4556"/>
                  <a:pt x="2620" y="4543"/>
                  <a:pt x="2797" y="4505"/>
                </a:cubicBezTo>
                <a:cubicBezTo>
                  <a:pt x="2987" y="4467"/>
                  <a:pt x="3189" y="4392"/>
                  <a:pt x="3404" y="4265"/>
                </a:cubicBezTo>
                <a:cubicBezTo>
                  <a:pt x="3746" y="4088"/>
                  <a:pt x="4050" y="3797"/>
                  <a:pt x="4265" y="3430"/>
                </a:cubicBezTo>
                <a:cubicBezTo>
                  <a:pt x="4455" y="3113"/>
                  <a:pt x="4568" y="2721"/>
                  <a:pt x="4581" y="2304"/>
                </a:cubicBezTo>
                <a:cubicBezTo>
                  <a:pt x="4581" y="2114"/>
                  <a:pt x="4556" y="1899"/>
                  <a:pt x="4492" y="1684"/>
                </a:cubicBezTo>
                <a:cubicBezTo>
                  <a:pt x="4442" y="1494"/>
                  <a:pt x="4353" y="1291"/>
                  <a:pt x="4239" y="1089"/>
                </a:cubicBezTo>
                <a:cubicBezTo>
                  <a:pt x="4037" y="760"/>
                  <a:pt x="3746" y="481"/>
                  <a:pt x="3392" y="279"/>
                </a:cubicBezTo>
                <a:cubicBezTo>
                  <a:pt x="3063" y="102"/>
                  <a:pt x="2683" y="1"/>
                  <a:pt x="229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37"/>
          <p:cNvSpPr/>
          <p:nvPr/>
        </p:nvSpPr>
        <p:spPr>
          <a:xfrm>
            <a:off x="8636730" y="669793"/>
            <a:ext cx="78234" cy="77616"/>
          </a:xfrm>
          <a:custGeom>
            <a:avLst/>
            <a:gdLst/>
            <a:ahLst/>
            <a:cxnLst/>
            <a:rect l="l" t="t" r="r" b="b"/>
            <a:pathLst>
              <a:path w="1646" h="1633" extrusionOk="0">
                <a:moveTo>
                  <a:pt x="861" y="545"/>
                </a:moveTo>
                <a:cubicBezTo>
                  <a:pt x="873" y="545"/>
                  <a:pt x="899" y="545"/>
                  <a:pt x="924" y="557"/>
                </a:cubicBezTo>
                <a:cubicBezTo>
                  <a:pt x="949" y="570"/>
                  <a:pt x="975" y="582"/>
                  <a:pt x="987" y="595"/>
                </a:cubicBezTo>
                <a:cubicBezTo>
                  <a:pt x="1013" y="608"/>
                  <a:pt x="1025" y="633"/>
                  <a:pt x="1038" y="646"/>
                </a:cubicBezTo>
                <a:cubicBezTo>
                  <a:pt x="1050" y="658"/>
                  <a:pt x="1063" y="684"/>
                  <a:pt x="1076" y="709"/>
                </a:cubicBezTo>
                <a:cubicBezTo>
                  <a:pt x="1088" y="734"/>
                  <a:pt x="1088" y="747"/>
                  <a:pt x="1088" y="772"/>
                </a:cubicBezTo>
                <a:cubicBezTo>
                  <a:pt x="1088" y="798"/>
                  <a:pt x="1088" y="823"/>
                  <a:pt x="1088" y="848"/>
                </a:cubicBezTo>
                <a:cubicBezTo>
                  <a:pt x="1088" y="874"/>
                  <a:pt x="1088" y="886"/>
                  <a:pt x="1076" y="911"/>
                </a:cubicBezTo>
                <a:cubicBezTo>
                  <a:pt x="1063" y="937"/>
                  <a:pt x="1050" y="962"/>
                  <a:pt x="1038" y="975"/>
                </a:cubicBezTo>
                <a:cubicBezTo>
                  <a:pt x="1025" y="1000"/>
                  <a:pt x="1000" y="1013"/>
                  <a:pt x="987" y="1025"/>
                </a:cubicBezTo>
                <a:cubicBezTo>
                  <a:pt x="975" y="1038"/>
                  <a:pt x="949" y="1051"/>
                  <a:pt x="924" y="1063"/>
                </a:cubicBezTo>
                <a:cubicBezTo>
                  <a:pt x="899" y="1076"/>
                  <a:pt x="886" y="1076"/>
                  <a:pt x="861" y="1089"/>
                </a:cubicBezTo>
                <a:lnTo>
                  <a:pt x="785" y="1089"/>
                </a:lnTo>
                <a:cubicBezTo>
                  <a:pt x="759" y="1076"/>
                  <a:pt x="747" y="1076"/>
                  <a:pt x="721" y="1063"/>
                </a:cubicBezTo>
                <a:cubicBezTo>
                  <a:pt x="696" y="1051"/>
                  <a:pt x="671" y="1038"/>
                  <a:pt x="658" y="1025"/>
                </a:cubicBezTo>
                <a:cubicBezTo>
                  <a:pt x="633" y="1013"/>
                  <a:pt x="620" y="1000"/>
                  <a:pt x="608" y="987"/>
                </a:cubicBezTo>
                <a:cubicBezTo>
                  <a:pt x="595" y="962"/>
                  <a:pt x="582" y="949"/>
                  <a:pt x="582" y="924"/>
                </a:cubicBezTo>
                <a:lnTo>
                  <a:pt x="557" y="886"/>
                </a:lnTo>
                <a:lnTo>
                  <a:pt x="544" y="848"/>
                </a:lnTo>
                <a:cubicBezTo>
                  <a:pt x="557" y="823"/>
                  <a:pt x="557" y="798"/>
                  <a:pt x="557" y="772"/>
                </a:cubicBezTo>
                <a:cubicBezTo>
                  <a:pt x="557" y="747"/>
                  <a:pt x="570" y="722"/>
                  <a:pt x="570" y="696"/>
                </a:cubicBezTo>
                <a:cubicBezTo>
                  <a:pt x="582" y="684"/>
                  <a:pt x="595" y="658"/>
                  <a:pt x="608" y="646"/>
                </a:cubicBezTo>
                <a:cubicBezTo>
                  <a:pt x="620" y="633"/>
                  <a:pt x="633" y="608"/>
                  <a:pt x="658" y="595"/>
                </a:cubicBezTo>
                <a:lnTo>
                  <a:pt x="671" y="582"/>
                </a:lnTo>
                <a:lnTo>
                  <a:pt x="709" y="570"/>
                </a:lnTo>
                <a:cubicBezTo>
                  <a:pt x="734" y="557"/>
                  <a:pt x="759" y="545"/>
                  <a:pt x="785" y="545"/>
                </a:cubicBezTo>
                <a:close/>
                <a:moveTo>
                  <a:pt x="759" y="0"/>
                </a:moveTo>
                <a:cubicBezTo>
                  <a:pt x="696" y="0"/>
                  <a:pt x="633" y="13"/>
                  <a:pt x="570" y="38"/>
                </a:cubicBezTo>
                <a:cubicBezTo>
                  <a:pt x="544" y="38"/>
                  <a:pt x="506" y="51"/>
                  <a:pt x="481" y="76"/>
                </a:cubicBezTo>
                <a:cubicBezTo>
                  <a:pt x="418" y="102"/>
                  <a:pt x="367" y="127"/>
                  <a:pt x="317" y="178"/>
                </a:cubicBezTo>
                <a:cubicBezTo>
                  <a:pt x="291" y="190"/>
                  <a:pt x="279" y="203"/>
                  <a:pt x="253" y="228"/>
                </a:cubicBezTo>
                <a:cubicBezTo>
                  <a:pt x="165" y="304"/>
                  <a:pt x="89" y="431"/>
                  <a:pt x="38" y="570"/>
                </a:cubicBezTo>
                <a:lnTo>
                  <a:pt x="38" y="608"/>
                </a:lnTo>
                <a:lnTo>
                  <a:pt x="26" y="633"/>
                </a:lnTo>
                <a:cubicBezTo>
                  <a:pt x="13" y="709"/>
                  <a:pt x="0" y="772"/>
                  <a:pt x="13" y="848"/>
                </a:cubicBezTo>
                <a:cubicBezTo>
                  <a:pt x="13" y="886"/>
                  <a:pt x="13" y="924"/>
                  <a:pt x="26" y="962"/>
                </a:cubicBezTo>
                <a:cubicBezTo>
                  <a:pt x="38" y="1038"/>
                  <a:pt x="51" y="1101"/>
                  <a:pt x="89" y="1165"/>
                </a:cubicBezTo>
                <a:cubicBezTo>
                  <a:pt x="114" y="1228"/>
                  <a:pt x="165" y="1291"/>
                  <a:pt x="215" y="1354"/>
                </a:cubicBezTo>
                <a:cubicBezTo>
                  <a:pt x="215" y="1367"/>
                  <a:pt x="228" y="1367"/>
                  <a:pt x="228" y="1380"/>
                </a:cubicBezTo>
                <a:cubicBezTo>
                  <a:pt x="241" y="1392"/>
                  <a:pt x="253" y="1392"/>
                  <a:pt x="266" y="1405"/>
                </a:cubicBezTo>
                <a:cubicBezTo>
                  <a:pt x="392" y="1532"/>
                  <a:pt x="570" y="1607"/>
                  <a:pt x="759" y="1620"/>
                </a:cubicBezTo>
                <a:cubicBezTo>
                  <a:pt x="785" y="1633"/>
                  <a:pt x="797" y="1633"/>
                  <a:pt x="823" y="1633"/>
                </a:cubicBezTo>
                <a:cubicBezTo>
                  <a:pt x="873" y="1633"/>
                  <a:pt x="924" y="1620"/>
                  <a:pt x="975" y="1607"/>
                </a:cubicBezTo>
                <a:cubicBezTo>
                  <a:pt x="1050" y="1595"/>
                  <a:pt x="1126" y="1570"/>
                  <a:pt x="1190" y="1544"/>
                </a:cubicBezTo>
                <a:cubicBezTo>
                  <a:pt x="1304" y="1494"/>
                  <a:pt x="1405" y="1392"/>
                  <a:pt x="1519" y="1241"/>
                </a:cubicBezTo>
                <a:cubicBezTo>
                  <a:pt x="1557" y="1190"/>
                  <a:pt x="1582" y="1114"/>
                  <a:pt x="1595" y="1076"/>
                </a:cubicBezTo>
                <a:cubicBezTo>
                  <a:pt x="1620" y="1013"/>
                  <a:pt x="1633" y="949"/>
                  <a:pt x="1633" y="874"/>
                </a:cubicBezTo>
                <a:cubicBezTo>
                  <a:pt x="1645" y="709"/>
                  <a:pt x="1607" y="557"/>
                  <a:pt x="1531" y="405"/>
                </a:cubicBezTo>
                <a:cubicBezTo>
                  <a:pt x="1468" y="279"/>
                  <a:pt x="1342" y="165"/>
                  <a:pt x="1190" y="89"/>
                </a:cubicBezTo>
                <a:cubicBezTo>
                  <a:pt x="1139" y="51"/>
                  <a:pt x="1076" y="26"/>
                  <a:pt x="1013" y="13"/>
                </a:cubicBezTo>
                <a:lnTo>
                  <a:pt x="987" y="13"/>
                </a:lnTo>
                <a:cubicBezTo>
                  <a:pt x="937" y="0"/>
                  <a:pt x="899" y="0"/>
                  <a:pt x="84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_1_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41"/>
          <p:cNvGrpSpPr/>
          <p:nvPr/>
        </p:nvGrpSpPr>
        <p:grpSpPr>
          <a:xfrm flipH="1">
            <a:off x="8491780" y="1620126"/>
            <a:ext cx="2039979" cy="3221660"/>
            <a:chOff x="6381700" y="980126"/>
            <a:chExt cx="2039979" cy="3221660"/>
          </a:xfrm>
        </p:grpSpPr>
        <p:sp>
          <p:nvSpPr>
            <p:cNvPr id="1460" name="Google Shape;1460;p41"/>
            <p:cNvSpPr/>
            <p:nvPr/>
          </p:nvSpPr>
          <p:spPr>
            <a:xfrm>
              <a:off x="6381700" y="980126"/>
              <a:ext cx="2039979" cy="3221660"/>
            </a:xfrm>
            <a:custGeom>
              <a:avLst/>
              <a:gdLst/>
              <a:ahLst/>
              <a:cxnLst/>
              <a:rect l="l" t="t" r="r" b="b"/>
              <a:pathLst>
                <a:path w="30696" h="48477" extrusionOk="0">
                  <a:moveTo>
                    <a:pt x="16171" y="1"/>
                  </a:moveTo>
                  <a:cubicBezTo>
                    <a:pt x="14577" y="1"/>
                    <a:pt x="12922" y="790"/>
                    <a:pt x="11451" y="2580"/>
                  </a:cubicBezTo>
                  <a:cubicBezTo>
                    <a:pt x="7670" y="7192"/>
                    <a:pt x="6068" y="13182"/>
                    <a:pt x="4428" y="18613"/>
                  </a:cubicBezTo>
                  <a:cubicBezTo>
                    <a:pt x="2412" y="25230"/>
                    <a:pt x="1" y="32793"/>
                    <a:pt x="165" y="39700"/>
                  </a:cubicBezTo>
                  <a:cubicBezTo>
                    <a:pt x="193" y="40839"/>
                    <a:pt x="348" y="41977"/>
                    <a:pt x="666" y="43077"/>
                  </a:cubicBezTo>
                  <a:cubicBezTo>
                    <a:pt x="965" y="44080"/>
                    <a:pt x="1419" y="45015"/>
                    <a:pt x="2393" y="45633"/>
                  </a:cubicBezTo>
                  <a:cubicBezTo>
                    <a:pt x="3486" y="46329"/>
                    <a:pt x="4855" y="46420"/>
                    <a:pt x="6206" y="46420"/>
                  </a:cubicBezTo>
                  <a:cubicBezTo>
                    <a:pt x="6680" y="46420"/>
                    <a:pt x="7153" y="46408"/>
                    <a:pt x="7610" y="46408"/>
                  </a:cubicBezTo>
                  <a:cubicBezTo>
                    <a:pt x="7780" y="46408"/>
                    <a:pt x="7948" y="46410"/>
                    <a:pt x="8113" y="46414"/>
                  </a:cubicBezTo>
                  <a:cubicBezTo>
                    <a:pt x="10602" y="46482"/>
                    <a:pt x="12994" y="47176"/>
                    <a:pt x="15387" y="47726"/>
                  </a:cubicBezTo>
                  <a:cubicBezTo>
                    <a:pt x="17166" y="48137"/>
                    <a:pt x="19142" y="48477"/>
                    <a:pt x="21075" y="48477"/>
                  </a:cubicBezTo>
                  <a:cubicBezTo>
                    <a:pt x="23450" y="48477"/>
                    <a:pt x="25759" y="47964"/>
                    <a:pt x="27551" y="46443"/>
                  </a:cubicBezTo>
                  <a:cubicBezTo>
                    <a:pt x="30696" y="43781"/>
                    <a:pt x="30320" y="39498"/>
                    <a:pt x="29963" y="35996"/>
                  </a:cubicBezTo>
                  <a:cubicBezTo>
                    <a:pt x="29529" y="31626"/>
                    <a:pt x="28969" y="27256"/>
                    <a:pt x="28120" y="22925"/>
                  </a:cubicBezTo>
                  <a:cubicBezTo>
                    <a:pt x="27291" y="18632"/>
                    <a:pt x="26172" y="14369"/>
                    <a:pt x="24599" y="10230"/>
                  </a:cubicBezTo>
                  <a:cubicBezTo>
                    <a:pt x="23808" y="8156"/>
                    <a:pt x="22901" y="6111"/>
                    <a:pt x="21869" y="4124"/>
                  </a:cubicBezTo>
                  <a:cubicBezTo>
                    <a:pt x="20553" y="1576"/>
                    <a:pt x="18423" y="1"/>
                    <a:pt x="16171" y="1"/>
                  </a:cubicBezTo>
                  <a:close/>
                </a:path>
              </a:pathLst>
            </a:custGeom>
            <a:solidFill>
              <a:srgbClr val="CEA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1"/>
            <p:cNvSpPr/>
            <p:nvPr/>
          </p:nvSpPr>
          <p:spPr>
            <a:xfrm>
              <a:off x="6748417" y="980126"/>
              <a:ext cx="1388629" cy="1570191"/>
            </a:xfrm>
            <a:custGeom>
              <a:avLst/>
              <a:gdLst/>
              <a:ahLst/>
              <a:cxnLst/>
              <a:rect l="l" t="t" r="r" b="b"/>
              <a:pathLst>
                <a:path w="20895" h="23627" extrusionOk="0">
                  <a:moveTo>
                    <a:pt x="10653" y="1"/>
                  </a:moveTo>
                  <a:cubicBezTo>
                    <a:pt x="9059" y="1"/>
                    <a:pt x="7404" y="790"/>
                    <a:pt x="5933" y="2580"/>
                  </a:cubicBezTo>
                  <a:cubicBezTo>
                    <a:pt x="2971" y="6188"/>
                    <a:pt x="1351" y="10635"/>
                    <a:pt x="0" y="15005"/>
                  </a:cubicBezTo>
                  <a:cubicBezTo>
                    <a:pt x="155" y="15951"/>
                    <a:pt x="550" y="16828"/>
                    <a:pt x="1467" y="17108"/>
                  </a:cubicBezTo>
                  <a:cubicBezTo>
                    <a:pt x="1599" y="17149"/>
                    <a:pt x="1727" y="17167"/>
                    <a:pt x="1850" y="17167"/>
                  </a:cubicBezTo>
                  <a:cubicBezTo>
                    <a:pt x="2944" y="17167"/>
                    <a:pt x="3734" y="15752"/>
                    <a:pt x="4725" y="15752"/>
                  </a:cubicBezTo>
                  <a:cubicBezTo>
                    <a:pt x="4988" y="15752"/>
                    <a:pt x="5265" y="15852"/>
                    <a:pt x="5566" y="16105"/>
                  </a:cubicBezTo>
                  <a:cubicBezTo>
                    <a:pt x="6087" y="16539"/>
                    <a:pt x="6184" y="17311"/>
                    <a:pt x="6271" y="17899"/>
                  </a:cubicBezTo>
                  <a:cubicBezTo>
                    <a:pt x="6406" y="18854"/>
                    <a:pt x="6415" y="19819"/>
                    <a:pt x="6531" y="20764"/>
                  </a:cubicBezTo>
                  <a:cubicBezTo>
                    <a:pt x="6627" y="21581"/>
                    <a:pt x="7241" y="23626"/>
                    <a:pt x="8368" y="23626"/>
                  </a:cubicBezTo>
                  <a:cubicBezTo>
                    <a:pt x="8599" y="23626"/>
                    <a:pt x="8852" y="23540"/>
                    <a:pt x="9126" y="23340"/>
                  </a:cubicBezTo>
                  <a:cubicBezTo>
                    <a:pt x="10216" y="22539"/>
                    <a:pt x="10814" y="21285"/>
                    <a:pt x="11750" y="20359"/>
                  </a:cubicBezTo>
                  <a:cubicBezTo>
                    <a:pt x="12307" y="19809"/>
                    <a:pt x="13088" y="19319"/>
                    <a:pt x="13892" y="19319"/>
                  </a:cubicBezTo>
                  <a:cubicBezTo>
                    <a:pt x="14244" y="19319"/>
                    <a:pt x="14600" y="19412"/>
                    <a:pt x="14943" y="19636"/>
                  </a:cubicBezTo>
                  <a:cubicBezTo>
                    <a:pt x="15570" y="20041"/>
                    <a:pt x="15821" y="21073"/>
                    <a:pt x="16679" y="21111"/>
                  </a:cubicBezTo>
                  <a:cubicBezTo>
                    <a:pt x="16706" y="21113"/>
                    <a:pt x="16733" y="21113"/>
                    <a:pt x="16759" y="21113"/>
                  </a:cubicBezTo>
                  <a:cubicBezTo>
                    <a:pt x="17929" y="21113"/>
                    <a:pt x="18474" y="19878"/>
                    <a:pt x="18917" y="19086"/>
                  </a:cubicBezTo>
                  <a:cubicBezTo>
                    <a:pt x="19544" y="17976"/>
                    <a:pt x="20191" y="16848"/>
                    <a:pt x="20895" y="15729"/>
                  </a:cubicBezTo>
                  <a:cubicBezTo>
                    <a:pt x="20364" y="13877"/>
                    <a:pt x="19766" y="12044"/>
                    <a:pt x="19081" y="10230"/>
                  </a:cubicBezTo>
                  <a:cubicBezTo>
                    <a:pt x="18290" y="8156"/>
                    <a:pt x="17383" y="6111"/>
                    <a:pt x="16351" y="4124"/>
                  </a:cubicBezTo>
                  <a:cubicBezTo>
                    <a:pt x="15035" y="1576"/>
                    <a:pt x="12905" y="1"/>
                    <a:pt x="10653" y="1"/>
                  </a:cubicBezTo>
                  <a:close/>
                </a:path>
              </a:pathLst>
            </a:custGeom>
            <a:solidFill>
              <a:srgbClr val="EE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2" name="Google Shape;1462;p41"/>
          <p:cNvGrpSpPr/>
          <p:nvPr/>
        </p:nvGrpSpPr>
        <p:grpSpPr>
          <a:xfrm>
            <a:off x="2780206" y="3810775"/>
            <a:ext cx="6433470" cy="1726699"/>
            <a:chOff x="2802889" y="3810775"/>
            <a:chExt cx="6433470" cy="1726699"/>
          </a:xfrm>
        </p:grpSpPr>
        <p:sp>
          <p:nvSpPr>
            <p:cNvPr id="1463" name="Google Shape;1463;p41"/>
            <p:cNvSpPr/>
            <p:nvPr/>
          </p:nvSpPr>
          <p:spPr>
            <a:xfrm flipH="1">
              <a:off x="2802889" y="3810775"/>
              <a:ext cx="6433470" cy="1726699"/>
            </a:xfrm>
            <a:custGeom>
              <a:avLst/>
              <a:gdLst/>
              <a:ahLst/>
              <a:cxnLst/>
              <a:rect l="l" t="t" r="r" b="b"/>
              <a:pathLst>
                <a:path w="70585" h="30040" extrusionOk="0">
                  <a:moveTo>
                    <a:pt x="0" y="0"/>
                  </a:moveTo>
                  <a:lnTo>
                    <a:pt x="0" y="30039"/>
                  </a:lnTo>
                  <a:lnTo>
                    <a:pt x="70584" y="30039"/>
                  </a:lnTo>
                  <a:cubicBezTo>
                    <a:pt x="47143" y="922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1"/>
            <p:cNvSpPr/>
            <p:nvPr/>
          </p:nvSpPr>
          <p:spPr>
            <a:xfrm flipH="1">
              <a:off x="4066341" y="4170885"/>
              <a:ext cx="5170018" cy="1366587"/>
            </a:xfrm>
            <a:custGeom>
              <a:avLst/>
              <a:gdLst/>
              <a:ahLst/>
              <a:cxnLst/>
              <a:rect l="l" t="t" r="r" b="b"/>
              <a:pathLst>
                <a:path w="56723" h="23775" extrusionOk="0">
                  <a:moveTo>
                    <a:pt x="3329" y="1"/>
                  </a:moveTo>
                  <a:cubicBezTo>
                    <a:pt x="2247" y="1"/>
                    <a:pt x="1170" y="221"/>
                    <a:pt x="0" y="545"/>
                  </a:cubicBezTo>
                  <a:lnTo>
                    <a:pt x="0" y="23774"/>
                  </a:lnTo>
                  <a:lnTo>
                    <a:pt x="56722" y="23774"/>
                  </a:lnTo>
                  <a:cubicBezTo>
                    <a:pt x="52183" y="21047"/>
                    <a:pt x="46484" y="20685"/>
                    <a:pt x="41212" y="20685"/>
                  </a:cubicBezTo>
                  <a:cubicBezTo>
                    <a:pt x="40982" y="20685"/>
                    <a:pt x="40754" y="20686"/>
                    <a:pt x="40526" y="20687"/>
                  </a:cubicBezTo>
                  <a:cubicBezTo>
                    <a:pt x="39273" y="20695"/>
                    <a:pt x="38015" y="20729"/>
                    <a:pt x="36759" y="20729"/>
                  </a:cubicBezTo>
                  <a:cubicBezTo>
                    <a:pt x="36352" y="20729"/>
                    <a:pt x="35945" y="20726"/>
                    <a:pt x="35538" y="20716"/>
                  </a:cubicBezTo>
                  <a:cubicBezTo>
                    <a:pt x="33937" y="20678"/>
                    <a:pt x="32297" y="20523"/>
                    <a:pt x="30811" y="19916"/>
                  </a:cubicBezTo>
                  <a:cubicBezTo>
                    <a:pt x="29172" y="19250"/>
                    <a:pt x="27908" y="18083"/>
                    <a:pt x="27175" y="16472"/>
                  </a:cubicBezTo>
                  <a:cubicBezTo>
                    <a:pt x="26808" y="15652"/>
                    <a:pt x="26528" y="14793"/>
                    <a:pt x="26046" y="14041"/>
                  </a:cubicBezTo>
                  <a:cubicBezTo>
                    <a:pt x="25622" y="13356"/>
                    <a:pt x="24966" y="12806"/>
                    <a:pt x="24290" y="12372"/>
                  </a:cubicBezTo>
                  <a:cubicBezTo>
                    <a:pt x="21657" y="10703"/>
                    <a:pt x="18281" y="10848"/>
                    <a:pt x="15281" y="10790"/>
                  </a:cubicBezTo>
                  <a:cubicBezTo>
                    <a:pt x="13766" y="10761"/>
                    <a:pt x="12232" y="10713"/>
                    <a:pt x="10747" y="10404"/>
                  </a:cubicBezTo>
                  <a:cubicBezTo>
                    <a:pt x="9290" y="10105"/>
                    <a:pt x="7833" y="9604"/>
                    <a:pt x="6869" y="8398"/>
                  </a:cubicBezTo>
                  <a:cubicBezTo>
                    <a:pt x="6367" y="7780"/>
                    <a:pt x="5991" y="6989"/>
                    <a:pt x="5885" y="6198"/>
                  </a:cubicBezTo>
                  <a:cubicBezTo>
                    <a:pt x="5769" y="5282"/>
                    <a:pt x="6029" y="4375"/>
                    <a:pt x="6203" y="3488"/>
                  </a:cubicBezTo>
                  <a:cubicBezTo>
                    <a:pt x="6367" y="2677"/>
                    <a:pt x="6454" y="1838"/>
                    <a:pt x="6116" y="1057"/>
                  </a:cubicBezTo>
                  <a:cubicBezTo>
                    <a:pt x="5885" y="526"/>
                    <a:pt x="5470" y="285"/>
                    <a:pt x="4920" y="169"/>
                  </a:cubicBezTo>
                  <a:cubicBezTo>
                    <a:pt x="4381" y="53"/>
                    <a:pt x="3855" y="1"/>
                    <a:pt x="3329" y="1"/>
                  </a:cubicBezTo>
                  <a:close/>
                </a:path>
              </a:pathLst>
            </a:custGeom>
            <a:solidFill>
              <a:srgbClr val="356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5" name="Google Shape;1465;p41"/>
          <p:cNvGrpSpPr/>
          <p:nvPr/>
        </p:nvGrpSpPr>
        <p:grpSpPr>
          <a:xfrm flipH="1">
            <a:off x="8503466" y="3454835"/>
            <a:ext cx="307985" cy="631752"/>
            <a:chOff x="1705414" y="2870585"/>
            <a:chExt cx="376326" cy="771841"/>
          </a:xfrm>
        </p:grpSpPr>
        <p:sp>
          <p:nvSpPr>
            <p:cNvPr id="1466" name="Google Shape;1466;p41"/>
            <p:cNvSpPr/>
            <p:nvPr/>
          </p:nvSpPr>
          <p:spPr>
            <a:xfrm>
              <a:off x="1705414" y="2870585"/>
              <a:ext cx="376326" cy="472830"/>
            </a:xfrm>
            <a:custGeom>
              <a:avLst/>
              <a:gdLst/>
              <a:ahLst/>
              <a:cxnLst/>
              <a:rect l="l" t="t" r="r" b="b"/>
              <a:pathLst>
                <a:path w="4574" h="8226" extrusionOk="0">
                  <a:moveTo>
                    <a:pt x="1849" y="1"/>
                  </a:moveTo>
                  <a:cubicBezTo>
                    <a:pt x="1818" y="1"/>
                    <a:pt x="1787" y="4"/>
                    <a:pt x="1756" y="9"/>
                  </a:cubicBezTo>
                  <a:cubicBezTo>
                    <a:pt x="1399" y="86"/>
                    <a:pt x="1332" y="462"/>
                    <a:pt x="1255" y="761"/>
                  </a:cubicBezTo>
                  <a:cubicBezTo>
                    <a:pt x="637" y="3096"/>
                    <a:pt x="223" y="5479"/>
                    <a:pt x="10" y="7890"/>
                  </a:cubicBezTo>
                  <a:cubicBezTo>
                    <a:pt x="1" y="8064"/>
                    <a:pt x="165" y="8199"/>
                    <a:pt x="319" y="8199"/>
                  </a:cubicBezTo>
                  <a:cubicBezTo>
                    <a:pt x="904" y="8216"/>
                    <a:pt x="1488" y="8226"/>
                    <a:pt x="2070" y="8226"/>
                  </a:cubicBezTo>
                  <a:cubicBezTo>
                    <a:pt x="2783" y="8226"/>
                    <a:pt x="3495" y="8211"/>
                    <a:pt x="4207" y="8180"/>
                  </a:cubicBezTo>
                  <a:cubicBezTo>
                    <a:pt x="4409" y="8180"/>
                    <a:pt x="4573" y="7987"/>
                    <a:pt x="4515" y="7784"/>
                  </a:cubicBezTo>
                  <a:cubicBezTo>
                    <a:pt x="4361" y="7234"/>
                    <a:pt x="4207" y="6675"/>
                    <a:pt x="4052" y="6125"/>
                  </a:cubicBezTo>
                  <a:cubicBezTo>
                    <a:pt x="3782" y="5141"/>
                    <a:pt x="3512" y="4167"/>
                    <a:pt x="3232" y="3183"/>
                  </a:cubicBezTo>
                  <a:cubicBezTo>
                    <a:pt x="3097" y="2700"/>
                    <a:pt x="2962" y="2208"/>
                    <a:pt x="2818" y="1726"/>
                  </a:cubicBezTo>
                  <a:cubicBezTo>
                    <a:pt x="2750" y="1475"/>
                    <a:pt x="2673" y="1234"/>
                    <a:pt x="2596" y="993"/>
                  </a:cubicBezTo>
                  <a:cubicBezTo>
                    <a:pt x="2547" y="868"/>
                    <a:pt x="2509" y="742"/>
                    <a:pt x="2461" y="617"/>
                  </a:cubicBezTo>
                  <a:cubicBezTo>
                    <a:pt x="2412" y="491"/>
                    <a:pt x="2354" y="395"/>
                    <a:pt x="2287" y="279"/>
                  </a:cubicBezTo>
                  <a:cubicBezTo>
                    <a:pt x="2287" y="269"/>
                    <a:pt x="2277" y="260"/>
                    <a:pt x="2277" y="260"/>
                  </a:cubicBezTo>
                  <a:cubicBezTo>
                    <a:pt x="2258" y="212"/>
                    <a:pt x="2239" y="183"/>
                    <a:pt x="2210" y="154"/>
                  </a:cubicBezTo>
                  <a:cubicBezTo>
                    <a:pt x="2116" y="52"/>
                    <a:pt x="1983" y="1"/>
                    <a:pt x="1849" y="1"/>
                  </a:cubicBezTo>
                  <a:close/>
                </a:path>
              </a:pathLst>
            </a:custGeom>
            <a:solidFill>
              <a:srgbClr val="7EA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1"/>
            <p:cNvSpPr/>
            <p:nvPr/>
          </p:nvSpPr>
          <p:spPr>
            <a:xfrm>
              <a:off x="1705414" y="3157178"/>
              <a:ext cx="376326" cy="186235"/>
            </a:xfrm>
            <a:custGeom>
              <a:avLst/>
              <a:gdLst/>
              <a:ahLst/>
              <a:cxnLst/>
              <a:rect l="l" t="t" r="r" b="b"/>
              <a:pathLst>
                <a:path w="4574" h="3240" extrusionOk="0">
                  <a:moveTo>
                    <a:pt x="367" y="1"/>
                  </a:moveTo>
                  <a:cubicBezTo>
                    <a:pt x="213" y="965"/>
                    <a:pt x="97" y="1930"/>
                    <a:pt x="10" y="2904"/>
                  </a:cubicBezTo>
                  <a:cubicBezTo>
                    <a:pt x="1" y="3078"/>
                    <a:pt x="165" y="3213"/>
                    <a:pt x="319" y="3213"/>
                  </a:cubicBezTo>
                  <a:cubicBezTo>
                    <a:pt x="904" y="3230"/>
                    <a:pt x="1488" y="3240"/>
                    <a:pt x="2070" y="3240"/>
                  </a:cubicBezTo>
                  <a:cubicBezTo>
                    <a:pt x="2783" y="3240"/>
                    <a:pt x="3495" y="3225"/>
                    <a:pt x="4207" y="3194"/>
                  </a:cubicBezTo>
                  <a:cubicBezTo>
                    <a:pt x="4409" y="3194"/>
                    <a:pt x="4573" y="3001"/>
                    <a:pt x="4515" y="2798"/>
                  </a:cubicBezTo>
                  <a:cubicBezTo>
                    <a:pt x="4361" y="2248"/>
                    <a:pt x="4207" y="1689"/>
                    <a:pt x="4052" y="1139"/>
                  </a:cubicBezTo>
                  <a:cubicBezTo>
                    <a:pt x="4023" y="1033"/>
                    <a:pt x="3994" y="927"/>
                    <a:pt x="3965" y="821"/>
                  </a:cubicBezTo>
                  <a:cubicBezTo>
                    <a:pt x="3715" y="927"/>
                    <a:pt x="3416" y="975"/>
                    <a:pt x="3242" y="994"/>
                  </a:cubicBezTo>
                  <a:cubicBezTo>
                    <a:pt x="3087" y="1017"/>
                    <a:pt x="2939" y="1028"/>
                    <a:pt x="2794" y="1028"/>
                  </a:cubicBezTo>
                  <a:cubicBezTo>
                    <a:pt x="2314" y="1028"/>
                    <a:pt x="1878" y="908"/>
                    <a:pt x="1419" y="686"/>
                  </a:cubicBezTo>
                  <a:cubicBezTo>
                    <a:pt x="1043" y="502"/>
                    <a:pt x="686" y="271"/>
                    <a:pt x="367" y="1"/>
                  </a:cubicBezTo>
                  <a:close/>
                </a:path>
              </a:pathLst>
            </a:custGeom>
            <a:solidFill>
              <a:srgbClr val="5C8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1"/>
            <p:cNvSpPr/>
            <p:nvPr/>
          </p:nvSpPr>
          <p:spPr>
            <a:xfrm>
              <a:off x="1780037" y="2959563"/>
              <a:ext cx="221484" cy="682862"/>
            </a:xfrm>
            <a:custGeom>
              <a:avLst/>
              <a:gdLst/>
              <a:ahLst/>
              <a:cxnLst/>
              <a:rect l="l" t="t" r="r" b="b"/>
              <a:pathLst>
                <a:path w="2692" h="11880" extrusionOk="0">
                  <a:moveTo>
                    <a:pt x="1077" y="1"/>
                  </a:moveTo>
                  <a:cubicBezTo>
                    <a:pt x="1047" y="1"/>
                    <a:pt x="1015" y="20"/>
                    <a:pt x="1004" y="43"/>
                  </a:cubicBezTo>
                  <a:cubicBezTo>
                    <a:pt x="955" y="159"/>
                    <a:pt x="955" y="313"/>
                    <a:pt x="955" y="439"/>
                  </a:cubicBezTo>
                  <a:cubicBezTo>
                    <a:pt x="955" y="574"/>
                    <a:pt x="955" y="718"/>
                    <a:pt x="946" y="853"/>
                  </a:cubicBezTo>
                  <a:cubicBezTo>
                    <a:pt x="946" y="1017"/>
                    <a:pt x="946" y="1191"/>
                    <a:pt x="936" y="1355"/>
                  </a:cubicBezTo>
                  <a:cubicBezTo>
                    <a:pt x="927" y="1403"/>
                    <a:pt x="927" y="1442"/>
                    <a:pt x="917" y="1490"/>
                  </a:cubicBezTo>
                  <a:cubicBezTo>
                    <a:pt x="907" y="1451"/>
                    <a:pt x="888" y="1403"/>
                    <a:pt x="878" y="1365"/>
                  </a:cubicBezTo>
                  <a:cubicBezTo>
                    <a:pt x="830" y="1239"/>
                    <a:pt x="792" y="1123"/>
                    <a:pt x="743" y="998"/>
                  </a:cubicBezTo>
                  <a:cubicBezTo>
                    <a:pt x="695" y="873"/>
                    <a:pt x="647" y="747"/>
                    <a:pt x="570" y="631"/>
                  </a:cubicBezTo>
                  <a:cubicBezTo>
                    <a:pt x="562" y="616"/>
                    <a:pt x="545" y="608"/>
                    <a:pt x="527" y="608"/>
                  </a:cubicBezTo>
                  <a:cubicBezTo>
                    <a:pt x="501" y="608"/>
                    <a:pt x="473" y="626"/>
                    <a:pt x="473" y="660"/>
                  </a:cubicBezTo>
                  <a:cubicBezTo>
                    <a:pt x="483" y="795"/>
                    <a:pt x="531" y="921"/>
                    <a:pt x="570" y="1046"/>
                  </a:cubicBezTo>
                  <a:cubicBezTo>
                    <a:pt x="608" y="1172"/>
                    <a:pt x="647" y="1297"/>
                    <a:pt x="685" y="1422"/>
                  </a:cubicBezTo>
                  <a:cubicBezTo>
                    <a:pt x="734" y="1548"/>
                    <a:pt x="772" y="1673"/>
                    <a:pt x="811" y="1799"/>
                  </a:cubicBezTo>
                  <a:cubicBezTo>
                    <a:pt x="830" y="1876"/>
                    <a:pt x="859" y="1953"/>
                    <a:pt x="888" y="2030"/>
                  </a:cubicBezTo>
                  <a:cubicBezTo>
                    <a:pt x="888" y="2069"/>
                    <a:pt x="888" y="2107"/>
                    <a:pt x="888" y="2146"/>
                  </a:cubicBezTo>
                  <a:cubicBezTo>
                    <a:pt x="869" y="2484"/>
                    <a:pt x="859" y="2831"/>
                    <a:pt x="859" y="3178"/>
                  </a:cubicBezTo>
                  <a:cubicBezTo>
                    <a:pt x="840" y="3140"/>
                    <a:pt x="830" y="3111"/>
                    <a:pt x="811" y="3072"/>
                  </a:cubicBezTo>
                  <a:cubicBezTo>
                    <a:pt x="753" y="2947"/>
                    <a:pt x="695" y="2821"/>
                    <a:pt x="628" y="2696"/>
                  </a:cubicBezTo>
                  <a:cubicBezTo>
                    <a:pt x="570" y="2580"/>
                    <a:pt x="512" y="2435"/>
                    <a:pt x="406" y="2358"/>
                  </a:cubicBezTo>
                  <a:cubicBezTo>
                    <a:pt x="395" y="2347"/>
                    <a:pt x="380" y="2342"/>
                    <a:pt x="366" y="2342"/>
                  </a:cubicBezTo>
                  <a:cubicBezTo>
                    <a:pt x="343" y="2342"/>
                    <a:pt x="322" y="2357"/>
                    <a:pt x="328" y="2387"/>
                  </a:cubicBezTo>
                  <a:cubicBezTo>
                    <a:pt x="328" y="2522"/>
                    <a:pt x="396" y="2648"/>
                    <a:pt x="444" y="2773"/>
                  </a:cubicBezTo>
                  <a:cubicBezTo>
                    <a:pt x="502" y="2898"/>
                    <a:pt x="550" y="3033"/>
                    <a:pt x="599" y="3169"/>
                  </a:cubicBezTo>
                  <a:cubicBezTo>
                    <a:pt x="647" y="3294"/>
                    <a:pt x="695" y="3429"/>
                    <a:pt x="734" y="3564"/>
                  </a:cubicBezTo>
                  <a:cubicBezTo>
                    <a:pt x="753" y="3632"/>
                    <a:pt x="782" y="3747"/>
                    <a:pt x="840" y="3815"/>
                  </a:cubicBezTo>
                  <a:cubicBezTo>
                    <a:pt x="840" y="4259"/>
                    <a:pt x="840" y="4702"/>
                    <a:pt x="840" y="5136"/>
                  </a:cubicBezTo>
                  <a:cubicBezTo>
                    <a:pt x="772" y="5001"/>
                    <a:pt x="705" y="4866"/>
                    <a:pt x="637" y="4722"/>
                  </a:cubicBezTo>
                  <a:cubicBezTo>
                    <a:pt x="541" y="4519"/>
                    <a:pt x="454" y="4316"/>
                    <a:pt x="377" y="4104"/>
                  </a:cubicBezTo>
                  <a:cubicBezTo>
                    <a:pt x="300" y="3921"/>
                    <a:pt x="232" y="3718"/>
                    <a:pt x="87" y="3574"/>
                  </a:cubicBezTo>
                  <a:cubicBezTo>
                    <a:pt x="83" y="3570"/>
                    <a:pt x="76" y="3567"/>
                    <a:pt x="69" y="3567"/>
                  </a:cubicBezTo>
                  <a:cubicBezTo>
                    <a:pt x="59" y="3567"/>
                    <a:pt x="49" y="3572"/>
                    <a:pt x="49" y="3583"/>
                  </a:cubicBezTo>
                  <a:cubicBezTo>
                    <a:pt x="0" y="3796"/>
                    <a:pt x="68" y="4017"/>
                    <a:pt x="136" y="4210"/>
                  </a:cubicBezTo>
                  <a:cubicBezTo>
                    <a:pt x="213" y="4423"/>
                    <a:pt x="300" y="4635"/>
                    <a:pt x="386" y="4837"/>
                  </a:cubicBezTo>
                  <a:cubicBezTo>
                    <a:pt x="483" y="5059"/>
                    <a:pt x="589" y="5262"/>
                    <a:pt x="705" y="5474"/>
                  </a:cubicBezTo>
                  <a:cubicBezTo>
                    <a:pt x="753" y="5542"/>
                    <a:pt x="792" y="5628"/>
                    <a:pt x="840" y="5706"/>
                  </a:cubicBezTo>
                  <a:cubicBezTo>
                    <a:pt x="840" y="6284"/>
                    <a:pt x="840" y="6873"/>
                    <a:pt x="840" y="7452"/>
                  </a:cubicBezTo>
                  <a:lnTo>
                    <a:pt x="840" y="9545"/>
                  </a:lnTo>
                  <a:cubicBezTo>
                    <a:pt x="840" y="10249"/>
                    <a:pt x="830" y="10944"/>
                    <a:pt x="849" y="11648"/>
                  </a:cubicBezTo>
                  <a:cubicBezTo>
                    <a:pt x="854" y="11802"/>
                    <a:pt x="972" y="11879"/>
                    <a:pt x="1091" y="11879"/>
                  </a:cubicBezTo>
                  <a:cubicBezTo>
                    <a:pt x="1209" y="11879"/>
                    <a:pt x="1327" y="11802"/>
                    <a:pt x="1332" y="11648"/>
                  </a:cubicBezTo>
                  <a:cubicBezTo>
                    <a:pt x="1361" y="10857"/>
                    <a:pt x="1341" y="10056"/>
                    <a:pt x="1341" y="9265"/>
                  </a:cubicBezTo>
                  <a:cubicBezTo>
                    <a:pt x="1341" y="8272"/>
                    <a:pt x="1341" y="7278"/>
                    <a:pt x="1341" y="6275"/>
                  </a:cubicBezTo>
                  <a:cubicBezTo>
                    <a:pt x="1399" y="6236"/>
                    <a:pt x="1447" y="6188"/>
                    <a:pt x="1505" y="6149"/>
                  </a:cubicBezTo>
                  <a:cubicBezTo>
                    <a:pt x="1573" y="6091"/>
                    <a:pt x="1640" y="6043"/>
                    <a:pt x="1708" y="5976"/>
                  </a:cubicBezTo>
                  <a:cubicBezTo>
                    <a:pt x="1824" y="5860"/>
                    <a:pt x="1949" y="5744"/>
                    <a:pt x="2074" y="5619"/>
                  </a:cubicBezTo>
                  <a:cubicBezTo>
                    <a:pt x="2190" y="5503"/>
                    <a:pt x="2316" y="5378"/>
                    <a:pt x="2431" y="5243"/>
                  </a:cubicBezTo>
                  <a:cubicBezTo>
                    <a:pt x="2480" y="5185"/>
                    <a:pt x="2538" y="5127"/>
                    <a:pt x="2586" y="5059"/>
                  </a:cubicBezTo>
                  <a:cubicBezTo>
                    <a:pt x="2644" y="4992"/>
                    <a:pt x="2673" y="4934"/>
                    <a:pt x="2692" y="4847"/>
                  </a:cubicBezTo>
                  <a:cubicBezTo>
                    <a:pt x="2692" y="4821"/>
                    <a:pt x="2676" y="4788"/>
                    <a:pt x="2653" y="4788"/>
                  </a:cubicBezTo>
                  <a:cubicBezTo>
                    <a:pt x="2650" y="4788"/>
                    <a:pt x="2647" y="4788"/>
                    <a:pt x="2644" y="4789"/>
                  </a:cubicBezTo>
                  <a:cubicBezTo>
                    <a:pt x="2557" y="4818"/>
                    <a:pt x="2509" y="4857"/>
                    <a:pt x="2451" y="4915"/>
                  </a:cubicBezTo>
                  <a:cubicBezTo>
                    <a:pt x="2383" y="4972"/>
                    <a:pt x="2325" y="5040"/>
                    <a:pt x="2267" y="5098"/>
                  </a:cubicBezTo>
                  <a:cubicBezTo>
                    <a:pt x="2152" y="5214"/>
                    <a:pt x="2026" y="5329"/>
                    <a:pt x="1901" y="5435"/>
                  </a:cubicBezTo>
                  <a:cubicBezTo>
                    <a:pt x="1775" y="5551"/>
                    <a:pt x="1650" y="5648"/>
                    <a:pt x="1505" y="5744"/>
                  </a:cubicBezTo>
                  <a:cubicBezTo>
                    <a:pt x="1447" y="5783"/>
                    <a:pt x="1390" y="5831"/>
                    <a:pt x="1341" y="5870"/>
                  </a:cubicBezTo>
                  <a:cubicBezTo>
                    <a:pt x="1341" y="5628"/>
                    <a:pt x="1341" y="5378"/>
                    <a:pt x="1341" y="5127"/>
                  </a:cubicBezTo>
                  <a:cubicBezTo>
                    <a:pt x="1341" y="5069"/>
                    <a:pt x="1341" y="5001"/>
                    <a:pt x="1341" y="4943"/>
                  </a:cubicBezTo>
                  <a:cubicBezTo>
                    <a:pt x="1476" y="4760"/>
                    <a:pt x="1592" y="4558"/>
                    <a:pt x="1718" y="4355"/>
                  </a:cubicBezTo>
                  <a:cubicBezTo>
                    <a:pt x="1853" y="4152"/>
                    <a:pt x="2007" y="3940"/>
                    <a:pt x="2084" y="3709"/>
                  </a:cubicBezTo>
                  <a:cubicBezTo>
                    <a:pt x="2105" y="3653"/>
                    <a:pt x="2060" y="3612"/>
                    <a:pt x="2012" y="3612"/>
                  </a:cubicBezTo>
                  <a:cubicBezTo>
                    <a:pt x="1994" y="3612"/>
                    <a:pt x="1975" y="3618"/>
                    <a:pt x="1959" y="3632"/>
                  </a:cubicBezTo>
                  <a:cubicBezTo>
                    <a:pt x="1775" y="3796"/>
                    <a:pt x="1631" y="4027"/>
                    <a:pt x="1486" y="4220"/>
                  </a:cubicBezTo>
                  <a:cubicBezTo>
                    <a:pt x="1438" y="4288"/>
                    <a:pt x="1390" y="4355"/>
                    <a:pt x="1341" y="4423"/>
                  </a:cubicBezTo>
                  <a:cubicBezTo>
                    <a:pt x="1341" y="3998"/>
                    <a:pt x="1332" y="3574"/>
                    <a:pt x="1322" y="3149"/>
                  </a:cubicBezTo>
                  <a:cubicBezTo>
                    <a:pt x="1341" y="3111"/>
                    <a:pt x="1361" y="3072"/>
                    <a:pt x="1380" y="3024"/>
                  </a:cubicBezTo>
                  <a:cubicBezTo>
                    <a:pt x="1438" y="2937"/>
                    <a:pt x="1496" y="2860"/>
                    <a:pt x="1563" y="2773"/>
                  </a:cubicBezTo>
                  <a:cubicBezTo>
                    <a:pt x="1631" y="2686"/>
                    <a:pt x="1698" y="2599"/>
                    <a:pt x="1756" y="2493"/>
                  </a:cubicBezTo>
                  <a:cubicBezTo>
                    <a:pt x="1814" y="2406"/>
                    <a:pt x="1882" y="2291"/>
                    <a:pt x="1824" y="2185"/>
                  </a:cubicBezTo>
                  <a:cubicBezTo>
                    <a:pt x="1818" y="2173"/>
                    <a:pt x="1806" y="2169"/>
                    <a:pt x="1793" y="2169"/>
                  </a:cubicBezTo>
                  <a:cubicBezTo>
                    <a:pt x="1783" y="2169"/>
                    <a:pt x="1774" y="2171"/>
                    <a:pt x="1766" y="2175"/>
                  </a:cubicBezTo>
                  <a:cubicBezTo>
                    <a:pt x="1669" y="2214"/>
                    <a:pt x="1631" y="2329"/>
                    <a:pt x="1563" y="2406"/>
                  </a:cubicBezTo>
                  <a:cubicBezTo>
                    <a:pt x="1496" y="2493"/>
                    <a:pt x="1419" y="2570"/>
                    <a:pt x="1351" y="2657"/>
                  </a:cubicBezTo>
                  <a:cubicBezTo>
                    <a:pt x="1341" y="2677"/>
                    <a:pt x="1332" y="2686"/>
                    <a:pt x="1312" y="2705"/>
                  </a:cubicBezTo>
                  <a:cubicBezTo>
                    <a:pt x="1312" y="2474"/>
                    <a:pt x="1303" y="2242"/>
                    <a:pt x="1293" y="2001"/>
                  </a:cubicBezTo>
                  <a:cubicBezTo>
                    <a:pt x="1293" y="1914"/>
                    <a:pt x="1293" y="1828"/>
                    <a:pt x="1283" y="1731"/>
                  </a:cubicBezTo>
                  <a:cubicBezTo>
                    <a:pt x="1312" y="1673"/>
                    <a:pt x="1341" y="1606"/>
                    <a:pt x="1370" y="1548"/>
                  </a:cubicBezTo>
                  <a:cubicBezTo>
                    <a:pt x="1419" y="1413"/>
                    <a:pt x="1467" y="1278"/>
                    <a:pt x="1515" y="1143"/>
                  </a:cubicBezTo>
                  <a:cubicBezTo>
                    <a:pt x="1611" y="882"/>
                    <a:pt x="1737" y="603"/>
                    <a:pt x="1766" y="323"/>
                  </a:cubicBezTo>
                  <a:cubicBezTo>
                    <a:pt x="1771" y="283"/>
                    <a:pt x="1741" y="264"/>
                    <a:pt x="1709" y="264"/>
                  </a:cubicBezTo>
                  <a:cubicBezTo>
                    <a:pt x="1686" y="264"/>
                    <a:pt x="1662" y="274"/>
                    <a:pt x="1650" y="294"/>
                  </a:cubicBezTo>
                  <a:cubicBezTo>
                    <a:pt x="1563" y="410"/>
                    <a:pt x="1505" y="554"/>
                    <a:pt x="1447" y="680"/>
                  </a:cubicBezTo>
                  <a:cubicBezTo>
                    <a:pt x="1390" y="815"/>
                    <a:pt x="1341" y="950"/>
                    <a:pt x="1293" y="1085"/>
                  </a:cubicBezTo>
                  <a:cubicBezTo>
                    <a:pt x="1274" y="1123"/>
                    <a:pt x="1264" y="1172"/>
                    <a:pt x="1245" y="1210"/>
                  </a:cubicBezTo>
                  <a:cubicBezTo>
                    <a:pt x="1235" y="1066"/>
                    <a:pt x="1226" y="931"/>
                    <a:pt x="1216" y="786"/>
                  </a:cubicBezTo>
                  <a:cubicBezTo>
                    <a:pt x="1206" y="651"/>
                    <a:pt x="1206" y="516"/>
                    <a:pt x="1197" y="390"/>
                  </a:cubicBezTo>
                  <a:cubicBezTo>
                    <a:pt x="1187" y="275"/>
                    <a:pt x="1177" y="140"/>
                    <a:pt x="1129" y="33"/>
                  </a:cubicBezTo>
                  <a:cubicBezTo>
                    <a:pt x="1117" y="10"/>
                    <a:pt x="1098" y="1"/>
                    <a:pt x="1077" y="1"/>
                  </a:cubicBezTo>
                  <a:close/>
                </a:path>
              </a:pathLst>
            </a:custGeom>
            <a:solidFill>
              <a:srgbClr val="350B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9" name="Google Shape;1469;p41"/>
          <p:cNvGrpSpPr/>
          <p:nvPr/>
        </p:nvGrpSpPr>
        <p:grpSpPr>
          <a:xfrm flipH="1">
            <a:off x="7942005" y="3769186"/>
            <a:ext cx="409217" cy="839377"/>
            <a:chOff x="1705414" y="2870585"/>
            <a:chExt cx="376326" cy="771841"/>
          </a:xfrm>
        </p:grpSpPr>
        <p:sp>
          <p:nvSpPr>
            <p:cNvPr id="1470" name="Google Shape;1470;p41"/>
            <p:cNvSpPr/>
            <p:nvPr/>
          </p:nvSpPr>
          <p:spPr>
            <a:xfrm>
              <a:off x="1705414" y="2870585"/>
              <a:ext cx="376326" cy="472830"/>
            </a:xfrm>
            <a:custGeom>
              <a:avLst/>
              <a:gdLst/>
              <a:ahLst/>
              <a:cxnLst/>
              <a:rect l="l" t="t" r="r" b="b"/>
              <a:pathLst>
                <a:path w="4574" h="8226" extrusionOk="0">
                  <a:moveTo>
                    <a:pt x="1849" y="1"/>
                  </a:moveTo>
                  <a:cubicBezTo>
                    <a:pt x="1818" y="1"/>
                    <a:pt x="1787" y="4"/>
                    <a:pt x="1756" y="9"/>
                  </a:cubicBezTo>
                  <a:cubicBezTo>
                    <a:pt x="1399" y="86"/>
                    <a:pt x="1332" y="462"/>
                    <a:pt x="1255" y="761"/>
                  </a:cubicBezTo>
                  <a:cubicBezTo>
                    <a:pt x="637" y="3096"/>
                    <a:pt x="223" y="5479"/>
                    <a:pt x="10" y="7890"/>
                  </a:cubicBezTo>
                  <a:cubicBezTo>
                    <a:pt x="1" y="8064"/>
                    <a:pt x="165" y="8199"/>
                    <a:pt x="319" y="8199"/>
                  </a:cubicBezTo>
                  <a:cubicBezTo>
                    <a:pt x="904" y="8216"/>
                    <a:pt x="1488" y="8226"/>
                    <a:pt x="2070" y="8226"/>
                  </a:cubicBezTo>
                  <a:cubicBezTo>
                    <a:pt x="2783" y="8226"/>
                    <a:pt x="3495" y="8211"/>
                    <a:pt x="4207" y="8180"/>
                  </a:cubicBezTo>
                  <a:cubicBezTo>
                    <a:pt x="4409" y="8180"/>
                    <a:pt x="4573" y="7987"/>
                    <a:pt x="4515" y="7784"/>
                  </a:cubicBezTo>
                  <a:cubicBezTo>
                    <a:pt x="4361" y="7234"/>
                    <a:pt x="4207" y="6675"/>
                    <a:pt x="4052" y="6125"/>
                  </a:cubicBezTo>
                  <a:cubicBezTo>
                    <a:pt x="3782" y="5141"/>
                    <a:pt x="3512" y="4167"/>
                    <a:pt x="3232" y="3183"/>
                  </a:cubicBezTo>
                  <a:cubicBezTo>
                    <a:pt x="3097" y="2700"/>
                    <a:pt x="2962" y="2208"/>
                    <a:pt x="2818" y="1726"/>
                  </a:cubicBezTo>
                  <a:cubicBezTo>
                    <a:pt x="2750" y="1475"/>
                    <a:pt x="2673" y="1234"/>
                    <a:pt x="2596" y="993"/>
                  </a:cubicBezTo>
                  <a:cubicBezTo>
                    <a:pt x="2547" y="868"/>
                    <a:pt x="2509" y="742"/>
                    <a:pt x="2461" y="617"/>
                  </a:cubicBezTo>
                  <a:cubicBezTo>
                    <a:pt x="2412" y="491"/>
                    <a:pt x="2354" y="395"/>
                    <a:pt x="2287" y="279"/>
                  </a:cubicBezTo>
                  <a:cubicBezTo>
                    <a:pt x="2287" y="269"/>
                    <a:pt x="2277" y="260"/>
                    <a:pt x="2277" y="260"/>
                  </a:cubicBezTo>
                  <a:cubicBezTo>
                    <a:pt x="2258" y="212"/>
                    <a:pt x="2239" y="183"/>
                    <a:pt x="2210" y="154"/>
                  </a:cubicBezTo>
                  <a:cubicBezTo>
                    <a:pt x="2116" y="52"/>
                    <a:pt x="1983" y="1"/>
                    <a:pt x="1849" y="1"/>
                  </a:cubicBezTo>
                  <a:close/>
                </a:path>
              </a:pathLst>
            </a:custGeom>
            <a:solidFill>
              <a:srgbClr val="7EA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1"/>
            <p:cNvSpPr/>
            <p:nvPr/>
          </p:nvSpPr>
          <p:spPr>
            <a:xfrm>
              <a:off x="1705414" y="3157178"/>
              <a:ext cx="376326" cy="186235"/>
            </a:xfrm>
            <a:custGeom>
              <a:avLst/>
              <a:gdLst/>
              <a:ahLst/>
              <a:cxnLst/>
              <a:rect l="l" t="t" r="r" b="b"/>
              <a:pathLst>
                <a:path w="4574" h="3240" extrusionOk="0">
                  <a:moveTo>
                    <a:pt x="367" y="1"/>
                  </a:moveTo>
                  <a:cubicBezTo>
                    <a:pt x="213" y="965"/>
                    <a:pt x="97" y="1930"/>
                    <a:pt x="10" y="2904"/>
                  </a:cubicBezTo>
                  <a:cubicBezTo>
                    <a:pt x="1" y="3078"/>
                    <a:pt x="165" y="3213"/>
                    <a:pt x="319" y="3213"/>
                  </a:cubicBezTo>
                  <a:cubicBezTo>
                    <a:pt x="904" y="3230"/>
                    <a:pt x="1488" y="3240"/>
                    <a:pt x="2070" y="3240"/>
                  </a:cubicBezTo>
                  <a:cubicBezTo>
                    <a:pt x="2783" y="3240"/>
                    <a:pt x="3495" y="3225"/>
                    <a:pt x="4207" y="3194"/>
                  </a:cubicBezTo>
                  <a:cubicBezTo>
                    <a:pt x="4409" y="3194"/>
                    <a:pt x="4573" y="3001"/>
                    <a:pt x="4515" y="2798"/>
                  </a:cubicBezTo>
                  <a:cubicBezTo>
                    <a:pt x="4361" y="2248"/>
                    <a:pt x="4207" y="1689"/>
                    <a:pt x="4052" y="1139"/>
                  </a:cubicBezTo>
                  <a:cubicBezTo>
                    <a:pt x="4023" y="1033"/>
                    <a:pt x="3994" y="927"/>
                    <a:pt x="3965" y="821"/>
                  </a:cubicBezTo>
                  <a:cubicBezTo>
                    <a:pt x="3715" y="927"/>
                    <a:pt x="3416" y="975"/>
                    <a:pt x="3242" y="994"/>
                  </a:cubicBezTo>
                  <a:cubicBezTo>
                    <a:pt x="3087" y="1017"/>
                    <a:pt x="2939" y="1028"/>
                    <a:pt x="2794" y="1028"/>
                  </a:cubicBezTo>
                  <a:cubicBezTo>
                    <a:pt x="2314" y="1028"/>
                    <a:pt x="1878" y="908"/>
                    <a:pt x="1419" y="686"/>
                  </a:cubicBezTo>
                  <a:cubicBezTo>
                    <a:pt x="1043" y="502"/>
                    <a:pt x="686" y="271"/>
                    <a:pt x="367" y="1"/>
                  </a:cubicBezTo>
                  <a:close/>
                </a:path>
              </a:pathLst>
            </a:custGeom>
            <a:solidFill>
              <a:srgbClr val="5C8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1"/>
            <p:cNvSpPr/>
            <p:nvPr/>
          </p:nvSpPr>
          <p:spPr>
            <a:xfrm>
              <a:off x="1780037" y="2959563"/>
              <a:ext cx="221484" cy="682862"/>
            </a:xfrm>
            <a:custGeom>
              <a:avLst/>
              <a:gdLst/>
              <a:ahLst/>
              <a:cxnLst/>
              <a:rect l="l" t="t" r="r" b="b"/>
              <a:pathLst>
                <a:path w="2692" h="11880" extrusionOk="0">
                  <a:moveTo>
                    <a:pt x="1077" y="1"/>
                  </a:moveTo>
                  <a:cubicBezTo>
                    <a:pt x="1047" y="1"/>
                    <a:pt x="1015" y="20"/>
                    <a:pt x="1004" y="43"/>
                  </a:cubicBezTo>
                  <a:cubicBezTo>
                    <a:pt x="955" y="159"/>
                    <a:pt x="955" y="313"/>
                    <a:pt x="955" y="439"/>
                  </a:cubicBezTo>
                  <a:cubicBezTo>
                    <a:pt x="955" y="574"/>
                    <a:pt x="955" y="718"/>
                    <a:pt x="946" y="853"/>
                  </a:cubicBezTo>
                  <a:cubicBezTo>
                    <a:pt x="946" y="1017"/>
                    <a:pt x="946" y="1191"/>
                    <a:pt x="936" y="1355"/>
                  </a:cubicBezTo>
                  <a:cubicBezTo>
                    <a:pt x="927" y="1403"/>
                    <a:pt x="927" y="1442"/>
                    <a:pt x="917" y="1490"/>
                  </a:cubicBezTo>
                  <a:cubicBezTo>
                    <a:pt x="907" y="1451"/>
                    <a:pt x="888" y="1403"/>
                    <a:pt x="878" y="1365"/>
                  </a:cubicBezTo>
                  <a:cubicBezTo>
                    <a:pt x="830" y="1239"/>
                    <a:pt x="792" y="1123"/>
                    <a:pt x="743" y="998"/>
                  </a:cubicBezTo>
                  <a:cubicBezTo>
                    <a:pt x="695" y="873"/>
                    <a:pt x="647" y="747"/>
                    <a:pt x="570" y="631"/>
                  </a:cubicBezTo>
                  <a:cubicBezTo>
                    <a:pt x="562" y="616"/>
                    <a:pt x="545" y="608"/>
                    <a:pt x="527" y="608"/>
                  </a:cubicBezTo>
                  <a:cubicBezTo>
                    <a:pt x="501" y="608"/>
                    <a:pt x="473" y="626"/>
                    <a:pt x="473" y="660"/>
                  </a:cubicBezTo>
                  <a:cubicBezTo>
                    <a:pt x="483" y="795"/>
                    <a:pt x="531" y="921"/>
                    <a:pt x="570" y="1046"/>
                  </a:cubicBezTo>
                  <a:cubicBezTo>
                    <a:pt x="608" y="1172"/>
                    <a:pt x="647" y="1297"/>
                    <a:pt x="685" y="1422"/>
                  </a:cubicBezTo>
                  <a:cubicBezTo>
                    <a:pt x="734" y="1548"/>
                    <a:pt x="772" y="1673"/>
                    <a:pt x="811" y="1799"/>
                  </a:cubicBezTo>
                  <a:cubicBezTo>
                    <a:pt x="830" y="1876"/>
                    <a:pt x="859" y="1953"/>
                    <a:pt x="888" y="2030"/>
                  </a:cubicBezTo>
                  <a:cubicBezTo>
                    <a:pt x="888" y="2069"/>
                    <a:pt x="888" y="2107"/>
                    <a:pt x="888" y="2146"/>
                  </a:cubicBezTo>
                  <a:cubicBezTo>
                    <a:pt x="869" y="2484"/>
                    <a:pt x="859" y="2831"/>
                    <a:pt x="859" y="3178"/>
                  </a:cubicBezTo>
                  <a:cubicBezTo>
                    <a:pt x="840" y="3140"/>
                    <a:pt x="830" y="3111"/>
                    <a:pt x="811" y="3072"/>
                  </a:cubicBezTo>
                  <a:cubicBezTo>
                    <a:pt x="753" y="2947"/>
                    <a:pt x="695" y="2821"/>
                    <a:pt x="628" y="2696"/>
                  </a:cubicBezTo>
                  <a:cubicBezTo>
                    <a:pt x="570" y="2580"/>
                    <a:pt x="512" y="2435"/>
                    <a:pt x="406" y="2358"/>
                  </a:cubicBezTo>
                  <a:cubicBezTo>
                    <a:pt x="395" y="2347"/>
                    <a:pt x="380" y="2342"/>
                    <a:pt x="366" y="2342"/>
                  </a:cubicBezTo>
                  <a:cubicBezTo>
                    <a:pt x="343" y="2342"/>
                    <a:pt x="322" y="2357"/>
                    <a:pt x="328" y="2387"/>
                  </a:cubicBezTo>
                  <a:cubicBezTo>
                    <a:pt x="328" y="2522"/>
                    <a:pt x="396" y="2648"/>
                    <a:pt x="444" y="2773"/>
                  </a:cubicBezTo>
                  <a:cubicBezTo>
                    <a:pt x="502" y="2898"/>
                    <a:pt x="550" y="3033"/>
                    <a:pt x="599" y="3169"/>
                  </a:cubicBezTo>
                  <a:cubicBezTo>
                    <a:pt x="647" y="3294"/>
                    <a:pt x="695" y="3429"/>
                    <a:pt x="734" y="3564"/>
                  </a:cubicBezTo>
                  <a:cubicBezTo>
                    <a:pt x="753" y="3632"/>
                    <a:pt x="782" y="3747"/>
                    <a:pt x="840" y="3815"/>
                  </a:cubicBezTo>
                  <a:cubicBezTo>
                    <a:pt x="840" y="4259"/>
                    <a:pt x="840" y="4702"/>
                    <a:pt x="840" y="5136"/>
                  </a:cubicBezTo>
                  <a:cubicBezTo>
                    <a:pt x="772" y="5001"/>
                    <a:pt x="705" y="4866"/>
                    <a:pt x="637" y="4722"/>
                  </a:cubicBezTo>
                  <a:cubicBezTo>
                    <a:pt x="541" y="4519"/>
                    <a:pt x="454" y="4316"/>
                    <a:pt x="377" y="4104"/>
                  </a:cubicBezTo>
                  <a:cubicBezTo>
                    <a:pt x="300" y="3921"/>
                    <a:pt x="232" y="3718"/>
                    <a:pt x="87" y="3574"/>
                  </a:cubicBezTo>
                  <a:cubicBezTo>
                    <a:pt x="83" y="3570"/>
                    <a:pt x="76" y="3567"/>
                    <a:pt x="69" y="3567"/>
                  </a:cubicBezTo>
                  <a:cubicBezTo>
                    <a:pt x="59" y="3567"/>
                    <a:pt x="49" y="3572"/>
                    <a:pt x="49" y="3583"/>
                  </a:cubicBezTo>
                  <a:cubicBezTo>
                    <a:pt x="0" y="3796"/>
                    <a:pt x="68" y="4017"/>
                    <a:pt x="136" y="4210"/>
                  </a:cubicBezTo>
                  <a:cubicBezTo>
                    <a:pt x="213" y="4423"/>
                    <a:pt x="300" y="4635"/>
                    <a:pt x="386" y="4837"/>
                  </a:cubicBezTo>
                  <a:cubicBezTo>
                    <a:pt x="483" y="5059"/>
                    <a:pt x="589" y="5262"/>
                    <a:pt x="705" y="5474"/>
                  </a:cubicBezTo>
                  <a:cubicBezTo>
                    <a:pt x="753" y="5542"/>
                    <a:pt x="792" y="5628"/>
                    <a:pt x="840" y="5706"/>
                  </a:cubicBezTo>
                  <a:cubicBezTo>
                    <a:pt x="840" y="6284"/>
                    <a:pt x="840" y="6873"/>
                    <a:pt x="840" y="7452"/>
                  </a:cubicBezTo>
                  <a:lnTo>
                    <a:pt x="840" y="9545"/>
                  </a:lnTo>
                  <a:cubicBezTo>
                    <a:pt x="840" y="10249"/>
                    <a:pt x="830" y="10944"/>
                    <a:pt x="849" y="11648"/>
                  </a:cubicBezTo>
                  <a:cubicBezTo>
                    <a:pt x="854" y="11802"/>
                    <a:pt x="972" y="11879"/>
                    <a:pt x="1091" y="11879"/>
                  </a:cubicBezTo>
                  <a:cubicBezTo>
                    <a:pt x="1209" y="11879"/>
                    <a:pt x="1327" y="11802"/>
                    <a:pt x="1332" y="11648"/>
                  </a:cubicBezTo>
                  <a:cubicBezTo>
                    <a:pt x="1361" y="10857"/>
                    <a:pt x="1341" y="10056"/>
                    <a:pt x="1341" y="9265"/>
                  </a:cubicBezTo>
                  <a:cubicBezTo>
                    <a:pt x="1341" y="8272"/>
                    <a:pt x="1341" y="7278"/>
                    <a:pt x="1341" y="6275"/>
                  </a:cubicBezTo>
                  <a:cubicBezTo>
                    <a:pt x="1399" y="6236"/>
                    <a:pt x="1447" y="6188"/>
                    <a:pt x="1505" y="6149"/>
                  </a:cubicBezTo>
                  <a:cubicBezTo>
                    <a:pt x="1573" y="6091"/>
                    <a:pt x="1640" y="6043"/>
                    <a:pt x="1708" y="5976"/>
                  </a:cubicBezTo>
                  <a:cubicBezTo>
                    <a:pt x="1824" y="5860"/>
                    <a:pt x="1949" y="5744"/>
                    <a:pt x="2074" y="5619"/>
                  </a:cubicBezTo>
                  <a:cubicBezTo>
                    <a:pt x="2190" y="5503"/>
                    <a:pt x="2316" y="5378"/>
                    <a:pt x="2431" y="5243"/>
                  </a:cubicBezTo>
                  <a:cubicBezTo>
                    <a:pt x="2480" y="5185"/>
                    <a:pt x="2538" y="5127"/>
                    <a:pt x="2586" y="5059"/>
                  </a:cubicBezTo>
                  <a:cubicBezTo>
                    <a:pt x="2644" y="4992"/>
                    <a:pt x="2673" y="4934"/>
                    <a:pt x="2692" y="4847"/>
                  </a:cubicBezTo>
                  <a:cubicBezTo>
                    <a:pt x="2692" y="4821"/>
                    <a:pt x="2676" y="4788"/>
                    <a:pt x="2653" y="4788"/>
                  </a:cubicBezTo>
                  <a:cubicBezTo>
                    <a:pt x="2650" y="4788"/>
                    <a:pt x="2647" y="4788"/>
                    <a:pt x="2644" y="4789"/>
                  </a:cubicBezTo>
                  <a:cubicBezTo>
                    <a:pt x="2557" y="4818"/>
                    <a:pt x="2509" y="4857"/>
                    <a:pt x="2451" y="4915"/>
                  </a:cubicBezTo>
                  <a:cubicBezTo>
                    <a:pt x="2383" y="4972"/>
                    <a:pt x="2325" y="5040"/>
                    <a:pt x="2267" y="5098"/>
                  </a:cubicBezTo>
                  <a:cubicBezTo>
                    <a:pt x="2152" y="5214"/>
                    <a:pt x="2026" y="5329"/>
                    <a:pt x="1901" y="5435"/>
                  </a:cubicBezTo>
                  <a:cubicBezTo>
                    <a:pt x="1775" y="5551"/>
                    <a:pt x="1650" y="5648"/>
                    <a:pt x="1505" y="5744"/>
                  </a:cubicBezTo>
                  <a:cubicBezTo>
                    <a:pt x="1447" y="5783"/>
                    <a:pt x="1390" y="5831"/>
                    <a:pt x="1341" y="5870"/>
                  </a:cubicBezTo>
                  <a:cubicBezTo>
                    <a:pt x="1341" y="5628"/>
                    <a:pt x="1341" y="5378"/>
                    <a:pt x="1341" y="5127"/>
                  </a:cubicBezTo>
                  <a:cubicBezTo>
                    <a:pt x="1341" y="5069"/>
                    <a:pt x="1341" y="5001"/>
                    <a:pt x="1341" y="4943"/>
                  </a:cubicBezTo>
                  <a:cubicBezTo>
                    <a:pt x="1476" y="4760"/>
                    <a:pt x="1592" y="4558"/>
                    <a:pt x="1718" y="4355"/>
                  </a:cubicBezTo>
                  <a:cubicBezTo>
                    <a:pt x="1853" y="4152"/>
                    <a:pt x="2007" y="3940"/>
                    <a:pt x="2084" y="3709"/>
                  </a:cubicBezTo>
                  <a:cubicBezTo>
                    <a:pt x="2105" y="3653"/>
                    <a:pt x="2060" y="3612"/>
                    <a:pt x="2012" y="3612"/>
                  </a:cubicBezTo>
                  <a:cubicBezTo>
                    <a:pt x="1994" y="3612"/>
                    <a:pt x="1975" y="3618"/>
                    <a:pt x="1959" y="3632"/>
                  </a:cubicBezTo>
                  <a:cubicBezTo>
                    <a:pt x="1775" y="3796"/>
                    <a:pt x="1631" y="4027"/>
                    <a:pt x="1486" y="4220"/>
                  </a:cubicBezTo>
                  <a:cubicBezTo>
                    <a:pt x="1438" y="4288"/>
                    <a:pt x="1390" y="4355"/>
                    <a:pt x="1341" y="4423"/>
                  </a:cubicBezTo>
                  <a:cubicBezTo>
                    <a:pt x="1341" y="3998"/>
                    <a:pt x="1332" y="3574"/>
                    <a:pt x="1322" y="3149"/>
                  </a:cubicBezTo>
                  <a:cubicBezTo>
                    <a:pt x="1341" y="3111"/>
                    <a:pt x="1361" y="3072"/>
                    <a:pt x="1380" y="3024"/>
                  </a:cubicBezTo>
                  <a:cubicBezTo>
                    <a:pt x="1438" y="2937"/>
                    <a:pt x="1496" y="2860"/>
                    <a:pt x="1563" y="2773"/>
                  </a:cubicBezTo>
                  <a:cubicBezTo>
                    <a:pt x="1631" y="2686"/>
                    <a:pt x="1698" y="2599"/>
                    <a:pt x="1756" y="2493"/>
                  </a:cubicBezTo>
                  <a:cubicBezTo>
                    <a:pt x="1814" y="2406"/>
                    <a:pt x="1882" y="2291"/>
                    <a:pt x="1824" y="2185"/>
                  </a:cubicBezTo>
                  <a:cubicBezTo>
                    <a:pt x="1818" y="2173"/>
                    <a:pt x="1806" y="2169"/>
                    <a:pt x="1793" y="2169"/>
                  </a:cubicBezTo>
                  <a:cubicBezTo>
                    <a:pt x="1783" y="2169"/>
                    <a:pt x="1774" y="2171"/>
                    <a:pt x="1766" y="2175"/>
                  </a:cubicBezTo>
                  <a:cubicBezTo>
                    <a:pt x="1669" y="2214"/>
                    <a:pt x="1631" y="2329"/>
                    <a:pt x="1563" y="2406"/>
                  </a:cubicBezTo>
                  <a:cubicBezTo>
                    <a:pt x="1496" y="2493"/>
                    <a:pt x="1419" y="2570"/>
                    <a:pt x="1351" y="2657"/>
                  </a:cubicBezTo>
                  <a:cubicBezTo>
                    <a:pt x="1341" y="2677"/>
                    <a:pt x="1332" y="2686"/>
                    <a:pt x="1312" y="2705"/>
                  </a:cubicBezTo>
                  <a:cubicBezTo>
                    <a:pt x="1312" y="2474"/>
                    <a:pt x="1303" y="2242"/>
                    <a:pt x="1293" y="2001"/>
                  </a:cubicBezTo>
                  <a:cubicBezTo>
                    <a:pt x="1293" y="1914"/>
                    <a:pt x="1293" y="1828"/>
                    <a:pt x="1283" y="1731"/>
                  </a:cubicBezTo>
                  <a:cubicBezTo>
                    <a:pt x="1312" y="1673"/>
                    <a:pt x="1341" y="1606"/>
                    <a:pt x="1370" y="1548"/>
                  </a:cubicBezTo>
                  <a:cubicBezTo>
                    <a:pt x="1419" y="1413"/>
                    <a:pt x="1467" y="1278"/>
                    <a:pt x="1515" y="1143"/>
                  </a:cubicBezTo>
                  <a:cubicBezTo>
                    <a:pt x="1611" y="882"/>
                    <a:pt x="1737" y="603"/>
                    <a:pt x="1766" y="323"/>
                  </a:cubicBezTo>
                  <a:cubicBezTo>
                    <a:pt x="1771" y="283"/>
                    <a:pt x="1741" y="264"/>
                    <a:pt x="1709" y="264"/>
                  </a:cubicBezTo>
                  <a:cubicBezTo>
                    <a:pt x="1686" y="264"/>
                    <a:pt x="1662" y="274"/>
                    <a:pt x="1650" y="294"/>
                  </a:cubicBezTo>
                  <a:cubicBezTo>
                    <a:pt x="1563" y="410"/>
                    <a:pt x="1505" y="554"/>
                    <a:pt x="1447" y="680"/>
                  </a:cubicBezTo>
                  <a:cubicBezTo>
                    <a:pt x="1390" y="815"/>
                    <a:pt x="1341" y="950"/>
                    <a:pt x="1293" y="1085"/>
                  </a:cubicBezTo>
                  <a:cubicBezTo>
                    <a:pt x="1274" y="1123"/>
                    <a:pt x="1264" y="1172"/>
                    <a:pt x="1245" y="1210"/>
                  </a:cubicBezTo>
                  <a:cubicBezTo>
                    <a:pt x="1235" y="1066"/>
                    <a:pt x="1226" y="931"/>
                    <a:pt x="1216" y="786"/>
                  </a:cubicBezTo>
                  <a:cubicBezTo>
                    <a:pt x="1206" y="651"/>
                    <a:pt x="1206" y="516"/>
                    <a:pt x="1197" y="390"/>
                  </a:cubicBezTo>
                  <a:cubicBezTo>
                    <a:pt x="1187" y="275"/>
                    <a:pt x="1177" y="140"/>
                    <a:pt x="1129" y="33"/>
                  </a:cubicBezTo>
                  <a:cubicBezTo>
                    <a:pt x="1117" y="10"/>
                    <a:pt x="1098" y="1"/>
                    <a:pt x="1077" y="1"/>
                  </a:cubicBezTo>
                  <a:close/>
                </a:path>
              </a:pathLst>
            </a:custGeom>
            <a:solidFill>
              <a:srgbClr val="350B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3" name="Google Shape;1473;p41"/>
          <p:cNvGrpSpPr/>
          <p:nvPr/>
        </p:nvGrpSpPr>
        <p:grpSpPr>
          <a:xfrm flipH="1">
            <a:off x="5939930" y="3964286"/>
            <a:ext cx="409217" cy="839377"/>
            <a:chOff x="1705414" y="2870585"/>
            <a:chExt cx="376326" cy="771841"/>
          </a:xfrm>
        </p:grpSpPr>
        <p:sp>
          <p:nvSpPr>
            <p:cNvPr id="1474" name="Google Shape;1474;p41"/>
            <p:cNvSpPr/>
            <p:nvPr/>
          </p:nvSpPr>
          <p:spPr>
            <a:xfrm>
              <a:off x="1705414" y="2870585"/>
              <a:ext cx="376326" cy="472830"/>
            </a:xfrm>
            <a:custGeom>
              <a:avLst/>
              <a:gdLst/>
              <a:ahLst/>
              <a:cxnLst/>
              <a:rect l="l" t="t" r="r" b="b"/>
              <a:pathLst>
                <a:path w="4574" h="8226" extrusionOk="0">
                  <a:moveTo>
                    <a:pt x="1849" y="1"/>
                  </a:moveTo>
                  <a:cubicBezTo>
                    <a:pt x="1818" y="1"/>
                    <a:pt x="1787" y="4"/>
                    <a:pt x="1756" y="9"/>
                  </a:cubicBezTo>
                  <a:cubicBezTo>
                    <a:pt x="1399" y="86"/>
                    <a:pt x="1332" y="462"/>
                    <a:pt x="1255" y="761"/>
                  </a:cubicBezTo>
                  <a:cubicBezTo>
                    <a:pt x="637" y="3096"/>
                    <a:pt x="223" y="5479"/>
                    <a:pt x="10" y="7890"/>
                  </a:cubicBezTo>
                  <a:cubicBezTo>
                    <a:pt x="1" y="8064"/>
                    <a:pt x="165" y="8199"/>
                    <a:pt x="319" y="8199"/>
                  </a:cubicBezTo>
                  <a:cubicBezTo>
                    <a:pt x="904" y="8216"/>
                    <a:pt x="1488" y="8226"/>
                    <a:pt x="2070" y="8226"/>
                  </a:cubicBezTo>
                  <a:cubicBezTo>
                    <a:pt x="2783" y="8226"/>
                    <a:pt x="3495" y="8211"/>
                    <a:pt x="4207" y="8180"/>
                  </a:cubicBezTo>
                  <a:cubicBezTo>
                    <a:pt x="4409" y="8180"/>
                    <a:pt x="4573" y="7987"/>
                    <a:pt x="4515" y="7784"/>
                  </a:cubicBezTo>
                  <a:cubicBezTo>
                    <a:pt x="4361" y="7234"/>
                    <a:pt x="4207" y="6675"/>
                    <a:pt x="4052" y="6125"/>
                  </a:cubicBezTo>
                  <a:cubicBezTo>
                    <a:pt x="3782" y="5141"/>
                    <a:pt x="3512" y="4167"/>
                    <a:pt x="3232" y="3183"/>
                  </a:cubicBezTo>
                  <a:cubicBezTo>
                    <a:pt x="3097" y="2700"/>
                    <a:pt x="2962" y="2208"/>
                    <a:pt x="2818" y="1726"/>
                  </a:cubicBezTo>
                  <a:cubicBezTo>
                    <a:pt x="2750" y="1475"/>
                    <a:pt x="2673" y="1234"/>
                    <a:pt x="2596" y="993"/>
                  </a:cubicBezTo>
                  <a:cubicBezTo>
                    <a:pt x="2547" y="868"/>
                    <a:pt x="2509" y="742"/>
                    <a:pt x="2461" y="617"/>
                  </a:cubicBezTo>
                  <a:cubicBezTo>
                    <a:pt x="2412" y="491"/>
                    <a:pt x="2354" y="395"/>
                    <a:pt x="2287" y="279"/>
                  </a:cubicBezTo>
                  <a:cubicBezTo>
                    <a:pt x="2287" y="269"/>
                    <a:pt x="2277" y="260"/>
                    <a:pt x="2277" y="260"/>
                  </a:cubicBezTo>
                  <a:cubicBezTo>
                    <a:pt x="2258" y="212"/>
                    <a:pt x="2239" y="183"/>
                    <a:pt x="2210" y="154"/>
                  </a:cubicBezTo>
                  <a:cubicBezTo>
                    <a:pt x="2116" y="52"/>
                    <a:pt x="1983" y="1"/>
                    <a:pt x="1849" y="1"/>
                  </a:cubicBezTo>
                  <a:close/>
                </a:path>
              </a:pathLst>
            </a:custGeom>
            <a:solidFill>
              <a:srgbClr val="7EA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1"/>
            <p:cNvSpPr/>
            <p:nvPr/>
          </p:nvSpPr>
          <p:spPr>
            <a:xfrm>
              <a:off x="1705414" y="3157178"/>
              <a:ext cx="376326" cy="186235"/>
            </a:xfrm>
            <a:custGeom>
              <a:avLst/>
              <a:gdLst/>
              <a:ahLst/>
              <a:cxnLst/>
              <a:rect l="l" t="t" r="r" b="b"/>
              <a:pathLst>
                <a:path w="4574" h="3240" extrusionOk="0">
                  <a:moveTo>
                    <a:pt x="367" y="1"/>
                  </a:moveTo>
                  <a:cubicBezTo>
                    <a:pt x="213" y="965"/>
                    <a:pt x="97" y="1930"/>
                    <a:pt x="10" y="2904"/>
                  </a:cubicBezTo>
                  <a:cubicBezTo>
                    <a:pt x="1" y="3078"/>
                    <a:pt x="165" y="3213"/>
                    <a:pt x="319" y="3213"/>
                  </a:cubicBezTo>
                  <a:cubicBezTo>
                    <a:pt x="904" y="3230"/>
                    <a:pt x="1488" y="3240"/>
                    <a:pt x="2070" y="3240"/>
                  </a:cubicBezTo>
                  <a:cubicBezTo>
                    <a:pt x="2783" y="3240"/>
                    <a:pt x="3495" y="3225"/>
                    <a:pt x="4207" y="3194"/>
                  </a:cubicBezTo>
                  <a:cubicBezTo>
                    <a:pt x="4409" y="3194"/>
                    <a:pt x="4573" y="3001"/>
                    <a:pt x="4515" y="2798"/>
                  </a:cubicBezTo>
                  <a:cubicBezTo>
                    <a:pt x="4361" y="2248"/>
                    <a:pt x="4207" y="1689"/>
                    <a:pt x="4052" y="1139"/>
                  </a:cubicBezTo>
                  <a:cubicBezTo>
                    <a:pt x="4023" y="1033"/>
                    <a:pt x="3994" y="927"/>
                    <a:pt x="3965" y="821"/>
                  </a:cubicBezTo>
                  <a:cubicBezTo>
                    <a:pt x="3715" y="927"/>
                    <a:pt x="3416" y="975"/>
                    <a:pt x="3242" y="994"/>
                  </a:cubicBezTo>
                  <a:cubicBezTo>
                    <a:pt x="3087" y="1017"/>
                    <a:pt x="2939" y="1028"/>
                    <a:pt x="2794" y="1028"/>
                  </a:cubicBezTo>
                  <a:cubicBezTo>
                    <a:pt x="2314" y="1028"/>
                    <a:pt x="1878" y="908"/>
                    <a:pt x="1419" y="686"/>
                  </a:cubicBezTo>
                  <a:cubicBezTo>
                    <a:pt x="1043" y="502"/>
                    <a:pt x="686" y="271"/>
                    <a:pt x="367" y="1"/>
                  </a:cubicBezTo>
                  <a:close/>
                </a:path>
              </a:pathLst>
            </a:custGeom>
            <a:solidFill>
              <a:srgbClr val="5C8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1"/>
            <p:cNvSpPr/>
            <p:nvPr/>
          </p:nvSpPr>
          <p:spPr>
            <a:xfrm>
              <a:off x="1780037" y="2959563"/>
              <a:ext cx="221484" cy="682862"/>
            </a:xfrm>
            <a:custGeom>
              <a:avLst/>
              <a:gdLst/>
              <a:ahLst/>
              <a:cxnLst/>
              <a:rect l="l" t="t" r="r" b="b"/>
              <a:pathLst>
                <a:path w="2692" h="11880" extrusionOk="0">
                  <a:moveTo>
                    <a:pt x="1077" y="1"/>
                  </a:moveTo>
                  <a:cubicBezTo>
                    <a:pt x="1047" y="1"/>
                    <a:pt x="1015" y="20"/>
                    <a:pt x="1004" y="43"/>
                  </a:cubicBezTo>
                  <a:cubicBezTo>
                    <a:pt x="955" y="159"/>
                    <a:pt x="955" y="313"/>
                    <a:pt x="955" y="439"/>
                  </a:cubicBezTo>
                  <a:cubicBezTo>
                    <a:pt x="955" y="574"/>
                    <a:pt x="955" y="718"/>
                    <a:pt x="946" y="853"/>
                  </a:cubicBezTo>
                  <a:cubicBezTo>
                    <a:pt x="946" y="1017"/>
                    <a:pt x="946" y="1191"/>
                    <a:pt x="936" y="1355"/>
                  </a:cubicBezTo>
                  <a:cubicBezTo>
                    <a:pt x="927" y="1403"/>
                    <a:pt x="927" y="1442"/>
                    <a:pt x="917" y="1490"/>
                  </a:cubicBezTo>
                  <a:cubicBezTo>
                    <a:pt x="907" y="1451"/>
                    <a:pt x="888" y="1403"/>
                    <a:pt x="878" y="1365"/>
                  </a:cubicBezTo>
                  <a:cubicBezTo>
                    <a:pt x="830" y="1239"/>
                    <a:pt x="792" y="1123"/>
                    <a:pt x="743" y="998"/>
                  </a:cubicBezTo>
                  <a:cubicBezTo>
                    <a:pt x="695" y="873"/>
                    <a:pt x="647" y="747"/>
                    <a:pt x="570" y="631"/>
                  </a:cubicBezTo>
                  <a:cubicBezTo>
                    <a:pt x="562" y="616"/>
                    <a:pt x="545" y="608"/>
                    <a:pt x="527" y="608"/>
                  </a:cubicBezTo>
                  <a:cubicBezTo>
                    <a:pt x="501" y="608"/>
                    <a:pt x="473" y="626"/>
                    <a:pt x="473" y="660"/>
                  </a:cubicBezTo>
                  <a:cubicBezTo>
                    <a:pt x="483" y="795"/>
                    <a:pt x="531" y="921"/>
                    <a:pt x="570" y="1046"/>
                  </a:cubicBezTo>
                  <a:cubicBezTo>
                    <a:pt x="608" y="1172"/>
                    <a:pt x="647" y="1297"/>
                    <a:pt x="685" y="1422"/>
                  </a:cubicBezTo>
                  <a:cubicBezTo>
                    <a:pt x="734" y="1548"/>
                    <a:pt x="772" y="1673"/>
                    <a:pt x="811" y="1799"/>
                  </a:cubicBezTo>
                  <a:cubicBezTo>
                    <a:pt x="830" y="1876"/>
                    <a:pt x="859" y="1953"/>
                    <a:pt x="888" y="2030"/>
                  </a:cubicBezTo>
                  <a:cubicBezTo>
                    <a:pt x="888" y="2069"/>
                    <a:pt x="888" y="2107"/>
                    <a:pt x="888" y="2146"/>
                  </a:cubicBezTo>
                  <a:cubicBezTo>
                    <a:pt x="869" y="2484"/>
                    <a:pt x="859" y="2831"/>
                    <a:pt x="859" y="3178"/>
                  </a:cubicBezTo>
                  <a:cubicBezTo>
                    <a:pt x="840" y="3140"/>
                    <a:pt x="830" y="3111"/>
                    <a:pt x="811" y="3072"/>
                  </a:cubicBezTo>
                  <a:cubicBezTo>
                    <a:pt x="753" y="2947"/>
                    <a:pt x="695" y="2821"/>
                    <a:pt x="628" y="2696"/>
                  </a:cubicBezTo>
                  <a:cubicBezTo>
                    <a:pt x="570" y="2580"/>
                    <a:pt x="512" y="2435"/>
                    <a:pt x="406" y="2358"/>
                  </a:cubicBezTo>
                  <a:cubicBezTo>
                    <a:pt x="395" y="2347"/>
                    <a:pt x="380" y="2342"/>
                    <a:pt x="366" y="2342"/>
                  </a:cubicBezTo>
                  <a:cubicBezTo>
                    <a:pt x="343" y="2342"/>
                    <a:pt x="322" y="2357"/>
                    <a:pt x="328" y="2387"/>
                  </a:cubicBezTo>
                  <a:cubicBezTo>
                    <a:pt x="328" y="2522"/>
                    <a:pt x="396" y="2648"/>
                    <a:pt x="444" y="2773"/>
                  </a:cubicBezTo>
                  <a:cubicBezTo>
                    <a:pt x="502" y="2898"/>
                    <a:pt x="550" y="3033"/>
                    <a:pt x="599" y="3169"/>
                  </a:cubicBezTo>
                  <a:cubicBezTo>
                    <a:pt x="647" y="3294"/>
                    <a:pt x="695" y="3429"/>
                    <a:pt x="734" y="3564"/>
                  </a:cubicBezTo>
                  <a:cubicBezTo>
                    <a:pt x="753" y="3632"/>
                    <a:pt x="782" y="3747"/>
                    <a:pt x="840" y="3815"/>
                  </a:cubicBezTo>
                  <a:cubicBezTo>
                    <a:pt x="840" y="4259"/>
                    <a:pt x="840" y="4702"/>
                    <a:pt x="840" y="5136"/>
                  </a:cubicBezTo>
                  <a:cubicBezTo>
                    <a:pt x="772" y="5001"/>
                    <a:pt x="705" y="4866"/>
                    <a:pt x="637" y="4722"/>
                  </a:cubicBezTo>
                  <a:cubicBezTo>
                    <a:pt x="541" y="4519"/>
                    <a:pt x="454" y="4316"/>
                    <a:pt x="377" y="4104"/>
                  </a:cubicBezTo>
                  <a:cubicBezTo>
                    <a:pt x="300" y="3921"/>
                    <a:pt x="232" y="3718"/>
                    <a:pt x="87" y="3574"/>
                  </a:cubicBezTo>
                  <a:cubicBezTo>
                    <a:pt x="83" y="3570"/>
                    <a:pt x="76" y="3567"/>
                    <a:pt x="69" y="3567"/>
                  </a:cubicBezTo>
                  <a:cubicBezTo>
                    <a:pt x="59" y="3567"/>
                    <a:pt x="49" y="3572"/>
                    <a:pt x="49" y="3583"/>
                  </a:cubicBezTo>
                  <a:cubicBezTo>
                    <a:pt x="0" y="3796"/>
                    <a:pt x="68" y="4017"/>
                    <a:pt x="136" y="4210"/>
                  </a:cubicBezTo>
                  <a:cubicBezTo>
                    <a:pt x="213" y="4423"/>
                    <a:pt x="300" y="4635"/>
                    <a:pt x="386" y="4837"/>
                  </a:cubicBezTo>
                  <a:cubicBezTo>
                    <a:pt x="483" y="5059"/>
                    <a:pt x="589" y="5262"/>
                    <a:pt x="705" y="5474"/>
                  </a:cubicBezTo>
                  <a:cubicBezTo>
                    <a:pt x="753" y="5542"/>
                    <a:pt x="792" y="5628"/>
                    <a:pt x="840" y="5706"/>
                  </a:cubicBezTo>
                  <a:cubicBezTo>
                    <a:pt x="840" y="6284"/>
                    <a:pt x="840" y="6873"/>
                    <a:pt x="840" y="7452"/>
                  </a:cubicBezTo>
                  <a:lnTo>
                    <a:pt x="840" y="9545"/>
                  </a:lnTo>
                  <a:cubicBezTo>
                    <a:pt x="840" y="10249"/>
                    <a:pt x="830" y="10944"/>
                    <a:pt x="849" y="11648"/>
                  </a:cubicBezTo>
                  <a:cubicBezTo>
                    <a:pt x="854" y="11802"/>
                    <a:pt x="972" y="11879"/>
                    <a:pt x="1091" y="11879"/>
                  </a:cubicBezTo>
                  <a:cubicBezTo>
                    <a:pt x="1209" y="11879"/>
                    <a:pt x="1327" y="11802"/>
                    <a:pt x="1332" y="11648"/>
                  </a:cubicBezTo>
                  <a:cubicBezTo>
                    <a:pt x="1361" y="10857"/>
                    <a:pt x="1341" y="10056"/>
                    <a:pt x="1341" y="9265"/>
                  </a:cubicBezTo>
                  <a:cubicBezTo>
                    <a:pt x="1341" y="8272"/>
                    <a:pt x="1341" y="7278"/>
                    <a:pt x="1341" y="6275"/>
                  </a:cubicBezTo>
                  <a:cubicBezTo>
                    <a:pt x="1399" y="6236"/>
                    <a:pt x="1447" y="6188"/>
                    <a:pt x="1505" y="6149"/>
                  </a:cubicBezTo>
                  <a:cubicBezTo>
                    <a:pt x="1573" y="6091"/>
                    <a:pt x="1640" y="6043"/>
                    <a:pt x="1708" y="5976"/>
                  </a:cubicBezTo>
                  <a:cubicBezTo>
                    <a:pt x="1824" y="5860"/>
                    <a:pt x="1949" y="5744"/>
                    <a:pt x="2074" y="5619"/>
                  </a:cubicBezTo>
                  <a:cubicBezTo>
                    <a:pt x="2190" y="5503"/>
                    <a:pt x="2316" y="5378"/>
                    <a:pt x="2431" y="5243"/>
                  </a:cubicBezTo>
                  <a:cubicBezTo>
                    <a:pt x="2480" y="5185"/>
                    <a:pt x="2538" y="5127"/>
                    <a:pt x="2586" y="5059"/>
                  </a:cubicBezTo>
                  <a:cubicBezTo>
                    <a:pt x="2644" y="4992"/>
                    <a:pt x="2673" y="4934"/>
                    <a:pt x="2692" y="4847"/>
                  </a:cubicBezTo>
                  <a:cubicBezTo>
                    <a:pt x="2692" y="4821"/>
                    <a:pt x="2676" y="4788"/>
                    <a:pt x="2653" y="4788"/>
                  </a:cubicBezTo>
                  <a:cubicBezTo>
                    <a:pt x="2650" y="4788"/>
                    <a:pt x="2647" y="4788"/>
                    <a:pt x="2644" y="4789"/>
                  </a:cubicBezTo>
                  <a:cubicBezTo>
                    <a:pt x="2557" y="4818"/>
                    <a:pt x="2509" y="4857"/>
                    <a:pt x="2451" y="4915"/>
                  </a:cubicBezTo>
                  <a:cubicBezTo>
                    <a:pt x="2383" y="4972"/>
                    <a:pt x="2325" y="5040"/>
                    <a:pt x="2267" y="5098"/>
                  </a:cubicBezTo>
                  <a:cubicBezTo>
                    <a:pt x="2152" y="5214"/>
                    <a:pt x="2026" y="5329"/>
                    <a:pt x="1901" y="5435"/>
                  </a:cubicBezTo>
                  <a:cubicBezTo>
                    <a:pt x="1775" y="5551"/>
                    <a:pt x="1650" y="5648"/>
                    <a:pt x="1505" y="5744"/>
                  </a:cubicBezTo>
                  <a:cubicBezTo>
                    <a:pt x="1447" y="5783"/>
                    <a:pt x="1390" y="5831"/>
                    <a:pt x="1341" y="5870"/>
                  </a:cubicBezTo>
                  <a:cubicBezTo>
                    <a:pt x="1341" y="5628"/>
                    <a:pt x="1341" y="5378"/>
                    <a:pt x="1341" y="5127"/>
                  </a:cubicBezTo>
                  <a:cubicBezTo>
                    <a:pt x="1341" y="5069"/>
                    <a:pt x="1341" y="5001"/>
                    <a:pt x="1341" y="4943"/>
                  </a:cubicBezTo>
                  <a:cubicBezTo>
                    <a:pt x="1476" y="4760"/>
                    <a:pt x="1592" y="4558"/>
                    <a:pt x="1718" y="4355"/>
                  </a:cubicBezTo>
                  <a:cubicBezTo>
                    <a:pt x="1853" y="4152"/>
                    <a:pt x="2007" y="3940"/>
                    <a:pt x="2084" y="3709"/>
                  </a:cubicBezTo>
                  <a:cubicBezTo>
                    <a:pt x="2105" y="3653"/>
                    <a:pt x="2060" y="3612"/>
                    <a:pt x="2012" y="3612"/>
                  </a:cubicBezTo>
                  <a:cubicBezTo>
                    <a:pt x="1994" y="3612"/>
                    <a:pt x="1975" y="3618"/>
                    <a:pt x="1959" y="3632"/>
                  </a:cubicBezTo>
                  <a:cubicBezTo>
                    <a:pt x="1775" y="3796"/>
                    <a:pt x="1631" y="4027"/>
                    <a:pt x="1486" y="4220"/>
                  </a:cubicBezTo>
                  <a:cubicBezTo>
                    <a:pt x="1438" y="4288"/>
                    <a:pt x="1390" y="4355"/>
                    <a:pt x="1341" y="4423"/>
                  </a:cubicBezTo>
                  <a:cubicBezTo>
                    <a:pt x="1341" y="3998"/>
                    <a:pt x="1332" y="3574"/>
                    <a:pt x="1322" y="3149"/>
                  </a:cubicBezTo>
                  <a:cubicBezTo>
                    <a:pt x="1341" y="3111"/>
                    <a:pt x="1361" y="3072"/>
                    <a:pt x="1380" y="3024"/>
                  </a:cubicBezTo>
                  <a:cubicBezTo>
                    <a:pt x="1438" y="2937"/>
                    <a:pt x="1496" y="2860"/>
                    <a:pt x="1563" y="2773"/>
                  </a:cubicBezTo>
                  <a:cubicBezTo>
                    <a:pt x="1631" y="2686"/>
                    <a:pt x="1698" y="2599"/>
                    <a:pt x="1756" y="2493"/>
                  </a:cubicBezTo>
                  <a:cubicBezTo>
                    <a:pt x="1814" y="2406"/>
                    <a:pt x="1882" y="2291"/>
                    <a:pt x="1824" y="2185"/>
                  </a:cubicBezTo>
                  <a:cubicBezTo>
                    <a:pt x="1818" y="2173"/>
                    <a:pt x="1806" y="2169"/>
                    <a:pt x="1793" y="2169"/>
                  </a:cubicBezTo>
                  <a:cubicBezTo>
                    <a:pt x="1783" y="2169"/>
                    <a:pt x="1774" y="2171"/>
                    <a:pt x="1766" y="2175"/>
                  </a:cubicBezTo>
                  <a:cubicBezTo>
                    <a:pt x="1669" y="2214"/>
                    <a:pt x="1631" y="2329"/>
                    <a:pt x="1563" y="2406"/>
                  </a:cubicBezTo>
                  <a:cubicBezTo>
                    <a:pt x="1496" y="2493"/>
                    <a:pt x="1419" y="2570"/>
                    <a:pt x="1351" y="2657"/>
                  </a:cubicBezTo>
                  <a:cubicBezTo>
                    <a:pt x="1341" y="2677"/>
                    <a:pt x="1332" y="2686"/>
                    <a:pt x="1312" y="2705"/>
                  </a:cubicBezTo>
                  <a:cubicBezTo>
                    <a:pt x="1312" y="2474"/>
                    <a:pt x="1303" y="2242"/>
                    <a:pt x="1293" y="2001"/>
                  </a:cubicBezTo>
                  <a:cubicBezTo>
                    <a:pt x="1293" y="1914"/>
                    <a:pt x="1293" y="1828"/>
                    <a:pt x="1283" y="1731"/>
                  </a:cubicBezTo>
                  <a:cubicBezTo>
                    <a:pt x="1312" y="1673"/>
                    <a:pt x="1341" y="1606"/>
                    <a:pt x="1370" y="1548"/>
                  </a:cubicBezTo>
                  <a:cubicBezTo>
                    <a:pt x="1419" y="1413"/>
                    <a:pt x="1467" y="1278"/>
                    <a:pt x="1515" y="1143"/>
                  </a:cubicBezTo>
                  <a:cubicBezTo>
                    <a:pt x="1611" y="882"/>
                    <a:pt x="1737" y="603"/>
                    <a:pt x="1766" y="323"/>
                  </a:cubicBezTo>
                  <a:cubicBezTo>
                    <a:pt x="1771" y="283"/>
                    <a:pt x="1741" y="264"/>
                    <a:pt x="1709" y="264"/>
                  </a:cubicBezTo>
                  <a:cubicBezTo>
                    <a:pt x="1686" y="264"/>
                    <a:pt x="1662" y="274"/>
                    <a:pt x="1650" y="294"/>
                  </a:cubicBezTo>
                  <a:cubicBezTo>
                    <a:pt x="1563" y="410"/>
                    <a:pt x="1505" y="554"/>
                    <a:pt x="1447" y="680"/>
                  </a:cubicBezTo>
                  <a:cubicBezTo>
                    <a:pt x="1390" y="815"/>
                    <a:pt x="1341" y="950"/>
                    <a:pt x="1293" y="1085"/>
                  </a:cubicBezTo>
                  <a:cubicBezTo>
                    <a:pt x="1274" y="1123"/>
                    <a:pt x="1264" y="1172"/>
                    <a:pt x="1245" y="1210"/>
                  </a:cubicBezTo>
                  <a:cubicBezTo>
                    <a:pt x="1235" y="1066"/>
                    <a:pt x="1226" y="931"/>
                    <a:pt x="1216" y="786"/>
                  </a:cubicBezTo>
                  <a:cubicBezTo>
                    <a:pt x="1206" y="651"/>
                    <a:pt x="1206" y="516"/>
                    <a:pt x="1197" y="390"/>
                  </a:cubicBezTo>
                  <a:cubicBezTo>
                    <a:pt x="1187" y="275"/>
                    <a:pt x="1177" y="140"/>
                    <a:pt x="1129" y="33"/>
                  </a:cubicBezTo>
                  <a:cubicBezTo>
                    <a:pt x="1117" y="10"/>
                    <a:pt x="1098" y="1"/>
                    <a:pt x="1077" y="1"/>
                  </a:cubicBezTo>
                  <a:close/>
                </a:path>
              </a:pathLst>
            </a:custGeom>
            <a:solidFill>
              <a:srgbClr val="350B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7" name="Google Shape;1477;p41"/>
          <p:cNvGrpSpPr/>
          <p:nvPr/>
        </p:nvGrpSpPr>
        <p:grpSpPr>
          <a:xfrm flipH="1">
            <a:off x="7319516" y="3964285"/>
            <a:ext cx="307985" cy="631752"/>
            <a:chOff x="1705414" y="2870585"/>
            <a:chExt cx="376326" cy="771841"/>
          </a:xfrm>
        </p:grpSpPr>
        <p:sp>
          <p:nvSpPr>
            <p:cNvPr id="1478" name="Google Shape;1478;p41"/>
            <p:cNvSpPr/>
            <p:nvPr/>
          </p:nvSpPr>
          <p:spPr>
            <a:xfrm>
              <a:off x="1705414" y="2870585"/>
              <a:ext cx="376326" cy="472830"/>
            </a:xfrm>
            <a:custGeom>
              <a:avLst/>
              <a:gdLst/>
              <a:ahLst/>
              <a:cxnLst/>
              <a:rect l="l" t="t" r="r" b="b"/>
              <a:pathLst>
                <a:path w="4574" h="8226" extrusionOk="0">
                  <a:moveTo>
                    <a:pt x="1849" y="1"/>
                  </a:moveTo>
                  <a:cubicBezTo>
                    <a:pt x="1818" y="1"/>
                    <a:pt x="1787" y="4"/>
                    <a:pt x="1756" y="9"/>
                  </a:cubicBezTo>
                  <a:cubicBezTo>
                    <a:pt x="1399" y="86"/>
                    <a:pt x="1332" y="462"/>
                    <a:pt x="1255" y="761"/>
                  </a:cubicBezTo>
                  <a:cubicBezTo>
                    <a:pt x="637" y="3096"/>
                    <a:pt x="223" y="5479"/>
                    <a:pt x="10" y="7890"/>
                  </a:cubicBezTo>
                  <a:cubicBezTo>
                    <a:pt x="1" y="8064"/>
                    <a:pt x="165" y="8199"/>
                    <a:pt x="319" y="8199"/>
                  </a:cubicBezTo>
                  <a:cubicBezTo>
                    <a:pt x="904" y="8216"/>
                    <a:pt x="1488" y="8226"/>
                    <a:pt x="2070" y="8226"/>
                  </a:cubicBezTo>
                  <a:cubicBezTo>
                    <a:pt x="2783" y="8226"/>
                    <a:pt x="3495" y="8211"/>
                    <a:pt x="4207" y="8180"/>
                  </a:cubicBezTo>
                  <a:cubicBezTo>
                    <a:pt x="4409" y="8180"/>
                    <a:pt x="4573" y="7987"/>
                    <a:pt x="4515" y="7784"/>
                  </a:cubicBezTo>
                  <a:cubicBezTo>
                    <a:pt x="4361" y="7234"/>
                    <a:pt x="4207" y="6675"/>
                    <a:pt x="4052" y="6125"/>
                  </a:cubicBezTo>
                  <a:cubicBezTo>
                    <a:pt x="3782" y="5141"/>
                    <a:pt x="3512" y="4167"/>
                    <a:pt x="3232" y="3183"/>
                  </a:cubicBezTo>
                  <a:cubicBezTo>
                    <a:pt x="3097" y="2700"/>
                    <a:pt x="2962" y="2208"/>
                    <a:pt x="2818" y="1726"/>
                  </a:cubicBezTo>
                  <a:cubicBezTo>
                    <a:pt x="2750" y="1475"/>
                    <a:pt x="2673" y="1234"/>
                    <a:pt x="2596" y="993"/>
                  </a:cubicBezTo>
                  <a:cubicBezTo>
                    <a:pt x="2547" y="868"/>
                    <a:pt x="2509" y="742"/>
                    <a:pt x="2461" y="617"/>
                  </a:cubicBezTo>
                  <a:cubicBezTo>
                    <a:pt x="2412" y="491"/>
                    <a:pt x="2354" y="395"/>
                    <a:pt x="2287" y="279"/>
                  </a:cubicBezTo>
                  <a:cubicBezTo>
                    <a:pt x="2287" y="269"/>
                    <a:pt x="2277" y="260"/>
                    <a:pt x="2277" y="260"/>
                  </a:cubicBezTo>
                  <a:cubicBezTo>
                    <a:pt x="2258" y="212"/>
                    <a:pt x="2239" y="183"/>
                    <a:pt x="2210" y="154"/>
                  </a:cubicBezTo>
                  <a:cubicBezTo>
                    <a:pt x="2116" y="52"/>
                    <a:pt x="1983" y="1"/>
                    <a:pt x="1849" y="1"/>
                  </a:cubicBezTo>
                  <a:close/>
                </a:path>
              </a:pathLst>
            </a:custGeom>
            <a:solidFill>
              <a:srgbClr val="7EA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1"/>
            <p:cNvSpPr/>
            <p:nvPr/>
          </p:nvSpPr>
          <p:spPr>
            <a:xfrm>
              <a:off x="1705414" y="3157178"/>
              <a:ext cx="376326" cy="186235"/>
            </a:xfrm>
            <a:custGeom>
              <a:avLst/>
              <a:gdLst/>
              <a:ahLst/>
              <a:cxnLst/>
              <a:rect l="l" t="t" r="r" b="b"/>
              <a:pathLst>
                <a:path w="4574" h="3240" extrusionOk="0">
                  <a:moveTo>
                    <a:pt x="367" y="1"/>
                  </a:moveTo>
                  <a:cubicBezTo>
                    <a:pt x="213" y="965"/>
                    <a:pt x="97" y="1930"/>
                    <a:pt x="10" y="2904"/>
                  </a:cubicBezTo>
                  <a:cubicBezTo>
                    <a:pt x="1" y="3078"/>
                    <a:pt x="165" y="3213"/>
                    <a:pt x="319" y="3213"/>
                  </a:cubicBezTo>
                  <a:cubicBezTo>
                    <a:pt x="904" y="3230"/>
                    <a:pt x="1488" y="3240"/>
                    <a:pt x="2070" y="3240"/>
                  </a:cubicBezTo>
                  <a:cubicBezTo>
                    <a:pt x="2783" y="3240"/>
                    <a:pt x="3495" y="3225"/>
                    <a:pt x="4207" y="3194"/>
                  </a:cubicBezTo>
                  <a:cubicBezTo>
                    <a:pt x="4409" y="3194"/>
                    <a:pt x="4573" y="3001"/>
                    <a:pt x="4515" y="2798"/>
                  </a:cubicBezTo>
                  <a:cubicBezTo>
                    <a:pt x="4361" y="2248"/>
                    <a:pt x="4207" y="1689"/>
                    <a:pt x="4052" y="1139"/>
                  </a:cubicBezTo>
                  <a:cubicBezTo>
                    <a:pt x="4023" y="1033"/>
                    <a:pt x="3994" y="927"/>
                    <a:pt x="3965" y="821"/>
                  </a:cubicBezTo>
                  <a:cubicBezTo>
                    <a:pt x="3715" y="927"/>
                    <a:pt x="3416" y="975"/>
                    <a:pt x="3242" y="994"/>
                  </a:cubicBezTo>
                  <a:cubicBezTo>
                    <a:pt x="3087" y="1017"/>
                    <a:pt x="2939" y="1028"/>
                    <a:pt x="2794" y="1028"/>
                  </a:cubicBezTo>
                  <a:cubicBezTo>
                    <a:pt x="2314" y="1028"/>
                    <a:pt x="1878" y="908"/>
                    <a:pt x="1419" y="686"/>
                  </a:cubicBezTo>
                  <a:cubicBezTo>
                    <a:pt x="1043" y="502"/>
                    <a:pt x="686" y="271"/>
                    <a:pt x="367" y="1"/>
                  </a:cubicBezTo>
                  <a:close/>
                </a:path>
              </a:pathLst>
            </a:custGeom>
            <a:solidFill>
              <a:srgbClr val="5C8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1"/>
            <p:cNvSpPr/>
            <p:nvPr/>
          </p:nvSpPr>
          <p:spPr>
            <a:xfrm>
              <a:off x="1780037" y="2959563"/>
              <a:ext cx="221484" cy="682862"/>
            </a:xfrm>
            <a:custGeom>
              <a:avLst/>
              <a:gdLst/>
              <a:ahLst/>
              <a:cxnLst/>
              <a:rect l="l" t="t" r="r" b="b"/>
              <a:pathLst>
                <a:path w="2692" h="11880" extrusionOk="0">
                  <a:moveTo>
                    <a:pt x="1077" y="1"/>
                  </a:moveTo>
                  <a:cubicBezTo>
                    <a:pt x="1047" y="1"/>
                    <a:pt x="1015" y="20"/>
                    <a:pt x="1004" y="43"/>
                  </a:cubicBezTo>
                  <a:cubicBezTo>
                    <a:pt x="955" y="159"/>
                    <a:pt x="955" y="313"/>
                    <a:pt x="955" y="439"/>
                  </a:cubicBezTo>
                  <a:cubicBezTo>
                    <a:pt x="955" y="574"/>
                    <a:pt x="955" y="718"/>
                    <a:pt x="946" y="853"/>
                  </a:cubicBezTo>
                  <a:cubicBezTo>
                    <a:pt x="946" y="1017"/>
                    <a:pt x="946" y="1191"/>
                    <a:pt x="936" y="1355"/>
                  </a:cubicBezTo>
                  <a:cubicBezTo>
                    <a:pt x="927" y="1403"/>
                    <a:pt x="927" y="1442"/>
                    <a:pt x="917" y="1490"/>
                  </a:cubicBezTo>
                  <a:cubicBezTo>
                    <a:pt x="907" y="1451"/>
                    <a:pt x="888" y="1403"/>
                    <a:pt x="878" y="1365"/>
                  </a:cubicBezTo>
                  <a:cubicBezTo>
                    <a:pt x="830" y="1239"/>
                    <a:pt x="792" y="1123"/>
                    <a:pt x="743" y="998"/>
                  </a:cubicBezTo>
                  <a:cubicBezTo>
                    <a:pt x="695" y="873"/>
                    <a:pt x="647" y="747"/>
                    <a:pt x="570" y="631"/>
                  </a:cubicBezTo>
                  <a:cubicBezTo>
                    <a:pt x="562" y="616"/>
                    <a:pt x="545" y="608"/>
                    <a:pt x="527" y="608"/>
                  </a:cubicBezTo>
                  <a:cubicBezTo>
                    <a:pt x="501" y="608"/>
                    <a:pt x="473" y="626"/>
                    <a:pt x="473" y="660"/>
                  </a:cubicBezTo>
                  <a:cubicBezTo>
                    <a:pt x="483" y="795"/>
                    <a:pt x="531" y="921"/>
                    <a:pt x="570" y="1046"/>
                  </a:cubicBezTo>
                  <a:cubicBezTo>
                    <a:pt x="608" y="1172"/>
                    <a:pt x="647" y="1297"/>
                    <a:pt x="685" y="1422"/>
                  </a:cubicBezTo>
                  <a:cubicBezTo>
                    <a:pt x="734" y="1548"/>
                    <a:pt x="772" y="1673"/>
                    <a:pt x="811" y="1799"/>
                  </a:cubicBezTo>
                  <a:cubicBezTo>
                    <a:pt x="830" y="1876"/>
                    <a:pt x="859" y="1953"/>
                    <a:pt x="888" y="2030"/>
                  </a:cubicBezTo>
                  <a:cubicBezTo>
                    <a:pt x="888" y="2069"/>
                    <a:pt x="888" y="2107"/>
                    <a:pt x="888" y="2146"/>
                  </a:cubicBezTo>
                  <a:cubicBezTo>
                    <a:pt x="869" y="2484"/>
                    <a:pt x="859" y="2831"/>
                    <a:pt x="859" y="3178"/>
                  </a:cubicBezTo>
                  <a:cubicBezTo>
                    <a:pt x="840" y="3140"/>
                    <a:pt x="830" y="3111"/>
                    <a:pt x="811" y="3072"/>
                  </a:cubicBezTo>
                  <a:cubicBezTo>
                    <a:pt x="753" y="2947"/>
                    <a:pt x="695" y="2821"/>
                    <a:pt x="628" y="2696"/>
                  </a:cubicBezTo>
                  <a:cubicBezTo>
                    <a:pt x="570" y="2580"/>
                    <a:pt x="512" y="2435"/>
                    <a:pt x="406" y="2358"/>
                  </a:cubicBezTo>
                  <a:cubicBezTo>
                    <a:pt x="395" y="2347"/>
                    <a:pt x="380" y="2342"/>
                    <a:pt x="366" y="2342"/>
                  </a:cubicBezTo>
                  <a:cubicBezTo>
                    <a:pt x="343" y="2342"/>
                    <a:pt x="322" y="2357"/>
                    <a:pt x="328" y="2387"/>
                  </a:cubicBezTo>
                  <a:cubicBezTo>
                    <a:pt x="328" y="2522"/>
                    <a:pt x="396" y="2648"/>
                    <a:pt x="444" y="2773"/>
                  </a:cubicBezTo>
                  <a:cubicBezTo>
                    <a:pt x="502" y="2898"/>
                    <a:pt x="550" y="3033"/>
                    <a:pt x="599" y="3169"/>
                  </a:cubicBezTo>
                  <a:cubicBezTo>
                    <a:pt x="647" y="3294"/>
                    <a:pt x="695" y="3429"/>
                    <a:pt x="734" y="3564"/>
                  </a:cubicBezTo>
                  <a:cubicBezTo>
                    <a:pt x="753" y="3632"/>
                    <a:pt x="782" y="3747"/>
                    <a:pt x="840" y="3815"/>
                  </a:cubicBezTo>
                  <a:cubicBezTo>
                    <a:pt x="840" y="4259"/>
                    <a:pt x="840" y="4702"/>
                    <a:pt x="840" y="5136"/>
                  </a:cubicBezTo>
                  <a:cubicBezTo>
                    <a:pt x="772" y="5001"/>
                    <a:pt x="705" y="4866"/>
                    <a:pt x="637" y="4722"/>
                  </a:cubicBezTo>
                  <a:cubicBezTo>
                    <a:pt x="541" y="4519"/>
                    <a:pt x="454" y="4316"/>
                    <a:pt x="377" y="4104"/>
                  </a:cubicBezTo>
                  <a:cubicBezTo>
                    <a:pt x="300" y="3921"/>
                    <a:pt x="232" y="3718"/>
                    <a:pt x="87" y="3574"/>
                  </a:cubicBezTo>
                  <a:cubicBezTo>
                    <a:pt x="83" y="3570"/>
                    <a:pt x="76" y="3567"/>
                    <a:pt x="69" y="3567"/>
                  </a:cubicBezTo>
                  <a:cubicBezTo>
                    <a:pt x="59" y="3567"/>
                    <a:pt x="49" y="3572"/>
                    <a:pt x="49" y="3583"/>
                  </a:cubicBezTo>
                  <a:cubicBezTo>
                    <a:pt x="0" y="3796"/>
                    <a:pt x="68" y="4017"/>
                    <a:pt x="136" y="4210"/>
                  </a:cubicBezTo>
                  <a:cubicBezTo>
                    <a:pt x="213" y="4423"/>
                    <a:pt x="300" y="4635"/>
                    <a:pt x="386" y="4837"/>
                  </a:cubicBezTo>
                  <a:cubicBezTo>
                    <a:pt x="483" y="5059"/>
                    <a:pt x="589" y="5262"/>
                    <a:pt x="705" y="5474"/>
                  </a:cubicBezTo>
                  <a:cubicBezTo>
                    <a:pt x="753" y="5542"/>
                    <a:pt x="792" y="5628"/>
                    <a:pt x="840" y="5706"/>
                  </a:cubicBezTo>
                  <a:cubicBezTo>
                    <a:pt x="840" y="6284"/>
                    <a:pt x="840" y="6873"/>
                    <a:pt x="840" y="7452"/>
                  </a:cubicBezTo>
                  <a:lnTo>
                    <a:pt x="840" y="9545"/>
                  </a:lnTo>
                  <a:cubicBezTo>
                    <a:pt x="840" y="10249"/>
                    <a:pt x="830" y="10944"/>
                    <a:pt x="849" y="11648"/>
                  </a:cubicBezTo>
                  <a:cubicBezTo>
                    <a:pt x="854" y="11802"/>
                    <a:pt x="972" y="11879"/>
                    <a:pt x="1091" y="11879"/>
                  </a:cubicBezTo>
                  <a:cubicBezTo>
                    <a:pt x="1209" y="11879"/>
                    <a:pt x="1327" y="11802"/>
                    <a:pt x="1332" y="11648"/>
                  </a:cubicBezTo>
                  <a:cubicBezTo>
                    <a:pt x="1361" y="10857"/>
                    <a:pt x="1341" y="10056"/>
                    <a:pt x="1341" y="9265"/>
                  </a:cubicBezTo>
                  <a:cubicBezTo>
                    <a:pt x="1341" y="8272"/>
                    <a:pt x="1341" y="7278"/>
                    <a:pt x="1341" y="6275"/>
                  </a:cubicBezTo>
                  <a:cubicBezTo>
                    <a:pt x="1399" y="6236"/>
                    <a:pt x="1447" y="6188"/>
                    <a:pt x="1505" y="6149"/>
                  </a:cubicBezTo>
                  <a:cubicBezTo>
                    <a:pt x="1573" y="6091"/>
                    <a:pt x="1640" y="6043"/>
                    <a:pt x="1708" y="5976"/>
                  </a:cubicBezTo>
                  <a:cubicBezTo>
                    <a:pt x="1824" y="5860"/>
                    <a:pt x="1949" y="5744"/>
                    <a:pt x="2074" y="5619"/>
                  </a:cubicBezTo>
                  <a:cubicBezTo>
                    <a:pt x="2190" y="5503"/>
                    <a:pt x="2316" y="5378"/>
                    <a:pt x="2431" y="5243"/>
                  </a:cubicBezTo>
                  <a:cubicBezTo>
                    <a:pt x="2480" y="5185"/>
                    <a:pt x="2538" y="5127"/>
                    <a:pt x="2586" y="5059"/>
                  </a:cubicBezTo>
                  <a:cubicBezTo>
                    <a:pt x="2644" y="4992"/>
                    <a:pt x="2673" y="4934"/>
                    <a:pt x="2692" y="4847"/>
                  </a:cubicBezTo>
                  <a:cubicBezTo>
                    <a:pt x="2692" y="4821"/>
                    <a:pt x="2676" y="4788"/>
                    <a:pt x="2653" y="4788"/>
                  </a:cubicBezTo>
                  <a:cubicBezTo>
                    <a:pt x="2650" y="4788"/>
                    <a:pt x="2647" y="4788"/>
                    <a:pt x="2644" y="4789"/>
                  </a:cubicBezTo>
                  <a:cubicBezTo>
                    <a:pt x="2557" y="4818"/>
                    <a:pt x="2509" y="4857"/>
                    <a:pt x="2451" y="4915"/>
                  </a:cubicBezTo>
                  <a:cubicBezTo>
                    <a:pt x="2383" y="4972"/>
                    <a:pt x="2325" y="5040"/>
                    <a:pt x="2267" y="5098"/>
                  </a:cubicBezTo>
                  <a:cubicBezTo>
                    <a:pt x="2152" y="5214"/>
                    <a:pt x="2026" y="5329"/>
                    <a:pt x="1901" y="5435"/>
                  </a:cubicBezTo>
                  <a:cubicBezTo>
                    <a:pt x="1775" y="5551"/>
                    <a:pt x="1650" y="5648"/>
                    <a:pt x="1505" y="5744"/>
                  </a:cubicBezTo>
                  <a:cubicBezTo>
                    <a:pt x="1447" y="5783"/>
                    <a:pt x="1390" y="5831"/>
                    <a:pt x="1341" y="5870"/>
                  </a:cubicBezTo>
                  <a:cubicBezTo>
                    <a:pt x="1341" y="5628"/>
                    <a:pt x="1341" y="5378"/>
                    <a:pt x="1341" y="5127"/>
                  </a:cubicBezTo>
                  <a:cubicBezTo>
                    <a:pt x="1341" y="5069"/>
                    <a:pt x="1341" y="5001"/>
                    <a:pt x="1341" y="4943"/>
                  </a:cubicBezTo>
                  <a:cubicBezTo>
                    <a:pt x="1476" y="4760"/>
                    <a:pt x="1592" y="4558"/>
                    <a:pt x="1718" y="4355"/>
                  </a:cubicBezTo>
                  <a:cubicBezTo>
                    <a:pt x="1853" y="4152"/>
                    <a:pt x="2007" y="3940"/>
                    <a:pt x="2084" y="3709"/>
                  </a:cubicBezTo>
                  <a:cubicBezTo>
                    <a:pt x="2105" y="3653"/>
                    <a:pt x="2060" y="3612"/>
                    <a:pt x="2012" y="3612"/>
                  </a:cubicBezTo>
                  <a:cubicBezTo>
                    <a:pt x="1994" y="3612"/>
                    <a:pt x="1975" y="3618"/>
                    <a:pt x="1959" y="3632"/>
                  </a:cubicBezTo>
                  <a:cubicBezTo>
                    <a:pt x="1775" y="3796"/>
                    <a:pt x="1631" y="4027"/>
                    <a:pt x="1486" y="4220"/>
                  </a:cubicBezTo>
                  <a:cubicBezTo>
                    <a:pt x="1438" y="4288"/>
                    <a:pt x="1390" y="4355"/>
                    <a:pt x="1341" y="4423"/>
                  </a:cubicBezTo>
                  <a:cubicBezTo>
                    <a:pt x="1341" y="3998"/>
                    <a:pt x="1332" y="3574"/>
                    <a:pt x="1322" y="3149"/>
                  </a:cubicBezTo>
                  <a:cubicBezTo>
                    <a:pt x="1341" y="3111"/>
                    <a:pt x="1361" y="3072"/>
                    <a:pt x="1380" y="3024"/>
                  </a:cubicBezTo>
                  <a:cubicBezTo>
                    <a:pt x="1438" y="2937"/>
                    <a:pt x="1496" y="2860"/>
                    <a:pt x="1563" y="2773"/>
                  </a:cubicBezTo>
                  <a:cubicBezTo>
                    <a:pt x="1631" y="2686"/>
                    <a:pt x="1698" y="2599"/>
                    <a:pt x="1756" y="2493"/>
                  </a:cubicBezTo>
                  <a:cubicBezTo>
                    <a:pt x="1814" y="2406"/>
                    <a:pt x="1882" y="2291"/>
                    <a:pt x="1824" y="2185"/>
                  </a:cubicBezTo>
                  <a:cubicBezTo>
                    <a:pt x="1818" y="2173"/>
                    <a:pt x="1806" y="2169"/>
                    <a:pt x="1793" y="2169"/>
                  </a:cubicBezTo>
                  <a:cubicBezTo>
                    <a:pt x="1783" y="2169"/>
                    <a:pt x="1774" y="2171"/>
                    <a:pt x="1766" y="2175"/>
                  </a:cubicBezTo>
                  <a:cubicBezTo>
                    <a:pt x="1669" y="2214"/>
                    <a:pt x="1631" y="2329"/>
                    <a:pt x="1563" y="2406"/>
                  </a:cubicBezTo>
                  <a:cubicBezTo>
                    <a:pt x="1496" y="2493"/>
                    <a:pt x="1419" y="2570"/>
                    <a:pt x="1351" y="2657"/>
                  </a:cubicBezTo>
                  <a:cubicBezTo>
                    <a:pt x="1341" y="2677"/>
                    <a:pt x="1332" y="2686"/>
                    <a:pt x="1312" y="2705"/>
                  </a:cubicBezTo>
                  <a:cubicBezTo>
                    <a:pt x="1312" y="2474"/>
                    <a:pt x="1303" y="2242"/>
                    <a:pt x="1293" y="2001"/>
                  </a:cubicBezTo>
                  <a:cubicBezTo>
                    <a:pt x="1293" y="1914"/>
                    <a:pt x="1293" y="1828"/>
                    <a:pt x="1283" y="1731"/>
                  </a:cubicBezTo>
                  <a:cubicBezTo>
                    <a:pt x="1312" y="1673"/>
                    <a:pt x="1341" y="1606"/>
                    <a:pt x="1370" y="1548"/>
                  </a:cubicBezTo>
                  <a:cubicBezTo>
                    <a:pt x="1419" y="1413"/>
                    <a:pt x="1467" y="1278"/>
                    <a:pt x="1515" y="1143"/>
                  </a:cubicBezTo>
                  <a:cubicBezTo>
                    <a:pt x="1611" y="882"/>
                    <a:pt x="1737" y="603"/>
                    <a:pt x="1766" y="323"/>
                  </a:cubicBezTo>
                  <a:cubicBezTo>
                    <a:pt x="1771" y="283"/>
                    <a:pt x="1741" y="264"/>
                    <a:pt x="1709" y="264"/>
                  </a:cubicBezTo>
                  <a:cubicBezTo>
                    <a:pt x="1686" y="264"/>
                    <a:pt x="1662" y="274"/>
                    <a:pt x="1650" y="294"/>
                  </a:cubicBezTo>
                  <a:cubicBezTo>
                    <a:pt x="1563" y="410"/>
                    <a:pt x="1505" y="554"/>
                    <a:pt x="1447" y="680"/>
                  </a:cubicBezTo>
                  <a:cubicBezTo>
                    <a:pt x="1390" y="815"/>
                    <a:pt x="1341" y="950"/>
                    <a:pt x="1293" y="1085"/>
                  </a:cubicBezTo>
                  <a:cubicBezTo>
                    <a:pt x="1274" y="1123"/>
                    <a:pt x="1264" y="1172"/>
                    <a:pt x="1245" y="1210"/>
                  </a:cubicBezTo>
                  <a:cubicBezTo>
                    <a:pt x="1235" y="1066"/>
                    <a:pt x="1226" y="931"/>
                    <a:pt x="1216" y="786"/>
                  </a:cubicBezTo>
                  <a:cubicBezTo>
                    <a:pt x="1206" y="651"/>
                    <a:pt x="1206" y="516"/>
                    <a:pt x="1197" y="390"/>
                  </a:cubicBezTo>
                  <a:cubicBezTo>
                    <a:pt x="1187" y="275"/>
                    <a:pt x="1177" y="140"/>
                    <a:pt x="1129" y="33"/>
                  </a:cubicBezTo>
                  <a:cubicBezTo>
                    <a:pt x="1117" y="10"/>
                    <a:pt x="1098" y="1"/>
                    <a:pt x="1077" y="1"/>
                  </a:cubicBezTo>
                  <a:close/>
                </a:path>
              </a:pathLst>
            </a:custGeom>
            <a:solidFill>
              <a:srgbClr val="350B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1" name="Google Shape;1481;p41"/>
          <p:cNvSpPr/>
          <p:nvPr/>
        </p:nvSpPr>
        <p:spPr>
          <a:xfrm flipH="1">
            <a:off x="501293" y="432773"/>
            <a:ext cx="1357734" cy="631719"/>
          </a:xfrm>
          <a:custGeom>
            <a:avLst/>
            <a:gdLst/>
            <a:ahLst/>
            <a:cxnLst/>
            <a:rect l="l" t="t" r="r" b="b"/>
            <a:pathLst>
              <a:path w="16429" h="7644" extrusionOk="0">
                <a:moveTo>
                  <a:pt x="9199" y="1"/>
                </a:moveTo>
                <a:cubicBezTo>
                  <a:pt x="8480" y="1"/>
                  <a:pt x="7806" y="431"/>
                  <a:pt x="7371" y="977"/>
                </a:cubicBezTo>
                <a:cubicBezTo>
                  <a:pt x="7081" y="1334"/>
                  <a:pt x="6879" y="1749"/>
                  <a:pt x="6734" y="2183"/>
                </a:cubicBezTo>
                <a:cubicBezTo>
                  <a:pt x="6580" y="2627"/>
                  <a:pt x="6541" y="3100"/>
                  <a:pt x="6474" y="3572"/>
                </a:cubicBezTo>
                <a:cubicBezTo>
                  <a:pt x="6447" y="3742"/>
                  <a:pt x="6586" y="3854"/>
                  <a:pt x="6714" y="3854"/>
                </a:cubicBezTo>
                <a:cubicBezTo>
                  <a:pt x="6724" y="3854"/>
                  <a:pt x="6734" y="3853"/>
                  <a:pt x="6744" y="3852"/>
                </a:cubicBezTo>
                <a:lnTo>
                  <a:pt x="6744" y="3852"/>
                </a:lnTo>
                <a:cubicBezTo>
                  <a:pt x="6744" y="4016"/>
                  <a:pt x="6734" y="4161"/>
                  <a:pt x="6715" y="4315"/>
                </a:cubicBezTo>
                <a:cubicBezTo>
                  <a:pt x="6412" y="4068"/>
                  <a:pt x="6015" y="3936"/>
                  <a:pt x="5621" y="3936"/>
                </a:cubicBezTo>
                <a:cubicBezTo>
                  <a:pt x="5400" y="3936"/>
                  <a:pt x="5180" y="3978"/>
                  <a:pt x="4978" y="4064"/>
                </a:cubicBezTo>
                <a:cubicBezTo>
                  <a:pt x="4438" y="4286"/>
                  <a:pt x="4091" y="4788"/>
                  <a:pt x="3985" y="5338"/>
                </a:cubicBezTo>
                <a:cubicBezTo>
                  <a:pt x="3686" y="5164"/>
                  <a:pt x="3348" y="5058"/>
                  <a:pt x="2982" y="5039"/>
                </a:cubicBezTo>
                <a:cubicBezTo>
                  <a:pt x="2939" y="5036"/>
                  <a:pt x="2896" y="5035"/>
                  <a:pt x="2854" y="5035"/>
                </a:cubicBezTo>
                <a:cubicBezTo>
                  <a:pt x="2252" y="5035"/>
                  <a:pt x="1663" y="5283"/>
                  <a:pt x="1158" y="5608"/>
                </a:cubicBezTo>
                <a:cubicBezTo>
                  <a:pt x="695" y="5897"/>
                  <a:pt x="1" y="6370"/>
                  <a:pt x="309" y="7006"/>
                </a:cubicBezTo>
                <a:cubicBezTo>
                  <a:pt x="512" y="7460"/>
                  <a:pt x="1100" y="7585"/>
                  <a:pt x="1554" y="7605"/>
                </a:cubicBezTo>
                <a:cubicBezTo>
                  <a:pt x="1583" y="7605"/>
                  <a:pt x="1613" y="7606"/>
                  <a:pt x="1642" y="7606"/>
                </a:cubicBezTo>
                <a:cubicBezTo>
                  <a:pt x="1942" y="7606"/>
                  <a:pt x="2249" y="7564"/>
                  <a:pt x="2547" y="7547"/>
                </a:cubicBezTo>
                <a:cubicBezTo>
                  <a:pt x="2924" y="7518"/>
                  <a:pt x="3310" y="7498"/>
                  <a:pt x="3695" y="7479"/>
                </a:cubicBezTo>
                <a:cubicBezTo>
                  <a:pt x="4467" y="7431"/>
                  <a:pt x="5248" y="7402"/>
                  <a:pt x="6030" y="7373"/>
                </a:cubicBezTo>
                <a:cubicBezTo>
                  <a:pt x="6905" y="7346"/>
                  <a:pt x="7777" y="7334"/>
                  <a:pt x="8648" y="7334"/>
                </a:cubicBezTo>
                <a:cubicBezTo>
                  <a:pt x="9322" y="7334"/>
                  <a:pt x="9996" y="7341"/>
                  <a:pt x="10670" y="7354"/>
                </a:cubicBezTo>
                <a:cubicBezTo>
                  <a:pt x="12416" y="7402"/>
                  <a:pt x="14162" y="7498"/>
                  <a:pt x="15908" y="7643"/>
                </a:cubicBezTo>
                <a:cubicBezTo>
                  <a:pt x="15913" y="7644"/>
                  <a:pt x="15918" y="7644"/>
                  <a:pt x="15923" y="7644"/>
                </a:cubicBezTo>
                <a:cubicBezTo>
                  <a:pt x="16045" y="7644"/>
                  <a:pt x="16188" y="7532"/>
                  <a:pt x="16207" y="7412"/>
                </a:cubicBezTo>
                <a:cubicBezTo>
                  <a:pt x="16429" y="6244"/>
                  <a:pt x="16294" y="4971"/>
                  <a:pt x="15464" y="4074"/>
                </a:cubicBezTo>
                <a:cubicBezTo>
                  <a:pt x="14987" y="3552"/>
                  <a:pt x="14317" y="3236"/>
                  <a:pt x="13640" y="3236"/>
                </a:cubicBezTo>
                <a:cubicBezTo>
                  <a:pt x="13290" y="3236"/>
                  <a:pt x="12937" y="3321"/>
                  <a:pt x="12609" y="3505"/>
                </a:cubicBezTo>
                <a:cubicBezTo>
                  <a:pt x="12522" y="3553"/>
                  <a:pt x="12445" y="3601"/>
                  <a:pt x="12368" y="3669"/>
                </a:cubicBezTo>
                <a:cubicBezTo>
                  <a:pt x="12300" y="2723"/>
                  <a:pt x="11914" y="1797"/>
                  <a:pt x="11278" y="1084"/>
                </a:cubicBezTo>
                <a:cubicBezTo>
                  <a:pt x="10776" y="524"/>
                  <a:pt x="10062" y="42"/>
                  <a:pt x="9290" y="3"/>
                </a:cubicBezTo>
                <a:cubicBezTo>
                  <a:pt x="9260" y="2"/>
                  <a:pt x="9229" y="1"/>
                  <a:pt x="91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2"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3" name="Google Shape;1483;p42"/>
          <p:cNvGrpSpPr/>
          <p:nvPr/>
        </p:nvGrpSpPr>
        <p:grpSpPr>
          <a:xfrm>
            <a:off x="-133218" y="4008894"/>
            <a:ext cx="6433470" cy="1262044"/>
            <a:chOff x="-130236" y="3754613"/>
            <a:chExt cx="6433470" cy="1726699"/>
          </a:xfrm>
        </p:grpSpPr>
        <p:sp>
          <p:nvSpPr>
            <p:cNvPr id="1484" name="Google Shape;1484;p42"/>
            <p:cNvSpPr/>
            <p:nvPr/>
          </p:nvSpPr>
          <p:spPr>
            <a:xfrm>
              <a:off x="-130236" y="3754613"/>
              <a:ext cx="6433470" cy="1726699"/>
            </a:xfrm>
            <a:custGeom>
              <a:avLst/>
              <a:gdLst/>
              <a:ahLst/>
              <a:cxnLst/>
              <a:rect l="l" t="t" r="r" b="b"/>
              <a:pathLst>
                <a:path w="70585" h="30040" extrusionOk="0">
                  <a:moveTo>
                    <a:pt x="0" y="0"/>
                  </a:moveTo>
                  <a:lnTo>
                    <a:pt x="0" y="30039"/>
                  </a:lnTo>
                  <a:lnTo>
                    <a:pt x="70584" y="30039"/>
                  </a:lnTo>
                  <a:cubicBezTo>
                    <a:pt x="47143" y="922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2"/>
            <p:cNvSpPr/>
            <p:nvPr/>
          </p:nvSpPr>
          <p:spPr>
            <a:xfrm>
              <a:off x="-130236" y="4114723"/>
              <a:ext cx="5170018" cy="1366587"/>
            </a:xfrm>
            <a:custGeom>
              <a:avLst/>
              <a:gdLst/>
              <a:ahLst/>
              <a:cxnLst/>
              <a:rect l="l" t="t" r="r" b="b"/>
              <a:pathLst>
                <a:path w="56723" h="23775" extrusionOk="0">
                  <a:moveTo>
                    <a:pt x="3329" y="1"/>
                  </a:moveTo>
                  <a:cubicBezTo>
                    <a:pt x="2247" y="1"/>
                    <a:pt x="1170" y="221"/>
                    <a:pt x="0" y="545"/>
                  </a:cubicBezTo>
                  <a:lnTo>
                    <a:pt x="0" y="23774"/>
                  </a:lnTo>
                  <a:lnTo>
                    <a:pt x="56722" y="23774"/>
                  </a:lnTo>
                  <a:cubicBezTo>
                    <a:pt x="52183" y="21047"/>
                    <a:pt x="46484" y="20685"/>
                    <a:pt x="41212" y="20685"/>
                  </a:cubicBezTo>
                  <a:cubicBezTo>
                    <a:pt x="40982" y="20685"/>
                    <a:pt x="40754" y="20686"/>
                    <a:pt x="40526" y="20687"/>
                  </a:cubicBezTo>
                  <a:cubicBezTo>
                    <a:pt x="39273" y="20695"/>
                    <a:pt x="38015" y="20729"/>
                    <a:pt x="36759" y="20729"/>
                  </a:cubicBezTo>
                  <a:cubicBezTo>
                    <a:pt x="36352" y="20729"/>
                    <a:pt x="35945" y="20726"/>
                    <a:pt x="35538" y="20716"/>
                  </a:cubicBezTo>
                  <a:cubicBezTo>
                    <a:pt x="33937" y="20678"/>
                    <a:pt x="32297" y="20523"/>
                    <a:pt x="30811" y="19916"/>
                  </a:cubicBezTo>
                  <a:cubicBezTo>
                    <a:pt x="29172" y="19250"/>
                    <a:pt x="27908" y="18083"/>
                    <a:pt x="27175" y="16472"/>
                  </a:cubicBezTo>
                  <a:cubicBezTo>
                    <a:pt x="26808" y="15652"/>
                    <a:pt x="26528" y="14793"/>
                    <a:pt x="26046" y="14041"/>
                  </a:cubicBezTo>
                  <a:cubicBezTo>
                    <a:pt x="25622" y="13356"/>
                    <a:pt x="24966" y="12806"/>
                    <a:pt x="24290" y="12372"/>
                  </a:cubicBezTo>
                  <a:cubicBezTo>
                    <a:pt x="21657" y="10703"/>
                    <a:pt x="18281" y="10848"/>
                    <a:pt x="15281" y="10790"/>
                  </a:cubicBezTo>
                  <a:cubicBezTo>
                    <a:pt x="13766" y="10761"/>
                    <a:pt x="12232" y="10713"/>
                    <a:pt x="10747" y="10404"/>
                  </a:cubicBezTo>
                  <a:cubicBezTo>
                    <a:pt x="9290" y="10105"/>
                    <a:pt x="7833" y="9604"/>
                    <a:pt x="6869" y="8398"/>
                  </a:cubicBezTo>
                  <a:cubicBezTo>
                    <a:pt x="6367" y="7780"/>
                    <a:pt x="5991" y="6989"/>
                    <a:pt x="5885" y="6198"/>
                  </a:cubicBezTo>
                  <a:cubicBezTo>
                    <a:pt x="5769" y="5282"/>
                    <a:pt x="6029" y="4375"/>
                    <a:pt x="6203" y="3488"/>
                  </a:cubicBezTo>
                  <a:cubicBezTo>
                    <a:pt x="6367" y="2677"/>
                    <a:pt x="6454" y="1838"/>
                    <a:pt x="6116" y="1057"/>
                  </a:cubicBezTo>
                  <a:cubicBezTo>
                    <a:pt x="5885" y="526"/>
                    <a:pt x="5470" y="285"/>
                    <a:pt x="4920" y="169"/>
                  </a:cubicBezTo>
                  <a:cubicBezTo>
                    <a:pt x="4381" y="53"/>
                    <a:pt x="3855" y="1"/>
                    <a:pt x="3329" y="1"/>
                  </a:cubicBezTo>
                  <a:close/>
                </a:path>
              </a:pathLst>
            </a:custGeom>
            <a:solidFill>
              <a:srgbClr val="356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6" name="Google Shape;1486;p42"/>
          <p:cNvGrpSpPr/>
          <p:nvPr/>
        </p:nvGrpSpPr>
        <p:grpSpPr>
          <a:xfrm>
            <a:off x="519553" y="3625210"/>
            <a:ext cx="307985" cy="631752"/>
            <a:chOff x="1705414" y="2870585"/>
            <a:chExt cx="376326" cy="771841"/>
          </a:xfrm>
        </p:grpSpPr>
        <p:sp>
          <p:nvSpPr>
            <p:cNvPr id="1487" name="Google Shape;1487;p42"/>
            <p:cNvSpPr/>
            <p:nvPr/>
          </p:nvSpPr>
          <p:spPr>
            <a:xfrm>
              <a:off x="1705414" y="2870585"/>
              <a:ext cx="376326" cy="472830"/>
            </a:xfrm>
            <a:custGeom>
              <a:avLst/>
              <a:gdLst/>
              <a:ahLst/>
              <a:cxnLst/>
              <a:rect l="l" t="t" r="r" b="b"/>
              <a:pathLst>
                <a:path w="4574" h="8226" extrusionOk="0">
                  <a:moveTo>
                    <a:pt x="1849" y="1"/>
                  </a:moveTo>
                  <a:cubicBezTo>
                    <a:pt x="1818" y="1"/>
                    <a:pt x="1787" y="4"/>
                    <a:pt x="1756" y="9"/>
                  </a:cubicBezTo>
                  <a:cubicBezTo>
                    <a:pt x="1399" y="86"/>
                    <a:pt x="1332" y="462"/>
                    <a:pt x="1255" y="761"/>
                  </a:cubicBezTo>
                  <a:cubicBezTo>
                    <a:pt x="637" y="3096"/>
                    <a:pt x="223" y="5479"/>
                    <a:pt x="10" y="7890"/>
                  </a:cubicBezTo>
                  <a:cubicBezTo>
                    <a:pt x="1" y="8064"/>
                    <a:pt x="165" y="8199"/>
                    <a:pt x="319" y="8199"/>
                  </a:cubicBezTo>
                  <a:cubicBezTo>
                    <a:pt x="904" y="8216"/>
                    <a:pt x="1488" y="8226"/>
                    <a:pt x="2070" y="8226"/>
                  </a:cubicBezTo>
                  <a:cubicBezTo>
                    <a:pt x="2783" y="8226"/>
                    <a:pt x="3495" y="8211"/>
                    <a:pt x="4207" y="8180"/>
                  </a:cubicBezTo>
                  <a:cubicBezTo>
                    <a:pt x="4409" y="8180"/>
                    <a:pt x="4573" y="7987"/>
                    <a:pt x="4515" y="7784"/>
                  </a:cubicBezTo>
                  <a:cubicBezTo>
                    <a:pt x="4361" y="7234"/>
                    <a:pt x="4207" y="6675"/>
                    <a:pt x="4052" y="6125"/>
                  </a:cubicBezTo>
                  <a:cubicBezTo>
                    <a:pt x="3782" y="5141"/>
                    <a:pt x="3512" y="4167"/>
                    <a:pt x="3232" y="3183"/>
                  </a:cubicBezTo>
                  <a:cubicBezTo>
                    <a:pt x="3097" y="2700"/>
                    <a:pt x="2962" y="2208"/>
                    <a:pt x="2818" y="1726"/>
                  </a:cubicBezTo>
                  <a:cubicBezTo>
                    <a:pt x="2750" y="1475"/>
                    <a:pt x="2673" y="1234"/>
                    <a:pt x="2596" y="993"/>
                  </a:cubicBezTo>
                  <a:cubicBezTo>
                    <a:pt x="2547" y="868"/>
                    <a:pt x="2509" y="742"/>
                    <a:pt x="2461" y="617"/>
                  </a:cubicBezTo>
                  <a:cubicBezTo>
                    <a:pt x="2412" y="491"/>
                    <a:pt x="2354" y="395"/>
                    <a:pt x="2287" y="279"/>
                  </a:cubicBezTo>
                  <a:cubicBezTo>
                    <a:pt x="2287" y="269"/>
                    <a:pt x="2277" y="260"/>
                    <a:pt x="2277" y="260"/>
                  </a:cubicBezTo>
                  <a:cubicBezTo>
                    <a:pt x="2258" y="212"/>
                    <a:pt x="2239" y="183"/>
                    <a:pt x="2210" y="154"/>
                  </a:cubicBezTo>
                  <a:cubicBezTo>
                    <a:pt x="2116" y="52"/>
                    <a:pt x="1983" y="1"/>
                    <a:pt x="1849" y="1"/>
                  </a:cubicBezTo>
                  <a:close/>
                </a:path>
              </a:pathLst>
            </a:custGeom>
            <a:solidFill>
              <a:srgbClr val="7EA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2"/>
            <p:cNvSpPr/>
            <p:nvPr/>
          </p:nvSpPr>
          <p:spPr>
            <a:xfrm>
              <a:off x="1705414" y="3157178"/>
              <a:ext cx="376326" cy="186235"/>
            </a:xfrm>
            <a:custGeom>
              <a:avLst/>
              <a:gdLst/>
              <a:ahLst/>
              <a:cxnLst/>
              <a:rect l="l" t="t" r="r" b="b"/>
              <a:pathLst>
                <a:path w="4574" h="3240" extrusionOk="0">
                  <a:moveTo>
                    <a:pt x="367" y="1"/>
                  </a:moveTo>
                  <a:cubicBezTo>
                    <a:pt x="213" y="965"/>
                    <a:pt x="97" y="1930"/>
                    <a:pt x="10" y="2904"/>
                  </a:cubicBezTo>
                  <a:cubicBezTo>
                    <a:pt x="1" y="3078"/>
                    <a:pt x="165" y="3213"/>
                    <a:pt x="319" y="3213"/>
                  </a:cubicBezTo>
                  <a:cubicBezTo>
                    <a:pt x="904" y="3230"/>
                    <a:pt x="1488" y="3240"/>
                    <a:pt x="2070" y="3240"/>
                  </a:cubicBezTo>
                  <a:cubicBezTo>
                    <a:pt x="2783" y="3240"/>
                    <a:pt x="3495" y="3225"/>
                    <a:pt x="4207" y="3194"/>
                  </a:cubicBezTo>
                  <a:cubicBezTo>
                    <a:pt x="4409" y="3194"/>
                    <a:pt x="4573" y="3001"/>
                    <a:pt x="4515" y="2798"/>
                  </a:cubicBezTo>
                  <a:cubicBezTo>
                    <a:pt x="4361" y="2248"/>
                    <a:pt x="4207" y="1689"/>
                    <a:pt x="4052" y="1139"/>
                  </a:cubicBezTo>
                  <a:cubicBezTo>
                    <a:pt x="4023" y="1033"/>
                    <a:pt x="3994" y="927"/>
                    <a:pt x="3965" y="821"/>
                  </a:cubicBezTo>
                  <a:cubicBezTo>
                    <a:pt x="3715" y="927"/>
                    <a:pt x="3416" y="975"/>
                    <a:pt x="3242" y="994"/>
                  </a:cubicBezTo>
                  <a:cubicBezTo>
                    <a:pt x="3087" y="1017"/>
                    <a:pt x="2939" y="1028"/>
                    <a:pt x="2794" y="1028"/>
                  </a:cubicBezTo>
                  <a:cubicBezTo>
                    <a:pt x="2314" y="1028"/>
                    <a:pt x="1878" y="908"/>
                    <a:pt x="1419" y="686"/>
                  </a:cubicBezTo>
                  <a:cubicBezTo>
                    <a:pt x="1043" y="502"/>
                    <a:pt x="686" y="271"/>
                    <a:pt x="367" y="1"/>
                  </a:cubicBezTo>
                  <a:close/>
                </a:path>
              </a:pathLst>
            </a:custGeom>
            <a:solidFill>
              <a:srgbClr val="5C8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2"/>
            <p:cNvSpPr/>
            <p:nvPr/>
          </p:nvSpPr>
          <p:spPr>
            <a:xfrm>
              <a:off x="1780037" y="2959563"/>
              <a:ext cx="221484" cy="682862"/>
            </a:xfrm>
            <a:custGeom>
              <a:avLst/>
              <a:gdLst/>
              <a:ahLst/>
              <a:cxnLst/>
              <a:rect l="l" t="t" r="r" b="b"/>
              <a:pathLst>
                <a:path w="2692" h="11880" extrusionOk="0">
                  <a:moveTo>
                    <a:pt x="1077" y="1"/>
                  </a:moveTo>
                  <a:cubicBezTo>
                    <a:pt x="1047" y="1"/>
                    <a:pt x="1015" y="20"/>
                    <a:pt x="1004" y="43"/>
                  </a:cubicBezTo>
                  <a:cubicBezTo>
                    <a:pt x="955" y="159"/>
                    <a:pt x="955" y="313"/>
                    <a:pt x="955" y="439"/>
                  </a:cubicBezTo>
                  <a:cubicBezTo>
                    <a:pt x="955" y="574"/>
                    <a:pt x="955" y="718"/>
                    <a:pt x="946" y="853"/>
                  </a:cubicBezTo>
                  <a:cubicBezTo>
                    <a:pt x="946" y="1017"/>
                    <a:pt x="946" y="1191"/>
                    <a:pt x="936" y="1355"/>
                  </a:cubicBezTo>
                  <a:cubicBezTo>
                    <a:pt x="927" y="1403"/>
                    <a:pt x="927" y="1442"/>
                    <a:pt x="917" y="1490"/>
                  </a:cubicBezTo>
                  <a:cubicBezTo>
                    <a:pt x="907" y="1451"/>
                    <a:pt x="888" y="1403"/>
                    <a:pt x="878" y="1365"/>
                  </a:cubicBezTo>
                  <a:cubicBezTo>
                    <a:pt x="830" y="1239"/>
                    <a:pt x="792" y="1123"/>
                    <a:pt x="743" y="998"/>
                  </a:cubicBezTo>
                  <a:cubicBezTo>
                    <a:pt x="695" y="873"/>
                    <a:pt x="647" y="747"/>
                    <a:pt x="570" y="631"/>
                  </a:cubicBezTo>
                  <a:cubicBezTo>
                    <a:pt x="562" y="616"/>
                    <a:pt x="545" y="608"/>
                    <a:pt x="527" y="608"/>
                  </a:cubicBezTo>
                  <a:cubicBezTo>
                    <a:pt x="501" y="608"/>
                    <a:pt x="473" y="626"/>
                    <a:pt x="473" y="660"/>
                  </a:cubicBezTo>
                  <a:cubicBezTo>
                    <a:pt x="483" y="795"/>
                    <a:pt x="531" y="921"/>
                    <a:pt x="570" y="1046"/>
                  </a:cubicBezTo>
                  <a:cubicBezTo>
                    <a:pt x="608" y="1172"/>
                    <a:pt x="647" y="1297"/>
                    <a:pt x="685" y="1422"/>
                  </a:cubicBezTo>
                  <a:cubicBezTo>
                    <a:pt x="734" y="1548"/>
                    <a:pt x="772" y="1673"/>
                    <a:pt x="811" y="1799"/>
                  </a:cubicBezTo>
                  <a:cubicBezTo>
                    <a:pt x="830" y="1876"/>
                    <a:pt x="859" y="1953"/>
                    <a:pt x="888" y="2030"/>
                  </a:cubicBezTo>
                  <a:cubicBezTo>
                    <a:pt x="888" y="2069"/>
                    <a:pt x="888" y="2107"/>
                    <a:pt x="888" y="2146"/>
                  </a:cubicBezTo>
                  <a:cubicBezTo>
                    <a:pt x="869" y="2484"/>
                    <a:pt x="859" y="2831"/>
                    <a:pt x="859" y="3178"/>
                  </a:cubicBezTo>
                  <a:cubicBezTo>
                    <a:pt x="840" y="3140"/>
                    <a:pt x="830" y="3111"/>
                    <a:pt x="811" y="3072"/>
                  </a:cubicBezTo>
                  <a:cubicBezTo>
                    <a:pt x="753" y="2947"/>
                    <a:pt x="695" y="2821"/>
                    <a:pt x="628" y="2696"/>
                  </a:cubicBezTo>
                  <a:cubicBezTo>
                    <a:pt x="570" y="2580"/>
                    <a:pt x="512" y="2435"/>
                    <a:pt x="406" y="2358"/>
                  </a:cubicBezTo>
                  <a:cubicBezTo>
                    <a:pt x="395" y="2347"/>
                    <a:pt x="380" y="2342"/>
                    <a:pt x="366" y="2342"/>
                  </a:cubicBezTo>
                  <a:cubicBezTo>
                    <a:pt x="343" y="2342"/>
                    <a:pt x="322" y="2357"/>
                    <a:pt x="328" y="2387"/>
                  </a:cubicBezTo>
                  <a:cubicBezTo>
                    <a:pt x="328" y="2522"/>
                    <a:pt x="396" y="2648"/>
                    <a:pt x="444" y="2773"/>
                  </a:cubicBezTo>
                  <a:cubicBezTo>
                    <a:pt x="502" y="2898"/>
                    <a:pt x="550" y="3033"/>
                    <a:pt x="599" y="3169"/>
                  </a:cubicBezTo>
                  <a:cubicBezTo>
                    <a:pt x="647" y="3294"/>
                    <a:pt x="695" y="3429"/>
                    <a:pt x="734" y="3564"/>
                  </a:cubicBezTo>
                  <a:cubicBezTo>
                    <a:pt x="753" y="3632"/>
                    <a:pt x="782" y="3747"/>
                    <a:pt x="840" y="3815"/>
                  </a:cubicBezTo>
                  <a:cubicBezTo>
                    <a:pt x="840" y="4259"/>
                    <a:pt x="840" y="4702"/>
                    <a:pt x="840" y="5136"/>
                  </a:cubicBezTo>
                  <a:cubicBezTo>
                    <a:pt x="772" y="5001"/>
                    <a:pt x="705" y="4866"/>
                    <a:pt x="637" y="4722"/>
                  </a:cubicBezTo>
                  <a:cubicBezTo>
                    <a:pt x="541" y="4519"/>
                    <a:pt x="454" y="4316"/>
                    <a:pt x="377" y="4104"/>
                  </a:cubicBezTo>
                  <a:cubicBezTo>
                    <a:pt x="300" y="3921"/>
                    <a:pt x="232" y="3718"/>
                    <a:pt x="87" y="3574"/>
                  </a:cubicBezTo>
                  <a:cubicBezTo>
                    <a:pt x="83" y="3570"/>
                    <a:pt x="76" y="3567"/>
                    <a:pt x="69" y="3567"/>
                  </a:cubicBezTo>
                  <a:cubicBezTo>
                    <a:pt x="59" y="3567"/>
                    <a:pt x="49" y="3572"/>
                    <a:pt x="49" y="3583"/>
                  </a:cubicBezTo>
                  <a:cubicBezTo>
                    <a:pt x="0" y="3796"/>
                    <a:pt x="68" y="4017"/>
                    <a:pt x="136" y="4210"/>
                  </a:cubicBezTo>
                  <a:cubicBezTo>
                    <a:pt x="213" y="4423"/>
                    <a:pt x="300" y="4635"/>
                    <a:pt x="386" y="4837"/>
                  </a:cubicBezTo>
                  <a:cubicBezTo>
                    <a:pt x="483" y="5059"/>
                    <a:pt x="589" y="5262"/>
                    <a:pt x="705" y="5474"/>
                  </a:cubicBezTo>
                  <a:cubicBezTo>
                    <a:pt x="753" y="5542"/>
                    <a:pt x="792" y="5628"/>
                    <a:pt x="840" y="5706"/>
                  </a:cubicBezTo>
                  <a:cubicBezTo>
                    <a:pt x="840" y="6284"/>
                    <a:pt x="840" y="6873"/>
                    <a:pt x="840" y="7452"/>
                  </a:cubicBezTo>
                  <a:lnTo>
                    <a:pt x="840" y="9545"/>
                  </a:lnTo>
                  <a:cubicBezTo>
                    <a:pt x="840" y="10249"/>
                    <a:pt x="830" y="10944"/>
                    <a:pt x="849" y="11648"/>
                  </a:cubicBezTo>
                  <a:cubicBezTo>
                    <a:pt x="854" y="11802"/>
                    <a:pt x="972" y="11879"/>
                    <a:pt x="1091" y="11879"/>
                  </a:cubicBezTo>
                  <a:cubicBezTo>
                    <a:pt x="1209" y="11879"/>
                    <a:pt x="1327" y="11802"/>
                    <a:pt x="1332" y="11648"/>
                  </a:cubicBezTo>
                  <a:cubicBezTo>
                    <a:pt x="1361" y="10857"/>
                    <a:pt x="1341" y="10056"/>
                    <a:pt x="1341" y="9265"/>
                  </a:cubicBezTo>
                  <a:cubicBezTo>
                    <a:pt x="1341" y="8272"/>
                    <a:pt x="1341" y="7278"/>
                    <a:pt x="1341" y="6275"/>
                  </a:cubicBezTo>
                  <a:cubicBezTo>
                    <a:pt x="1399" y="6236"/>
                    <a:pt x="1447" y="6188"/>
                    <a:pt x="1505" y="6149"/>
                  </a:cubicBezTo>
                  <a:cubicBezTo>
                    <a:pt x="1573" y="6091"/>
                    <a:pt x="1640" y="6043"/>
                    <a:pt x="1708" y="5976"/>
                  </a:cubicBezTo>
                  <a:cubicBezTo>
                    <a:pt x="1824" y="5860"/>
                    <a:pt x="1949" y="5744"/>
                    <a:pt x="2074" y="5619"/>
                  </a:cubicBezTo>
                  <a:cubicBezTo>
                    <a:pt x="2190" y="5503"/>
                    <a:pt x="2316" y="5378"/>
                    <a:pt x="2431" y="5243"/>
                  </a:cubicBezTo>
                  <a:cubicBezTo>
                    <a:pt x="2480" y="5185"/>
                    <a:pt x="2538" y="5127"/>
                    <a:pt x="2586" y="5059"/>
                  </a:cubicBezTo>
                  <a:cubicBezTo>
                    <a:pt x="2644" y="4992"/>
                    <a:pt x="2673" y="4934"/>
                    <a:pt x="2692" y="4847"/>
                  </a:cubicBezTo>
                  <a:cubicBezTo>
                    <a:pt x="2692" y="4821"/>
                    <a:pt x="2676" y="4788"/>
                    <a:pt x="2653" y="4788"/>
                  </a:cubicBezTo>
                  <a:cubicBezTo>
                    <a:pt x="2650" y="4788"/>
                    <a:pt x="2647" y="4788"/>
                    <a:pt x="2644" y="4789"/>
                  </a:cubicBezTo>
                  <a:cubicBezTo>
                    <a:pt x="2557" y="4818"/>
                    <a:pt x="2509" y="4857"/>
                    <a:pt x="2451" y="4915"/>
                  </a:cubicBezTo>
                  <a:cubicBezTo>
                    <a:pt x="2383" y="4972"/>
                    <a:pt x="2325" y="5040"/>
                    <a:pt x="2267" y="5098"/>
                  </a:cubicBezTo>
                  <a:cubicBezTo>
                    <a:pt x="2152" y="5214"/>
                    <a:pt x="2026" y="5329"/>
                    <a:pt x="1901" y="5435"/>
                  </a:cubicBezTo>
                  <a:cubicBezTo>
                    <a:pt x="1775" y="5551"/>
                    <a:pt x="1650" y="5648"/>
                    <a:pt x="1505" y="5744"/>
                  </a:cubicBezTo>
                  <a:cubicBezTo>
                    <a:pt x="1447" y="5783"/>
                    <a:pt x="1390" y="5831"/>
                    <a:pt x="1341" y="5870"/>
                  </a:cubicBezTo>
                  <a:cubicBezTo>
                    <a:pt x="1341" y="5628"/>
                    <a:pt x="1341" y="5378"/>
                    <a:pt x="1341" y="5127"/>
                  </a:cubicBezTo>
                  <a:cubicBezTo>
                    <a:pt x="1341" y="5069"/>
                    <a:pt x="1341" y="5001"/>
                    <a:pt x="1341" y="4943"/>
                  </a:cubicBezTo>
                  <a:cubicBezTo>
                    <a:pt x="1476" y="4760"/>
                    <a:pt x="1592" y="4558"/>
                    <a:pt x="1718" y="4355"/>
                  </a:cubicBezTo>
                  <a:cubicBezTo>
                    <a:pt x="1853" y="4152"/>
                    <a:pt x="2007" y="3940"/>
                    <a:pt x="2084" y="3709"/>
                  </a:cubicBezTo>
                  <a:cubicBezTo>
                    <a:pt x="2105" y="3653"/>
                    <a:pt x="2060" y="3612"/>
                    <a:pt x="2012" y="3612"/>
                  </a:cubicBezTo>
                  <a:cubicBezTo>
                    <a:pt x="1994" y="3612"/>
                    <a:pt x="1975" y="3618"/>
                    <a:pt x="1959" y="3632"/>
                  </a:cubicBezTo>
                  <a:cubicBezTo>
                    <a:pt x="1775" y="3796"/>
                    <a:pt x="1631" y="4027"/>
                    <a:pt x="1486" y="4220"/>
                  </a:cubicBezTo>
                  <a:cubicBezTo>
                    <a:pt x="1438" y="4288"/>
                    <a:pt x="1390" y="4355"/>
                    <a:pt x="1341" y="4423"/>
                  </a:cubicBezTo>
                  <a:cubicBezTo>
                    <a:pt x="1341" y="3998"/>
                    <a:pt x="1332" y="3574"/>
                    <a:pt x="1322" y="3149"/>
                  </a:cubicBezTo>
                  <a:cubicBezTo>
                    <a:pt x="1341" y="3111"/>
                    <a:pt x="1361" y="3072"/>
                    <a:pt x="1380" y="3024"/>
                  </a:cubicBezTo>
                  <a:cubicBezTo>
                    <a:pt x="1438" y="2937"/>
                    <a:pt x="1496" y="2860"/>
                    <a:pt x="1563" y="2773"/>
                  </a:cubicBezTo>
                  <a:cubicBezTo>
                    <a:pt x="1631" y="2686"/>
                    <a:pt x="1698" y="2599"/>
                    <a:pt x="1756" y="2493"/>
                  </a:cubicBezTo>
                  <a:cubicBezTo>
                    <a:pt x="1814" y="2406"/>
                    <a:pt x="1882" y="2291"/>
                    <a:pt x="1824" y="2185"/>
                  </a:cubicBezTo>
                  <a:cubicBezTo>
                    <a:pt x="1818" y="2173"/>
                    <a:pt x="1806" y="2169"/>
                    <a:pt x="1793" y="2169"/>
                  </a:cubicBezTo>
                  <a:cubicBezTo>
                    <a:pt x="1783" y="2169"/>
                    <a:pt x="1774" y="2171"/>
                    <a:pt x="1766" y="2175"/>
                  </a:cubicBezTo>
                  <a:cubicBezTo>
                    <a:pt x="1669" y="2214"/>
                    <a:pt x="1631" y="2329"/>
                    <a:pt x="1563" y="2406"/>
                  </a:cubicBezTo>
                  <a:cubicBezTo>
                    <a:pt x="1496" y="2493"/>
                    <a:pt x="1419" y="2570"/>
                    <a:pt x="1351" y="2657"/>
                  </a:cubicBezTo>
                  <a:cubicBezTo>
                    <a:pt x="1341" y="2677"/>
                    <a:pt x="1332" y="2686"/>
                    <a:pt x="1312" y="2705"/>
                  </a:cubicBezTo>
                  <a:cubicBezTo>
                    <a:pt x="1312" y="2474"/>
                    <a:pt x="1303" y="2242"/>
                    <a:pt x="1293" y="2001"/>
                  </a:cubicBezTo>
                  <a:cubicBezTo>
                    <a:pt x="1293" y="1914"/>
                    <a:pt x="1293" y="1828"/>
                    <a:pt x="1283" y="1731"/>
                  </a:cubicBezTo>
                  <a:cubicBezTo>
                    <a:pt x="1312" y="1673"/>
                    <a:pt x="1341" y="1606"/>
                    <a:pt x="1370" y="1548"/>
                  </a:cubicBezTo>
                  <a:cubicBezTo>
                    <a:pt x="1419" y="1413"/>
                    <a:pt x="1467" y="1278"/>
                    <a:pt x="1515" y="1143"/>
                  </a:cubicBezTo>
                  <a:cubicBezTo>
                    <a:pt x="1611" y="882"/>
                    <a:pt x="1737" y="603"/>
                    <a:pt x="1766" y="323"/>
                  </a:cubicBezTo>
                  <a:cubicBezTo>
                    <a:pt x="1771" y="283"/>
                    <a:pt x="1741" y="264"/>
                    <a:pt x="1709" y="264"/>
                  </a:cubicBezTo>
                  <a:cubicBezTo>
                    <a:pt x="1686" y="264"/>
                    <a:pt x="1662" y="274"/>
                    <a:pt x="1650" y="294"/>
                  </a:cubicBezTo>
                  <a:cubicBezTo>
                    <a:pt x="1563" y="410"/>
                    <a:pt x="1505" y="554"/>
                    <a:pt x="1447" y="680"/>
                  </a:cubicBezTo>
                  <a:cubicBezTo>
                    <a:pt x="1390" y="815"/>
                    <a:pt x="1341" y="950"/>
                    <a:pt x="1293" y="1085"/>
                  </a:cubicBezTo>
                  <a:cubicBezTo>
                    <a:pt x="1274" y="1123"/>
                    <a:pt x="1264" y="1172"/>
                    <a:pt x="1245" y="1210"/>
                  </a:cubicBezTo>
                  <a:cubicBezTo>
                    <a:pt x="1235" y="1066"/>
                    <a:pt x="1226" y="931"/>
                    <a:pt x="1216" y="786"/>
                  </a:cubicBezTo>
                  <a:cubicBezTo>
                    <a:pt x="1206" y="651"/>
                    <a:pt x="1206" y="516"/>
                    <a:pt x="1197" y="390"/>
                  </a:cubicBezTo>
                  <a:cubicBezTo>
                    <a:pt x="1187" y="275"/>
                    <a:pt x="1177" y="140"/>
                    <a:pt x="1129" y="33"/>
                  </a:cubicBezTo>
                  <a:cubicBezTo>
                    <a:pt x="1117" y="10"/>
                    <a:pt x="1098" y="1"/>
                    <a:pt x="1077" y="1"/>
                  </a:cubicBezTo>
                  <a:close/>
                </a:path>
              </a:pathLst>
            </a:custGeom>
            <a:solidFill>
              <a:srgbClr val="350B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0" name="Google Shape;1490;p42"/>
          <p:cNvGrpSpPr/>
          <p:nvPr/>
        </p:nvGrpSpPr>
        <p:grpSpPr>
          <a:xfrm>
            <a:off x="2542953" y="4069310"/>
            <a:ext cx="307985" cy="631752"/>
            <a:chOff x="1705414" y="2870585"/>
            <a:chExt cx="376326" cy="771841"/>
          </a:xfrm>
        </p:grpSpPr>
        <p:sp>
          <p:nvSpPr>
            <p:cNvPr id="1491" name="Google Shape;1491;p42"/>
            <p:cNvSpPr/>
            <p:nvPr/>
          </p:nvSpPr>
          <p:spPr>
            <a:xfrm>
              <a:off x="1705414" y="2870585"/>
              <a:ext cx="376326" cy="472830"/>
            </a:xfrm>
            <a:custGeom>
              <a:avLst/>
              <a:gdLst/>
              <a:ahLst/>
              <a:cxnLst/>
              <a:rect l="l" t="t" r="r" b="b"/>
              <a:pathLst>
                <a:path w="4574" h="8226" extrusionOk="0">
                  <a:moveTo>
                    <a:pt x="1849" y="1"/>
                  </a:moveTo>
                  <a:cubicBezTo>
                    <a:pt x="1818" y="1"/>
                    <a:pt x="1787" y="4"/>
                    <a:pt x="1756" y="9"/>
                  </a:cubicBezTo>
                  <a:cubicBezTo>
                    <a:pt x="1399" y="86"/>
                    <a:pt x="1332" y="462"/>
                    <a:pt x="1255" y="761"/>
                  </a:cubicBezTo>
                  <a:cubicBezTo>
                    <a:pt x="637" y="3096"/>
                    <a:pt x="223" y="5479"/>
                    <a:pt x="10" y="7890"/>
                  </a:cubicBezTo>
                  <a:cubicBezTo>
                    <a:pt x="1" y="8064"/>
                    <a:pt x="165" y="8199"/>
                    <a:pt x="319" y="8199"/>
                  </a:cubicBezTo>
                  <a:cubicBezTo>
                    <a:pt x="904" y="8216"/>
                    <a:pt x="1488" y="8226"/>
                    <a:pt x="2070" y="8226"/>
                  </a:cubicBezTo>
                  <a:cubicBezTo>
                    <a:pt x="2783" y="8226"/>
                    <a:pt x="3495" y="8211"/>
                    <a:pt x="4207" y="8180"/>
                  </a:cubicBezTo>
                  <a:cubicBezTo>
                    <a:pt x="4409" y="8180"/>
                    <a:pt x="4573" y="7987"/>
                    <a:pt x="4515" y="7784"/>
                  </a:cubicBezTo>
                  <a:cubicBezTo>
                    <a:pt x="4361" y="7234"/>
                    <a:pt x="4207" y="6675"/>
                    <a:pt x="4052" y="6125"/>
                  </a:cubicBezTo>
                  <a:cubicBezTo>
                    <a:pt x="3782" y="5141"/>
                    <a:pt x="3512" y="4167"/>
                    <a:pt x="3232" y="3183"/>
                  </a:cubicBezTo>
                  <a:cubicBezTo>
                    <a:pt x="3097" y="2700"/>
                    <a:pt x="2962" y="2208"/>
                    <a:pt x="2818" y="1726"/>
                  </a:cubicBezTo>
                  <a:cubicBezTo>
                    <a:pt x="2750" y="1475"/>
                    <a:pt x="2673" y="1234"/>
                    <a:pt x="2596" y="993"/>
                  </a:cubicBezTo>
                  <a:cubicBezTo>
                    <a:pt x="2547" y="868"/>
                    <a:pt x="2509" y="742"/>
                    <a:pt x="2461" y="617"/>
                  </a:cubicBezTo>
                  <a:cubicBezTo>
                    <a:pt x="2412" y="491"/>
                    <a:pt x="2354" y="395"/>
                    <a:pt x="2287" y="279"/>
                  </a:cubicBezTo>
                  <a:cubicBezTo>
                    <a:pt x="2287" y="269"/>
                    <a:pt x="2277" y="260"/>
                    <a:pt x="2277" y="260"/>
                  </a:cubicBezTo>
                  <a:cubicBezTo>
                    <a:pt x="2258" y="212"/>
                    <a:pt x="2239" y="183"/>
                    <a:pt x="2210" y="154"/>
                  </a:cubicBezTo>
                  <a:cubicBezTo>
                    <a:pt x="2116" y="52"/>
                    <a:pt x="1983" y="1"/>
                    <a:pt x="1849" y="1"/>
                  </a:cubicBezTo>
                  <a:close/>
                </a:path>
              </a:pathLst>
            </a:custGeom>
            <a:solidFill>
              <a:srgbClr val="7EA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2"/>
            <p:cNvSpPr/>
            <p:nvPr/>
          </p:nvSpPr>
          <p:spPr>
            <a:xfrm>
              <a:off x="1705414" y="3157178"/>
              <a:ext cx="376326" cy="186235"/>
            </a:xfrm>
            <a:custGeom>
              <a:avLst/>
              <a:gdLst/>
              <a:ahLst/>
              <a:cxnLst/>
              <a:rect l="l" t="t" r="r" b="b"/>
              <a:pathLst>
                <a:path w="4574" h="3240" extrusionOk="0">
                  <a:moveTo>
                    <a:pt x="367" y="1"/>
                  </a:moveTo>
                  <a:cubicBezTo>
                    <a:pt x="213" y="965"/>
                    <a:pt x="97" y="1930"/>
                    <a:pt x="10" y="2904"/>
                  </a:cubicBezTo>
                  <a:cubicBezTo>
                    <a:pt x="1" y="3078"/>
                    <a:pt x="165" y="3213"/>
                    <a:pt x="319" y="3213"/>
                  </a:cubicBezTo>
                  <a:cubicBezTo>
                    <a:pt x="904" y="3230"/>
                    <a:pt x="1488" y="3240"/>
                    <a:pt x="2070" y="3240"/>
                  </a:cubicBezTo>
                  <a:cubicBezTo>
                    <a:pt x="2783" y="3240"/>
                    <a:pt x="3495" y="3225"/>
                    <a:pt x="4207" y="3194"/>
                  </a:cubicBezTo>
                  <a:cubicBezTo>
                    <a:pt x="4409" y="3194"/>
                    <a:pt x="4573" y="3001"/>
                    <a:pt x="4515" y="2798"/>
                  </a:cubicBezTo>
                  <a:cubicBezTo>
                    <a:pt x="4361" y="2248"/>
                    <a:pt x="4207" y="1689"/>
                    <a:pt x="4052" y="1139"/>
                  </a:cubicBezTo>
                  <a:cubicBezTo>
                    <a:pt x="4023" y="1033"/>
                    <a:pt x="3994" y="927"/>
                    <a:pt x="3965" y="821"/>
                  </a:cubicBezTo>
                  <a:cubicBezTo>
                    <a:pt x="3715" y="927"/>
                    <a:pt x="3416" y="975"/>
                    <a:pt x="3242" y="994"/>
                  </a:cubicBezTo>
                  <a:cubicBezTo>
                    <a:pt x="3087" y="1017"/>
                    <a:pt x="2939" y="1028"/>
                    <a:pt x="2794" y="1028"/>
                  </a:cubicBezTo>
                  <a:cubicBezTo>
                    <a:pt x="2314" y="1028"/>
                    <a:pt x="1878" y="908"/>
                    <a:pt x="1419" y="686"/>
                  </a:cubicBezTo>
                  <a:cubicBezTo>
                    <a:pt x="1043" y="502"/>
                    <a:pt x="686" y="271"/>
                    <a:pt x="367" y="1"/>
                  </a:cubicBezTo>
                  <a:close/>
                </a:path>
              </a:pathLst>
            </a:custGeom>
            <a:solidFill>
              <a:srgbClr val="5C8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2"/>
            <p:cNvSpPr/>
            <p:nvPr/>
          </p:nvSpPr>
          <p:spPr>
            <a:xfrm>
              <a:off x="1780037" y="2959563"/>
              <a:ext cx="221484" cy="682862"/>
            </a:xfrm>
            <a:custGeom>
              <a:avLst/>
              <a:gdLst/>
              <a:ahLst/>
              <a:cxnLst/>
              <a:rect l="l" t="t" r="r" b="b"/>
              <a:pathLst>
                <a:path w="2692" h="11880" extrusionOk="0">
                  <a:moveTo>
                    <a:pt x="1077" y="1"/>
                  </a:moveTo>
                  <a:cubicBezTo>
                    <a:pt x="1047" y="1"/>
                    <a:pt x="1015" y="20"/>
                    <a:pt x="1004" y="43"/>
                  </a:cubicBezTo>
                  <a:cubicBezTo>
                    <a:pt x="955" y="159"/>
                    <a:pt x="955" y="313"/>
                    <a:pt x="955" y="439"/>
                  </a:cubicBezTo>
                  <a:cubicBezTo>
                    <a:pt x="955" y="574"/>
                    <a:pt x="955" y="718"/>
                    <a:pt x="946" y="853"/>
                  </a:cubicBezTo>
                  <a:cubicBezTo>
                    <a:pt x="946" y="1017"/>
                    <a:pt x="946" y="1191"/>
                    <a:pt x="936" y="1355"/>
                  </a:cubicBezTo>
                  <a:cubicBezTo>
                    <a:pt x="927" y="1403"/>
                    <a:pt x="927" y="1442"/>
                    <a:pt x="917" y="1490"/>
                  </a:cubicBezTo>
                  <a:cubicBezTo>
                    <a:pt x="907" y="1451"/>
                    <a:pt x="888" y="1403"/>
                    <a:pt x="878" y="1365"/>
                  </a:cubicBezTo>
                  <a:cubicBezTo>
                    <a:pt x="830" y="1239"/>
                    <a:pt x="792" y="1123"/>
                    <a:pt x="743" y="998"/>
                  </a:cubicBezTo>
                  <a:cubicBezTo>
                    <a:pt x="695" y="873"/>
                    <a:pt x="647" y="747"/>
                    <a:pt x="570" y="631"/>
                  </a:cubicBezTo>
                  <a:cubicBezTo>
                    <a:pt x="562" y="616"/>
                    <a:pt x="545" y="608"/>
                    <a:pt x="527" y="608"/>
                  </a:cubicBezTo>
                  <a:cubicBezTo>
                    <a:pt x="501" y="608"/>
                    <a:pt x="473" y="626"/>
                    <a:pt x="473" y="660"/>
                  </a:cubicBezTo>
                  <a:cubicBezTo>
                    <a:pt x="483" y="795"/>
                    <a:pt x="531" y="921"/>
                    <a:pt x="570" y="1046"/>
                  </a:cubicBezTo>
                  <a:cubicBezTo>
                    <a:pt x="608" y="1172"/>
                    <a:pt x="647" y="1297"/>
                    <a:pt x="685" y="1422"/>
                  </a:cubicBezTo>
                  <a:cubicBezTo>
                    <a:pt x="734" y="1548"/>
                    <a:pt x="772" y="1673"/>
                    <a:pt x="811" y="1799"/>
                  </a:cubicBezTo>
                  <a:cubicBezTo>
                    <a:pt x="830" y="1876"/>
                    <a:pt x="859" y="1953"/>
                    <a:pt x="888" y="2030"/>
                  </a:cubicBezTo>
                  <a:cubicBezTo>
                    <a:pt x="888" y="2069"/>
                    <a:pt x="888" y="2107"/>
                    <a:pt x="888" y="2146"/>
                  </a:cubicBezTo>
                  <a:cubicBezTo>
                    <a:pt x="869" y="2484"/>
                    <a:pt x="859" y="2831"/>
                    <a:pt x="859" y="3178"/>
                  </a:cubicBezTo>
                  <a:cubicBezTo>
                    <a:pt x="840" y="3140"/>
                    <a:pt x="830" y="3111"/>
                    <a:pt x="811" y="3072"/>
                  </a:cubicBezTo>
                  <a:cubicBezTo>
                    <a:pt x="753" y="2947"/>
                    <a:pt x="695" y="2821"/>
                    <a:pt x="628" y="2696"/>
                  </a:cubicBezTo>
                  <a:cubicBezTo>
                    <a:pt x="570" y="2580"/>
                    <a:pt x="512" y="2435"/>
                    <a:pt x="406" y="2358"/>
                  </a:cubicBezTo>
                  <a:cubicBezTo>
                    <a:pt x="395" y="2347"/>
                    <a:pt x="380" y="2342"/>
                    <a:pt x="366" y="2342"/>
                  </a:cubicBezTo>
                  <a:cubicBezTo>
                    <a:pt x="343" y="2342"/>
                    <a:pt x="322" y="2357"/>
                    <a:pt x="328" y="2387"/>
                  </a:cubicBezTo>
                  <a:cubicBezTo>
                    <a:pt x="328" y="2522"/>
                    <a:pt x="396" y="2648"/>
                    <a:pt x="444" y="2773"/>
                  </a:cubicBezTo>
                  <a:cubicBezTo>
                    <a:pt x="502" y="2898"/>
                    <a:pt x="550" y="3033"/>
                    <a:pt x="599" y="3169"/>
                  </a:cubicBezTo>
                  <a:cubicBezTo>
                    <a:pt x="647" y="3294"/>
                    <a:pt x="695" y="3429"/>
                    <a:pt x="734" y="3564"/>
                  </a:cubicBezTo>
                  <a:cubicBezTo>
                    <a:pt x="753" y="3632"/>
                    <a:pt x="782" y="3747"/>
                    <a:pt x="840" y="3815"/>
                  </a:cubicBezTo>
                  <a:cubicBezTo>
                    <a:pt x="840" y="4259"/>
                    <a:pt x="840" y="4702"/>
                    <a:pt x="840" y="5136"/>
                  </a:cubicBezTo>
                  <a:cubicBezTo>
                    <a:pt x="772" y="5001"/>
                    <a:pt x="705" y="4866"/>
                    <a:pt x="637" y="4722"/>
                  </a:cubicBezTo>
                  <a:cubicBezTo>
                    <a:pt x="541" y="4519"/>
                    <a:pt x="454" y="4316"/>
                    <a:pt x="377" y="4104"/>
                  </a:cubicBezTo>
                  <a:cubicBezTo>
                    <a:pt x="300" y="3921"/>
                    <a:pt x="232" y="3718"/>
                    <a:pt x="87" y="3574"/>
                  </a:cubicBezTo>
                  <a:cubicBezTo>
                    <a:pt x="83" y="3570"/>
                    <a:pt x="76" y="3567"/>
                    <a:pt x="69" y="3567"/>
                  </a:cubicBezTo>
                  <a:cubicBezTo>
                    <a:pt x="59" y="3567"/>
                    <a:pt x="49" y="3572"/>
                    <a:pt x="49" y="3583"/>
                  </a:cubicBezTo>
                  <a:cubicBezTo>
                    <a:pt x="0" y="3796"/>
                    <a:pt x="68" y="4017"/>
                    <a:pt x="136" y="4210"/>
                  </a:cubicBezTo>
                  <a:cubicBezTo>
                    <a:pt x="213" y="4423"/>
                    <a:pt x="300" y="4635"/>
                    <a:pt x="386" y="4837"/>
                  </a:cubicBezTo>
                  <a:cubicBezTo>
                    <a:pt x="483" y="5059"/>
                    <a:pt x="589" y="5262"/>
                    <a:pt x="705" y="5474"/>
                  </a:cubicBezTo>
                  <a:cubicBezTo>
                    <a:pt x="753" y="5542"/>
                    <a:pt x="792" y="5628"/>
                    <a:pt x="840" y="5706"/>
                  </a:cubicBezTo>
                  <a:cubicBezTo>
                    <a:pt x="840" y="6284"/>
                    <a:pt x="840" y="6873"/>
                    <a:pt x="840" y="7452"/>
                  </a:cubicBezTo>
                  <a:lnTo>
                    <a:pt x="840" y="9545"/>
                  </a:lnTo>
                  <a:cubicBezTo>
                    <a:pt x="840" y="10249"/>
                    <a:pt x="830" y="10944"/>
                    <a:pt x="849" y="11648"/>
                  </a:cubicBezTo>
                  <a:cubicBezTo>
                    <a:pt x="854" y="11802"/>
                    <a:pt x="972" y="11879"/>
                    <a:pt x="1091" y="11879"/>
                  </a:cubicBezTo>
                  <a:cubicBezTo>
                    <a:pt x="1209" y="11879"/>
                    <a:pt x="1327" y="11802"/>
                    <a:pt x="1332" y="11648"/>
                  </a:cubicBezTo>
                  <a:cubicBezTo>
                    <a:pt x="1361" y="10857"/>
                    <a:pt x="1341" y="10056"/>
                    <a:pt x="1341" y="9265"/>
                  </a:cubicBezTo>
                  <a:cubicBezTo>
                    <a:pt x="1341" y="8272"/>
                    <a:pt x="1341" y="7278"/>
                    <a:pt x="1341" y="6275"/>
                  </a:cubicBezTo>
                  <a:cubicBezTo>
                    <a:pt x="1399" y="6236"/>
                    <a:pt x="1447" y="6188"/>
                    <a:pt x="1505" y="6149"/>
                  </a:cubicBezTo>
                  <a:cubicBezTo>
                    <a:pt x="1573" y="6091"/>
                    <a:pt x="1640" y="6043"/>
                    <a:pt x="1708" y="5976"/>
                  </a:cubicBezTo>
                  <a:cubicBezTo>
                    <a:pt x="1824" y="5860"/>
                    <a:pt x="1949" y="5744"/>
                    <a:pt x="2074" y="5619"/>
                  </a:cubicBezTo>
                  <a:cubicBezTo>
                    <a:pt x="2190" y="5503"/>
                    <a:pt x="2316" y="5378"/>
                    <a:pt x="2431" y="5243"/>
                  </a:cubicBezTo>
                  <a:cubicBezTo>
                    <a:pt x="2480" y="5185"/>
                    <a:pt x="2538" y="5127"/>
                    <a:pt x="2586" y="5059"/>
                  </a:cubicBezTo>
                  <a:cubicBezTo>
                    <a:pt x="2644" y="4992"/>
                    <a:pt x="2673" y="4934"/>
                    <a:pt x="2692" y="4847"/>
                  </a:cubicBezTo>
                  <a:cubicBezTo>
                    <a:pt x="2692" y="4821"/>
                    <a:pt x="2676" y="4788"/>
                    <a:pt x="2653" y="4788"/>
                  </a:cubicBezTo>
                  <a:cubicBezTo>
                    <a:pt x="2650" y="4788"/>
                    <a:pt x="2647" y="4788"/>
                    <a:pt x="2644" y="4789"/>
                  </a:cubicBezTo>
                  <a:cubicBezTo>
                    <a:pt x="2557" y="4818"/>
                    <a:pt x="2509" y="4857"/>
                    <a:pt x="2451" y="4915"/>
                  </a:cubicBezTo>
                  <a:cubicBezTo>
                    <a:pt x="2383" y="4972"/>
                    <a:pt x="2325" y="5040"/>
                    <a:pt x="2267" y="5098"/>
                  </a:cubicBezTo>
                  <a:cubicBezTo>
                    <a:pt x="2152" y="5214"/>
                    <a:pt x="2026" y="5329"/>
                    <a:pt x="1901" y="5435"/>
                  </a:cubicBezTo>
                  <a:cubicBezTo>
                    <a:pt x="1775" y="5551"/>
                    <a:pt x="1650" y="5648"/>
                    <a:pt x="1505" y="5744"/>
                  </a:cubicBezTo>
                  <a:cubicBezTo>
                    <a:pt x="1447" y="5783"/>
                    <a:pt x="1390" y="5831"/>
                    <a:pt x="1341" y="5870"/>
                  </a:cubicBezTo>
                  <a:cubicBezTo>
                    <a:pt x="1341" y="5628"/>
                    <a:pt x="1341" y="5378"/>
                    <a:pt x="1341" y="5127"/>
                  </a:cubicBezTo>
                  <a:cubicBezTo>
                    <a:pt x="1341" y="5069"/>
                    <a:pt x="1341" y="5001"/>
                    <a:pt x="1341" y="4943"/>
                  </a:cubicBezTo>
                  <a:cubicBezTo>
                    <a:pt x="1476" y="4760"/>
                    <a:pt x="1592" y="4558"/>
                    <a:pt x="1718" y="4355"/>
                  </a:cubicBezTo>
                  <a:cubicBezTo>
                    <a:pt x="1853" y="4152"/>
                    <a:pt x="2007" y="3940"/>
                    <a:pt x="2084" y="3709"/>
                  </a:cubicBezTo>
                  <a:cubicBezTo>
                    <a:pt x="2105" y="3653"/>
                    <a:pt x="2060" y="3612"/>
                    <a:pt x="2012" y="3612"/>
                  </a:cubicBezTo>
                  <a:cubicBezTo>
                    <a:pt x="1994" y="3612"/>
                    <a:pt x="1975" y="3618"/>
                    <a:pt x="1959" y="3632"/>
                  </a:cubicBezTo>
                  <a:cubicBezTo>
                    <a:pt x="1775" y="3796"/>
                    <a:pt x="1631" y="4027"/>
                    <a:pt x="1486" y="4220"/>
                  </a:cubicBezTo>
                  <a:cubicBezTo>
                    <a:pt x="1438" y="4288"/>
                    <a:pt x="1390" y="4355"/>
                    <a:pt x="1341" y="4423"/>
                  </a:cubicBezTo>
                  <a:cubicBezTo>
                    <a:pt x="1341" y="3998"/>
                    <a:pt x="1332" y="3574"/>
                    <a:pt x="1322" y="3149"/>
                  </a:cubicBezTo>
                  <a:cubicBezTo>
                    <a:pt x="1341" y="3111"/>
                    <a:pt x="1361" y="3072"/>
                    <a:pt x="1380" y="3024"/>
                  </a:cubicBezTo>
                  <a:cubicBezTo>
                    <a:pt x="1438" y="2937"/>
                    <a:pt x="1496" y="2860"/>
                    <a:pt x="1563" y="2773"/>
                  </a:cubicBezTo>
                  <a:cubicBezTo>
                    <a:pt x="1631" y="2686"/>
                    <a:pt x="1698" y="2599"/>
                    <a:pt x="1756" y="2493"/>
                  </a:cubicBezTo>
                  <a:cubicBezTo>
                    <a:pt x="1814" y="2406"/>
                    <a:pt x="1882" y="2291"/>
                    <a:pt x="1824" y="2185"/>
                  </a:cubicBezTo>
                  <a:cubicBezTo>
                    <a:pt x="1818" y="2173"/>
                    <a:pt x="1806" y="2169"/>
                    <a:pt x="1793" y="2169"/>
                  </a:cubicBezTo>
                  <a:cubicBezTo>
                    <a:pt x="1783" y="2169"/>
                    <a:pt x="1774" y="2171"/>
                    <a:pt x="1766" y="2175"/>
                  </a:cubicBezTo>
                  <a:cubicBezTo>
                    <a:pt x="1669" y="2214"/>
                    <a:pt x="1631" y="2329"/>
                    <a:pt x="1563" y="2406"/>
                  </a:cubicBezTo>
                  <a:cubicBezTo>
                    <a:pt x="1496" y="2493"/>
                    <a:pt x="1419" y="2570"/>
                    <a:pt x="1351" y="2657"/>
                  </a:cubicBezTo>
                  <a:cubicBezTo>
                    <a:pt x="1341" y="2677"/>
                    <a:pt x="1332" y="2686"/>
                    <a:pt x="1312" y="2705"/>
                  </a:cubicBezTo>
                  <a:cubicBezTo>
                    <a:pt x="1312" y="2474"/>
                    <a:pt x="1303" y="2242"/>
                    <a:pt x="1293" y="2001"/>
                  </a:cubicBezTo>
                  <a:cubicBezTo>
                    <a:pt x="1293" y="1914"/>
                    <a:pt x="1293" y="1828"/>
                    <a:pt x="1283" y="1731"/>
                  </a:cubicBezTo>
                  <a:cubicBezTo>
                    <a:pt x="1312" y="1673"/>
                    <a:pt x="1341" y="1606"/>
                    <a:pt x="1370" y="1548"/>
                  </a:cubicBezTo>
                  <a:cubicBezTo>
                    <a:pt x="1419" y="1413"/>
                    <a:pt x="1467" y="1278"/>
                    <a:pt x="1515" y="1143"/>
                  </a:cubicBezTo>
                  <a:cubicBezTo>
                    <a:pt x="1611" y="882"/>
                    <a:pt x="1737" y="603"/>
                    <a:pt x="1766" y="323"/>
                  </a:cubicBezTo>
                  <a:cubicBezTo>
                    <a:pt x="1771" y="283"/>
                    <a:pt x="1741" y="264"/>
                    <a:pt x="1709" y="264"/>
                  </a:cubicBezTo>
                  <a:cubicBezTo>
                    <a:pt x="1686" y="264"/>
                    <a:pt x="1662" y="274"/>
                    <a:pt x="1650" y="294"/>
                  </a:cubicBezTo>
                  <a:cubicBezTo>
                    <a:pt x="1563" y="410"/>
                    <a:pt x="1505" y="554"/>
                    <a:pt x="1447" y="680"/>
                  </a:cubicBezTo>
                  <a:cubicBezTo>
                    <a:pt x="1390" y="815"/>
                    <a:pt x="1341" y="950"/>
                    <a:pt x="1293" y="1085"/>
                  </a:cubicBezTo>
                  <a:cubicBezTo>
                    <a:pt x="1274" y="1123"/>
                    <a:pt x="1264" y="1172"/>
                    <a:pt x="1245" y="1210"/>
                  </a:cubicBezTo>
                  <a:cubicBezTo>
                    <a:pt x="1235" y="1066"/>
                    <a:pt x="1226" y="931"/>
                    <a:pt x="1216" y="786"/>
                  </a:cubicBezTo>
                  <a:cubicBezTo>
                    <a:pt x="1206" y="651"/>
                    <a:pt x="1206" y="516"/>
                    <a:pt x="1197" y="390"/>
                  </a:cubicBezTo>
                  <a:cubicBezTo>
                    <a:pt x="1187" y="275"/>
                    <a:pt x="1177" y="140"/>
                    <a:pt x="1129" y="33"/>
                  </a:cubicBezTo>
                  <a:cubicBezTo>
                    <a:pt x="1117" y="10"/>
                    <a:pt x="1098" y="1"/>
                    <a:pt x="1077" y="1"/>
                  </a:cubicBezTo>
                  <a:close/>
                </a:path>
              </a:pathLst>
            </a:custGeom>
            <a:solidFill>
              <a:srgbClr val="350B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4" name="Google Shape;1494;p42"/>
          <p:cNvGrpSpPr/>
          <p:nvPr/>
        </p:nvGrpSpPr>
        <p:grpSpPr>
          <a:xfrm>
            <a:off x="931078" y="3941085"/>
            <a:ext cx="307985" cy="631752"/>
            <a:chOff x="1705414" y="2870585"/>
            <a:chExt cx="376326" cy="771841"/>
          </a:xfrm>
        </p:grpSpPr>
        <p:sp>
          <p:nvSpPr>
            <p:cNvPr id="1495" name="Google Shape;1495;p42"/>
            <p:cNvSpPr/>
            <p:nvPr/>
          </p:nvSpPr>
          <p:spPr>
            <a:xfrm>
              <a:off x="1705414" y="2870585"/>
              <a:ext cx="376326" cy="472830"/>
            </a:xfrm>
            <a:custGeom>
              <a:avLst/>
              <a:gdLst/>
              <a:ahLst/>
              <a:cxnLst/>
              <a:rect l="l" t="t" r="r" b="b"/>
              <a:pathLst>
                <a:path w="4574" h="8226" extrusionOk="0">
                  <a:moveTo>
                    <a:pt x="1849" y="1"/>
                  </a:moveTo>
                  <a:cubicBezTo>
                    <a:pt x="1818" y="1"/>
                    <a:pt x="1787" y="4"/>
                    <a:pt x="1756" y="9"/>
                  </a:cubicBezTo>
                  <a:cubicBezTo>
                    <a:pt x="1399" y="86"/>
                    <a:pt x="1332" y="462"/>
                    <a:pt x="1255" y="761"/>
                  </a:cubicBezTo>
                  <a:cubicBezTo>
                    <a:pt x="637" y="3096"/>
                    <a:pt x="223" y="5479"/>
                    <a:pt x="10" y="7890"/>
                  </a:cubicBezTo>
                  <a:cubicBezTo>
                    <a:pt x="1" y="8064"/>
                    <a:pt x="165" y="8199"/>
                    <a:pt x="319" y="8199"/>
                  </a:cubicBezTo>
                  <a:cubicBezTo>
                    <a:pt x="904" y="8216"/>
                    <a:pt x="1488" y="8226"/>
                    <a:pt x="2070" y="8226"/>
                  </a:cubicBezTo>
                  <a:cubicBezTo>
                    <a:pt x="2783" y="8226"/>
                    <a:pt x="3495" y="8211"/>
                    <a:pt x="4207" y="8180"/>
                  </a:cubicBezTo>
                  <a:cubicBezTo>
                    <a:pt x="4409" y="8180"/>
                    <a:pt x="4573" y="7987"/>
                    <a:pt x="4515" y="7784"/>
                  </a:cubicBezTo>
                  <a:cubicBezTo>
                    <a:pt x="4361" y="7234"/>
                    <a:pt x="4207" y="6675"/>
                    <a:pt x="4052" y="6125"/>
                  </a:cubicBezTo>
                  <a:cubicBezTo>
                    <a:pt x="3782" y="5141"/>
                    <a:pt x="3512" y="4167"/>
                    <a:pt x="3232" y="3183"/>
                  </a:cubicBezTo>
                  <a:cubicBezTo>
                    <a:pt x="3097" y="2700"/>
                    <a:pt x="2962" y="2208"/>
                    <a:pt x="2818" y="1726"/>
                  </a:cubicBezTo>
                  <a:cubicBezTo>
                    <a:pt x="2750" y="1475"/>
                    <a:pt x="2673" y="1234"/>
                    <a:pt x="2596" y="993"/>
                  </a:cubicBezTo>
                  <a:cubicBezTo>
                    <a:pt x="2547" y="868"/>
                    <a:pt x="2509" y="742"/>
                    <a:pt x="2461" y="617"/>
                  </a:cubicBezTo>
                  <a:cubicBezTo>
                    <a:pt x="2412" y="491"/>
                    <a:pt x="2354" y="395"/>
                    <a:pt x="2287" y="279"/>
                  </a:cubicBezTo>
                  <a:cubicBezTo>
                    <a:pt x="2287" y="269"/>
                    <a:pt x="2277" y="260"/>
                    <a:pt x="2277" y="260"/>
                  </a:cubicBezTo>
                  <a:cubicBezTo>
                    <a:pt x="2258" y="212"/>
                    <a:pt x="2239" y="183"/>
                    <a:pt x="2210" y="154"/>
                  </a:cubicBezTo>
                  <a:cubicBezTo>
                    <a:pt x="2116" y="52"/>
                    <a:pt x="1983" y="1"/>
                    <a:pt x="1849" y="1"/>
                  </a:cubicBezTo>
                  <a:close/>
                </a:path>
              </a:pathLst>
            </a:custGeom>
            <a:solidFill>
              <a:srgbClr val="7EA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2"/>
            <p:cNvSpPr/>
            <p:nvPr/>
          </p:nvSpPr>
          <p:spPr>
            <a:xfrm>
              <a:off x="1705414" y="3157178"/>
              <a:ext cx="376326" cy="186235"/>
            </a:xfrm>
            <a:custGeom>
              <a:avLst/>
              <a:gdLst/>
              <a:ahLst/>
              <a:cxnLst/>
              <a:rect l="l" t="t" r="r" b="b"/>
              <a:pathLst>
                <a:path w="4574" h="3240" extrusionOk="0">
                  <a:moveTo>
                    <a:pt x="367" y="1"/>
                  </a:moveTo>
                  <a:cubicBezTo>
                    <a:pt x="213" y="965"/>
                    <a:pt x="97" y="1930"/>
                    <a:pt x="10" y="2904"/>
                  </a:cubicBezTo>
                  <a:cubicBezTo>
                    <a:pt x="1" y="3078"/>
                    <a:pt x="165" y="3213"/>
                    <a:pt x="319" y="3213"/>
                  </a:cubicBezTo>
                  <a:cubicBezTo>
                    <a:pt x="904" y="3230"/>
                    <a:pt x="1488" y="3240"/>
                    <a:pt x="2070" y="3240"/>
                  </a:cubicBezTo>
                  <a:cubicBezTo>
                    <a:pt x="2783" y="3240"/>
                    <a:pt x="3495" y="3225"/>
                    <a:pt x="4207" y="3194"/>
                  </a:cubicBezTo>
                  <a:cubicBezTo>
                    <a:pt x="4409" y="3194"/>
                    <a:pt x="4573" y="3001"/>
                    <a:pt x="4515" y="2798"/>
                  </a:cubicBezTo>
                  <a:cubicBezTo>
                    <a:pt x="4361" y="2248"/>
                    <a:pt x="4207" y="1689"/>
                    <a:pt x="4052" y="1139"/>
                  </a:cubicBezTo>
                  <a:cubicBezTo>
                    <a:pt x="4023" y="1033"/>
                    <a:pt x="3994" y="927"/>
                    <a:pt x="3965" y="821"/>
                  </a:cubicBezTo>
                  <a:cubicBezTo>
                    <a:pt x="3715" y="927"/>
                    <a:pt x="3416" y="975"/>
                    <a:pt x="3242" y="994"/>
                  </a:cubicBezTo>
                  <a:cubicBezTo>
                    <a:pt x="3087" y="1017"/>
                    <a:pt x="2939" y="1028"/>
                    <a:pt x="2794" y="1028"/>
                  </a:cubicBezTo>
                  <a:cubicBezTo>
                    <a:pt x="2314" y="1028"/>
                    <a:pt x="1878" y="908"/>
                    <a:pt x="1419" y="686"/>
                  </a:cubicBezTo>
                  <a:cubicBezTo>
                    <a:pt x="1043" y="502"/>
                    <a:pt x="686" y="271"/>
                    <a:pt x="367" y="1"/>
                  </a:cubicBezTo>
                  <a:close/>
                </a:path>
              </a:pathLst>
            </a:custGeom>
            <a:solidFill>
              <a:srgbClr val="5C8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2"/>
            <p:cNvSpPr/>
            <p:nvPr/>
          </p:nvSpPr>
          <p:spPr>
            <a:xfrm>
              <a:off x="1780037" y="2959563"/>
              <a:ext cx="221484" cy="682862"/>
            </a:xfrm>
            <a:custGeom>
              <a:avLst/>
              <a:gdLst/>
              <a:ahLst/>
              <a:cxnLst/>
              <a:rect l="l" t="t" r="r" b="b"/>
              <a:pathLst>
                <a:path w="2692" h="11880" extrusionOk="0">
                  <a:moveTo>
                    <a:pt x="1077" y="1"/>
                  </a:moveTo>
                  <a:cubicBezTo>
                    <a:pt x="1047" y="1"/>
                    <a:pt x="1015" y="20"/>
                    <a:pt x="1004" y="43"/>
                  </a:cubicBezTo>
                  <a:cubicBezTo>
                    <a:pt x="955" y="159"/>
                    <a:pt x="955" y="313"/>
                    <a:pt x="955" y="439"/>
                  </a:cubicBezTo>
                  <a:cubicBezTo>
                    <a:pt x="955" y="574"/>
                    <a:pt x="955" y="718"/>
                    <a:pt x="946" y="853"/>
                  </a:cubicBezTo>
                  <a:cubicBezTo>
                    <a:pt x="946" y="1017"/>
                    <a:pt x="946" y="1191"/>
                    <a:pt x="936" y="1355"/>
                  </a:cubicBezTo>
                  <a:cubicBezTo>
                    <a:pt x="927" y="1403"/>
                    <a:pt x="927" y="1442"/>
                    <a:pt x="917" y="1490"/>
                  </a:cubicBezTo>
                  <a:cubicBezTo>
                    <a:pt x="907" y="1451"/>
                    <a:pt x="888" y="1403"/>
                    <a:pt x="878" y="1365"/>
                  </a:cubicBezTo>
                  <a:cubicBezTo>
                    <a:pt x="830" y="1239"/>
                    <a:pt x="792" y="1123"/>
                    <a:pt x="743" y="998"/>
                  </a:cubicBezTo>
                  <a:cubicBezTo>
                    <a:pt x="695" y="873"/>
                    <a:pt x="647" y="747"/>
                    <a:pt x="570" y="631"/>
                  </a:cubicBezTo>
                  <a:cubicBezTo>
                    <a:pt x="562" y="616"/>
                    <a:pt x="545" y="608"/>
                    <a:pt x="527" y="608"/>
                  </a:cubicBezTo>
                  <a:cubicBezTo>
                    <a:pt x="501" y="608"/>
                    <a:pt x="473" y="626"/>
                    <a:pt x="473" y="660"/>
                  </a:cubicBezTo>
                  <a:cubicBezTo>
                    <a:pt x="483" y="795"/>
                    <a:pt x="531" y="921"/>
                    <a:pt x="570" y="1046"/>
                  </a:cubicBezTo>
                  <a:cubicBezTo>
                    <a:pt x="608" y="1172"/>
                    <a:pt x="647" y="1297"/>
                    <a:pt x="685" y="1422"/>
                  </a:cubicBezTo>
                  <a:cubicBezTo>
                    <a:pt x="734" y="1548"/>
                    <a:pt x="772" y="1673"/>
                    <a:pt x="811" y="1799"/>
                  </a:cubicBezTo>
                  <a:cubicBezTo>
                    <a:pt x="830" y="1876"/>
                    <a:pt x="859" y="1953"/>
                    <a:pt x="888" y="2030"/>
                  </a:cubicBezTo>
                  <a:cubicBezTo>
                    <a:pt x="888" y="2069"/>
                    <a:pt x="888" y="2107"/>
                    <a:pt x="888" y="2146"/>
                  </a:cubicBezTo>
                  <a:cubicBezTo>
                    <a:pt x="869" y="2484"/>
                    <a:pt x="859" y="2831"/>
                    <a:pt x="859" y="3178"/>
                  </a:cubicBezTo>
                  <a:cubicBezTo>
                    <a:pt x="840" y="3140"/>
                    <a:pt x="830" y="3111"/>
                    <a:pt x="811" y="3072"/>
                  </a:cubicBezTo>
                  <a:cubicBezTo>
                    <a:pt x="753" y="2947"/>
                    <a:pt x="695" y="2821"/>
                    <a:pt x="628" y="2696"/>
                  </a:cubicBezTo>
                  <a:cubicBezTo>
                    <a:pt x="570" y="2580"/>
                    <a:pt x="512" y="2435"/>
                    <a:pt x="406" y="2358"/>
                  </a:cubicBezTo>
                  <a:cubicBezTo>
                    <a:pt x="395" y="2347"/>
                    <a:pt x="380" y="2342"/>
                    <a:pt x="366" y="2342"/>
                  </a:cubicBezTo>
                  <a:cubicBezTo>
                    <a:pt x="343" y="2342"/>
                    <a:pt x="322" y="2357"/>
                    <a:pt x="328" y="2387"/>
                  </a:cubicBezTo>
                  <a:cubicBezTo>
                    <a:pt x="328" y="2522"/>
                    <a:pt x="396" y="2648"/>
                    <a:pt x="444" y="2773"/>
                  </a:cubicBezTo>
                  <a:cubicBezTo>
                    <a:pt x="502" y="2898"/>
                    <a:pt x="550" y="3033"/>
                    <a:pt x="599" y="3169"/>
                  </a:cubicBezTo>
                  <a:cubicBezTo>
                    <a:pt x="647" y="3294"/>
                    <a:pt x="695" y="3429"/>
                    <a:pt x="734" y="3564"/>
                  </a:cubicBezTo>
                  <a:cubicBezTo>
                    <a:pt x="753" y="3632"/>
                    <a:pt x="782" y="3747"/>
                    <a:pt x="840" y="3815"/>
                  </a:cubicBezTo>
                  <a:cubicBezTo>
                    <a:pt x="840" y="4259"/>
                    <a:pt x="840" y="4702"/>
                    <a:pt x="840" y="5136"/>
                  </a:cubicBezTo>
                  <a:cubicBezTo>
                    <a:pt x="772" y="5001"/>
                    <a:pt x="705" y="4866"/>
                    <a:pt x="637" y="4722"/>
                  </a:cubicBezTo>
                  <a:cubicBezTo>
                    <a:pt x="541" y="4519"/>
                    <a:pt x="454" y="4316"/>
                    <a:pt x="377" y="4104"/>
                  </a:cubicBezTo>
                  <a:cubicBezTo>
                    <a:pt x="300" y="3921"/>
                    <a:pt x="232" y="3718"/>
                    <a:pt x="87" y="3574"/>
                  </a:cubicBezTo>
                  <a:cubicBezTo>
                    <a:pt x="83" y="3570"/>
                    <a:pt x="76" y="3567"/>
                    <a:pt x="69" y="3567"/>
                  </a:cubicBezTo>
                  <a:cubicBezTo>
                    <a:pt x="59" y="3567"/>
                    <a:pt x="49" y="3572"/>
                    <a:pt x="49" y="3583"/>
                  </a:cubicBezTo>
                  <a:cubicBezTo>
                    <a:pt x="0" y="3796"/>
                    <a:pt x="68" y="4017"/>
                    <a:pt x="136" y="4210"/>
                  </a:cubicBezTo>
                  <a:cubicBezTo>
                    <a:pt x="213" y="4423"/>
                    <a:pt x="300" y="4635"/>
                    <a:pt x="386" y="4837"/>
                  </a:cubicBezTo>
                  <a:cubicBezTo>
                    <a:pt x="483" y="5059"/>
                    <a:pt x="589" y="5262"/>
                    <a:pt x="705" y="5474"/>
                  </a:cubicBezTo>
                  <a:cubicBezTo>
                    <a:pt x="753" y="5542"/>
                    <a:pt x="792" y="5628"/>
                    <a:pt x="840" y="5706"/>
                  </a:cubicBezTo>
                  <a:cubicBezTo>
                    <a:pt x="840" y="6284"/>
                    <a:pt x="840" y="6873"/>
                    <a:pt x="840" y="7452"/>
                  </a:cubicBezTo>
                  <a:lnTo>
                    <a:pt x="840" y="9545"/>
                  </a:lnTo>
                  <a:cubicBezTo>
                    <a:pt x="840" y="10249"/>
                    <a:pt x="830" y="10944"/>
                    <a:pt x="849" y="11648"/>
                  </a:cubicBezTo>
                  <a:cubicBezTo>
                    <a:pt x="854" y="11802"/>
                    <a:pt x="972" y="11879"/>
                    <a:pt x="1091" y="11879"/>
                  </a:cubicBezTo>
                  <a:cubicBezTo>
                    <a:pt x="1209" y="11879"/>
                    <a:pt x="1327" y="11802"/>
                    <a:pt x="1332" y="11648"/>
                  </a:cubicBezTo>
                  <a:cubicBezTo>
                    <a:pt x="1361" y="10857"/>
                    <a:pt x="1341" y="10056"/>
                    <a:pt x="1341" y="9265"/>
                  </a:cubicBezTo>
                  <a:cubicBezTo>
                    <a:pt x="1341" y="8272"/>
                    <a:pt x="1341" y="7278"/>
                    <a:pt x="1341" y="6275"/>
                  </a:cubicBezTo>
                  <a:cubicBezTo>
                    <a:pt x="1399" y="6236"/>
                    <a:pt x="1447" y="6188"/>
                    <a:pt x="1505" y="6149"/>
                  </a:cubicBezTo>
                  <a:cubicBezTo>
                    <a:pt x="1573" y="6091"/>
                    <a:pt x="1640" y="6043"/>
                    <a:pt x="1708" y="5976"/>
                  </a:cubicBezTo>
                  <a:cubicBezTo>
                    <a:pt x="1824" y="5860"/>
                    <a:pt x="1949" y="5744"/>
                    <a:pt x="2074" y="5619"/>
                  </a:cubicBezTo>
                  <a:cubicBezTo>
                    <a:pt x="2190" y="5503"/>
                    <a:pt x="2316" y="5378"/>
                    <a:pt x="2431" y="5243"/>
                  </a:cubicBezTo>
                  <a:cubicBezTo>
                    <a:pt x="2480" y="5185"/>
                    <a:pt x="2538" y="5127"/>
                    <a:pt x="2586" y="5059"/>
                  </a:cubicBezTo>
                  <a:cubicBezTo>
                    <a:pt x="2644" y="4992"/>
                    <a:pt x="2673" y="4934"/>
                    <a:pt x="2692" y="4847"/>
                  </a:cubicBezTo>
                  <a:cubicBezTo>
                    <a:pt x="2692" y="4821"/>
                    <a:pt x="2676" y="4788"/>
                    <a:pt x="2653" y="4788"/>
                  </a:cubicBezTo>
                  <a:cubicBezTo>
                    <a:pt x="2650" y="4788"/>
                    <a:pt x="2647" y="4788"/>
                    <a:pt x="2644" y="4789"/>
                  </a:cubicBezTo>
                  <a:cubicBezTo>
                    <a:pt x="2557" y="4818"/>
                    <a:pt x="2509" y="4857"/>
                    <a:pt x="2451" y="4915"/>
                  </a:cubicBezTo>
                  <a:cubicBezTo>
                    <a:pt x="2383" y="4972"/>
                    <a:pt x="2325" y="5040"/>
                    <a:pt x="2267" y="5098"/>
                  </a:cubicBezTo>
                  <a:cubicBezTo>
                    <a:pt x="2152" y="5214"/>
                    <a:pt x="2026" y="5329"/>
                    <a:pt x="1901" y="5435"/>
                  </a:cubicBezTo>
                  <a:cubicBezTo>
                    <a:pt x="1775" y="5551"/>
                    <a:pt x="1650" y="5648"/>
                    <a:pt x="1505" y="5744"/>
                  </a:cubicBezTo>
                  <a:cubicBezTo>
                    <a:pt x="1447" y="5783"/>
                    <a:pt x="1390" y="5831"/>
                    <a:pt x="1341" y="5870"/>
                  </a:cubicBezTo>
                  <a:cubicBezTo>
                    <a:pt x="1341" y="5628"/>
                    <a:pt x="1341" y="5378"/>
                    <a:pt x="1341" y="5127"/>
                  </a:cubicBezTo>
                  <a:cubicBezTo>
                    <a:pt x="1341" y="5069"/>
                    <a:pt x="1341" y="5001"/>
                    <a:pt x="1341" y="4943"/>
                  </a:cubicBezTo>
                  <a:cubicBezTo>
                    <a:pt x="1476" y="4760"/>
                    <a:pt x="1592" y="4558"/>
                    <a:pt x="1718" y="4355"/>
                  </a:cubicBezTo>
                  <a:cubicBezTo>
                    <a:pt x="1853" y="4152"/>
                    <a:pt x="2007" y="3940"/>
                    <a:pt x="2084" y="3709"/>
                  </a:cubicBezTo>
                  <a:cubicBezTo>
                    <a:pt x="2105" y="3653"/>
                    <a:pt x="2060" y="3612"/>
                    <a:pt x="2012" y="3612"/>
                  </a:cubicBezTo>
                  <a:cubicBezTo>
                    <a:pt x="1994" y="3612"/>
                    <a:pt x="1975" y="3618"/>
                    <a:pt x="1959" y="3632"/>
                  </a:cubicBezTo>
                  <a:cubicBezTo>
                    <a:pt x="1775" y="3796"/>
                    <a:pt x="1631" y="4027"/>
                    <a:pt x="1486" y="4220"/>
                  </a:cubicBezTo>
                  <a:cubicBezTo>
                    <a:pt x="1438" y="4288"/>
                    <a:pt x="1390" y="4355"/>
                    <a:pt x="1341" y="4423"/>
                  </a:cubicBezTo>
                  <a:cubicBezTo>
                    <a:pt x="1341" y="3998"/>
                    <a:pt x="1332" y="3574"/>
                    <a:pt x="1322" y="3149"/>
                  </a:cubicBezTo>
                  <a:cubicBezTo>
                    <a:pt x="1341" y="3111"/>
                    <a:pt x="1361" y="3072"/>
                    <a:pt x="1380" y="3024"/>
                  </a:cubicBezTo>
                  <a:cubicBezTo>
                    <a:pt x="1438" y="2937"/>
                    <a:pt x="1496" y="2860"/>
                    <a:pt x="1563" y="2773"/>
                  </a:cubicBezTo>
                  <a:cubicBezTo>
                    <a:pt x="1631" y="2686"/>
                    <a:pt x="1698" y="2599"/>
                    <a:pt x="1756" y="2493"/>
                  </a:cubicBezTo>
                  <a:cubicBezTo>
                    <a:pt x="1814" y="2406"/>
                    <a:pt x="1882" y="2291"/>
                    <a:pt x="1824" y="2185"/>
                  </a:cubicBezTo>
                  <a:cubicBezTo>
                    <a:pt x="1818" y="2173"/>
                    <a:pt x="1806" y="2169"/>
                    <a:pt x="1793" y="2169"/>
                  </a:cubicBezTo>
                  <a:cubicBezTo>
                    <a:pt x="1783" y="2169"/>
                    <a:pt x="1774" y="2171"/>
                    <a:pt x="1766" y="2175"/>
                  </a:cubicBezTo>
                  <a:cubicBezTo>
                    <a:pt x="1669" y="2214"/>
                    <a:pt x="1631" y="2329"/>
                    <a:pt x="1563" y="2406"/>
                  </a:cubicBezTo>
                  <a:cubicBezTo>
                    <a:pt x="1496" y="2493"/>
                    <a:pt x="1419" y="2570"/>
                    <a:pt x="1351" y="2657"/>
                  </a:cubicBezTo>
                  <a:cubicBezTo>
                    <a:pt x="1341" y="2677"/>
                    <a:pt x="1332" y="2686"/>
                    <a:pt x="1312" y="2705"/>
                  </a:cubicBezTo>
                  <a:cubicBezTo>
                    <a:pt x="1312" y="2474"/>
                    <a:pt x="1303" y="2242"/>
                    <a:pt x="1293" y="2001"/>
                  </a:cubicBezTo>
                  <a:cubicBezTo>
                    <a:pt x="1293" y="1914"/>
                    <a:pt x="1293" y="1828"/>
                    <a:pt x="1283" y="1731"/>
                  </a:cubicBezTo>
                  <a:cubicBezTo>
                    <a:pt x="1312" y="1673"/>
                    <a:pt x="1341" y="1606"/>
                    <a:pt x="1370" y="1548"/>
                  </a:cubicBezTo>
                  <a:cubicBezTo>
                    <a:pt x="1419" y="1413"/>
                    <a:pt x="1467" y="1278"/>
                    <a:pt x="1515" y="1143"/>
                  </a:cubicBezTo>
                  <a:cubicBezTo>
                    <a:pt x="1611" y="882"/>
                    <a:pt x="1737" y="603"/>
                    <a:pt x="1766" y="323"/>
                  </a:cubicBezTo>
                  <a:cubicBezTo>
                    <a:pt x="1771" y="283"/>
                    <a:pt x="1741" y="264"/>
                    <a:pt x="1709" y="264"/>
                  </a:cubicBezTo>
                  <a:cubicBezTo>
                    <a:pt x="1686" y="264"/>
                    <a:pt x="1662" y="274"/>
                    <a:pt x="1650" y="294"/>
                  </a:cubicBezTo>
                  <a:cubicBezTo>
                    <a:pt x="1563" y="410"/>
                    <a:pt x="1505" y="554"/>
                    <a:pt x="1447" y="680"/>
                  </a:cubicBezTo>
                  <a:cubicBezTo>
                    <a:pt x="1390" y="815"/>
                    <a:pt x="1341" y="950"/>
                    <a:pt x="1293" y="1085"/>
                  </a:cubicBezTo>
                  <a:cubicBezTo>
                    <a:pt x="1274" y="1123"/>
                    <a:pt x="1264" y="1172"/>
                    <a:pt x="1245" y="1210"/>
                  </a:cubicBezTo>
                  <a:cubicBezTo>
                    <a:pt x="1235" y="1066"/>
                    <a:pt x="1226" y="931"/>
                    <a:pt x="1216" y="786"/>
                  </a:cubicBezTo>
                  <a:cubicBezTo>
                    <a:pt x="1206" y="651"/>
                    <a:pt x="1206" y="516"/>
                    <a:pt x="1197" y="390"/>
                  </a:cubicBezTo>
                  <a:cubicBezTo>
                    <a:pt x="1187" y="275"/>
                    <a:pt x="1177" y="140"/>
                    <a:pt x="1129" y="33"/>
                  </a:cubicBezTo>
                  <a:cubicBezTo>
                    <a:pt x="1117" y="10"/>
                    <a:pt x="1098" y="1"/>
                    <a:pt x="1077" y="1"/>
                  </a:cubicBezTo>
                  <a:close/>
                </a:path>
              </a:pathLst>
            </a:custGeom>
            <a:solidFill>
              <a:srgbClr val="350B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8" name="Google Shape;1498;p42"/>
          <p:cNvGrpSpPr/>
          <p:nvPr/>
        </p:nvGrpSpPr>
        <p:grpSpPr>
          <a:xfrm>
            <a:off x="3303077" y="4116770"/>
            <a:ext cx="435973" cy="894255"/>
            <a:chOff x="1705414" y="2870585"/>
            <a:chExt cx="376326" cy="771841"/>
          </a:xfrm>
        </p:grpSpPr>
        <p:sp>
          <p:nvSpPr>
            <p:cNvPr id="1499" name="Google Shape;1499;p42"/>
            <p:cNvSpPr/>
            <p:nvPr/>
          </p:nvSpPr>
          <p:spPr>
            <a:xfrm>
              <a:off x="1705414" y="2870585"/>
              <a:ext cx="376326" cy="472830"/>
            </a:xfrm>
            <a:custGeom>
              <a:avLst/>
              <a:gdLst/>
              <a:ahLst/>
              <a:cxnLst/>
              <a:rect l="l" t="t" r="r" b="b"/>
              <a:pathLst>
                <a:path w="4574" h="8226" extrusionOk="0">
                  <a:moveTo>
                    <a:pt x="1849" y="1"/>
                  </a:moveTo>
                  <a:cubicBezTo>
                    <a:pt x="1818" y="1"/>
                    <a:pt x="1787" y="4"/>
                    <a:pt x="1756" y="9"/>
                  </a:cubicBezTo>
                  <a:cubicBezTo>
                    <a:pt x="1399" y="86"/>
                    <a:pt x="1332" y="462"/>
                    <a:pt x="1255" y="761"/>
                  </a:cubicBezTo>
                  <a:cubicBezTo>
                    <a:pt x="637" y="3096"/>
                    <a:pt x="223" y="5479"/>
                    <a:pt x="10" y="7890"/>
                  </a:cubicBezTo>
                  <a:cubicBezTo>
                    <a:pt x="1" y="8064"/>
                    <a:pt x="165" y="8199"/>
                    <a:pt x="319" y="8199"/>
                  </a:cubicBezTo>
                  <a:cubicBezTo>
                    <a:pt x="904" y="8216"/>
                    <a:pt x="1488" y="8226"/>
                    <a:pt x="2070" y="8226"/>
                  </a:cubicBezTo>
                  <a:cubicBezTo>
                    <a:pt x="2783" y="8226"/>
                    <a:pt x="3495" y="8211"/>
                    <a:pt x="4207" y="8180"/>
                  </a:cubicBezTo>
                  <a:cubicBezTo>
                    <a:pt x="4409" y="8180"/>
                    <a:pt x="4573" y="7987"/>
                    <a:pt x="4515" y="7784"/>
                  </a:cubicBezTo>
                  <a:cubicBezTo>
                    <a:pt x="4361" y="7234"/>
                    <a:pt x="4207" y="6675"/>
                    <a:pt x="4052" y="6125"/>
                  </a:cubicBezTo>
                  <a:cubicBezTo>
                    <a:pt x="3782" y="5141"/>
                    <a:pt x="3512" y="4167"/>
                    <a:pt x="3232" y="3183"/>
                  </a:cubicBezTo>
                  <a:cubicBezTo>
                    <a:pt x="3097" y="2700"/>
                    <a:pt x="2962" y="2208"/>
                    <a:pt x="2818" y="1726"/>
                  </a:cubicBezTo>
                  <a:cubicBezTo>
                    <a:pt x="2750" y="1475"/>
                    <a:pt x="2673" y="1234"/>
                    <a:pt x="2596" y="993"/>
                  </a:cubicBezTo>
                  <a:cubicBezTo>
                    <a:pt x="2547" y="868"/>
                    <a:pt x="2509" y="742"/>
                    <a:pt x="2461" y="617"/>
                  </a:cubicBezTo>
                  <a:cubicBezTo>
                    <a:pt x="2412" y="491"/>
                    <a:pt x="2354" y="395"/>
                    <a:pt x="2287" y="279"/>
                  </a:cubicBezTo>
                  <a:cubicBezTo>
                    <a:pt x="2287" y="269"/>
                    <a:pt x="2277" y="260"/>
                    <a:pt x="2277" y="260"/>
                  </a:cubicBezTo>
                  <a:cubicBezTo>
                    <a:pt x="2258" y="212"/>
                    <a:pt x="2239" y="183"/>
                    <a:pt x="2210" y="154"/>
                  </a:cubicBezTo>
                  <a:cubicBezTo>
                    <a:pt x="2116" y="52"/>
                    <a:pt x="1983" y="1"/>
                    <a:pt x="1849" y="1"/>
                  </a:cubicBezTo>
                  <a:close/>
                </a:path>
              </a:pathLst>
            </a:custGeom>
            <a:solidFill>
              <a:srgbClr val="7EA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2"/>
            <p:cNvSpPr/>
            <p:nvPr/>
          </p:nvSpPr>
          <p:spPr>
            <a:xfrm>
              <a:off x="1705414" y="3157178"/>
              <a:ext cx="376326" cy="186235"/>
            </a:xfrm>
            <a:custGeom>
              <a:avLst/>
              <a:gdLst/>
              <a:ahLst/>
              <a:cxnLst/>
              <a:rect l="l" t="t" r="r" b="b"/>
              <a:pathLst>
                <a:path w="4574" h="3240" extrusionOk="0">
                  <a:moveTo>
                    <a:pt x="367" y="1"/>
                  </a:moveTo>
                  <a:cubicBezTo>
                    <a:pt x="213" y="965"/>
                    <a:pt x="97" y="1930"/>
                    <a:pt x="10" y="2904"/>
                  </a:cubicBezTo>
                  <a:cubicBezTo>
                    <a:pt x="1" y="3078"/>
                    <a:pt x="165" y="3213"/>
                    <a:pt x="319" y="3213"/>
                  </a:cubicBezTo>
                  <a:cubicBezTo>
                    <a:pt x="904" y="3230"/>
                    <a:pt x="1488" y="3240"/>
                    <a:pt x="2070" y="3240"/>
                  </a:cubicBezTo>
                  <a:cubicBezTo>
                    <a:pt x="2783" y="3240"/>
                    <a:pt x="3495" y="3225"/>
                    <a:pt x="4207" y="3194"/>
                  </a:cubicBezTo>
                  <a:cubicBezTo>
                    <a:pt x="4409" y="3194"/>
                    <a:pt x="4573" y="3001"/>
                    <a:pt x="4515" y="2798"/>
                  </a:cubicBezTo>
                  <a:cubicBezTo>
                    <a:pt x="4361" y="2248"/>
                    <a:pt x="4207" y="1689"/>
                    <a:pt x="4052" y="1139"/>
                  </a:cubicBezTo>
                  <a:cubicBezTo>
                    <a:pt x="4023" y="1033"/>
                    <a:pt x="3994" y="927"/>
                    <a:pt x="3965" y="821"/>
                  </a:cubicBezTo>
                  <a:cubicBezTo>
                    <a:pt x="3715" y="927"/>
                    <a:pt x="3416" y="975"/>
                    <a:pt x="3242" y="994"/>
                  </a:cubicBezTo>
                  <a:cubicBezTo>
                    <a:pt x="3087" y="1017"/>
                    <a:pt x="2939" y="1028"/>
                    <a:pt x="2794" y="1028"/>
                  </a:cubicBezTo>
                  <a:cubicBezTo>
                    <a:pt x="2314" y="1028"/>
                    <a:pt x="1878" y="908"/>
                    <a:pt x="1419" y="686"/>
                  </a:cubicBezTo>
                  <a:cubicBezTo>
                    <a:pt x="1043" y="502"/>
                    <a:pt x="686" y="271"/>
                    <a:pt x="367" y="1"/>
                  </a:cubicBezTo>
                  <a:close/>
                </a:path>
              </a:pathLst>
            </a:custGeom>
            <a:solidFill>
              <a:srgbClr val="5C8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2"/>
            <p:cNvSpPr/>
            <p:nvPr/>
          </p:nvSpPr>
          <p:spPr>
            <a:xfrm>
              <a:off x="1780037" y="2959563"/>
              <a:ext cx="221484" cy="682862"/>
            </a:xfrm>
            <a:custGeom>
              <a:avLst/>
              <a:gdLst/>
              <a:ahLst/>
              <a:cxnLst/>
              <a:rect l="l" t="t" r="r" b="b"/>
              <a:pathLst>
                <a:path w="2692" h="11880" extrusionOk="0">
                  <a:moveTo>
                    <a:pt x="1077" y="1"/>
                  </a:moveTo>
                  <a:cubicBezTo>
                    <a:pt x="1047" y="1"/>
                    <a:pt x="1015" y="20"/>
                    <a:pt x="1004" y="43"/>
                  </a:cubicBezTo>
                  <a:cubicBezTo>
                    <a:pt x="955" y="159"/>
                    <a:pt x="955" y="313"/>
                    <a:pt x="955" y="439"/>
                  </a:cubicBezTo>
                  <a:cubicBezTo>
                    <a:pt x="955" y="574"/>
                    <a:pt x="955" y="718"/>
                    <a:pt x="946" y="853"/>
                  </a:cubicBezTo>
                  <a:cubicBezTo>
                    <a:pt x="946" y="1017"/>
                    <a:pt x="946" y="1191"/>
                    <a:pt x="936" y="1355"/>
                  </a:cubicBezTo>
                  <a:cubicBezTo>
                    <a:pt x="927" y="1403"/>
                    <a:pt x="927" y="1442"/>
                    <a:pt x="917" y="1490"/>
                  </a:cubicBezTo>
                  <a:cubicBezTo>
                    <a:pt x="907" y="1451"/>
                    <a:pt x="888" y="1403"/>
                    <a:pt x="878" y="1365"/>
                  </a:cubicBezTo>
                  <a:cubicBezTo>
                    <a:pt x="830" y="1239"/>
                    <a:pt x="792" y="1123"/>
                    <a:pt x="743" y="998"/>
                  </a:cubicBezTo>
                  <a:cubicBezTo>
                    <a:pt x="695" y="873"/>
                    <a:pt x="647" y="747"/>
                    <a:pt x="570" y="631"/>
                  </a:cubicBezTo>
                  <a:cubicBezTo>
                    <a:pt x="562" y="616"/>
                    <a:pt x="545" y="608"/>
                    <a:pt x="527" y="608"/>
                  </a:cubicBezTo>
                  <a:cubicBezTo>
                    <a:pt x="501" y="608"/>
                    <a:pt x="473" y="626"/>
                    <a:pt x="473" y="660"/>
                  </a:cubicBezTo>
                  <a:cubicBezTo>
                    <a:pt x="483" y="795"/>
                    <a:pt x="531" y="921"/>
                    <a:pt x="570" y="1046"/>
                  </a:cubicBezTo>
                  <a:cubicBezTo>
                    <a:pt x="608" y="1172"/>
                    <a:pt x="647" y="1297"/>
                    <a:pt x="685" y="1422"/>
                  </a:cubicBezTo>
                  <a:cubicBezTo>
                    <a:pt x="734" y="1548"/>
                    <a:pt x="772" y="1673"/>
                    <a:pt x="811" y="1799"/>
                  </a:cubicBezTo>
                  <a:cubicBezTo>
                    <a:pt x="830" y="1876"/>
                    <a:pt x="859" y="1953"/>
                    <a:pt x="888" y="2030"/>
                  </a:cubicBezTo>
                  <a:cubicBezTo>
                    <a:pt x="888" y="2069"/>
                    <a:pt x="888" y="2107"/>
                    <a:pt x="888" y="2146"/>
                  </a:cubicBezTo>
                  <a:cubicBezTo>
                    <a:pt x="869" y="2484"/>
                    <a:pt x="859" y="2831"/>
                    <a:pt x="859" y="3178"/>
                  </a:cubicBezTo>
                  <a:cubicBezTo>
                    <a:pt x="840" y="3140"/>
                    <a:pt x="830" y="3111"/>
                    <a:pt x="811" y="3072"/>
                  </a:cubicBezTo>
                  <a:cubicBezTo>
                    <a:pt x="753" y="2947"/>
                    <a:pt x="695" y="2821"/>
                    <a:pt x="628" y="2696"/>
                  </a:cubicBezTo>
                  <a:cubicBezTo>
                    <a:pt x="570" y="2580"/>
                    <a:pt x="512" y="2435"/>
                    <a:pt x="406" y="2358"/>
                  </a:cubicBezTo>
                  <a:cubicBezTo>
                    <a:pt x="395" y="2347"/>
                    <a:pt x="380" y="2342"/>
                    <a:pt x="366" y="2342"/>
                  </a:cubicBezTo>
                  <a:cubicBezTo>
                    <a:pt x="343" y="2342"/>
                    <a:pt x="322" y="2357"/>
                    <a:pt x="328" y="2387"/>
                  </a:cubicBezTo>
                  <a:cubicBezTo>
                    <a:pt x="328" y="2522"/>
                    <a:pt x="396" y="2648"/>
                    <a:pt x="444" y="2773"/>
                  </a:cubicBezTo>
                  <a:cubicBezTo>
                    <a:pt x="502" y="2898"/>
                    <a:pt x="550" y="3033"/>
                    <a:pt x="599" y="3169"/>
                  </a:cubicBezTo>
                  <a:cubicBezTo>
                    <a:pt x="647" y="3294"/>
                    <a:pt x="695" y="3429"/>
                    <a:pt x="734" y="3564"/>
                  </a:cubicBezTo>
                  <a:cubicBezTo>
                    <a:pt x="753" y="3632"/>
                    <a:pt x="782" y="3747"/>
                    <a:pt x="840" y="3815"/>
                  </a:cubicBezTo>
                  <a:cubicBezTo>
                    <a:pt x="840" y="4259"/>
                    <a:pt x="840" y="4702"/>
                    <a:pt x="840" y="5136"/>
                  </a:cubicBezTo>
                  <a:cubicBezTo>
                    <a:pt x="772" y="5001"/>
                    <a:pt x="705" y="4866"/>
                    <a:pt x="637" y="4722"/>
                  </a:cubicBezTo>
                  <a:cubicBezTo>
                    <a:pt x="541" y="4519"/>
                    <a:pt x="454" y="4316"/>
                    <a:pt x="377" y="4104"/>
                  </a:cubicBezTo>
                  <a:cubicBezTo>
                    <a:pt x="300" y="3921"/>
                    <a:pt x="232" y="3718"/>
                    <a:pt x="87" y="3574"/>
                  </a:cubicBezTo>
                  <a:cubicBezTo>
                    <a:pt x="83" y="3570"/>
                    <a:pt x="76" y="3567"/>
                    <a:pt x="69" y="3567"/>
                  </a:cubicBezTo>
                  <a:cubicBezTo>
                    <a:pt x="59" y="3567"/>
                    <a:pt x="49" y="3572"/>
                    <a:pt x="49" y="3583"/>
                  </a:cubicBezTo>
                  <a:cubicBezTo>
                    <a:pt x="0" y="3796"/>
                    <a:pt x="68" y="4017"/>
                    <a:pt x="136" y="4210"/>
                  </a:cubicBezTo>
                  <a:cubicBezTo>
                    <a:pt x="213" y="4423"/>
                    <a:pt x="300" y="4635"/>
                    <a:pt x="386" y="4837"/>
                  </a:cubicBezTo>
                  <a:cubicBezTo>
                    <a:pt x="483" y="5059"/>
                    <a:pt x="589" y="5262"/>
                    <a:pt x="705" y="5474"/>
                  </a:cubicBezTo>
                  <a:cubicBezTo>
                    <a:pt x="753" y="5542"/>
                    <a:pt x="792" y="5628"/>
                    <a:pt x="840" y="5706"/>
                  </a:cubicBezTo>
                  <a:cubicBezTo>
                    <a:pt x="840" y="6284"/>
                    <a:pt x="840" y="6873"/>
                    <a:pt x="840" y="7452"/>
                  </a:cubicBezTo>
                  <a:lnTo>
                    <a:pt x="840" y="9545"/>
                  </a:lnTo>
                  <a:cubicBezTo>
                    <a:pt x="840" y="10249"/>
                    <a:pt x="830" y="10944"/>
                    <a:pt x="849" y="11648"/>
                  </a:cubicBezTo>
                  <a:cubicBezTo>
                    <a:pt x="854" y="11802"/>
                    <a:pt x="972" y="11879"/>
                    <a:pt x="1091" y="11879"/>
                  </a:cubicBezTo>
                  <a:cubicBezTo>
                    <a:pt x="1209" y="11879"/>
                    <a:pt x="1327" y="11802"/>
                    <a:pt x="1332" y="11648"/>
                  </a:cubicBezTo>
                  <a:cubicBezTo>
                    <a:pt x="1361" y="10857"/>
                    <a:pt x="1341" y="10056"/>
                    <a:pt x="1341" y="9265"/>
                  </a:cubicBezTo>
                  <a:cubicBezTo>
                    <a:pt x="1341" y="8272"/>
                    <a:pt x="1341" y="7278"/>
                    <a:pt x="1341" y="6275"/>
                  </a:cubicBezTo>
                  <a:cubicBezTo>
                    <a:pt x="1399" y="6236"/>
                    <a:pt x="1447" y="6188"/>
                    <a:pt x="1505" y="6149"/>
                  </a:cubicBezTo>
                  <a:cubicBezTo>
                    <a:pt x="1573" y="6091"/>
                    <a:pt x="1640" y="6043"/>
                    <a:pt x="1708" y="5976"/>
                  </a:cubicBezTo>
                  <a:cubicBezTo>
                    <a:pt x="1824" y="5860"/>
                    <a:pt x="1949" y="5744"/>
                    <a:pt x="2074" y="5619"/>
                  </a:cubicBezTo>
                  <a:cubicBezTo>
                    <a:pt x="2190" y="5503"/>
                    <a:pt x="2316" y="5378"/>
                    <a:pt x="2431" y="5243"/>
                  </a:cubicBezTo>
                  <a:cubicBezTo>
                    <a:pt x="2480" y="5185"/>
                    <a:pt x="2538" y="5127"/>
                    <a:pt x="2586" y="5059"/>
                  </a:cubicBezTo>
                  <a:cubicBezTo>
                    <a:pt x="2644" y="4992"/>
                    <a:pt x="2673" y="4934"/>
                    <a:pt x="2692" y="4847"/>
                  </a:cubicBezTo>
                  <a:cubicBezTo>
                    <a:pt x="2692" y="4821"/>
                    <a:pt x="2676" y="4788"/>
                    <a:pt x="2653" y="4788"/>
                  </a:cubicBezTo>
                  <a:cubicBezTo>
                    <a:pt x="2650" y="4788"/>
                    <a:pt x="2647" y="4788"/>
                    <a:pt x="2644" y="4789"/>
                  </a:cubicBezTo>
                  <a:cubicBezTo>
                    <a:pt x="2557" y="4818"/>
                    <a:pt x="2509" y="4857"/>
                    <a:pt x="2451" y="4915"/>
                  </a:cubicBezTo>
                  <a:cubicBezTo>
                    <a:pt x="2383" y="4972"/>
                    <a:pt x="2325" y="5040"/>
                    <a:pt x="2267" y="5098"/>
                  </a:cubicBezTo>
                  <a:cubicBezTo>
                    <a:pt x="2152" y="5214"/>
                    <a:pt x="2026" y="5329"/>
                    <a:pt x="1901" y="5435"/>
                  </a:cubicBezTo>
                  <a:cubicBezTo>
                    <a:pt x="1775" y="5551"/>
                    <a:pt x="1650" y="5648"/>
                    <a:pt x="1505" y="5744"/>
                  </a:cubicBezTo>
                  <a:cubicBezTo>
                    <a:pt x="1447" y="5783"/>
                    <a:pt x="1390" y="5831"/>
                    <a:pt x="1341" y="5870"/>
                  </a:cubicBezTo>
                  <a:cubicBezTo>
                    <a:pt x="1341" y="5628"/>
                    <a:pt x="1341" y="5378"/>
                    <a:pt x="1341" y="5127"/>
                  </a:cubicBezTo>
                  <a:cubicBezTo>
                    <a:pt x="1341" y="5069"/>
                    <a:pt x="1341" y="5001"/>
                    <a:pt x="1341" y="4943"/>
                  </a:cubicBezTo>
                  <a:cubicBezTo>
                    <a:pt x="1476" y="4760"/>
                    <a:pt x="1592" y="4558"/>
                    <a:pt x="1718" y="4355"/>
                  </a:cubicBezTo>
                  <a:cubicBezTo>
                    <a:pt x="1853" y="4152"/>
                    <a:pt x="2007" y="3940"/>
                    <a:pt x="2084" y="3709"/>
                  </a:cubicBezTo>
                  <a:cubicBezTo>
                    <a:pt x="2105" y="3653"/>
                    <a:pt x="2060" y="3612"/>
                    <a:pt x="2012" y="3612"/>
                  </a:cubicBezTo>
                  <a:cubicBezTo>
                    <a:pt x="1994" y="3612"/>
                    <a:pt x="1975" y="3618"/>
                    <a:pt x="1959" y="3632"/>
                  </a:cubicBezTo>
                  <a:cubicBezTo>
                    <a:pt x="1775" y="3796"/>
                    <a:pt x="1631" y="4027"/>
                    <a:pt x="1486" y="4220"/>
                  </a:cubicBezTo>
                  <a:cubicBezTo>
                    <a:pt x="1438" y="4288"/>
                    <a:pt x="1390" y="4355"/>
                    <a:pt x="1341" y="4423"/>
                  </a:cubicBezTo>
                  <a:cubicBezTo>
                    <a:pt x="1341" y="3998"/>
                    <a:pt x="1332" y="3574"/>
                    <a:pt x="1322" y="3149"/>
                  </a:cubicBezTo>
                  <a:cubicBezTo>
                    <a:pt x="1341" y="3111"/>
                    <a:pt x="1361" y="3072"/>
                    <a:pt x="1380" y="3024"/>
                  </a:cubicBezTo>
                  <a:cubicBezTo>
                    <a:pt x="1438" y="2937"/>
                    <a:pt x="1496" y="2860"/>
                    <a:pt x="1563" y="2773"/>
                  </a:cubicBezTo>
                  <a:cubicBezTo>
                    <a:pt x="1631" y="2686"/>
                    <a:pt x="1698" y="2599"/>
                    <a:pt x="1756" y="2493"/>
                  </a:cubicBezTo>
                  <a:cubicBezTo>
                    <a:pt x="1814" y="2406"/>
                    <a:pt x="1882" y="2291"/>
                    <a:pt x="1824" y="2185"/>
                  </a:cubicBezTo>
                  <a:cubicBezTo>
                    <a:pt x="1818" y="2173"/>
                    <a:pt x="1806" y="2169"/>
                    <a:pt x="1793" y="2169"/>
                  </a:cubicBezTo>
                  <a:cubicBezTo>
                    <a:pt x="1783" y="2169"/>
                    <a:pt x="1774" y="2171"/>
                    <a:pt x="1766" y="2175"/>
                  </a:cubicBezTo>
                  <a:cubicBezTo>
                    <a:pt x="1669" y="2214"/>
                    <a:pt x="1631" y="2329"/>
                    <a:pt x="1563" y="2406"/>
                  </a:cubicBezTo>
                  <a:cubicBezTo>
                    <a:pt x="1496" y="2493"/>
                    <a:pt x="1419" y="2570"/>
                    <a:pt x="1351" y="2657"/>
                  </a:cubicBezTo>
                  <a:cubicBezTo>
                    <a:pt x="1341" y="2677"/>
                    <a:pt x="1332" y="2686"/>
                    <a:pt x="1312" y="2705"/>
                  </a:cubicBezTo>
                  <a:cubicBezTo>
                    <a:pt x="1312" y="2474"/>
                    <a:pt x="1303" y="2242"/>
                    <a:pt x="1293" y="2001"/>
                  </a:cubicBezTo>
                  <a:cubicBezTo>
                    <a:pt x="1293" y="1914"/>
                    <a:pt x="1293" y="1828"/>
                    <a:pt x="1283" y="1731"/>
                  </a:cubicBezTo>
                  <a:cubicBezTo>
                    <a:pt x="1312" y="1673"/>
                    <a:pt x="1341" y="1606"/>
                    <a:pt x="1370" y="1548"/>
                  </a:cubicBezTo>
                  <a:cubicBezTo>
                    <a:pt x="1419" y="1413"/>
                    <a:pt x="1467" y="1278"/>
                    <a:pt x="1515" y="1143"/>
                  </a:cubicBezTo>
                  <a:cubicBezTo>
                    <a:pt x="1611" y="882"/>
                    <a:pt x="1737" y="603"/>
                    <a:pt x="1766" y="323"/>
                  </a:cubicBezTo>
                  <a:cubicBezTo>
                    <a:pt x="1771" y="283"/>
                    <a:pt x="1741" y="264"/>
                    <a:pt x="1709" y="264"/>
                  </a:cubicBezTo>
                  <a:cubicBezTo>
                    <a:pt x="1686" y="264"/>
                    <a:pt x="1662" y="274"/>
                    <a:pt x="1650" y="294"/>
                  </a:cubicBezTo>
                  <a:cubicBezTo>
                    <a:pt x="1563" y="410"/>
                    <a:pt x="1505" y="554"/>
                    <a:pt x="1447" y="680"/>
                  </a:cubicBezTo>
                  <a:cubicBezTo>
                    <a:pt x="1390" y="815"/>
                    <a:pt x="1341" y="950"/>
                    <a:pt x="1293" y="1085"/>
                  </a:cubicBezTo>
                  <a:cubicBezTo>
                    <a:pt x="1274" y="1123"/>
                    <a:pt x="1264" y="1172"/>
                    <a:pt x="1245" y="1210"/>
                  </a:cubicBezTo>
                  <a:cubicBezTo>
                    <a:pt x="1235" y="1066"/>
                    <a:pt x="1226" y="931"/>
                    <a:pt x="1216" y="786"/>
                  </a:cubicBezTo>
                  <a:cubicBezTo>
                    <a:pt x="1206" y="651"/>
                    <a:pt x="1206" y="516"/>
                    <a:pt x="1197" y="390"/>
                  </a:cubicBezTo>
                  <a:cubicBezTo>
                    <a:pt x="1187" y="275"/>
                    <a:pt x="1177" y="140"/>
                    <a:pt x="1129" y="33"/>
                  </a:cubicBezTo>
                  <a:cubicBezTo>
                    <a:pt x="1117" y="10"/>
                    <a:pt x="1098" y="1"/>
                    <a:pt x="1077" y="1"/>
                  </a:cubicBezTo>
                  <a:close/>
                </a:path>
              </a:pathLst>
            </a:custGeom>
            <a:solidFill>
              <a:srgbClr val="350B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2" name="Google Shape;1502;p42"/>
          <p:cNvSpPr/>
          <p:nvPr/>
        </p:nvSpPr>
        <p:spPr>
          <a:xfrm>
            <a:off x="7249202" y="539497"/>
            <a:ext cx="1109368" cy="516180"/>
          </a:xfrm>
          <a:custGeom>
            <a:avLst/>
            <a:gdLst/>
            <a:ahLst/>
            <a:cxnLst/>
            <a:rect l="l" t="t" r="r" b="b"/>
            <a:pathLst>
              <a:path w="16429" h="7644" extrusionOk="0">
                <a:moveTo>
                  <a:pt x="9208" y="1"/>
                </a:moveTo>
                <a:cubicBezTo>
                  <a:pt x="8489" y="1"/>
                  <a:pt x="7805" y="431"/>
                  <a:pt x="7370" y="977"/>
                </a:cubicBezTo>
                <a:cubicBezTo>
                  <a:pt x="7081" y="1334"/>
                  <a:pt x="6888" y="1749"/>
                  <a:pt x="6734" y="2173"/>
                </a:cubicBezTo>
                <a:cubicBezTo>
                  <a:pt x="6579" y="2627"/>
                  <a:pt x="6541" y="3099"/>
                  <a:pt x="6473" y="3572"/>
                </a:cubicBezTo>
                <a:cubicBezTo>
                  <a:pt x="6455" y="3742"/>
                  <a:pt x="6587" y="3854"/>
                  <a:pt x="6714" y="3854"/>
                </a:cubicBezTo>
                <a:cubicBezTo>
                  <a:pt x="6724" y="3854"/>
                  <a:pt x="6733" y="3853"/>
                  <a:pt x="6743" y="3852"/>
                </a:cubicBezTo>
                <a:lnTo>
                  <a:pt x="6743" y="3852"/>
                </a:lnTo>
                <a:cubicBezTo>
                  <a:pt x="6743" y="4006"/>
                  <a:pt x="6734" y="4161"/>
                  <a:pt x="6714" y="4315"/>
                </a:cubicBezTo>
                <a:cubicBezTo>
                  <a:pt x="6412" y="4068"/>
                  <a:pt x="6014" y="3935"/>
                  <a:pt x="5621" y="3935"/>
                </a:cubicBezTo>
                <a:cubicBezTo>
                  <a:pt x="5399" y="3935"/>
                  <a:pt x="5179" y="3977"/>
                  <a:pt x="4978" y="4064"/>
                </a:cubicBezTo>
                <a:cubicBezTo>
                  <a:pt x="4447" y="4286"/>
                  <a:pt x="4090" y="4788"/>
                  <a:pt x="3984" y="5337"/>
                </a:cubicBezTo>
                <a:cubicBezTo>
                  <a:pt x="3685" y="5154"/>
                  <a:pt x="3348" y="5058"/>
                  <a:pt x="2991" y="5038"/>
                </a:cubicBezTo>
                <a:cubicBezTo>
                  <a:pt x="2947" y="5036"/>
                  <a:pt x="2904" y="5035"/>
                  <a:pt x="2861" y="5035"/>
                </a:cubicBezTo>
                <a:cubicBezTo>
                  <a:pt x="2251" y="5035"/>
                  <a:pt x="1662" y="5283"/>
                  <a:pt x="1158" y="5598"/>
                </a:cubicBezTo>
                <a:cubicBezTo>
                  <a:pt x="695" y="5897"/>
                  <a:pt x="0" y="6370"/>
                  <a:pt x="309" y="7006"/>
                </a:cubicBezTo>
                <a:cubicBezTo>
                  <a:pt x="521" y="7460"/>
                  <a:pt x="1100" y="7585"/>
                  <a:pt x="1553" y="7604"/>
                </a:cubicBezTo>
                <a:cubicBezTo>
                  <a:pt x="1583" y="7605"/>
                  <a:pt x="1612" y="7606"/>
                  <a:pt x="1642" y="7606"/>
                </a:cubicBezTo>
                <a:cubicBezTo>
                  <a:pt x="1942" y="7606"/>
                  <a:pt x="2248" y="7564"/>
                  <a:pt x="2547" y="7546"/>
                </a:cubicBezTo>
                <a:cubicBezTo>
                  <a:pt x="2923" y="7518"/>
                  <a:pt x="3309" y="7498"/>
                  <a:pt x="3695" y="7479"/>
                </a:cubicBezTo>
                <a:cubicBezTo>
                  <a:pt x="4476" y="7431"/>
                  <a:pt x="5258" y="7402"/>
                  <a:pt x="6029" y="7373"/>
                </a:cubicBezTo>
                <a:cubicBezTo>
                  <a:pt x="6934" y="7345"/>
                  <a:pt x="7836" y="7330"/>
                  <a:pt x="8738" y="7330"/>
                </a:cubicBezTo>
                <a:cubicBezTo>
                  <a:pt x="9384" y="7330"/>
                  <a:pt x="10031" y="7337"/>
                  <a:pt x="10679" y="7354"/>
                </a:cubicBezTo>
                <a:cubicBezTo>
                  <a:pt x="12425" y="7392"/>
                  <a:pt x="14171" y="7489"/>
                  <a:pt x="15907" y="7643"/>
                </a:cubicBezTo>
                <a:cubicBezTo>
                  <a:pt x="15912" y="7643"/>
                  <a:pt x="15917" y="7643"/>
                  <a:pt x="15922" y="7643"/>
                </a:cubicBezTo>
                <a:cubicBezTo>
                  <a:pt x="16045" y="7643"/>
                  <a:pt x="16188" y="7532"/>
                  <a:pt x="16216" y="7411"/>
                </a:cubicBezTo>
                <a:cubicBezTo>
                  <a:pt x="16428" y="6244"/>
                  <a:pt x="16293" y="4971"/>
                  <a:pt x="15464" y="4074"/>
                </a:cubicBezTo>
                <a:cubicBezTo>
                  <a:pt x="14987" y="3552"/>
                  <a:pt x="14321" y="3236"/>
                  <a:pt x="13646" y="3236"/>
                </a:cubicBezTo>
                <a:cubicBezTo>
                  <a:pt x="13298" y="3236"/>
                  <a:pt x="12947" y="3321"/>
                  <a:pt x="12618" y="3505"/>
                </a:cubicBezTo>
                <a:cubicBezTo>
                  <a:pt x="12531" y="3553"/>
                  <a:pt x="12444" y="3601"/>
                  <a:pt x="12367" y="3669"/>
                </a:cubicBezTo>
                <a:cubicBezTo>
                  <a:pt x="12300" y="2723"/>
                  <a:pt x="11923" y="1797"/>
                  <a:pt x="11277" y="1083"/>
                </a:cubicBezTo>
                <a:cubicBezTo>
                  <a:pt x="10776" y="524"/>
                  <a:pt x="10071" y="41"/>
                  <a:pt x="9300" y="3"/>
                </a:cubicBezTo>
                <a:cubicBezTo>
                  <a:pt x="9269" y="1"/>
                  <a:pt x="9239" y="1"/>
                  <a:pt x="92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Rammetto One"/>
              <a:buNone/>
              <a:defRPr sz="2800">
                <a:solidFill>
                  <a:schemeClr val="accent2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37553"/>
            <a:ext cx="7717500" cy="3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E9B7E-E508-BCEF-F87D-8DAF403E40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44476" y="5446595"/>
            <a:ext cx="1824009" cy="2002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31CDF3-34E5-3EB8-D523-1A52527974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78703" y="-718080"/>
            <a:ext cx="2186247" cy="231740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0A733AF6-289F-F93C-139E-9D61E77766BB}"/>
              </a:ext>
            </a:extLst>
          </p:cNvPr>
          <p:cNvSpPr txBox="1"/>
          <p:nvPr userDrawn="1"/>
        </p:nvSpPr>
        <p:spPr>
          <a:xfrm>
            <a:off x="1755672" y="574640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CDEA53-C555-325F-F2AB-CFE0F6317CE8}"/>
              </a:ext>
            </a:extLst>
          </p:cNvPr>
          <p:cNvSpPr txBox="1">
            <a:spLocks/>
          </p:cNvSpPr>
          <p:nvPr userDrawn="1"/>
        </p:nvSpPr>
        <p:spPr>
          <a:xfrm>
            <a:off x="7983856" y="-150548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FD96B6F-14EC-425C-33C5-6469D3D90482}"/>
              </a:ext>
            </a:extLst>
          </p:cNvPr>
          <p:cNvSpPr txBox="1">
            <a:spLocks/>
          </p:cNvSpPr>
          <p:nvPr userDrawn="1"/>
        </p:nvSpPr>
        <p:spPr>
          <a:xfrm>
            <a:off x="-2689874" y="17747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66" r:id="rId4"/>
    <p:sldLayoutId id="2147483674" r:id="rId5"/>
    <p:sldLayoutId id="2147483681" r:id="rId6"/>
    <p:sldLayoutId id="2147483683" r:id="rId7"/>
    <p:sldLayoutId id="2147483687" r:id="rId8"/>
    <p:sldLayoutId id="2147483688" r:id="rId9"/>
    <p:sldLayoutId id="2147483693" r:id="rId10"/>
    <p:sldLayoutId id="214748369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8.svg"/><Relationship Id="rId7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1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webp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.png"/><Relationship Id="rId7" Type="http://schemas.openxmlformats.org/officeDocument/2006/relationships/image" Target="../media/image3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5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5.xml"/><Relationship Id="rId1" Type="http://schemas.openxmlformats.org/officeDocument/2006/relationships/video" Target="file:///D:\phim%20tay%20nguyen\dan%20toc%203.MPG" TargetMode="Externa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web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6" Type="http://schemas.openxmlformats.org/officeDocument/2006/relationships/image" Target="../media/image30.pn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svg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sv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microsoft.com/office/2007/relationships/hdphoto" Target="../media/hdphoto5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46"/>
          <p:cNvSpPr txBox="1">
            <a:spLocks noGrp="1"/>
          </p:cNvSpPr>
          <p:nvPr>
            <p:ph type="ctrTitle"/>
          </p:nvPr>
        </p:nvSpPr>
        <p:spPr>
          <a:xfrm>
            <a:off x="2274275" y="21163"/>
            <a:ext cx="6678351" cy="22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5400" b="1" dirty="0">
                <a:solidFill>
                  <a:schemeClr val="bg1"/>
                </a:solidFill>
                <a:latin typeface="SVN-Whimsy" panose="02040603050506020204" pitchFamily="18" charset="0"/>
                <a:sym typeface="Rammetto One"/>
              </a:rPr>
              <a:t>MỘT SỐ D</a:t>
            </a:r>
            <a:r>
              <a:rPr lang="fr" sz="5400" b="1" dirty="0">
                <a:solidFill>
                  <a:schemeClr val="bg1"/>
                </a:solidFill>
                <a:latin typeface="SVN-Whimsy" panose="02040603050506020204" pitchFamily="18" charset="0"/>
              </a:rPr>
              <a:t>ÂN TỘC Ở TÂY NGUYÊN</a:t>
            </a:r>
            <a:endParaRPr sz="8800" b="1" dirty="0">
              <a:solidFill>
                <a:schemeClr val="bg1"/>
              </a:solidFill>
              <a:latin typeface="SVN-Whimsy" panose="02040603050506020204" pitchFamily="18" charset="0"/>
              <a:sym typeface="Rammetto One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F6E9CEB2-DFEA-F4A6-A865-502D53210D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037" l="10000" r="90000">
                        <a14:foregroundMark x1="36667" y1="88704" x2="36667" y2="88704"/>
                        <a14:foregroundMark x1="34722" y1="89630" x2="34722" y2="89630"/>
                        <a14:foregroundMark x1="33611" y1="88889" x2="33611" y2="88889"/>
                        <a14:foregroundMark x1="30556" y1="90741" x2="30556" y2="90741"/>
                        <a14:foregroundMark x1="64167" y1="92037" x2="64167" y2="92037"/>
                        <a14:foregroundMark x1="49167" y1="10741" x2="49167" y2="10741"/>
                        <a14:backgroundMark x1="35000" y1="87222" x2="35000" y2="87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01" y="2212521"/>
            <a:ext cx="2065056" cy="3097584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9C5321A9-1411-BC57-6240-6A0DF2AD6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50" b="90000" l="10000" r="90000">
                        <a14:foregroundMark x1="48167" y1="8500" x2="48167" y2="8500"/>
                        <a14:foregroundMark x1="47917" y1="4750" x2="47917" y2="4750"/>
                        <a14:foregroundMark x1="82000" y1="32417" x2="82000" y2="32417"/>
                        <a14:foregroundMark x1="19000" y1="59083" x2="19000" y2="59083"/>
                        <a14:foregroundMark x1="12750" y1="51667" x2="12750" y2="51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447" y="2623923"/>
            <a:ext cx="2764465" cy="2764465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1B82EFB9-6DA1-A688-1B61-58CCA5CEB2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400" r="90000">
                        <a14:foregroundMark x1="9400" y1="16111" x2="19600" y2="20833"/>
                        <a14:foregroundMark x1="19200" y1="27037" x2="20300" y2="34074"/>
                        <a14:foregroundMark x1="79500" y1="32500" x2="78600" y2="39259"/>
                        <a14:foregroundMark x1="62900" y1="27500" x2="62900" y2="27500"/>
                        <a14:foregroundMark x1="36600" y1="26481" x2="36600" y2="26481"/>
                        <a14:foregroundMark x1="42000" y1="81019" x2="52200" y2="801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4275" y="3693461"/>
            <a:ext cx="1569377" cy="1694927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E5E96FA9-8FA6-6D55-0A03-0922DE32C6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67" b="97778" l="10000" r="90000">
                        <a14:foregroundMark x1="52222" y1="7500" x2="52222" y2="7500"/>
                        <a14:foregroundMark x1="55556" y1="4722" x2="55556" y2="4722"/>
                        <a14:foregroundMark x1="62500" y1="21944" x2="62500" y2="21944"/>
                        <a14:foregroundMark x1="27500" y1="36667" x2="27500" y2="36667"/>
                        <a14:foregroundMark x1="21389" y1="35833" x2="21389" y2="35833"/>
                        <a14:foregroundMark x1="23611" y1="36944" x2="23611" y2="36944"/>
                        <a14:foregroundMark x1="77500" y1="43889" x2="77500" y2="43889"/>
                        <a14:foregroundMark x1="47500" y1="94722" x2="47500" y2="94722"/>
                        <a14:foregroundMark x1="37222" y1="90556" x2="37222" y2="90556"/>
                        <a14:foregroundMark x1="47778" y1="97778" x2="47778" y2="9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5395" y="2466366"/>
            <a:ext cx="2755019" cy="2755019"/>
          </a:xfrm>
          <a:prstGeom prst="rect">
            <a:avLst/>
          </a:prstGeom>
        </p:spPr>
      </p:pic>
      <p:sp>
        <p:nvSpPr>
          <p:cNvPr id="100" name="Google Shape;1603;p46">
            <a:extLst>
              <a:ext uri="{FF2B5EF4-FFF2-40B4-BE49-F238E27FC236}">
                <a16:creationId xmlns:a16="http://schemas.microsoft.com/office/drawing/2014/main" id="{E6337F27-DFFA-5690-D791-C034DA03B2F6}"/>
              </a:ext>
            </a:extLst>
          </p:cNvPr>
          <p:cNvSpPr txBox="1">
            <a:spLocks/>
          </p:cNvSpPr>
          <p:nvPr/>
        </p:nvSpPr>
        <p:spPr>
          <a:xfrm>
            <a:off x="2298207" y="52467"/>
            <a:ext cx="6678351" cy="22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Rammetto One"/>
              <a:buNone/>
              <a:defRPr sz="5200" b="0" i="0" u="none" strike="noStrike" cap="none">
                <a:solidFill>
                  <a:schemeClr val="accent2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b="1" dirty="0">
                <a:solidFill>
                  <a:srgbClr val="EA0020"/>
                </a:solidFill>
                <a:latin typeface="SVN-Whimsy" panose="02040603050506020204" pitchFamily="18" charset="0"/>
              </a:rPr>
              <a:t>MỘT SỐ DÂN TỘC Ở TÂY NGUYÊN</a:t>
            </a:r>
            <a:endParaRPr lang="en-US" sz="8800" b="1" dirty="0">
              <a:solidFill>
                <a:srgbClr val="EA0020"/>
              </a:solidFill>
              <a:latin typeface="SVN-Whimsy" panose="020406030505060202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8138EC6-071A-4259-93EB-93EBFC02FEB3}"/>
              </a:ext>
            </a:extLst>
          </p:cNvPr>
          <p:cNvGrpSpPr/>
          <p:nvPr/>
        </p:nvGrpSpPr>
        <p:grpSpPr>
          <a:xfrm>
            <a:off x="88491" y="101396"/>
            <a:ext cx="5265175" cy="1111686"/>
            <a:chOff x="1276187" y="1991524"/>
            <a:chExt cx="7417868" cy="2185219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A181E00D-7B24-4C5A-84B6-E22B1CD93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76187" y="1991524"/>
              <a:ext cx="7417868" cy="218521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102753-F506-4D24-93FF-FEB437094F5C}"/>
                </a:ext>
              </a:extLst>
            </p:cNvPr>
            <p:cNvSpPr txBox="1"/>
            <p:nvPr/>
          </p:nvSpPr>
          <p:spPr>
            <a:xfrm>
              <a:off x="2250661" y="2242989"/>
              <a:ext cx="5955926" cy="7403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EAB665F-1B57-4F5D-9386-AB1715C7EF3B}"/>
              </a:ext>
            </a:extLst>
          </p:cNvPr>
          <p:cNvGrpSpPr/>
          <p:nvPr/>
        </p:nvGrpSpPr>
        <p:grpSpPr>
          <a:xfrm>
            <a:off x="1411706" y="1316240"/>
            <a:ext cx="7732296" cy="3763161"/>
            <a:chOff x="838202" y="737756"/>
            <a:chExt cx="7619998" cy="52820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1F0903E-72DC-4F58-B637-8D0CF87D9BF7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rgbClr val="73E7E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8931562-0B0C-4CDC-B789-3BE91D13A770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E56B5BC-B24F-4503-A1C7-1AFB406F0309}"/>
              </a:ext>
            </a:extLst>
          </p:cNvPr>
          <p:cNvSpPr txBox="1"/>
          <p:nvPr/>
        </p:nvSpPr>
        <p:spPr>
          <a:xfrm>
            <a:off x="2061659" y="2318616"/>
            <a:ext cx="67978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14" name="图片 10">
            <a:extLst>
              <a:ext uri="{FF2B5EF4-FFF2-40B4-BE49-F238E27FC236}">
                <a16:creationId xmlns:a16="http://schemas.microsoft.com/office/drawing/2014/main" id="{4DD6074E-E945-4644-AC06-1A176A972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25162" y="4422362"/>
            <a:ext cx="3844673" cy="672791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F37BEFE6-6910-4273-902F-E6B4569AEF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2609" y="2214270"/>
            <a:ext cx="2139787" cy="2628059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B0870F5B-AC25-46D7-983C-D3CA673F1A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1" b="3931"/>
          <a:stretch/>
        </p:blipFill>
        <p:spPr>
          <a:xfrm>
            <a:off x="6282814" y="-446873"/>
            <a:ext cx="2861186" cy="26362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50943A-803E-E5B2-B051-8FBEF76AAF20}"/>
              </a:ext>
            </a:extLst>
          </p:cNvPr>
          <p:cNvSpPr txBox="1"/>
          <p:nvPr/>
        </p:nvSpPr>
        <p:spPr>
          <a:xfrm>
            <a:off x="-166500" y="204554"/>
            <a:ext cx="57751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altLang="zh-CN" sz="6000" kern="120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  <a:ea typeface="字魂70号-灵悦黑体" panose="00000500000000000000" pitchFamily="2" charset="-122"/>
                <a:cs typeface="方正静蕾简体" panose="02000000000000000000" pitchFamily="65" charset="-122"/>
                <a:sym typeface="Century Gothic" panose="020B0502020202020204" pitchFamily="34" charset="0"/>
              </a:rPr>
              <a:t>KẾT LUẬN</a:t>
            </a:r>
            <a:endParaRPr lang="zh-CN" altLang="en-US" sz="6000" kern="1200" dirty="0">
              <a:ln w="0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UTM Showcard" panose="02040603050506020204" pitchFamily="18" charset="0"/>
              <a:ea typeface="字魂70号-灵悦黑体" panose="00000500000000000000" pitchFamily="2" charset="-122"/>
              <a:cs typeface="方正静蕾简体" panose="02000000000000000000" pitchFamily="65" charset="-122"/>
              <a:sym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37273C-6A07-1B63-1E63-49E7FAA946BB}"/>
              </a:ext>
            </a:extLst>
          </p:cNvPr>
          <p:cNvSpPr txBox="1"/>
          <p:nvPr/>
        </p:nvSpPr>
        <p:spPr>
          <a:xfrm>
            <a:off x="1736681" y="1497856"/>
            <a:ext cx="708234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thưa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ta.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buôn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quán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......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giàu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952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753980" y="82505"/>
            <a:ext cx="7863341" cy="646315"/>
          </a:xfrm>
          <a:custGeom>
            <a:avLst/>
            <a:gdLst>
              <a:gd name="connsiteX0" fmla="*/ 0 w 10484454"/>
              <a:gd name="connsiteY0" fmla="*/ 0 h 646309"/>
              <a:gd name="connsiteX1" fmla="*/ 792159 w 10484454"/>
              <a:gd name="connsiteY1" fmla="*/ 0 h 646309"/>
              <a:gd name="connsiteX2" fmla="*/ 1479473 w 10484454"/>
              <a:gd name="connsiteY2" fmla="*/ 0 h 646309"/>
              <a:gd name="connsiteX3" fmla="*/ 1747409 w 10484454"/>
              <a:gd name="connsiteY3" fmla="*/ 0 h 646309"/>
              <a:gd name="connsiteX4" fmla="*/ 2015345 w 10484454"/>
              <a:gd name="connsiteY4" fmla="*/ 0 h 646309"/>
              <a:gd name="connsiteX5" fmla="*/ 2492970 w 10484454"/>
              <a:gd name="connsiteY5" fmla="*/ 0 h 646309"/>
              <a:gd name="connsiteX6" fmla="*/ 3075440 w 10484454"/>
              <a:gd name="connsiteY6" fmla="*/ 0 h 646309"/>
              <a:gd name="connsiteX7" fmla="*/ 3867599 w 10484454"/>
              <a:gd name="connsiteY7" fmla="*/ 0 h 646309"/>
              <a:gd name="connsiteX8" fmla="*/ 4240379 w 10484454"/>
              <a:gd name="connsiteY8" fmla="*/ 0 h 646309"/>
              <a:gd name="connsiteX9" fmla="*/ 4927693 w 10484454"/>
              <a:gd name="connsiteY9" fmla="*/ 0 h 646309"/>
              <a:gd name="connsiteX10" fmla="*/ 5300474 w 10484454"/>
              <a:gd name="connsiteY10" fmla="*/ 0 h 646309"/>
              <a:gd name="connsiteX11" fmla="*/ 5568410 w 10484454"/>
              <a:gd name="connsiteY11" fmla="*/ 0 h 646309"/>
              <a:gd name="connsiteX12" fmla="*/ 6255724 w 10484454"/>
              <a:gd name="connsiteY12" fmla="*/ 0 h 646309"/>
              <a:gd name="connsiteX13" fmla="*/ 7047883 w 10484454"/>
              <a:gd name="connsiteY13" fmla="*/ 0 h 646309"/>
              <a:gd name="connsiteX14" fmla="*/ 7420664 w 10484454"/>
              <a:gd name="connsiteY14" fmla="*/ 0 h 646309"/>
              <a:gd name="connsiteX15" fmla="*/ 7898289 w 10484454"/>
              <a:gd name="connsiteY15" fmla="*/ 0 h 646309"/>
              <a:gd name="connsiteX16" fmla="*/ 8166225 w 10484454"/>
              <a:gd name="connsiteY16" fmla="*/ 0 h 646309"/>
              <a:gd name="connsiteX17" fmla="*/ 8958383 w 10484454"/>
              <a:gd name="connsiteY17" fmla="*/ 0 h 646309"/>
              <a:gd name="connsiteX18" fmla="*/ 9436009 w 10484454"/>
              <a:gd name="connsiteY18" fmla="*/ 0 h 646309"/>
              <a:gd name="connsiteX19" fmla="*/ 9808789 w 10484454"/>
              <a:gd name="connsiteY19" fmla="*/ 0 h 646309"/>
              <a:gd name="connsiteX20" fmla="*/ 10484454 w 10484454"/>
              <a:gd name="connsiteY20" fmla="*/ 0 h 646309"/>
              <a:gd name="connsiteX21" fmla="*/ 10484454 w 10484454"/>
              <a:gd name="connsiteY21" fmla="*/ 316691 h 646309"/>
              <a:gd name="connsiteX22" fmla="*/ 10484454 w 10484454"/>
              <a:gd name="connsiteY22" fmla="*/ 646309 h 646309"/>
              <a:gd name="connsiteX23" fmla="*/ 9692295 w 10484454"/>
              <a:gd name="connsiteY23" fmla="*/ 646309 h 646309"/>
              <a:gd name="connsiteX24" fmla="*/ 8900137 w 10484454"/>
              <a:gd name="connsiteY24" fmla="*/ 646309 h 646309"/>
              <a:gd name="connsiteX25" fmla="*/ 8527356 w 10484454"/>
              <a:gd name="connsiteY25" fmla="*/ 646309 h 646309"/>
              <a:gd name="connsiteX26" fmla="*/ 7735197 w 10484454"/>
              <a:gd name="connsiteY26" fmla="*/ 646309 h 646309"/>
              <a:gd name="connsiteX27" fmla="*/ 7047883 w 10484454"/>
              <a:gd name="connsiteY27" fmla="*/ 646309 h 646309"/>
              <a:gd name="connsiteX28" fmla="*/ 6255724 w 10484454"/>
              <a:gd name="connsiteY28" fmla="*/ 646309 h 646309"/>
              <a:gd name="connsiteX29" fmla="*/ 5463565 w 10484454"/>
              <a:gd name="connsiteY29" fmla="*/ 646309 h 646309"/>
              <a:gd name="connsiteX30" fmla="*/ 4881096 w 10484454"/>
              <a:gd name="connsiteY30" fmla="*/ 646309 h 646309"/>
              <a:gd name="connsiteX31" fmla="*/ 4193782 w 10484454"/>
              <a:gd name="connsiteY31" fmla="*/ 646309 h 646309"/>
              <a:gd name="connsiteX32" fmla="*/ 3821001 w 10484454"/>
              <a:gd name="connsiteY32" fmla="*/ 646309 h 646309"/>
              <a:gd name="connsiteX33" fmla="*/ 3343376 w 10484454"/>
              <a:gd name="connsiteY33" fmla="*/ 646309 h 646309"/>
              <a:gd name="connsiteX34" fmla="*/ 2656062 w 10484454"/>
              <a:gd name="connsiteY34" fmla="*/ 646309 h 646309"/>
              <a:gd name="connsiteX35" fmla="*/ 2178437 w 10484454"/>
              <a:gd name="connsiteY35" fmla="*/ 646309 h 646309"/>
              <a:gd name="connsiteX36" fmla="*/ 1491122 w 10484454"/>
              <a:gd name="connsiteY36" fmla="*/ 646309 h 646309"/>
              <a:gd name="connsiteX37" fmla="*/ 908653 w 10484454"/>
              <a:gd name="connsiteY37" fmla="*/ 646309 h 646309"/>
              <a:gd name="connsiteX38" fmla="*/ 640717 w 10484454"/>
              <a:gd name="connsiteY38" fmla="*/ 646309 h 646309"/>
              <a:gd name="connsiteX39" fmla="*/ 0 w 10484454"/>
              <a:gd name="connsiteY39" fmla="*/ 646309 h 646309"/>
              <a:gd name="connsiteX40" fmla="*/ 0 w 10484454"/>
              <a:gd name="connsiteY40" fmla="*/ 323155 h 646309"/>
              <a:gd name="connsiteX41" fmla="*/ 0 w 10484454"/>
              <a:gd name="connsiteY41" fmla="*/ 0 h 64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484454" h="646309" fill="none" extrusionOk="0">
                <a:moveTo>
                  <a:pt x="0" y="0"/>
                </a:moveTo>
                <a:cubicBezTo>
                  <a:pt x="335245" y="-9982"/>
                  <a:pt x="527212" y="58307"/>
                  <a:pt x="792159" y="0"/>
                </a:cubicBezTo>
                <a:cubicBezTo>
                  <a:pt x="1057106" y="-58307"/>
                  <a:pt x="1302498" y="44374"/>
                  <a:pt x="1479473" y="0"/>
                </a:cubicBezTo>
                <a:cubicBezTo>
                  <a:pt x="1656448" y="-44374"/>
                  <a:pt x="1646333" y="16782"/>
                  <a:pt x="1747409" y="0"/>
                </a:cubicBezTo>
                <a:cubicBezTo>
                  <a:pt x="1848485" y="-16782"/>
                  <a:pt x="1936571" y="10926"/>
                  <a:pt x="2015345" y="0"/>
                </a:cubicBezTo>
                <a:cubicBezTo>
                  <a:pt x="2094119" y="-10926"/>
                  <a:pt x="2292064" y="1118"/>
                  <a:pt x="2492970" y="0"/>
                </a:cubicBezTo>
                <a:cubicBezTo>
                  <a:pt x="2693877" y="-1118"/>
                  <a:pt x="2798333" y="35659"/>
                  <a:pt x="3075440" y="0"/>
                </a:cubicBezTo>
                <a:cubicBezTo>
                  <a:pt x="3352547" y="-35659"/>
                  <a:pt x="3687378" y="41491"/>
                  <a:pt x="3867599" y="0"/>
                </a:cubicBezTo>
                <a:cubicBezTo>
                  <a:pt x="4047820" y="-41491"/>
                  <a:pt x="4122378" y="11267"/>
                  <a:pt x="4240379" y="0"/>
                </a:cubicBezTo>
                <a:cubicBezTo>
                  <a:pt x="4358380" y="-11267"/>
                  <a:pt x="4595618" y="48462"/>
                  <a:pt x="4927693" y="0"/>
                </a:cubicBezTo>
                <a:cubicBezTo>
                  <a:pt x="5259768" y="-48462"/>
                  <a:pt x="5191256" y="24815"/>
                  <a:pt x="5300474" y="0"/>
                </a:cubicBezTo>
                <a:cubicBezTo>
                  <a:pt x="5409692" y="-24815"/>
                  <a:pt x="5489574" y="30971"/>
                  <a:pt x="5568410" y="0"/>
                </a:cubicBezTo>
                <a:cubicBezTo>
                  <a:pt x="5647246" y="-30971"/>
                  <a:pt x="6081671" y="75724"/>
                  <a:pt x="6255724" y="0"/>
                </a:cubicBezTo>
                <a:cubicBezTo>
                  <a:pt x="6429777" y="-75724"/>
                  <a:pt x="6674170" y="38796"/>
                  <a:pt x="7047883" y="0"/>
                </a:cubicBezTo>
                <a:cubicBezTo>
                  <a:pt x="7421596" y="-38796"/>
                  <a:pt x="7319051" y="35633"/>
                  <a:pt x="7420664" y="0"/>
                </a:cubicBezTo>
                <a:cubicBezTo>
                  <a:pt x="7522277" y="-35633"/>
                  <a:pt x="7671071" y="52574"/>
                  <a:pt x="7898289" y="0"/>
                </a:cubicBezTo>
                <a:cubicBezTo>
                  <a:pt x="8125508" y="-52574"/>
                  <a:pt x="8042302" y="16444"/>
                  <a:pt x="8166225" y="0"/>
                </a:cubicBezTo>
                <a:cubicBezTo>
                  <a:pt x="8290148" y="-16444"/>
                  <a:pt x="8734102" y="39736"/>
                  <a:pt x="8958383" y="0"/>
                </a:cubicBezTo>
                <a:cubicBezTo>
                  <a:pt x="9182664" y="-39736"/>
                  <a:pt x="9299828" y="41048"/>
                  <a:pt x="9436009" y="0"/>
                </a:cubicBezTo>
                <a:cubicBezTo>
                  <a:pt x="9572190" y="-41048"/>
                  <a:pt x="9656580" y="33929"/>
                  <a:pt x="9808789" y="0"/>
                </a:cubicBezTo>
                <a:cubicBezTo>
                  <a:pt x="9960998" y="-33929"/>
                  <a:pt x="10317763" y="57332"/>
                  <a:pt x="10484454" y="0"/>
                </a:cubicBezTo>
                <a:cubicBezTo>
                  <a:pt x="10499050" y="111744"/>
                  <a:pt x="10449332" y="201550"/>
                  <a:pt x="10484454" y="316691"/>
                </a:cubicBezTo>
                <a:cubicBezTo>
                  <a:pt x="10519576" y="431832"/>
                  <a:pt x="10475243" y="541294"/>
                  <a:pt x="10484454" y="646309"/>
                </a:cubicBezTo>
                <a:cubicBezTo>
                  <a:pt x="10320470" y="696426"/>
                  <a:pt x="9891063" y="574223"/>
                  <a:pt x="9692295" y="646309"/>
                </a:cubicBezTo>
                <a:cubicBezTo>
                  <a:pt x="9493527" y="718395"/>
                  <a:pt x="9272989" y="592569"/>
                  <a:pt x="8900137" y="646309"/>
                </a:cubicBezTo>
                <a:cubicBezTo>
                  <a:pt x="8527285" y="700049"/>
                  <a:pt x="8676257" y="626970"/>
                  <a:pt x="8527356" y="646309"/>
                </a:cubicBezTo>
                <a:cubicBezTo>
                  <a:pt x="8378455" y="665648"/>
                  <a:pt x="7979511" y="582746"/>
                  <a:pt x="7735197" y="646309"/>
                </a:cubicBezTo>
                <a:cubicBezTo>
                  <a:pt x="7490883" y="709872"/>
                  <a:pt x="7330040" y="609078"/>
                  <a:pt x="7047883" y="646309"/>
                </a:cubicBezTo>
                <a:cubicBezTo>
                  <a:pt x="6765726" y="683540"/>
                  <a:pt x="6529845" y="569012"/>
                  <a:pt x="6255724" y="646309"/>
                </a:cubicBezTo>
                <a:cubicBezTo>
                  <a:pt x="5981603" y="723606"/>
                  <a:pt x="5803543" y="645546"/>
                  <a:pt x="5463565" y="646309"/>
                </a:cubicBezTo>
                <a:cubicBezTo>
                  <a:pt x="5123587" y="647072"/>
                  <a:pt x="5146240" y="608917"/>
                  <a:pt x="4881096" y="646309"/>
                </a:cubicBezTo>
                <a:cubicBezTo>
                  <a:pt x="4615952" y="683701"/>
                  <a:pt x="4416188" y="635677"/>
                  <a:pt x="4193782" y="646309"/>
                </a:cubicBezTo>
                <a:cubicBezTo>
                  <a:pt x="3971376" y="656941"/>
                  <a:pt x="3967486" y="632565"/>
                  <a:pt x="3821001" y="646309"/>
                </a:cubicBezTo>
                <a:cubicBezTo>
                  <a:pt x="3674516" y="660053"/>
                  <a:pt x="3525826" y="635468"/>
                  <a:pt x="3343376" y="646309"/>
                </a:cubicBezTo>
                <a:cubicBezTo>
                  <a:pt x="3160927" y="657150"/>
                  <a:pt x="2889703" y="567526"/>
                  <a:pt x="2656062" y="646309"/>
                </a:cubicBezTo>
                <a:cubicBezTo>
                  <a:pt x="2422421" y="725092"/>
                  <a:pt x="2408358" y="604288"/>
                  <a:pt x="2178437" y="646309"/>
                </a:cubicBezTo>
                <a:cubicBezTo>
                  <a:pt x="1948517" y="688330"/>
                  <a:pt x="1708613" y="619305"/>
                  <a:pt x="1491122" y="646309"/>
                </a:cubicBezTo>
                <a:cubicBezTo>
                  <a:pt x="1273631" y="673313"/>
                  <a:pt x="1110386" y="576767"/>
                  <a:pt x="908653" y="646309"/>
                </a:cubicBezTo>
                <a:cubicBezTo>
                  <a:pt x="706920" y="715851"/>
                  <a:pt x="752107" y="623080"/>
                  <a:pt x="640717" y="646309"/>
                </a:cubicBezTo>
                <a:cubicBezTo>
                  <a:pt x="529327" y="669538"/>
                  <a:pt x="297831" y="594407"/>
                  <a:pt x="0" y="646309"/>
                </a:cubicBezTo>
                <a:cubicBezTo>
                  <a:pt x="-16820" y="580944"/>
                  <a:pt x="4866" y="465911"/>
                  <a:pt x="0" y="323155"/>
                </a:cubicBezTo>
                <a:cubicBezTo>
                  <a:pt x="-4866" y="180399"/>
                  <a:pt x="26719" y="95751"/>
                  <a:pt x="0" y="0"/>
                </a:cubicBezTo>
                <a:close/>
              </a:path>
              <a:path w="10484454" h="646309" stroke="0" extrusionOk="0">
                <a:moveTo>
                  <a:pt x="0" y="0"/>
                </a:moveTo>
                <a:cubicBezTo>
                  <a:pt x="184455" y="-24393"/>
                  <a:pt x="231825" y="36173"/>
                  <a:pt x="372781" y="0"/>
                </a:cubicBezTo>
                <a:cubicBezTo>
                  <a:pt x="513737" y="-36173"/>
                  <a:pt x="641135" y="2787"/>
                  <a:pt x="745561" y="0"/>
                </a:cubicBezTo>
                <a:cubicBezTo>
                  <a:pt x="849987" y="-2787"/>
                  <a:pt x="941797" y="18802"/>
                  <a:pt x="1013497" y="0"/>
                </a:cubicBezTo>
                <a:cubicBezTo>
                  <a:pt x="1085197" y="-18802"/>
                  <a:pt x="1451848" y="34865"/>
                  <a:pt x="1805656" y="0"/>
                </a:cubicBezTo>
                <a:cubicBezTo>
                  <a:pt x="2159464" y="-34865"/>
                  <a:pt x="2018650" y="12409"/>
                  <a:pt x="2073592" y="0"/>
                </a:cubicBezTo>
                <a:cubicBezTo>
                  <a:pt x="2128534" y="-12409"/>
                  <a:pt x="2300092" y="21236"/>
                  <a:pt x="2446373" y="0"/>
                </a:cubicBezTo>
                <a:cubicBezTo>
                  <a:pt x="2592654" y="-21236"/>
                  <a:pt x="2784820" y="42937"/>
                  <a:pt x="2923998" y="0"/>
                </a:cubicBezTo>
                <a:cubicBezTo>
                  <a:pt x="3063177" y="-42937"/>
                  <a:pt x="3214626" y="19716"/>
                  <a:pt x="3296778" y="0"/>
                </a:cubicBezTo>
                <a:cubicBezTo>
                  <a:pt x="3378930" y="-19716"/>
                  <a:pt x="3803881" y="21948"/>
                  <a:pt x="4088937" y="0"/>
                </a:cubicBezTo>
                <a:cubicBezTo>
                  <a:pt x="4373993" y="-21948"/>
                  <a:pt x="4334069" y="50554"/>
                  <a:pt x="4566562" y="0"/>
                </a:cubicBezTo>
                <a:cubicBezTo>
                  <a:pt x="4799055" y="-50554"/>
                  <a:pt x="4928336" y="38484"/>
                  <a:pt x="5044187" y="0"/>
                </a:cubicBezTo>
                <a:cubicBezTo>
                  <a:pt x="5160039" y="-38484"/>
                  <a:pt x="5430187" y="7264"/>
                  <a:pt x="5626657" y="0"/>
                </a:cubicBezTo>
                <a:cubicBezTo>
                  <a:pt x="5823127" y="-7264"/>
                  <a:pt x="5895702" y="22631"/>
                  <a:pt x="5999438" y="0"/>
                </a:cubicBezTo>
                <a:cubicBezTo>
                  <a:pt x="6103174" y="-22631"/>
                  <a:pt x="6212484" y="44016"/>
                  <a:pt x="6372218" y="0"/>
                </a:cubicBezTo>
                <a:cubicBezTo>
                  <a:pt x="6531952" y="-44016"/>
                  <a:pt x="6623404" y="34767"/>
                  <a:pt x="6744999" y="0"/>
                </a:cubicBezTo>
                <a:cubicBezTo>
                  <a:pt x="6866594" y="-34767"/>
                  <a:pt x="7087559" y="8436"/>
                  <a:pt x="7327468" y="0"/>
                </a:cubicBezTo>
                <a:cubicBezTo>
                  <a:pt x="7567377" y="-8436"/>
                  <a:pt x="7660533" y="37112"/>
                  <a:pt x="7909938" y="0"/>
                </a:cubicBezTo>
                <a:cubicBezTo>
                  <a:pt x="8159343" y="-37112"/>
                  <a:pt x="8352341" y="2547"/>
                  <a:pt x="8702097" y="0"/>
                </a:cubicBezTo>
                <a:cubicBezTo>
                  <a:pt x="9051853" y="-2547"/>
                  <a:pt x="8956367" y="22555"/>
                  <a:pt x="9074877" y="0"/>
                </a:cubicBezTo>
                <a:cubicBezTo>
                  <a:pt x="9193387" y="-22555"/>
                  <a:pt x="9356565" y="28813"/>
                  <a:pt x="9552503" y="0"/>
                </a:cubicBezTo>
                <a:cubicBezTo>
                  <a:pt x="9748441" y="-28813"/>
                  <a:pt x="10104475" y="95895"/>
                  <a:pt x="10484454" y="0"/>
                </a:cubicBezTo>
                <a:cubicBezTo>
                  <a:pt x="10518143" y="141276"/>
                  <a:pt x="10456591" y="161964"/>
                  <a:pt x="10484454" y="303765"/>
                </a:cubicBezTo>
                <a:cubicBezTo>
                  <a:pt x="10512317" y="445566"/>
                  <a:pt x="10481819" y="542037"/>
                  <a:pt x="10484454" y="646309"/>
                </a:cubicBezTo>
                <a:cubicBezTo>
                  <a:pt x="10275059" y="688484"/>
                  <a:pt x="10230246" y="621906"/>
                  <a:pt x="10006829" y="646309"/>
                </a:cubicBezTo>
                <a:cubicBezTo>
                  <a:pt x="9783412" y="670712"/>
                  <a:pt x="9860097" y="626228"/>
                  <a:pt x="9738893" y="646309"/>
                </a:cubicBezTo>
                <a:cubicBezTo>
                  <a:pt x="9617689" y="666390"/>
                  <a:pt x="9289561" y="595967"/>
                  <a:pt x="9051579" y="646309"/>
                </a:cubicBezTo>
                <a:cubicBezTo>
                  <a:pt x="8813597" y="696651"/>
                  <a:pt x="8746573" y="632849"/>
                  <a:pt x="8573953" y="646309"/>
                </a:cubicBezTo>
                <a:cubicBezTo>
                  <a:pt x="8401333" y="659769"/>
                  <a:pt x="8054499" y="594429"/>
                  <a:pt x="7781795" y="646309"/>
                </a:cubicBezTo>
                <a:cubicBezTo>
                  <a:pt x="7509091" y="698189"/>
                  <a:pt x="7333855" y="597980"/>
                  <a:pt x="6989636" y="646309"/>
                </a:cubicBezTo>
                <a:cubicBezTo>
                  <a:pt x="6645417" y="694638"/>
                  <a:pt x="6838618" y="615580"/>
                  <a:pt x="6721700" y="646309"/>
                </a:cubicBezTo>
                <a:cubicBezTo>
                  <a:pt x="6604782" y="677038"/>
                  <a:pt x="6546303" y="640868"/>
                  <a:pt x="6453764" y="646309"/>
                </a:cubicBezTo>
                <a:cubicBezTo>
                  <a:pt x="6361225" y="651750"/>
                  <a:pt x="6232437" y="631564"/>
                  <a:pt x="6080983" y="646309"/>
                </a:cubicBezTo>
                <a:cubicBezTo>
                  <a:pt x="5929529" y="661054"/>
                  <a:pt x="5709413" y="564225"/>
                  <a:pt x="5393669" y="646309"/>
                </a:cubicBezTo>
                <a:cubicBezTo>
                  <a:pt x="5077925" y="728393"/>
                  <a:pt x="4989866" y="591424"/>
                  <a:pt x="4706355" y="646309"/>
                </a:cubicBezTo>
                <a:cubicBezTo>
                  <a:pt x="4422844" y="701194"/>
                  <a:pt x="4219758" y="631300"/>
                  <a:pt x="4019041" y="646309"/>
                </a:cubicBezTo>
                <a:cubicBezTo>
                  <a:pt x="3818324" y="661318"/>
                  <a:pt x="3853126" y="639084"/>
                  <a:pt x="3751105" y="646309"/>
                </a:cubicBezTo>
                <a:cubicBezTo>
                  <a:pt x="3649084" y="653534"/>
                  <a:pt x="3303863" y="596250"/>
                  <a:pt x="3168635" y="646309"/>
                </a:cubicBezTo>
                <a:cubicBezTo>
                  <a:pt x="3033407" y="696368"/>
                  <a:pt x="2694460" y="587575"/>
                  <a:pt x="2376476" y="646309"/>
                </a:cubicBezTo>
                <a:cubicBezTo>
                  <a:pt x="2058492" y="705043"/>
                  <a:pt x="1841312" y="644842"/>
                  <a:pt x="1689162" y="646309"/>
                </a:cubicBezTo>
                <a:cubicBezTo>
                  <a:pt x="1537012" y="647776"/>
                  <a:pt x="1162095" y="645187"/>
                  <a:pt x="1001848" y="646309"/>
                </a:cubicBezTo>
                <a:cubicBezTo>
                  <a:pt x="841601" y="647431"/>
                  <a:pt x="256141" y="533708"/>
                  <a:pt x="0" y="646309"/>
                </a:cubicBezTo>
                <a:cubicBezTo>
                  <a:pt x="-15981" y="520710"/>
                  <a:pt x="7551" y="477790"/>
                  <a:pt x="0" y="329618"/>
                </a:cubicBezTo>
                <a:cubicBezTo>
                  <a:pt x="-7551" y="181446"/>
                  <a:pt x="35233" y="155743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custGeom>
                    <a:avLst/>
                    <a:gdLst>
                      <a:gd name="connsiteX0" fmla="*/ 0 w 7863341"/>
                      <a:gd name="connsiteY0" fmla="*/ 0 h 646315"/>
                      <a:gd name="connsiteX1" fmla="*/ 594119 w 7863341"/>
                      <a:gd name="connsiteY1" fmla="*/ 0 h 646315"/>
                      <a:gd name="connsiteX2" fmla="*/ 1109604 w 7863341"/>
                      <a:gd name="connsiteY2" fmla="*/ 0 h 646315"/>
                      <a:gd name="connsiteX3" fmla="*/ 1310556 w 7863341"/>
                      <a:gd name="connsiteY3" fmla="*/ 0 h 646315"/>
                      <a:gd name="connsiteX4" fmla="*/ 1511508 w 7863341"/>
                      <a:gd name="connsiteY4" fmla="*/ 0 h 646315"/>
                      <a:gd name="connsiteX5" fmla="*/ 1869727 w 7863341"/>
                      <a:gd name="connsiteY5" fmla="*/ 0 h 646315"/>
                      <a:gd name="connsiteX6" fmla="*/ 2306580 w 7863341"/>
                      <a:gd name="connsiteY6" fmla="*/ 0 h 646315"/>
                      <a:gd name="connsiteX7" fmla="*/ 2900699 w 7863341"/>
                      <a:gd name="connsiteY7" fmla="*/ 0 h 646315"/>
                      <a:gd name="connsiteX8" fmla="*/ 3180284 w 7863341"/>
                      <a:gd name="connsiteY8" fmla="*/ 0 h 646315"/>
                      <a:gd name="connsiteX9" fmla="*/ 3695769 w 7863341"/>
                      <a:gd name="connsiteY9" fmla="*/ 0 h 646315"/>
                      <a:gd name="connsiteX10" fmla="*/ 3975355 w 7863341"/>
                      <a:gd name="connsiteY10" fmla="*/ 0 h 646315"/>
                      <a:gd name="connsiteX11" fmla="*/ 4176307 w 7863341"/>
                      <a:gd name="connsiteY11" fmla="*/ 0 h 646315"/>
                      <a:gd name="connsiteX12" fmla="*/ 4691793 w 7863341"/>
                      <a:gd name="connsiteY12" fmla="*/ 0 h 646315"/>
                      <a:gd name="connsiteX13" fmla="*/ 5285912 w 7863341"/>
                      <a:gd name="connsiteY13" fmla="*/ 0 h 646315"/>
                      <a:gd name="connsiteX14" fmla="*/ 5565498 w 7863341"/>
                      <a:gd name="connsiteY14" fmla="*/ 0 h 646315"/>
                      <a:gd name="connsiteX15" fmla="*/ 5923717 w 7863341"/>
                      <a:gd name="connsiteY15" fmla="*/ 0 h 646315"/>
                      <a:gd name="connsiteX16" fmla="*/ 6124669 w 7863341"/>
                      <a:gd name="connsiteY16" fmla="*/ 0 h 646315"/>
                      <a:gd name="connsiteX17" fmla="*/ 6718787 w 7863341"/>
                      <a:gd name="connsiteY17" fmla="*/ 0 h 646315"/>
                      <a:gd name="connsiteX18" fmla="*/ 7077007 w 7863341"/>
                      <a:gd name="connsiteY18" fmla="*/ 0 h 646315"/>
                      <a:gd name="connsiteX19" fmla="*/ 7356592 w 7863341"/>
                      <a:gd name="connsiteY19" fmla="*/ 0 h 646315"/>
                      <a:gd name="connsiteX20" fmla="*/ 7863341 w 7863341"/>
                      <a:gd name="connsiteY20" fmla="*/ 0 h 646315"/>
                      <a:gd name="connsiteX21" fmla="*/ 7863341 w 7863341"/>
                      <a:gd name="connsiteY21" fmla="*/ 316693 h 646315"/>
                      <a:gd name="connsiteX22" fmla="*/ 7863341 w 7863341"/>
                      <a:gd name="connsiteY22" fmla="*/ 646315 h 646315"/>
                      <a:gd name="connsiteX23" fmla="*/ 7269221 w 7863341"/>
                      <a:gd name="connsiteY23" fmla="*/ 646315 h 646315"/>
                      <a:gd name="connsiteX24" fmla="*/ 6675103 w 7863341"/>
                      <a:gd name="connsiteY24" fmla="*/ 646315 h 646315"/>
                      <a:gd name="connsiteX25" fmla="*/ 6395517 w 7863341"/>
                      <a:gd name="connsiteY25" fmla="*/ 646315 h 646315"/>
                      <a:gd name="connsiteX26" fmla="*/ 5801398 w 7863341"/>
                      <a:gd name="connsiteY26" fmla="*/ 646315 h 646315"/>
                      <a:gd name="connsiteX27" fmla="*/ 5285912 w 7863341"/>
                      <a:gd name="connsiteY27" fmla="*/ 646315 h 646315"/>
                      <a:gd name="connsiteX28" fmla="*/ 4691793 w 7863341"/>
                      <a:gd name="connsiteY28" fmla="*/ 646315 h 646315"/>
                      <a:gd name="connsiteX29" fmla="*/ 4097674 w 7863341"/>
                      <a:gd name="connsiteY29" fmla="*/ 646315 h 646315"/>
                      <a:gd name="connsiteX30" fmla="*/ 3660822 w 7863341"/>
                      <a:gd name="connsiteY30" fmla="*/ 646315 h 646315"/>
                      <a:gd name="connsiteX31" fmla="*/ 3145336 w 7863341"/>
                      <a:gd name="connsiteY31" fmla="*/ 646315 h 646315"/>
                      <a:gd name="connsiteX32" fmla="*/ 2865750 w 7863341"/>
                      <a:gd name="connsiteY32" fmla="*/ 646315 h 646315"/>
                      <a:gd name="connsiteX33" fmla="*/ 2507532 w 7863341"/>
                      <a:gd name="connsiteY33" fmla="*/ 646315 h 646315"/>
                      <a:gd name="connsiteX34" fmla="*/ 1992046 w 7863341"/>
                      <a:gd name="connsiteY34" fmla="*/ 646315 h 646315"/>
                      <a:gd name="connsiteX35" fmla="*/ 1633827 w 7863341"/>
                      <a:gd name="connsiteY35" fmla="*/ 646315 h 646315"/>
                      <a:gd name="connsiteX36" fmla="*/ 1118341 w 7863341"/>
                      <a:gd name="connsiteY36" fmla="*/ 646315 h 646315"/>
                      <a:gd name="connsiteX37" fmla="*/ 681489 w 7863341"/>
                      <a:gd name="connsiteY37" fmla="*/ 646315 h 646315"/>
                      <a:gd name="connsiteX38" fmla="*/ 480537 w 7863341"/>
                      <a:gd name="connsiteY38" fmla="*/ 646315 h 646315"/>
                      <a:gd name="connsiteX39" fmla="*/ 0 w 7863341"/>
                      <a:gd name="connsiteY39" fmla="*/ 646315 h 646315"/>
                      <a:gd name="connsiteX40" fmla="*/ 0 w 7863341"/>
                      <a:gd name="connsiteY40" fmla="*/ 323158 h 646315"/>
                      <a:gd name="connsiteX41" fmla="*/ 0 w 7863341"/>
                      <a:gd name="connsiteY41" fmla="*/ 0 h 646315"/>
                      <a:gd name="connsiteX0" fmla="*/ 0 w 7863341"/>
                      <a:gd name="connsiteY0" fmla="*/ 0 h 646315"/>
                      <a:gd name="connsiteX1" fmla="*/ 279585 w 7863341"/>
                      <a:gd name="connsiteY1" fmla="*/ 0 h 646315"/>
                      <a:gd name="connsiteX2" fmla="*/ 559170 w 7863341"/>
                      <a:gd name="connsiteY2" fmla="*/ 0 h 646315"/>
                      <a:gd name="connsiteX3" fmla="*/ 760122 w 7863341"/>
                      <a:gd name="connsiteY3" fmla="*/ 0 h 646315"/>
                      <a:gd name="connsiteX4" fmla="*/ 1354242 w 7863341"/>
                      <a:gd name="connsiteY4" fmla="*/ 0 h 646315"/>
                      <a:gd name="connsiteX5" fmla="*/ 1555194 w 7863341"/>
                      <a:gd name="connsiteY5" fmla="*/ 0 h 646315"/>
                      <a:gd name="connsiteX6" fmla="*/ 1834779 w 7863341"/>
                      <a:gd name="connsiteY6" fmla="*/ 0 h 646315"/>
                      <a:gd name="connsiteX7" fmla="*/ 2192998 w 7863341"/>
                      <a:gd name="connsiteY7" fmla="*/ 0 h 646315"/>
                      <a:gd name="connsiteX8" fmla="*/ 2472583 w 7863341"/>
                      <a:gd name="connsiteY8" fmla="*/ 0 h 646315"/>
                      <a:gd name="connsiteX9" fmla="*/ 3066702 w 7863341"/>
                      <a:gd name="connsiteY9" fmla="*/ 0 h 646315"/>
                      <a:gd name="connsiteX10" fmla="*/ 3424921 w 7863341"/>
                      <a:gd name="connsiteY10" fmla="*/ 0 h 646315"/>
                      <a:gd name="connsiteX11" fmla="*/ 3783140 w 7863341"/>
                      <a:gd name="connsiteY11" fmla="*/ 0 h 646315"/>
                      <a:gd name="connsiteX12" fmla="*/ 4219993 w 7863341"/>
                      <a:gd name="connsiteY12" fmla="*/ 0 h 646315"/>
                      <a:gd name="connsiteX13" fmla="*/ 4499578 w 7863341"/>
                      <a:gd name="connsiteY13" fmla="*/ 0 h 646315"/>
                      <a:gd name="connsiteX14" fmla="*/ 4779163 w 7863341"/>
                      <a:gd name="connsiteY14" fmla="*/ 0 h 646315"/>
                      <a:gd name="connsiteX15" fmla="*/ 5058749 w 7863341"/>
                      <a:gd name="connsiteY15" fmla="*/ 0 h 646315"/>
                      <a:gd name="connsiteX16" fmla="*/ 5495601 w 7863341"/>
                      <a:gd name="connsiteY16" fmla="*/ 0 h 646315"/>
                      <a:gd name="connsiteX17" fmla="*/ 5932453 w 7863341"/>
                      <a:gd name="connsiteY17" fmla="*/ 0 h 646315"/>
                      <a:gd name="connsiteX18" fmla="*/ 6526573 w 7863341"/>
                      <a:gd name="connsiteY18" fmla="*/ 0 h 646315"/>
                      <a:gd name="connsiteX19" fmla="*/ 6806158 w 7863341"/>
                      <a:gd name="connsiteY19" fmla="*/ 0 h 646315"/>
                      <a:gd name="connsiteX20" fmla="*/ 7164377 w 7863341"/>
                      <a:gd name="connsiteY20" fmla="*/ 0 h 646315"/>
                      <a:gd name="connsiteX21" fmla="*/ 7863341 w 7863341"/>
                      <a:gd name="connsiteY21" fmla="*/ 0 h 646315"/>
                      <a:gd name="connsiteX22" fmla="*/ 7863341 w 7863341"/>
                      <a:gd name="connsiteY22" fmla="*/ 303767 h 646315"/>
                      <a:gd name="connsiteX23" fmla="*/ 7863341 w 7863341"/>
                      <a:gd name="connsiteY23" fmla="*/ 646315 h 646315"/>
                      <a:gd name="connsiteX24" fmla="*/ 7505122 w 7863341"/>
                      <a:gd name="connsiteY24" fmla="*/ 646315 h 646315"/>
                      <a:gd name="connsiteX25" fmla="*/ 7304170 w 7863341"/>
                      <a:gd name="connsiteY25" fmla="*/ 646315 h 646315"/>
                      <a:gd name="connsiteX26" fmla="*/ 6788684 w 7863341"/>
                      <a:gd name="connsiteY26" fmla="*/ 646315 h 646315"/>
                      <a:gd name="connsiteX27" fmla="*/ 6430465 w 7863341"/>
                      <a:gd name="connsiteY27" fmla="*/ 646315 h 646315"/>
                      <a:gd name="connsiteX28" fmla="*/ 5836346 w 7863341"/>
                      <a:gd name="connsiteY28" fmla="*/ 646315 h 646315"/>
                      <a:gd name="connsiteX29" fmla="*/ 5242227 w 7863341"/>
                      <a:gd name="connsiteY29" fmla="*/ 646315 h 646315"/>
                      <a:gd name="connsiteX30" fmla="*/ 5041275 w 7863341"/>
                      <a:gd name="connsiteY30" fmla="*/ 646315 h 646315"/>
                      <a:gd name="connsiteX31" fmla="*/ 4840323 w 7863341"/>
                      <a:gd name="connsiteY31" fmla="*/ 646315 h 646315"/>
                      <a:gd name="connsiteX32" fmla="*/ 4560737 w 7863341"/>
                      <a:gd name="connsiteY32" fmla="*/ 646315 h 646315"/>
                      <a:gd name="connsiteX33" fmla="*/ 4045252 w 7863341"/>
                      <a:gd name="connsiteY33" fmla="*/ 646315 h 646315"/>
                      <a:gd name="connsiteX34" fmla="*/ 3529766 w 7863341"/>
                      <a:gd name="connsiteY34" fmla="*/ 646315 h 646315"/>
                      <a:gd name="connsiteX35" fmla="*/ 3014280 w 7863341"/>
                      <a:gd name="connsiteY35" fmla="*/ 646315 h 646315"/>
                      <a:gd name="connsiteX36" fmla="*/ 2813328 w 7863341"/>
                      <a:gd name="connsiteY36" fmla="*/ 646315 h 646315"/>
                      <a:gd name="connsiteX37" fmla="*/ 2376476 w 7863341"/>
                      <a:gd name="connsiteY37" fmla="*/ 646315 h 646315"/>
                      <a:gd name="connsiteX38" fmla="*/ 1782357 w 7863341"/>
                      <a:gd name="connsiteY38" fmla="*/ 646315 h 646315"/>
                      <a:gd name="connsiteX39" fmla="*/ 1266871 w 7863341"/>
                      <a:gd name="connsiteY39" fmla="*/ 646315 h 646315"/>
                      <a:gd name="connsiteX40" fmla="*/ 751386 w 7863341"/>
                      <a:gd name="connsiteY40" fmla="*/ 646315 h 646315"/>
                      <a:gd name="connsiteX41" fmla="*/ 0 w 7863341"/>
                      <a:gd name="connsiteY41" fmla="*/ 646315 h 646315"/>
                      <a:gd name="connsiteX42" fmla="*/ 0 w 7863341"/>
                      <a:gd name="connsiteY42" fmla="*/ 329621 h 646315"/>
                      <a:gd name="connsiteX43" fmla="*/ 0 w 7863341"/>
                      <a:gd name="connsiteY43" fmla="*/ 0 h 6463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7863341" h="646315" fill="none" extrusionOk="0">
                        <a:moveTo>
                          <a:pt x="0" y="0"/>
                        </a:moveTo>
                        <a:cubicBezTo>
                          <a:pt x="257641" y="-18697"/>
                          <a:pt x="363688" y="30523"/>
                          <a:pt x="594119" y="0"/>
                        </a:cubicBezTo>
                        <a:cubicBezTo>
                          <a:pt x="791293" y="-85999"/>
                          <a:pt x="977238" y="37448"/>
                          <a:pt x="1109604" y="0"/>
                        </a:cubicBezTo>
                        <a:cubicBezTo>
                          <a:pt x="1243386" y="-28298"/>
                          <a:pt x="1238564" y="24414"/>
                          <a:pt x="1310556" y="0"/>
                        </a:cubicBezTo>
                        <a:cubicBezTo>
                          <a:pt x="1394532" y="-16145"/>
                          <a:pt x="1455572" y="25085"/>
                          <a:pt x="1511508" y="0"/>
                        </a:cubicBezTo>
                        <a:cubicBezTo>
                          <a:pt x="1575930" y="-36588"/>
                          <a:pt x="1730854" y="-28912"/>
                          <a:pt x="1869727" y="0"/>
                        </a:cubicBezTo>
                        <a:cubicBezTo>
                          <a:pt x="2031739" y="-12980"/>
                          <a:pt x="2073085" y="32519"/>
                          <a:pt x="2306580" y="0"/>
                        </a:cubicBezTo>
                        <a:cubicBezTo>
                          <a:pt x="2525433" y="-19584"/>
                          <a:pt x="2780411" y="38592"/>
                          <a:pt x="2900699" y="0"/>
                        </a:cubicBezTo>
                        <a:cubicBezTo>
                          <a:pt x="3034734" y="-44570"/>
                          <a:pt x="3086626" y="8412"/>
                          <a:pt x="3180284" y="0"/>
                        </a:cubicBezTo>
                        <a:cubicBezTo>
                          <a:pt x="3232545" y="-19157"/>
                          <a:pt x="3464723" y="26167"/>
                          <a:pt x="3695769" y="0"/>
                        </a:cubicBezTo>
                        <a:cubicBezTo>
                          <a:pt x="3948545" y="-46394"/>
                          <a:pt x="3877788" y="38697"/>
                          <a:pt x="3975355" y="0"/>
                        </a:cubicBezTo>
                        <a:cubicBezTo>
                          <a:pt x="4058677" y="-25829"/>
                          <a:pt x="4112234" y="18433"/>
                          <a:pt x="4176307" y="0"/>
                        </a:cubicBezTo>
                        <a:cubicBezTo>
                          <a:pt x="4241967" y="8545"/>
                          <a:pt x="4536823" y="53665"/>
                          <a:pt x="4691793" y="0"/>
                        </a:cubicBezTo>
                        <a:cubicBezTo>
                          <a:pt x="4836464" y="-93430"/>
                          <a:pt x="5023167" y="58424"/>
                          <a:pt x="5285912" y="0"/>
                        </a:cubicBezTo>
                        <a:cubicBezTo>
                          <a:pt x="5550334" y="-54050"/>
                          <a:pt x="5494011" y="33181"/>
                          <a:pt x="5565498" y="0"/>
                        </a:cubicBezTo>
                        <a:cubicBezTo>
                          <a:pt x="5623435" y="-26569"/>
                          <a:pt x="5761836" y="86644"/>
                          <a:pt x="5923717" y="0"/>
                        </a:cubicBezTo>
                        <a:cubicBezTo>
                          <a:pt x="6101396" y="-40750"/>
                          <a:pt x="6038376" y="29447"/>
                          <a:pt x="6124669" y="0"/>
                        </a:cubicBezTo>
                        <a:cubicBezTo>
                          <a:pt x="6218385" y="-10795"/>
                          <a:pt x="6546716" y="51307"/>
                          <a:pt x="6718787" y="0"/>
                        </a:cubicBezTo>
                        <a:cubicBezTo>
                          <a:pt x="6884111" y="-40575"/>
                          <a:pt x="6979289" y="49208"/>
                          <a:pt x="7077007" y="0"/>
                        </a:cubicBezTo>
                        <a:cubicBezTo>
                          <a:pt x="7176343" y="-37634"/>
                          <a:pt x="7233663" y="29211"/>
                          <a:pt x="7356592" y="0"/>
                        </a:cubicBezTo>
                        <a:cubicBezTo>
                          <a:pt x="7469457" y="-41020"/>
                          <a:pt x="7723411" y="58941"/>
                          <a:pt x="7863341" y="0"/>
                        </a:cubicBezTo>
                        <a:cubicBezTo>
                          <a:pt x="7854977" y="93651"/>
                          <a:pt x="7816879" y="210396"/>
                          <a:pt x="7863341" y="316693"/>
                        </a:cubicBezTo>
                        <a:cubicBezTo>
                          <a:pt x="7904177" y="413056"/>
                          <a:pt x="7868330" y="522300"/>
                          <a:pt x="7863341" y="646315"/>
                        </a:cubicBezTo>
                        <a:cubicBezTo>
                          <a:pt x="7724064" y="688187"/>
                          <a:pt x="7413267" y="610368"/>
                          <a:pt x="7269221" y="646315"/>
                        </a:cubicBezTo>
                        <a:cubicBezTo>
                          <a:pt x="7131268" y="659622"/>
                          <a:pt x="7004466" y="584237"/>
                          <a:pt x="6675103" y="646315"/>
                        </a:cubicBezTo>
                        <a:cubicBezTo>
                          <a:pt x="6363719" y="695049"/>
                          <a:pt x="6527338" y="628606"/>
                          <a:pt x="6395517" y="646315"/>
                        </a:cubicBezTo>
                        <a:cubicBezTo>
                          <a:pt x="6247422" y="693020"/>
                          <a:pt x="5988608" y="605161"/>
                          <a:pt x="5801398" y="646315"/>
                        </a:cubicBezTo>
                        <a:cubicBezTo>
                          <a:pt x="5606041" y="696991"/>
                          <a:pt x="5512579" y="579394"/>
                          <a:pt x="5285912" y="646315"/>
                        </a:cubicBezTo>
                        <a:cubicBezTo>
                          <a:pt x="5071015" y="674296"/>
                          <a:pt x="4902121" y="526085"/>
                          <a:pt x="4691793" y="646315"/>
                        </a:cubicBezTo>
                        <a:cubicBezTo>
                          <a:pt x="4492347" y="720033"/>
                          <a:pt x="4372354" y="649154"/>
                          <a:pt x="4097674" y="646315"/>
                        </a:cubicBezTo>
                        <a:cubicBezTo>
                          <a:pt x="3845727" y="651999"/>
                          <a:pt x="3851840" y="601538"/>
                          <a:pt x="3660822" y="646315"/>
                        </a:cubicBezTo>
                        <a:cubicBezTo>
                          <a:pt x="3437780" y="685775"/>
                          <a:pt x="3327376" y="628876"/>
                          <a:pt x="3145336" y="646315"/>
                        </a:cubicBezTo>
                        <a:cubicBezTo>
                          <a:pt x="2972396" y="654810"/>
                          <a:pt x="2971584" y="626745"/>
                          <a:pt x="2865750" y="646315"/>
                        </a:cubicBezTo>
                        <a:cubicBezTo>
                          <a:pt x="2726102" y="645308"/>
                          <a:pt x="2613384" y="642082"/>
                          <a:pt x="2507532" y="646315"/>
                        </a:cubicBezTo>
                        <a:cubicBezTo>
                          <a:pt x="2403588" y="660674"/>
                          <a:pt x="2144345" y="591565"/>
                          <a:pt x="1992046" y="646315"/>
                        </a:cubicBezTo>
                        <a:cubicBezTo>
                          <a:pt x="1815699" y="693682"/>
                          <a:pt x="1808350" y="624923"/>
                          <a:pt x="1633827" y="646315"/>
                        </a:cubicBezTo>
                        <a:cubicBezTo>
                          <a:pt x="1441143" y="705941"/>
                          <a:pt x="1264094" y="618780"/>
                          <a:pt x="1118341" y="646315"/>
                        </a:cubicBezTo>
                        <a:cubicBezTo>
                          <a:pt x="966287" y="703071"/>
                          <a:pt x="812405" y="581752"/>
                          <a:pt x="681489" y="646315"/>
                        </a:cubicBezTo>
                        <a:cubicBezTo>
                          <a:pt x="531755" y="705702"/>
                          <a:pt x="543391" y="635398"/>
                          <a:pt x="480537" y="646315"/>
                        </a:cubicBezTo>
                        <a:cubicBezTo>
                          <a:pt x="396962" y="663783"/>
                          <a:pt x="237622" y="616704"/>
                          <a:pt x="0" y="646315"/>
                        </a:cubicBezTo>
                        <a:cubicBezTo>
                          <a:pt x="-1556" y="579119"/>
                          <a:pt x="-5297" y="467199"/>
                          <a:pt x="0" y="323158"/>
                        </a:cubicBezTo>
                        <a:cubicBezTo>
                          <a:pt x="-4757" y="169073"/>
                          <a:pt x="18914" y="88125"/>
                          <a:pt x="0" y="0"/>
                        </a:cubicBezTo>
                        <a:close/>
                      </a:path>
                      <a:path w="7863341" h="646315" stroke="0" extrusionOk="0">
                        <a:moveTo>
                          <a:pt x="0" y="0"/>
                        </a:moveTo>
                        <a:cubicBezTo>
                          <a:pt x="141599" y="-28080"/>
                          <a:pt x="159505" y="22294"/>
                          <a:pt x="279585" y="0"/>
                        </a:cubicBezTo>
                        <a:cubicBezTo>
                          <a:pt x="390948" y="-50515"/>
                          <a:pt x="486409" y="3073"/>
                          <a:pt x="559170" y="0"/>
                        </a:cubicBezTo>
                        <a:cubicBezTo>
                          <a:pt x="635900" y="825"/>
                          <a:pt x="721083" y="11205"/>
                          <a:pt x="760122" y="0"/>
                        </a:cubicBezTo>
                        <a:cubicBezTo>
                          <a:pt x="873365" y="2120"/>
                          <a:pt x="1074693" y="71437"/>
                          <a:pt x="1354242" y="0"/>
                        </a:cubicBezTo>
                        <a:cubicBezTo>
                          <a:pt x="1613963" y="-23713"/>
                          <a:pt x="1514620" y="22195"/>
                          <a:pt x="1555194" y="0"/>
                        </a:cubicBezTo>
                        <a:cubicBezTo>
                          <a:pt x="1591998" y="-5080"/>
                          <a:pt x="1704509" y="5062"/>
                          <a:pt x="1834779" y="0"/>
                        </a:cubicBezTo>
                        <a:cubicBezTo>
                          <a:pt x="1950946" y="-20705"/>
                          <a:pt x="2086566" y="63728"/>
                          <a:pt x="2192998" y="0"/>
                        </a:cubicBezTo>
                        <a:cubicBezTo>
                          <a:pt x="2298778" y="-24009"/>
                          <a:pt x="2410572" y="9755"/>
                          <a:pt x="2472583" y="0"/>
                        </a:cubicBezTo>
                        <a:cubicBezTo>
                          <a:pt x="2544301" y="-38119"/>
                          <a:pt x="2812658" y="-22277"/>
                          <a:pt x="3066702" y="0"/>
                        </a:cubicBezTo>
                        <a:cubicBezTo>
                          <a:pt x="3293101" y="-15460"/>
                          <a:pt x="3235118" y="50600"/>
                          <a:pt x="3424921" y="0"/>
                        </a:cubicBezTo>
                        <a:cubicBezTo>
                          <a:pt x="3595606" y="-54439"/>
                          <a:pt x="3676519" y="25335"/>
                          <a:pt x="3783140" y="0"/>
                        </a:cubicBezTo>
                        <a:cubicBezTo>
                          <a:pt x="3880176" y="-25243"/>
                          <a:pt x="4042891" y="-19312"/>
                          <a:pt x="4219993" y="0"/>
                        </a:cubicBezTo>
                        <a:cubicBezTo>
                          <a:pt x="4380221" y="5968"/>
                          <a:pt x="4424149" y="22842"/>
                          <a:pt x="4499578" y="0"/>
                        </a:cubicBezTo>
                        <a:cubicBezTo>
                          <a:pt x="4580941" y="-36643"/>
                          <a:pt x="4664138" y="46895"/>
                          <a:pt x="4779163" y="0"/>
                        </a:cubicBezTo>
                        <a:cubicBezTo>
                          <a:pt x="4873407" y="-37574"/>
                          <a:pt x="4960226" y="59564"/>
                          <a:pt x="5058749" y="0"/>
                        </a:cubicBezTo>
                        <a:cubicBezTo>
                          <a:pt x="5141404" y="2812"/>
                          <a:pt x="5340820" y="-36161"/>
                          <a:pt x="5495601" y="0"/>
                        </a:cubicBezTo>
                        <a:cubicBezTo>
                          <a:pt x="5690899" y="-10093"/>
                          <a:pt x="5730957" y="30064"/>
                          <a:pt x="5932453" y="0"/>
                        </a:cubicBezTo>
                        <a:cubicBezTo>
                          <a:pt x="6108971" y="-28695"/>
                          <a:pt x="6271715" y="17864"/>
                          <a:pt x="6526573" y="0"/>
                        </a:cubicBezTo>
                        <a:cubicBezTo>
                          <a:pt x="6794420" y="-2680"/>
                          <a:pt x="6723645" y="25177"/>
                          <a:pt x="6806158" y="0"/>
                        </a:cubicBezTo>
                        <a:cubicBezTo>
                          <a:pt x="6910904" y="-34824"/>
                          <a:pt x="7033509" y="26629"/>
                          <a:pt x="7164377" y="0"/>
                        </a:cubicBezTo>
                        <a:cubicBezTo>
                          <a:pt x="7272167" y="-8569"/>
                          <a:pt x="7537478" y="56526"/>
                          <a:pt x="7863341" y="0"/>
                        </a:cubicBezTo>
                        <a:cubicBezTo>
                          <a:pt x="7893171" y="136280"/>
                          <a:pt x="7837292" y="175429"/>
                          <a:pt x="7863341" y="303767"/>
                        </a:cubicBezTo>
                        <a:cubicBezTo>
                          <a:pt x="7876448" y="433671"/>
                          <a:pt x="7862282" y="548787"/>
                          <a:pt x="7863341" y="646315"/>
                        </a:cubicBezTo>
                        <a:cubicBezTo>
                          <a:pt x="7692905" y="694688"/>
                          <a:pt x="7671469" y="604623"/>
                          <a:pt x="7505122" y="646315"/>
                        </a:cubicBezTo>
                        <a:cubicBezTo>
                          <a:pt x="7322622" y="659306"/>
                          <a:pt x="7399030" y="647032"/>
                          <a:pt x="7304170" y="646315"/>
                        </a:cubicBezTo>
                        <a:cubicBezTo>
                          <a:pt x="7182010" y="644206"/>
                          <a:pt x="6947685" y="625392"/>
                          <a:pt x="6788684" y="646315"/>
                        </a:cubicBezTo>
                        <a:cubicBezTo>
                          <a:pt x="6630922" y="694264"/>
                          <a:pt x="6556803" y="634688"/>
                          <a:pt x="6430465" y="646315"/>
                        </a:cubicBezTo>
                        <a:cubicBezTo>
                          <a:pt x="6339717" y="666096"/>
                          <a:pt x="6045801" y="637165"/>
                          <a:pt x="5836346" y="646315"/>
                        </a:cubicBezTo>
                        <a:cubicBezTo>
                          <a:pt x="5636287" y="713782"/>
                          <a:pt x="5494733" y="577655"/>
                          <a:pt x="5242227" y="646315"/>
                        </a:cubicBezTo>
                        <a:cubicBezTo>
                          <a:pt x="4993765" y="707321"/>
                          <a:pt x="5119925" y="618693"/>
                          <a:pt x="5041275" y="646315"/>
                        </a:cubicBezTo>
                        <a:cubicBezTo>
                          <a:pt x="4955918" y="687162"/>
                          <a:pt x="4915941" y="656647"/>
                          <a:pt x="4840323" y="646315"/>
                        </a:cubicBezTo>
                        <a:cubicBezTo>
                          <a:pt x="4773916" y="653178"/>
                          <a:pt x="4661933" y="641288"/>
                          <a:pt x="4560737" y="646315"/>
                        </a:cubicBezTo>
                        <a:cubicBezTo>
                          <a:pt x="4465666" y="687204"/>
                          <a:pt x="4243997" y="589015"/>
                          <a:pt x="4045252" y="646315"/>
                        </a:cubicBezTo>
                        <a:cubicBezTo>
                          <a:pt x="3776089" y="722755"/>
                          <a:pt x="3745620" y="573994"/>
                          <a:pt x="3529766" y="646315"/>
                        </a:cubicBezTo>
                        <a:cubicBezTo>
                          <a:pt x="3329532" y="664345"/>
                          <a:pt x="3175077" y="622985"/>
                          <a:pt x="3014280" y="646315"/>
                        </a:cubicBezTo>
                        <a:cubicBezTo>
                          <a:pt x="2871051" y="661485"/>
                          <a:pt x="2887937" y="640864"/>
                          <a:pt x="2813328" y="646315"/>
                        </a:cubicBezTo>
                        <a:cubicBezTo>
                          <a:pt x="2736324" y="655908"/>
                          <a:pt x="2466746" y="607830"/>
                          <a:pt x="2376476" y="646315"/>
                        </a:cubicBezTo>
                        <a:cubicBezTo>
                          <a:pt x="2279766" y="707601"/>
                          <a:pt x="2028598" y="548385"/>
                          <a:pt x="1782357" y="646315"/>
                        </a:cubicBezTo>
                        <a:cubicBezTo>
                          <a:pt x="1541434" y="710683"/>
                          <a:pt x="1394706" y="650909"/>
                          <a:pt x="1266871" y="646315"/>
                        </a:cubicBezTo>
                        <a:cubicBezTo>
                          <a:pt x="1035234" y="690190"/>
                          <a:pt x="926664" y="626446"/>
                          <a:pt x="751386" y="646315"/>
                        </a:cubicBezTo>
                        <a:cubicBezTo>
                          <a:pt x="606834" y="655946"/>
                          <a:pt x="171377" y="521383"/>
                          <a:pt x="0" y="646315"/>
                        </a:cubicBezTo>
                        <a:cubicBezTo>
                          <a:pt x="-22395" y="521308"/>
                          <a:pt x="11421" y="478308"/>
                          <a:pt x="0" y="329621"/>
                        </a:cubicBezTo>
                        <a:cubicBezTo>
                          <a:pt x="-9642" y="188523"/>
                          <a:pt x="24871" y="160291"/>
                          <a:pt x="0" y="0"/>
                        </a:cubicBezTo>
                        <a:close/>
                      </a:path>
                      <a:path w="7863341" h="646315" fill="none" stroke="0" extrusionOk="0">
                        <a:moveTo>
                          <a:pt x="0" y="0"/>
                        </a:moveTo>
                        <a:cubicBezTo>
                          <a:pt x="250466" y="-19260"/>
                          <a:pt x="402796" y="76287"/>
                          <a:pt x="594119" y="0"/>
                        </a:cubicBezTo>
                        <a:cubicBezTo>
                          <a:pt x="751871" y="-49263"/>
                          <a:pt x="978634" y="40787"/>
                          <a:pt x="1109604" y="0"/>
                        </a:cubicBezTo>
                        <a:cubicBezTo>
                          <a:pt x="1254723" y="-56947"/>
                          <a:pt x="1249512" y="14167"/>
                          <a:pt x="1310556" y="0"/>
                        </a:cubicBezTo>
                        <a:cubicBezTo>
                          <a:pt x="1387804" y="-24975"/>
                          <a:pt x="1462346" y="2530"/>
                          <a:pt x="1511508" y="0"/>
                        </a:cubicBezTo>
                        <a:cubicBezTo>
                          <a:pt x="1585146" y="-5410"/>
                          <a:pt x="1710291" y="-2668"/>
                          <a:pt x="1869727" y="0"/>
                        </a:cubicBezTo>
                        <a:cubicBezTo>
                          <a:pt x="2006650" y="633"/>
                          <a:pt x="2099106" y="23321"/>
                          <a:pt x="2306580" y="0"/>
                        </a:cubicBezTo>
                        <a:cubicBezTo>
                          <a:pt x="2514462" y="-40115"/>
                          <a:pt x="2725293" y="50483"/>
                          <a:pt x="2900699" y="0"/>
                        </a:cubicBezTo>
                        <a:cubicBezTo>
                          <a:pt x="3038450" y="-27140"/>
                          <a:pt x="3082249" y="13967"/>
                          <a:pt x="3180284" y="0"/>
                        </a:cubicBezTo>
                        <a:cubicBezTo>
                          <a:pt x="3269224" y="5318"/>
                          <a:pt x="3439436" y="42055"/>
                          <a:pt x="3695769" y="0"/>
                        </a:cubicBezTo>
                        <a:cubicBezTo>
                          <a:pt x="3944740" y="-63058"/>
                          <a:pt x="3902805" y="9031"/>
                          <a:pt x="3975355" y="0"/>
                        </a:cubicBezTo>
                        <a:cubicBezTo>
                          <a:pt x="4056313" y="-30001"/>
                          <a:pt x="4119608" y="24455"/>
                          <a:pt x="4176307" y="0"/>
                        </a:cubicBezTo>
                        <a:cubicBezTo>
                          <a:pt x="4214306" y="-68033"/>
                          <a:pt x="4565907" y="80980"/>
                          <a:pt x="4691793" y="0"/>
                        </a:cubicBezTo>
                        <a:cubicBezTo>
                          <a:pt x="4849384" y="-100676"/>
                          <a:pt x="5054807" y="46124"/>
                          <a:pt x="5285912" y="0"/>
                        </a:cubicBezTo>
                        <a:cubicBezTo>
                          <a:pt x="5585409" y="-25062"/>
                          <a:pt x="5467509" y="42228"/>
                          <a:pt x="5565498" y="0"/>
                        </a:cubicBezTo>
                        <a:cubicBezTo>
                          <a:pt x="5625788" y="-50050"/>
                          <a:pt x="5790128" y="38262"/>
                          <a:pt x="5923717" y="0"/>
                        </a:cubicBezTo>
                        <a:cubicBezTo>
                          <a:pt x="6091676" y="-34760"/>
                          <a:pt x="6034511" y="18211"/>
                          <a:pt x="6124669" y="0"/>
                        </a:cubicBezTo>
                        <a:cubicBezTo>
                          <a:pt x="6229799" y="-25148"/>
                          <a:pt x="6537994" y="62690"/>
                          <a:pt x="6718787" y="0"/>
                        </a:cubicBezTo>
                        <a:cubicBezTo>
                          <a:pt x="6886151" y="-28255"/>
                          <a:pt x="6958607" y="42486"/>
                          <a:pt x="7077007" y="0"/>
                        </a:cubicBezTo>
                        <a:cubicBezTo>
                          <a:pt x="7154072" y="-37574"/>
                          <a:pt x="7219855" y="31687"/>
                          <a:pt x="7356592" y="0"/>
                        </a:cubicBezTo>
                        <a:cubicBezTo>
                          <a:pt x="7458355" y="-52405"/>
                          <a:pt x="7732561" y="60048"/>
                          <a:pt x="7863341" y="0"/>
                        </a:cubicBezTo>
                        <a:cubicBezTo>
                          <a:pt x="7874446" y="121083"/>
                          <a:pt x="7817797" y="200379"/>
                          <a:pt x="7863341" y="316693"/>
                        </a:cubicBezTo>
                        <a:cubicBezTo>
                          <a:pt x="7897653" y="428732"/>
                          <a:pt x="7871760" y="561924"/>
                          <a:pt x="7863341" y="646315"/>
                        </a:cubicBezTo>
                        <a:cubicBezTo>
                          <a:pt x="7768500" y="690652"/>
                          <a:pt x="7454715" y="599625"/>
                          <a:pt x="7269221" y="646315"/>
                        </a:cubicBezTo>
                        <a:cubicBezTo>
                          <a:pt x="7076065" y="727498"/>
                          <a:pt x="6940111" y="579330"/>
                          <a:pt x="6675103" y="646315"/>
                        </a:cubicBezTo>
                        <a:cubicBezTo>
                          <a:pt x="6391854" y="700483"/>
                          <a:pt x="6524396" y="618635"/>
                          <a:pt x="6395517" y="646315"/>
                        </a:cubicBezTo>
                        <a:cubicBezTo>
                          <a:pt x="6270582" y="619625"/>
                          <a:pt x="5999517" y="567227"/>
                          <a:pt x="5801398" y="646315"/>
                        </a:cubicBezTo>
                        <a:cubicBezTo>
                          <a:pt x="5594882" y="720427"/>
                          <a:pt x="5482245" y="629659"/>
                          <a:pt x="5285912" y="646315"/>
                        </a:cubicBezTo>
                        <a:cubicBezTo>
                          <a:pt x="5102371" y="716058"/>
                          <a:pt x="4885740" y="569052"/>
                          <a:pt x="4691793" y="646315"/>
                        </a:cubicBezTo>
                        <a:cubicBezTo>
                          <a:pt x="4455700" y="701320"/>
                          <a:pt x="4352308" y="660084"/>
                          <a:pt x="4097674" y="646315"/>
                        </a:cubicBezTo>
                        <a:cubicBezTo>
                          <a:pt x="3843387" y="652279"/>
                          <a:pt x="3859719" y="609882"/>
                          <a:pt x="3660822" y="646315"/>
                        </a:cubicBezTo>
                        <a:cubicBezTo>
                          <a:pt x="3452292" y="670980"/>
                          <a:pt x="3333948" y="672754"/>
                          <a:pt x="3145336" y="646315"/>
                        </a:cubicBezTo>
                        <a:cubicBezTo>
                          <a:pt x="2980278" y="661041"/>
                          <a:pt x="2979015" y="631715"/>
                          <a:pt x="2865750" y="646315"/>
                        </a:cubicBezTo>
                        <a:cubicBezTo>
                          <a:pt x="2757602" y="651230"/>
                          <a:pt x="2637984" y="659116"/>
                          <a:pt x="2507532" y="646315"/>
                        </a:cubicBezTo>
                        <a:cubicBezTo>
                          <a:pt x="2388999" y="659536"/>
                          <a:pt x="2176646" y="585414"/>
                          <a:pt x="1992046" y="646315"/>
                        </a:cubicBezTo>
                        <a:cubicBezTo>
                          <a:pt x="1790219" y="735520"/>
                          <a:pt x="1805344" y="611268"/>
                          <a:pt x="1633827" y="646315"/>
                        </a:cubicBezTo>
                        <a:cubicBezTo>
                          <a:pt x="1475486" y="666724"/>
                          <a:pt x="1280442" y="601195"/>
                          <a:pt x="1118341" y="646315"/>
                        </a:cubicBezTo>
                        <a:cubicBezTo>
                          <a:pt x="953400" y="686397"/>
                          <a:pt x="875275" y="581149"/>
                          <a:pt x="681489" y="646315"/>
                        </a:cubicBezTo>
                        <a:cubicBezTo>
                          <a:pt x="535683" y="691888"/>
                          <a:pt x="560698" y="619358"/>
                          <a:pt x="480537" y="646315"/>
                        </a:cubicBezTo>
                        <a:cubicBezTo>
                          <a:pt x="407492" y="712264"/>
                          <a:pt x="229290" y="598016"/>
                          <a:pt x="0" y="646315"/>
                        </a:cubicBezTo>
                        <a:cubicBezTo>
                          <a:pt x="-6420" y="567577"/>
                          <a:pt x="12233" y="460336"/>
                          <a:pt x="0" y="323158"/>
                        </a:cubicBezTo>
                        <a:cubicBezTo>
                          <a:pt x="-10787" y="167874"/>
                          <a:pt x="32349" y="985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91424" tIns="45712" rIns="91424" bIns="4571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rông</a:t>
            </a:r>
            <a:r>
              <a:rPr lang="en-US" altLang="en-US" sz="3600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3600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Nguyên</a:t>
            </a:r>
            <a:endParaRPr lang="en-US" sz="3200" b="1" dirty="0">
              <a:solidFill>
                <a:srgbClr val="C00000"/>
              </a:solidFill>
              <a:latin typeface="SVN-The Voice Heavy" panose="02040603050506020204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4518" y="225321"/>
            <a:ext cx="1237405" cy="11695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DB79A4C-7951-4E72-91F9-C072A53CF9DE}"/>
              </a:ext>
            </a:extLst>
          </p:cNvPr>
          <p:cNvGrpSpPr/>
          <p:nvPr/>
        </p:nvGrpSpPr>
        <p:grpSpPr>
          <a:xfrm>
            <a:off x="-214518" y="2411361"/>
            <a:ext cx="2966129" cy="2748812"/>
            <a:chOff x="3142771" y="1965784"/>
            <a:chExt cx="4281162" cy="4547946"/>
          </a:xfrm>
        </p:grpSpPr>
        <p:pic>
          <p:nvPicPr>
            <p:cNvPr id="16" name="图片 22">
              <a:extLst>
                <a:ext uri="{FF2B5EF4-FFF2-40B4-BE49-F238E27FC236}">
                  <a16:creationId xmlns:a16="http://schemas.microsoft.com/office/drawing/2014/main" id="{03B02056-1D1F-4CC4-A27E-5D283A4F5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8943" y="1965784"/>
              <a:ext cx="1766820" cy="838735"/>
            </a:xfrm>
            <a:prstGeom prst="rect">
              <a:avLst/>
            </a:prstGeom>
          </p:spPr>
        </p:pic>
        <p:pic>
          <p:nvPicPr>
            <p:cNvPr id="17" name="图片 27">
              <a:extLst>
                <a:ext uri="{FF2B5EF4-FFF2-40B4-BE49-F238E27FC236}">
                  <a16:creationId xmlns:a16="http://schemas.microsoft.com/office/drawing/2014/main" id="{A657A40F-8FCB-4BF3-AE5E-EAA5799A0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771" y="2592639"/>
              <a:ext cx="4281162" cy="3521249"/>
            </a:xfrm>
            <a:prstGeom prst="rect">
              <a:avLst/>
            </a:prstGeom>
          </p:spPr>
        </p:pic>
        <p:pic>
          <p:nvPicPr>
            <p:cNvPr id="21" name="图片 28">
              <a:extLst>
                <a:ext uri="{FF2B5EF4-FFF2-40B4-BE49-F238E27FC236}">
                  <a16:creationId xmlns:a16="http://schemas.microsoft.com/office/drawing/2014/main" id="{51687451-09B3-4199-9C3F-E20C9A6D2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441" y="5008498"/>
              <a:ext cx="1012072" cy="1505232"/>
            </a:xfrm>
            <a:prstGeom prst="rect">
              <a:avLst/>
            </a:prstGeom>
          </p:spPr>
        </p:pic>
        <p:pic>
          <p:nvPicPr>
            <p:cNvPr id="22" name="图片 29">
              <a:extLst>
                <a:ext uri="{FF2B5EF4-FFF2-40B4-BE49-F238E27FC236}">
                  <a16:creationId xmlns:a16="http://schemas.microsoft.com/office/drawing/2014/main" id="{43BC70A4-4ACB-4041-AF17-6C82B35D6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342" y="3855134"/>
              <a:ext cx="1219558" cy="898739"/>
            </a:xfrm>
            <a:prstGeom prst="rect">
              <a:avLst/>
            </a:prstGeom>
          </p:spPr>
        </p:pic>
      </p:grpSp>
      <p:pic>
        <p:nvPicPr>
          <p:cNvPr id="18" name="Picture 10" descr="0058">
            <a:extLst>
              <a:ext uri="{FF2B5EF4-FFF2-40B4-BE49-F238E27FC236}">
                <a16:creationId xmlns:a16="http://schemas.microsoft.com/office/drawing/2014/main" id="{C801F22D-98FF-AC75-7CAA-277AD0D33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00" y="871950"/>
            <a:ext cx="4270006" cy="4189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F0785B3-67B1-43CC-8F24-47A4F90338D8}"/>
              </a:ext>
            </a:extLst>
          </p:cNvPr>
          <p:cNvGrpSpPr/>
          <p:nvPr/>
        </p:nvGrpSpPr>
        <p:grpSpPr>
          <a:xfrm>
            <a:off x="-1579027" y="-1293725"/>
            <a:ext cx="7511994" cy="8067867"/>
            <a:chOff x="3209261" y="-75262"/>
            <a:chExt cx="7638797" cy="66269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3D39E05-ED51-4603-9F21-CFDDBD6B3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072629" y="-75262"/>
              <a:ext cx="6775429" cy="662694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BD6B75F-5451-41AF-ABFD-3C5F715FA322}"/>
                </a:ext>
              </a:extLst>
            </p:cNvPr>
            <p:cNvSpPr txBox="1"/>
            <p:nvPr/>
          </p:nvSpPr>
          <p:spPr>
            <a:xfrm>
              <a:off x="3209261" y="2125670"/>
              <a:ext cx="3954838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 Box 28">
            <a:extLst>
              <a:ext uri="{FF2B5EF4-FFF2-40B4-BE49-F238E27FC236}">
                <a16:creationId xmlns:a16="http://schemas.microsoft.com/office/drawing/2014/main" id="{1641552A-9BEA-9E79-C013-C27BF9F74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220" y="1583831"/>
            <a:ext cx="364802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latin typeface="UTM Avo" panose="02040603050506020204" pitchFamily="18" charset="0"/>
              </a:rPr>
              <a:t>- </a:t>
            </a:r>
            <a:r>
              <a:rPr lang="en-US" altLang="en-US" sz="2800" dirty="0" err="1">
                <a:latin typeface="UTM Avo" panose="02040603050506020204" pitchFamily="18" charset="0"/>
              </a:rPr>
              <a:t>Mô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tả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đặc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điểm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nổi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bật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của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nhà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rông</a:t>
            </a:r>
            <a:r>
              <a:rPr lang="en-US" altLang="en-US" sz="2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0" name="Text Box 29">
            <a:extLst>
              <a:ext uri="{FF2B5EF4-FFF2-40B4-BE49-F238E27FC236}">
                <a16:creationId xmlns:a16="http://schemas.microsoft.com/office/drawing/2014/main" id="{B99677B2-A370-23F1-1FF1-74D6A28F3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600" y="3021769"/>
            <a:ext cx="364802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dirty="0">
                <a:latin typeface="UTM Avo" panose="02040603050506020204" pitchFamily="18" charset="0"/>
              </a:rPr>
              <a:t>- </a:t>
            </a:r>
            <a:r>
              <a:rPr lang="en-US" altLang="en-US" sz="2800" dirty="0" err="1">
                <a:latin typeface="UTM Avo" panose="02040603050506020204" pitchFamily="18" charset="0"/>
              </a:rPr>
              <a:t>Nhà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rông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dùng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để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làm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gì</a:t>
            </a:r>
            <a:r>
              <a:rPr lang="en-US" altLang="en-US" sz="2800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357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7D7BA-F38F-2150-6EB1-0E5888898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2" descr="images (4)">
            <a:extLst>
              <a:ext uri="{FF2B5EF4-FFF2-40B4-BE49-F238E27FC236}">
                <a16:creationId xmlns:a16="http://schemas.microsoft.com/office/drawing/2014/main" id="{8DEEAAD2-28AB-DD55-C2CA-783D3C49E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23" y="2681876"/>
            <a:ext cx="2400083" cy="2461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images (5)">
            <a:extLst>
              <a:ext uri="{FF2B5EF4-FFF2-40B4-BE49-F238E27FC236}">
                <a16:creationId xmlns:a16="http://schemas.microsoft.com/office/drawing/2014/main" id="{3125D2D5-7D48-B4E7-D71A-ED91DBF03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999" y="2471116"/>
            <a:ext cx="2237258" cy="2451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0058">
            <a:extLst>
              <a:ext uri="{FF2B5EF4-FFF2-40B4-BE49-F238E27FC236}">
                <a16:creationId xmlns:a16="http://schemas.microsoft.com/office/drawing/2014/main" id="{2098E186-67BF-411C-F30A-9A90F5424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72" y="21360"/>
            <a:ext cx="2521883" cy="2523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5F2FA34F-428B-0BE1-8F4F-F7DE3C2BA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9" y="19748"/>
            <a:ext cx="3064210" cy="2451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FC0C79E-24D5-36BA-DF19-012484963AC1}"/>
              </a:ext>
            </a:extLst>
          </p:cNvPr>
          <p:cNvGrpSpPr/>
          <p:nvPr/>
        </p:nvGrpSpPr>
        <p:grpSpPr>
          <a:xfrm>
            <a:off x="4646250" y="-91440"/>
            <a:ext cx="5123505" cy="7084754"/>
            <a:chOff x="3209261" y="-160793"/>
            <a:chExt cx="8107717" cy="66269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C9D4F9-6FC5-487D-F964-1B9C329C4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850852" y="-160793"/>
              <a:ext cx="7466126" cy="662694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DF15AC-FDD4-D807-5D55-B4797EBD524D}"/>
                </a:ext>
              </a:extLst>
            </p:cNvPr>
            <p:cNvSpPr txBox="1"/>
            <p:nvPr/>
          </p:nvSpPr>
          <p:spPr>
            <a:xfrm>
              <a:off x="3209261" y="2125670"/>
              <a:ext cx="3954838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DCDC3F0-FF57-C738-022E-6FE5DD9F61D2}"/>
              </a:ext>
            </a:extLst>
          </p:cNvPr>
          <p:cNvSpPr txBox="1"/>
          <p:nvPr/>
        </p:nvSpPr>
        <p:spPr>
          <a:xfrm>
            <a:off x="5895839" y="2681876"/>
            <a:ext cx="31342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latin typeface="UTM Avo" panose="02040603050506020204" pitchFamily="18" charset="0"/>
              </a:rPr>
              <a:t>Mái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cao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mỗi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1800" dirty="0" err="1">
                <a:latin typeface="UTM Avo" panose="02040603050506020204" pitchFamily="18" charset="0"/>
              </a:rPr>
              <a:t>ngôi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lại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có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một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đặc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điểm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trang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trí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riêng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  <a:p>
            <a:pPr algn="ctr"/>
            <a:r>
              <a:rPr lang="en-US" sz="1800" dirty="0" err="1">
                <a:latin typeface="UTM Avo" panose="02040603050506020204" pitchFamily="18" charset="0"/>
              </a:rPr>
              <a:t>Nhà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Rông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càng</a:t>
            </a:r>
            <a:r>
              <a:rPr lang="en-US" sz="1800" dirty="0">
                <a:latin typeface="UTM Avo" panose="02040603050506020204" pitchFamily="18" charset="0"/>
              </a:rPr>
              <a:t> to </a:t>
            </a:r>
            <a:r>
              <a:rPr lang="en-US" sz="1800" dirty="0" err="1">
                <a:latin typeface="UTM Avo" panose="02040603050506020204" pitchFamily="18" charset="0"/>
              </a:rPr>
              <a:t>chứng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tỏ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buôn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làng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càng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giàu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có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thịnh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vượng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0197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4C4DC-1C47-4FB5-D04A-A8EF8DC08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EB394C-AEA1-E118-F7B3-8B6C620F8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97" y="190704"/>
            <a:ext cx="4392887" cy="30325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7634E5-C873-1FA8-F0D3-580867DCD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697" y="621251"/>
            <a:ext cx="4120054" cy="3092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E0893AB5-4234-5F47-4F7B-D4DCBA3727A2}"/>
              </a:ext>
            </a:extLst>
          </p:cNvPr>
          <p:cNvSpPr txBox="1"/>
          <p:nvPr/>
        </p:nvSpPr>
        <p:spPr>
          <a:xfrm>
            <a:off x="2025251" y="3937133"/>
            <a:ext cx="5093497" cy="1015663"/>
          </a:xfrm>
          <a:custGeom>
            <a:avLst/>
            <a:gdLst>
              <a:gd name="connsiteX0" fmla="*/ 0 w 5581650"/>
              <a:gd name="connsiteY0" fmla="*/ 0 h 707886"/>
              <a:gd name="connsiteX1" fmla="*/ 390716 w 5581650"/>
              <a:gd name="connsiteY1" fmla="*/ 0 h 707886"/>
              <a:gd name="connsiteX2" fmla="*/ 1004697 w 5581650"/>
              <a:gd name="connsiteY2" fmla="*/ 0 h 707886"/>
              <a:gd name="connsiteX3" fmla="*/ 1451229 w 5581650"/>
              <a:gd name="connsiteY3" fmla="*/ 0 h 707886"/>
              <a:gd name="connsiteX4" fmla="*/ 2121027 w 5581650"/>
              <a:gd name="connsiteY4" fmla="*/ 0 h 707886"/>
              <a:gd name="connsiteX5" fmla="*/ 2679192 w 5581650"/>
              <a:gd name="connsiteY5" fmla="*/ 0 h 707886"/>
              <a:gd name="connsiteX6" fmla="*/ 3181540 w 5581650"/>
              <a:gd name="connsiteY6" fmla="*/ 0 h 707886"/>
              <a:gd name="connsiteX7" fmla="*/ 3851338 w 5581650"/>
              <a:gd name="connsiteY7" fmla="*/ 0 h 707886"/>
              <a:gd name="connsiteX8" fmla="*/ 4409504 w 5581650"/>
              <a:gd name="connsiteY8" fmla="*/ 0 h 707886"/>
              <a:gd name="connsiteX9" fmla="*/ 5079302 w 5581650"/>
              <a:gd name="connsiteY9" fmla="*/ 0 h 707886"/>
              <a:gd name="connsiteX10" fmla="*/ 5581650 w 5581650"/>
              <a:gd name="connsiteY10" fmla="*/ 0 h 707886"/>
              <a:gd name="connsiteX11" fmla="*/ 5581650 w 5581650"/>
              <a:gd name="connsiteY11" fmla="*/ 346864 h 707886"/>
              <a:gd name="connsiteX12" fmla="*/ 5581650 w 5581650"/>
              <a:gd name="connsiteY12" fmla="*/ 707886 h 707886"/>
              <a:gd name="connsiteX13" fmla="*/ 5023485 w 5581650"/>
              <a:gd name="connsiteY13" fmla="*/ 707886 h 707886"/>
              <a:gd name="connsiteX14" fmla="*/ 4465320 w 5581650"/>
              <a:gd name="connsiteY14" fmla="*/ 707886 h 707886"/>
              <a:gd name="connsiteX15" fmla="*/ 3907155 w 5581650"/>
              <a:gd name="connsiteY15" fmla="*/ 707886 h 707886"/>
              <a:gd name="connsiteX16" fmla="*/ 3237357 w 5581650"/>
              <a:gd name="connsiteY16" fmla="*/ 707886 h 707886"/>
              <a:gd name="connsiteX17" fmla="*/ 2735009 w 5581650"/>
              <a:gd name="connsiteY17" fmla="*/ 707886 h 707886"/>
              <a:gd name="connsiteX18" fmla="*/ 2288477 w 5581650"/>
              <a:gd name="connsiteY18" fmla="*/ 707886 h 707886"/>
              <a:gd name="connsiteX19" fmla="*/ 1897761 w 5581650"/>
              <a:gd name="connsiteY19" fmla="*/ 707886 h 707886"/>
              <a:gd name="connsiteX20" fmla="*/ 1395413 w 5581650"/>
              <a:gd name="connsiteY20" fmla="*/ 707886 h 707886"/>
              <a:gd name="connsiteX21" fmla="*/ 837248 w 5581650"/>
              <a:gd name="connsiteY21" fmla="*/ 707886 h 707886"/>
              <a:gd name="connsiteX22" fmla="*/ 0 w 5581650"/>
              <a:gd name="connsiteY22" fmla="*/ 707886 h 707886"/>
              <a:gd name="connsiteX23" fmla="*/ 0 w 5581650"/>
              <a:gd name="connsiteY23" fmla="*/ 353943 h 707886"/>
              <a:gd name="connsiteX24" fmla="*/ 0 w 5581650"/>
              <a:gd name="connsiteY2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81650" h="707886" fill="none" extrusionOk="0">
                <a:moveTo>
                  <a:pt x="0" y="0"/>
                </a:moveTo>
                <a:cubicBezTo>
                  <a:pt x="180299" y="-13482"/>
                  <a:pt x="266346" y="24742"/>
                  <a:pt x="390716" y="0"/>
                </a:cubicBezTo>
                <a:cubicBezTo>
                  <a:pt x="515086" y="-24742"/>
                  <a:pt x="796729" y="52228"/>
                  <a:pt x="1004697" y="0"/>
                </a:cubicBezTo>
                <a:cubicBezTo>
                  <a:pt x="1212665" y="-52228"/>
                  <a:pt x="1255050" y="13521"/>
                  <a:pt x="1451229" y="0"/>
                </a:cubicBezTo>
                <a:cubicBezTo>
                  <a:pt x="1647408" y="-13521"/>
                  <a:pt x="1858206" y="15440"/>
                  <a:pt x="2121027" y="0"/>
                </a:cubicBezTo>
                <a:cubicBezTo>
                  <a:pt x="2383848" y="-15440"/>
                  <a:pt x="2470673" y="30237"/>
                  <a:pt x="2679192" y="0"/>
                </a:cubicBezTo>
                <a:cubicBezTo>
                  <a:pt x="2887711" y="-30237"/>
                  <a:pt x="3006513" y="44985"/>
                  <a:pt x="3181540" y="0"/>
                </a:cubicBezTo>
                <a:cubicBezTo>
                  <a:pt x="3356567" y="-44985"/>
                  <a:pt x="3576591" y="1550"/>
                  <a:pt x="3851338" y="0"/>
                </a:cubicBezTo>
                <a:cubicBezTo>
                  <a:pt x="4126085" y="-1550"/>
                  <a:pt x="4240515" y="61117"/>
                  <a:pt x="4409504" y="0"/>
                </a:cubicBezTo>
                <a:cubicBezTo>
                  <a:pt x="4578493" y="-61117"/>
                  <a:pt x="4804419" y="19700"/>
                  <a:pt x="5079302" y="0"/>
                </a:cubicBezTo>
                <a:cubicBezTo>
                  <a:pt x="5354185" y="-19700"/>
                  <a:pt x="5401882" y="11756"/>
                  <a:pt x="5581650" y="0"/>
                </a:cubicBezTo>
                <a:cubicBezTo>
                  <a:pt x="5603593" y="169836"/>
                  <a:pt x="5547225" y="203112"/>
                  <a:pt x="5581650" y="346864"/>
                </a:cubicBezTo>
                <a:cubicBezTo>
                  <a:pt x="5616075" y="490616"/>
                  <a:pt x="5538547" y="542472"/>
                  <a:pt x="5581650" y="707886"/>
                </a:cubicBezTo>
                <a:cubicBezTo>
                  <a:pt x="5382054" y="768468"/>
                  <a:pt x="5224512" y="650552"/>
                  <a:pt x="5023485" y="707886"/>
                </a:cubicBezTo>
                <a:cubicBezTo>
                  <a:pt x="4822459" y="765220"/>
                  <a:pt x="4706787" y="643174"/>
                  <a:pt x="4465320" y="707886"/>
                </a:cubicBezTo>
                <a:cubicBezTo>
                  <a:pt x="4223854" y="772598"/>
                  <a:pt x="4068303" y="647553"/>
                  <a:pt x="3907155" y="707886"/>
                </a:cubicBezTo>
                <a:cubicBezTo>
                  <a:pt x="3746008" y="768219"/>
                  <a:pt x="3534885" y="640069"/>
                  <a:pt x="3237357" y="707886"/>
                </a:cubicBezTo>
                <a:cubicBezTo>
                  <a:pt x="2939829" y="775703"/>
                  <a:pt x="2912520" y="706546"/>
                  <a:pt x="2735009" y="707886"/>
                </a:cubicBezTo>
                <a:cubicBezTo>
                  <a:pt x="2557498" y="709226"/>
                  <a:pt x="2467019" y="692714"/>
                  <a:pt x="2288477" y="707886"/>
                </a:cubicBezTo>
                <a:cubicBezTo>
                  <a:pt x="2109935" y="723058"/>
                  <a:pt x="2055637" y="677387"/>
                  <a:pt x="1897761" y="707886"/>
                </a:cubicBezTo>
                <a:cubicBezTo>
                  <a:pt x="1739885" y="738385"/>
                  <a:pt x="1561990" y="700709"/>
                  <a:pt x="1395413" y="707886"/>
                </a:cubicBezTo>
                <a:cubicBezTo>
                  <a:pt x="1228836" y="715063"/>
                  <a:pt x="1016379" y="691045"/>
                  <a:pt x="837248" y="707886"/>
                </a:cubicBezTo>
                <a:cubicBezTo>
                  <a:pt x="658117" y="724727"/>
                  <a:pt x="202853" y="669567"/>
                  <a:pt x="0" y="707886"/>
                </a:cubicBezTo>
                <a:cubicBezTo>
                  <a:pt x="-8936" y="581344"/>
                  <a:pt x="11335" y="439426"/>
                  <a:pt x="0" y="353943"/>
                </a:cubicBezTo>
                <a:cubicBezTo>
                  <a:pt x="-11335" y="268460"/>
                  <a:pt x="11352" y="120002"/>
                  <a:pt x="0" y="0"/>
                </a:cubicBezTo>
                <a:close/>
              </a:path>
              <a:path w="5581650" h="707886" stroke="0" extrusionOk="0">
                <a:moveTo>
                  <a:pt x="0" y="0"/>
                </a:moveTo>
                <a:cubicBezTo>
                  <a:pt x="244859" y="-14381"/>
                  <a:pt x="446490" y="61433"/>
                  <a:pt x="558165" y="0"/>
                </a:cubicBezTo>
                <a:cubicBezTo>
                  <a:pt x="669840" y="-61433"/>
                  <a:pt x="873614" y="45085"/>
                  <a:pt x="1060514" y="0"/>
                </a:cubicBezTo>
                <a:cubicBezTo>
                  <a:pt x="1247414" y="-45085"/>
                  <a:pt x="1378479" y="2697"/>
                  <a:pt x="1674495" y="0"/>
                </a:cubicBezTo>
                <a:cubicBezTo>
                  <a:pt x="1970511" y="-2697"/>
                  <a:pt x="1947868" y="14594"/>
                  <a:pt x="2065211" y="0"/>
                </a:cubicBezTo>
                <a:cubicBezTo>
                  <a:pt x="2182554" y="-14594"/>
                  <a:pt x="2585324" y="8074"/>
                  <a:pt x="2735009" y="0"/>
                </a:cubicBezTo>
                <a:cubicBezTo>
                  <a:pt x="2884694" y="-8074"/>
                  <a:pt x="3053517" y="47769"/>
                  <a:pt x="3181540" y="0"/>
                </a:cubicBezTo>
                <a:cubicBezTo>
                  <a:pt x="3309563" y="-47769"/>
                  <a:pt x="3556206" y="34856"/>
                  <a:pt x="3851338" y="0"/>
                </a:cubicBezTo>
                <a:cubicBezTo>
                  <a:pt x="4146470" y="-34856"/>
                  <a:pt x="4246599" y="31132"/>
                  <a:pt x="4465320" y="0"/>
                </a:cubicBezTo>
                <a:cubicBezTo>
                  <a:pt x="4684041" y="-31132"/>
                  <a:pt x="4703069" y="23907"/>
                  <a:pt x="4856035" y="0"/>
                </a:cubicBezTo>
                <a:cubicBezTo>
                  <a:pt x="5009002" y="-23907"/>
                  <a:pt x="5417157" y="27652"/>
                  <a:pt x="5581650" y="0"/>
                </a:cubicBezTo>
                <a:cubicBezTo>
                  <a:pt x="5613972" y="147809"/>
                  <a:pt x="5566934" y="174791"/>
                  <a:pt x="5581650" y="339785"/>
                </a:cubicBezTo>
                <a:cubicBezTo>
                  <a:pt x="5596366" y="504780"/>
                  <a:pt x="5538786" y="550502"/>
                  <a:pt x="5581650" y="707886"/>
                </a:cubicBezTo>
                <a:cubicBezTo>
                  <a:pt x="5341166" y="753406"/>
                  <a:pt x="5203085" y="672098"/>
                  <a:pt x="4967669" y="707886"/>
                </a:cubicBezTo>
                <a:cubicBezTo>
                  <a:pt x="4732253" y="743674"/>
                  <a:pt x="4608013" y="688363"/>
                  <a:pt x="4465320" y="707886"/>
                </a:cubicBezTo>
                <a:cubicBezTo>
                  <a:pt x="4322627" y="727409"/>
                  <a:pt x="4102403" y="668794"/>
                  <a:pt x="3907155" y="707886"/>
                </a:cubicBezTo>
                <a:cubicBezTo>
                  <a:pt x="3711908" y="746978"/>
                  <a:pt x="3543784" y="650100"/>
                  <a:pt x="3348990" y="707886"/>
                </a:cubicBezTo>
                <a:cubicBezTo>
                  <a:pt x="3154196" y="765672"/>
                  <a:pt x="3060830" y="675436"/>
                  <a:pt x="2902458" y="707886"/>
                </a:cubicBezTo>
                <a:cubicBezTo>
                  <a:pt x="2744086" y="740336"/>
                  <a:pt x="2392709" y="674371"/>
                  <a:pt x="2232660" y="707886"/>
                </a:cubicBezTo>
                <a:cubicBezTo>
                  <a:pt x="2072611" y="741401"/>
                  <a:pt x="1947329" y="671082"/>
                  <a:pt x="1730311" y="707886"/>
                </a:cubicBezTo>
                <a:cubicBezTo>
                  <a:pt x="1513293" y="744690"/>
                  <a:pt x="1340505" y="662357"/>
                  <a:pt x="1227963" y="707886"/>
                </a:cubicBezTo>
                <a:cubicBezTo>
                  <a:pt x="1115421" y="753415"/>
                  <a:pt x="905193" y="684274"/>
                  <a:pt x="669798" y="707886"/>
                </a:cubicBezTo>
                <a:cubicBezTo>
                  <a:pt x="434404" y="731498"/>
                  <a:pt x="156237" y="636968"/>
                  <a:pt x="0" y="707886"/>
                </a:cubicBezTo>
                <a:cubicBezTo>
                  <a:pt x="-38141" y="571107"/>
                  <a:pt x="16019" y="486095"/>
                  <a:pt x="0" y="346864"/>
                </a:cubicBezTo>
                <a:cubicBezTo>
                  <a:pt x="-16019" y="207633"/>
                  <a:pt x="2401" y="72302"/>
                  <a:pt x="0" y="0"/>
                </a:cubicBezTo>
                <a:close/>
              </a:path>
            </a:pathLst>
          </a:custGeom>
          <a:ln w="3810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835293155">
                  <a:custGeom>
                    <a:avLst/>
                    <a:gdLst>
                      <a:gd name="connsiteX0" fmla="*/ 0 w 5093497"/>
                      <a:gd name="connsiteY0" fmla="*/ 0 h 1015663"/>
                      <a:gd name="connsiteX1" fmla="*/ 356545 w 5093497"/>
                      <a:gd name="connsiteY1" fmla="*/ 0 h 1015663"/>
                      <a:gd name="connsiteX2" fmla="*/ 916829 w 5093497"/>
                      <a:gd name="connsiteY2" fmla="*/ 0 h 1015663"/>
                      <a:gd name="connsiteX3" fmla="*/ 1324309 w 5093497"/>
                      <a:gd name="connsiteY3" fmla="*/ 0 h 1015663"/>
                      <a:gd name="connsiteX4" fmla="*/ 1935528 w 5093497"/>
                      <a:gd name="connsiteY4" fmla="*/ 0 h 1015663"/>
                      <a:gd name="connsiteX5" fmla="*/ 2444878 w 5093497"/>
                      <a:gd name="connsiteY5" fmla="*/ 0 h 1015663"/>
                      <a:gd name="connsiteX6" fmla="*/ 2903292 w 5093497"/>
                      <a:gd name="connsiteY6" fmla="*/ 0 h 1015663"/>
                      <a:gd name="connsiteX7" fmla="*/ 3514512 w 5093497"/>
                      <a:gd name="connsiteY7" fmla="*/ 0 h 1015663"/>
                      <a:gd name="connsiteX8" fmla="*/ 4023863 w 5093497"/>
                      <a:gd name="connsiteY8" fmla="*/ 0 h 1015663"/>
                      <a:gd name="connsiteX9" fmla="*/ 4635082 w 5093497"/>
                      <a:gd name="connsiteY9" fmla="*/ 0 h 1015663"/>
                      <a:gd name="connsiteX10" fmla="*/ 5093497 w 5093497"/>
                      <a:gd name="connsiteY10" fmla="*/ 0 h 1015663"/>
                      <a:gd name="connsiteX11" fmla="*/ 5093497 w 5093497"/>
                      <a:gd name="connsiteY11" fmla="*/ 497674 h 1015663"/>
                      <a:gd name="connsiteX12" fmla="*/ 5093497 w 5093497"/>
                      <a:gd name="connsiteY12" fmla="*/ 1015663 h 1015663"/>
                      <a:gd name="connsiteX13" fmla="*/ 4584147 w 5093497"/>
                      <a:gd name="connsiteY13" fmla="*/ 1015663 h 1015663"/>
                      <a:gd name="connsiteX14" fmla="*/ 4074797 w 5093497"/>
                      <a:gd name="connsiteY14" fmla="*/ 1015663 h 1015663"/>
                      <a:gd name="connsiteX15" fmla="*/ 3565447 w 5093497"/>
                      <a:gd name="connsiteY15" fmla="*/ 1015663 h 1015663"/>
                      <a:gd name="connsiteX16" fmla="*/ 2954228 w 5093497"/>
                      <a:gd name="connsiteY16" fmla="*/ 1015663 h 1015663"/>
                      <a:gd name="connsiteX17" fmla="*/ 2495813 w 5093497"/>
                      <a:gd name="connsiteY17" fmla="*/ 1015663 h 1015663"/>
                      <a:gd name="connsiteX18" fmla="*/ 2088334 w 5093497"/>
                      <a:gd name="connsiteY18" fmla="*/ 1015663 h 1015663"/>
                      <a:gd name="connsiteX19" fmla="*/ 1731788 w 5093497"/>
                      <a:gd name="connsiteY19" fmla="*/ 1015663 h 1015663"/>
                      <a:gd name="connsiteX20" fmla="*/ 1273374 w 5093497"/>
                      <a:gd name="connsiteY20" fmla="*/ 1015663 h 1015663"/>
                      <a:gd name="connsiteX21" fmla="*/ 764025 w 5093497"/>
                      <a:gd name="connsiteY21" fmla="*/ 1015663 h 1015663"/>
                      <a:gd name="connsiteX22" fmla="*/ 0 w 5093497"/>
                      <a:gd name="connsiteY22" fmla="*/ 1015663 h 1015663"/>
                      <a:gd name="connsiteX23" fmla="*/ 0 w 5093497"/>
                      <a:gd name="connsiteY23" fmla="*/ 507831 h 1015663"/>
                      <a:gd name="connsiteX24" fmla="*/ 0 w 5093497"/>
                      <a:gd name="connsiteY24" fmla="*/ 0 h 1015663"/>
                      <a:gd name="connsiteX0" fmla="*/ 0 w 5093497"/>
                      <a:gd name="connsiteY0" fmla="*/ 0 h 1015663"/>
                      <a:gd name="connsiteX1" fmla="*/ 509349 w 5093497"/>
                      <a:gd name="connsiteY1" fmla="*/ 0 h 1015663"/>
                      <a:gd name="connsiteX2" fmla="*/ 967764 w 5093497"/>
                      <a:gd name="connsiteY2" fmla="*/ 0 h 1015663"/>
                      <a:gd name="connsiteX3" fmla="*/ 1528049 w 5093497"/>
                      <a:gd name="connsiteY3" fmla="*/ 0 h 1015663"/>
                      <a:gd name="connsiteX4" fmla="*/ 1884594 w 5093497"/>
                      <a:gd name="connsiteY4" fmla="*/ 0 h 1015663"/>
                      <a:gd name="connsiteX5" fmla="*/ 2495813 w 5093497"/>
                      <a:gd name="connsiteY5" fmla="*/ 0 h 1015663"/>
                      <a:gd name="connsiteX6" fmla="*/ 2903292 w 5093497"/>
                      <a:gd name="connsiteY6" fmla="*/ 0 h 1015663"/>
                      <a:gd name="connsiteX7" fmla="*/ 3514512 w 5093497"/>
                      <a:gd name="connsiteY7" fmla="*/ 0 h 1015663"/>
                      <a:gd name="connsiteX8" fmla="*/ 4074797 w 5093497"/>
                      <a:gd name="connsiteY8" fmla="*/ 0 h 1015663"/>
                      <a:gd name="connsiteX9" fmla="*/ 4431341 w 5093497"/>
                      <a:gd name="connsiteY9" fmla="*/ 0 h 1015663"/>
                      <a:gd name="connsiteX10" fmla="*/ 5093497 w 5093497"/>
                      <a:gd name="connsiteY10" fmla="*/ 0 h 1015663"/>
                      <a:gd name="connsiteX11" fmla="*/ 5093497 w 5093497"/>
                      <a:gd name="connsiteY11" fmla="*/ 487517 h 1015663"/>
                      <a:gd name="connsiteX12" fmla="*/ 5093497 w 5093497"/>
                      <a:gd name="connsiteY12" fmla="*/ 1015663 h 1015663"/>
                      <a:gd name="connsiteX13" fmla="*/ 4533212 w 5093497"/>
                      <a:gd name="connsiteY13" fmla="*/ 1015663 h 1015663"/>
                      <a:gd name="connsiteX14" fmla="*/ 4074797 w 5093497"/>
                      <a:gd name="connsiteY14" fmla="*/ 1015663 h 1015663"/>
                      <a:gd name="connsiteX15" fmla="*/ 3565447 w 5093497"/>
                      <a:gd name="connsiteY15" fmla="*/ 1015663 h 1015663"/>
                      <a:gd name="connsiteX16" fmla="*/ 3056098 w 5093497"/>
                      <a:gd name="connsiteY16" fmla="*/ 1015663 h 1015663"/>
                      <a:gd name="connsiteX17" fmla="*/ 2648618 w 5093497"/>
                      <a:gd name="connsiteY17" fmla="*/ 1015663 h 1015663"/>
                      <a:gd name="connsiteX18" fmla="*/ 2037398 w 5093497"/>
                      <a:gd name="connsiteY18" fmla="*/ 1015663 h 1015663"/>
                      <a:gd name="connsiteX19" fmla="*/ 1578983 w 5093497"/>
                      <a:gd name="connsiteY19" fmla="*/ 1015663 h 1015663"/>
                      <a:gd name="connsiteX20" fmla="*/ 1120569 w 5093497"/>
                      <a:gd name="connsiteY20" fmla="*/ 1015663 h 1015663"/>
                      <a:gd name="connsiteX21" fmla="*/ 611219 w 5093497"/>
                      <a:gd name="connsiteY21" fmla="*/ 1015663 h 1015663"/>
                      <a:gd name="connsiteX22" fmla="*/ 0 w 5093497"/>
                      <a:gd name="connsiteY22" fmla="*/ 1015663 h 1015663"/>
                      <a:gd name="connsiteX23" fmla="*/ 0 w 5093497"/>
                      <a:gd name="connsiteY23" fmla="*/ 497674 h 1015663"/>
                      <a:gd name="connsiteX24" fmla="*/ 0 w 5093497"/>
                      <a:gd name="connsiteY24" fmla="*/ 0 h 1015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5093497" h="1015663" fill="none" extrusionOk="0">
                        <a:moveTo>
                          <a:pt x="0" y="0"/>
                        </a:moveTo>
                        <a:cubicBezTo>
                          <a:pt x="181798" y="-22119"/>
                          <a:pt x="262092" y="41290"/>
                          <a:pt x="356545" y="0"/>
                        </a:cubicBezTo>
                        <a:cubicBezTo>
                          <a:pt x="501375" y="-64290"/>
                          <a:pt x="702756" y="127142"/>
                          <a:pt x="916829" y="0"/>
                        </a:cubicBezTo>
                        <a:cubicBezTo>
                          <a:pt x="1110926" y="-83735"/>
                          <a:pt x="1145863" y="17238"/>
                          <a:pt x="1324309" y="0"/>
                        </a:cubicBezTo>
                        <a:cubicBezTo>
                          <a:pt x="1498648" y="-60766"/>
                          <a:pt x="1716787" y="16035"/>
                          <a:pt x="1935528" y="0"/>
                        </a:cubicBezTo>
                        <a:cubicBezTo>
                          <a:pt x="2175638" y="-51927"/>
                          <a:pt x="2234056" y="44661"/>
                          <a:pt x="2444878" y="0"/>
                        </a:cubicBezTo>
                        <a:cubicBezTo>
                          <a:pt x="2667692" y="-37047"/>
                          <a:pt x="2744150" y="72022"/>
                          <a:pt x="2903292" y="0"/>
                        </a:cubicBezTo>
                        <a:cubicBezTo>
                          <a:pt x="3080360" y="-54909"/>
                          <a:pt x="3256067" y="11970"/>
                          <a:pt x="3514512" y="0"/>
                        </a:cubicBezTo>
                        <a:cubicBezTo>
                          <a:pt x="3776208" y="-10865"/>
                          <a:pt x="3866731" y="99457"/>
                          <a:pt x="4023863" y="0"/>
                        </a:cubicBezTo>
                        <a:cubicBezTo>
                          <a:pt x="4166593" y="-104102"/>
                          <a:pt x="4401979" y="-14046"/>
                          <a:pt x="4635082" y="0"/>
                        </a:cubicBezTo>
                        <a:cubicBezTo>
                          <a:pt x="4874998" y="-26273"/>
                          <a:pt x="4929330" y="14450"/>
                          <a:pt x="5093497" y="0"/>
                        </a:cubicBezTo>
                        <a:cubicBezTo>
                          <a:pt x="5108187" y="240620"/>
                          <a:pt x="5063194" y="281739"/>
                          <a:pt x="5093497" y="497674"/>
                        </a:cubicBezTo>
                        <a:cubicBezTo>
                          <a:pt x="5129848" y="723125"/>
                          <a:pt x="5048401" y="765908"/>
                          <a:pt x="5093497" y="1015663"/>
                        </a:cubicBezTo>
                        <a:cubicBezTo>
                          <a:pt x="4899815" y="1076727"/>
                          <a:pt x="4751578" y="972309"/>
                          <a:pt x="4584147" y="1015663"/>
                        </a:cubicBezTo>
                        <a:cubicBezTo>
                          <a:pt x="4350206" y="1130932"/>
                          <a:pt x="4281330" y="943323"/>
                          <a:pt x="4074797" y="1015663"/>
                        </a:cubicBezTo>
                        <a:cubicBezTo>
                          <a:pt x="3863847" y="1128245"/>
                          <a:pt x="3695590" y="892007"/>
                          <a:pt x="3565447" y="1015663"/>
                        </a:cubicBezTo>
                        <a:cubicBezTo>
                          <a:pt x="3412836" y="1100953"/>
                          <a:pt x="3232818" y="890457"/>
                          <a:pt x="2954228" y="1015663"/>
                        </a:cubicBezTo>
                        <a:cubicBezTo>
                          <a:pt x="2712088" y="1119989"/>
                          <a:pt x="2660665" y="1002361"/>
                          <a:pt x="2495813" y="1015663"/>
                        </a:cubicBezTo>
                        <a:cubicBezTo>
                          <a:pt x="2331367" y="1016189"/>
                          <a:pt x="2234726" y="996563"/>
                          <a:pt x="2088334" y="1015663"/>
                        </a:cubicBezTo>
                        <a:cubicBezTo>
                          <a:pt x="1912818" y="1046221"/>
                          <a:pt x="1898198" y="973084"/>
                          <a:pt x="1731788" y="1015663"/>
                        </a:cubicBezTo>
                        <a:cubicBezTo>
                          <a:pt x="1573795" y="1029420"/>
                          <a:pt x="1425955" y="996749"/>
                          <a:pt x="1273374" y="1015663"/>
                        </a:cubicBezTo>
                        <a:cubicBezTo>
                          <a:pt x="1073478" y="1019750"/>
                          <a:pt x="951684" y="1002147"/>
                          <a:pt x="764025" y="1015663"/>
                        </a:cubicBezTo>
                        <a:cubicBezTo>
                          <a:pt x="606242" y="1037307"/>
                          <a:pt x="178792" y="962650"/>
                          <a:pt x="0" y="1015663"/>
                        </a:cubicBezTo>
                        <a:cubicBezTo>
                          <a:pt x="6978" y="853380"/>
                          <a:pt x="19872" y="629880"/>
                          <a:pt x="0" y="507831"/>
                        </a:cubicBezTo>
                        <a:cubicBezTo>
                          <a:pt x="4512" y="413450"/>
                          <a:pt x="-3009" y="162257"/>
                          <a:pt x="0" y="0"/>
                        </a:cubicBezTo>
                        <a:close/>
                      </a:path>
                      <a:path w="5093497" h="1015663" stroke="0" extrusionOk="0">
                        <a:moveTo>
                          <a:pt x="0" y="0"/>
                        </a:moveTo>
                        <a:cubicBezTo>
                          <a:pt x="201536" y="-922"/>
                          <a:pt x="385310" y="87713"/>
                          <a:pt x="509349" y="0"/>
                        </a:cubicBezTo>
                        <a:cubicBezTo>
                          <a:pt x="613359" y="-95579"/>
                          <a:pt x="844914" y="62077"/>
                          <a:pt x="967764" y="0"/>
                        </a:cubicBezTo>
                        <a:cubicBezTo>
                          <a:pt x="1115829" y="-91232"/>
                          <a:pt x="1262787" y="2703"/>
                          <a:pt x="1528049" y="0"/>
                        </a:cubicBezTo>
                        <a:cubicBezTo>
                          <a:pt x="1799694" y="-10090"/>
                          <a:pt x="1777448" y="21668"/>
                          <a:pt x="1884594" y="0"/>
                        </a:cubicBezTo>
                        <a:cubicBezTo>
                          <a:pt x="1998479" y="-47039"/>
                          <a:pt x="2390211" y="36731"/>
                          <a:pt x="2495813" y="0"/>
                        </a:cubicBezTo>
                        <a:cubicBezTo>
                          <a:pt x="2622943" y="-19047"/>
                          <a:pt x="2803290" y="31812"/>
                          <a:pt x="2903292" y="0"/>
                        </a:cubicBezTo>
                        <a:cubicBezTo>
                          <a:pt x="3010693" y="-57918"/>
                          <a:pt x="3223664" y="-17843"/>
                          <a:pt x="3514512" y="0"/>
                        </a:cubicBezTo>
                        <a:cubicBezTo>
                          <a:pt x="3758481" y="-63784"/>
                          <a:pt x="3877249" y="25540"/>
                          <a:pt x="4074797" y="0"/>
                        </a:cubicBezTo>
                        <a:cubicBezTo>
                          <a:pt x="4262968" y="-56943"/>
                          <a:pt x="4307344" y="22768"/>
                          <a:pt x="4431341" y="0"/>
                        </a:cubicBezTo>
                        <a:cubicBezTo>
                          <a:pt x="4555585" y="-74108"/>
                          <a:pt x="4932077" y="42038"/>
                          <a:pt x="5093497" y="0"/>
                        </a:cubicBezTo>
                        <a:cubicBezTo>
                          <a:pt x="5135726" y="202018"/>
                          <a:pt x="5075815" y="250539"/>
                          <a:pt x="5093497" y="487517"/>
                        </a:cubicBezTo>
                        <a:cubicBezTo>
                          <a:pt x="5123832" y="726606"/>
                          <a:pt x="5047262" y="785188"/>
                          <a:pt x="5093497" y="1015663"/>
                        </a:cubicBezTo>
                        <a:cubicBezTo>
                          <a:pt x="4864644" y="1122622"/>
                          <a:pt x="4751248" y="931208"/>
                          <a:pt x="4533212" y="1015663"/>
                        </a:cubicBezTo>
                        <a:cubicBezTo>
                          <a:pt x="4298496" y="1059840"/>
                          <a:pt x="4192237" y="999781"/>
                          <a:pt x="4074797" y="1015663"/>
                        </a:cubicBezTo>
                        <a:cubicBezTo>
                          <a:pt x="3948117" y="987753"/>
                          <a:pt x="3797432" y="954661"/>
                          <a:pt x="3565447" y="1015663"/>
                        </a:cubicBezTo>
                        <a:cubicBezTo>
                          <a:pt x="3382623" y="1053518"/>
                          <a:pt x="3191761" y="911486"/>
                          <a:pt x="3056098" y="1015663"/>
                        </a:cubicBezTo>
                        <a:cubicBezTo>
                          <a:pt x="2878078" y="1105720"/>
                          <a:pt x="2794286" y="964791"/>
                          <a:pt x="2648618" y="1015663"/>
                        </a:cubicBezTo>
                        <a:cubicBezTo>
                          <a:pt x="2478132" y="1067176"/>
                          <a:pt x="2187419" y="975705"/>
                          <a:pt x="2037398" y="1015663"/>
                        </a:cubicBezTo>
                        <a:cubicBezTo>
                          <a:pt x="1887770" y="1076727"/>
                          <a:pt x="1752994" y="949953"/>
                          <a:pt x="1578983" y="1015663"/>
                        </a:cubicBezTo>
                        <a:cubicBezTo>
                          <a:pt x="1401082" y="1088007"/>
                          <a:pt x="1230120" y="946387"/>
                          <a:pt x="1120569" y="1015663"/>
                        </a:cubicBezTo>
                        <a:cubicBezTo>
                          <a:pt x="1065748" y="1087388"/>
                          <a:pt x="829789" y="990429"/>
                          <a:pt x="611219" y="1015663"/>
                        </a:cubicBezTo>
                        <a:cubicBezTo>
                          <a:pt x="394909" y="1101788"/>
                          <a:pt x="183322" y="895961"/>
                          <a:pt x="0" y="1015663"/>
                        </a:cubicBezTo>
                        <a:cubicBezTo>
                          <a:pt x="-7916" y="824072"/>
                          <a:pt x="38525" y="666860"/>
                          <a:pt x="0" y="497674"/>
                        </a:cubicBezTo>
                        <a:cubicBezTo>
                          <a:pt x="-24567" y="272186"/>
                          <a:pt x="2930" y="111068"/>
                          <a:pt x="0" y="0"/>
                        </a:cubicBezTo>
                        <a:close/>
                      </a:path>
                      <a:path w="5093497" h="1015663" fill="none" stroke="0" extrusionOk="0">
                        <a:moveTo>
                          <a:pt x="0" y="0"/>
                        </a:moveTo>
                        <a:cubicBezTo>
                          <a:pt x="148656" y="-28129"/>
                          <a:pt x="252526" y="38192"/>
                          <a:pt x="356545" y="0"/>
                        </a:cubicBezTo>
                        <a:cubicBezTo>
                          <a:pt x="461799" y="-34826"/>
                          <a:pt x="744287" y="89153"/>
                          <a:pt x="916829" y="0"/>
                        </a:cubicBezTo>
                        <a:cubicBezTo>
                          <a:pt x="1118991" y="-82889"/>
                          <a:pt x="1136490" y="22719"/>
                          <a:pt x="1324309" y="0"/>
                        </a:cubicBezTo>
                        <a:cubicBezTo>
                          <a:pt x="1529447" y="4009"/>
                          <a:pt x="1664168" y="-14041"/>
                          <a:pt x="1935528" y="0"/>
                        </a:cubicBezTo>
                        <a:cubicBezTo>
                          <a:pt x="2193622" y="9"/>
                          <a:pt x="2255245" y="38974"/>
                          <a:pt x="2444878" y="0"/>
                        </a:cubicBezTo>
                        <a:cubicBezTo>
                          <a:pt x="2678374" y="-40248"/>
                          <a:pt x="2750312" y="94098"/>
                          <a:pt x="2903292" y="0"/>
                        </a:cubicBezTo>
                        <a:cubicBezTo>
                          <a:pt x="3071572" y="-12774"/>
                          <a:pt x="3317579" y="14832"/>
                          <a:pt x="3514512" y="0"/>
                        </a:cubicBezTo>
                        <a:cubicBezTo>
                          <a:pt x="3769149" y="-19049"/>
                          <a:pt x="3865167" y="100768"/>
                          <a:pt x="4023863" y="0"/>
                        </a:cubicBezTo>
                        <a:cubicBezTo>
                          <a:pt x="4215831" y="-135104"/>
                          <a:pt x="4406713" y="-9266"/>
                          <a:pt x="4635082" y="0"/>
                        </a:cubicBezTo>
                        <a:cubicBezTo>
                          <a:pt x="4890743" y="-12604"/>
                          <a:pt x="4939794" y="5520"/>
                          <a:pt x="5093497" y="0"/>
                        </a:cubicBezTo>
                        <a:cubicBezTo>
                          <a:pt x="5101345" y="250049"/>
                          <a:pt x="5077877" y="283726"/>
                          <a:pt x="5093497" y="497674"/>
                        </a:cubicBezTo>
                        <a:cubicBezTo>
                          <a:pt x="5136044" y="686303"/>
                          <a:pt x="5072460" y="781689"/>
                          <a:pt x="5093497" y="1015663"/>
                        </a:cubicBezTo>
                        <a:cubicBezTo>
                          <a:pt x="4942498" y="1066125"/>
                          <a:pt x="4712579" y="929859"/>
                          <a:pt x="4584147" y="1015663"/>
                        </a:cubicBezTo>
                        <a:cubicBezTo>
                          <a:pt x="4418166" y="1094676"/>
                          <a:pt x="4305025" y="931105"/>
                          <a:pt x="4074797" y="1015663"/>
                        </a:cubicBezTo>
                        <a:cubicBezTo>
                          <a:pt x="3886062" y="1112048"/>
                          <a:pt x="3716128" y="959739"/>
                          <a:pt x="3565447" y="1015663"/>
                        </a:cubicBezTo>
                        <a:cubicBezTo>
                          <a:pt x="3433552" y="1118813"/>
                          <a:pt x="3231781" y="950810"/>
                          <a:pt x="2954228" y="1015663"/>
                        </a:cubicBezTo>
                        <a:cubicBezTo>
                          <a:pt x="2663487" y="1132471"/>
                          <a:pt x="2677067" y="991644"/>
                          <a:pt x="2495813" y="1015663"/>
                        </a:cubicBezTo>
                        <a:cubicBezTo>
                          <a:pt x="2336132" y="1024370"/>
                          <a:pt x="2266054" y="983244"/>
                          <a:pt x="2088334" y="1015663"/>
                        </a:cubicBezTo>
                        <a:cubicBezTo>
                          <a:pt x="1948160" y="1031524"/>
                          <a:pt x="1863880" y="954345"/>
                          <a:pt x="1731788" y="1015663"/>
                        </a:cubicBezTo>
                        <a:cubicBezTo>
                          <a:pt x="1621040" y="1077621"/>
                          <a:pt x="1381158" y="1000761"/>
                          <a:pt x="1273374" y="1015663"/>
                        </a:cubicBezTo>
                        <a:cubicBezTo>
                          <a:pt x="1127929" y="1054610"/>
                          <a:pt x="952225" y="1004828"/>
                          <a:pt x="764025" y="1015663"/>
                        </a:cubicBezTo>
                        <a:cubicBezTo>
                          <a:pt x="578149" y="1089846"/>
                          <a:pt x="172296" y="971219"/>
                          <a:pt x="0" y="1015663"/>
                        </a:cubicBezTo>
                        <a:cubicBezTo>
                          <a:pt x="-23755" y="825500"/>
                          <a:pt x="4646" y="617733"/>
                          <a:pt x="0" y="507831"/>
                        </a:cubicBezTo>
                        <a:cubicBezTo>
                          <a:pt x="-50803" y="388207"/>
                          <a:pt x="-2180" y="20722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altLang="en-US" sz="3000" dirty="0"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</a:rPr>
              <a:t>Nhà</a:t>
            </a:r>
            <a:r>
              <a:rPr lang="en-US" altLang="en-US" sz="3000" dirty="0"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</a:rPr>
              <a:t>Rông</a:t>
            </a:r>
            <a:r>
              <a:rPr lang="en-US" altLang="en-US" sz="3000" dirty="0"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</a:rPr>
              <a:t>là</a:t>
            </a:r>
            <a:r>
              <a:rPr lang="en-US" altLang="en-US" sz="3000" dirty="0"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</a:rPr>
              <a:t>nơi</a:t>
            </a:r>
            <a:r>
              <a:rPr lang="en-US" altLang="en-US" sz="3000" dirty="0"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</a:rPr>
              <a:t>hội</a:t>
            </a:r>
            <a:r>
              <a:rPr lang="en-US" altLang="en-US" sz="3000" dirty="0"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</a:rPr>
              <a:t>họp</a:t>
            </a:r>
            <a:r>
              <a:rPr lang="en-US" altLang="en-US" sz="3000" dirty="0"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</a:rPr>
              <a:t>và</a:t>
            </a:r>
            <a:r>
              <a:rPr lang="en-US" altLang="en-US" sz="3000" dirty="0"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</a:rPr>
              <a:t>tiếp</a:t>
            </a:r>
            <a:r>
              <a:rPr lang="en-US" altLang="en-US" sz="3000" dirty="0"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</a:rPr>
              <a:t>khách</a:t>
            </a:r>
            <a:endParaRPr lang="en-US" altLang="en-US" sz="3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84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2" descr="Taynguyen">
            <a:extLst>
              <a:ext uri="{FF2B5EF4-FFF2-40B4-BE49-F238E27FC236}">
                <a16:creationId xmlns:a16="http://schemas.microsoft.com/office/drawing/2014/main" id="{A6953650-23AC-10C0-A9BB-45AB418B2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94" y="882912"/>
            <a:ext cx="3929426" cy="2118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2" name="图片 6">
            <a:extLst>
              <a:ext uri="{FF2B5EF4-FFF2-40B4-BE49-F238E27FC236}">
                <a16:creationId xmlns:a16="http://schemas.microsoft.com/office/drawing/2014/main" id="{F225D795-A2A1-3E83-5D3B-B2231A71A9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" t="19089" r="8497" b="13915"/>
          <a:stretch/>
        </p:blipFill>
        <p:spPr>
          <a:xfrm rot="656356" flipH="1">
            <a:off x="3914937" y="915667"/>
            <a:ext cx="5834551" cy="3749138"/>
          </a:xfrm>
          <a:prstGeom prst="rect">
            <a:avLst/>
          </a:prstGeom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753980" y="82505"/>
            <a:ext cx="7863341" cy="584759"/>
          </a:xfrm>
          <a:custGeom>
            <a:avLst/>
            <a:gdLst>
              <a:gd name="connsiteX0" fmla="*/ 0 w 10484454"/>
              <a:gd name="connsiteY0" fmla="*/ 0 h 646309"/>
              <a:gd name="connsiteX1" fmla="*/ 792159 w 10484454"/>
              <a:gd name="connsiteY1" fmla="*/ 0 h 646309"/>
              <a:gd name="connsiteX2" fmla="*/ 1479473 w 10484454"/>
              <a:gd name="connsiteY2" fmla="*/ 0 h 646309"/>
              <a:gd name="connsiteX3" fmla="*/ 1747409 w 10484454"/>
              <a:gd name="connsiteY3" fmla="*/ 0 h 646309"/>
              <a:gd name="connsiteX4" fmla="*/ 2015345 w 10484454"/>
              <a:gd name="connsiteY4" fmla="*/ 0 h 646309"/>
              <a:gd name="connsiteX5" fmla="*/ 2492970 w 10484454"/>
              <a:gd name="connsiteY5" fmla="*/ 0 h 646309"/>
              <a:gd name="connsiteX6" fmla="*/ 3075440 w 10484454"/>
              <a:gd name="connsiteY6" fmla="*/ 0 h 646309"/>
              <a:gd name="connsiteX7" fmla="*/ 3867599 w 10484454"/>
              <a:gd name="connsiteY7" fmla="*/ 0 h 646309"/>
              <a:gd name="connsiteX8" fmla="*/ 4240379 w 10484454"/>
              <a:gd name="connsiteY8" fmla="*/ 0 h 646309"/>
              <a:gd name="connsiteX9" fmla="*/ 4927693 w 10484454"/>
              <a:gd name="connsiteY9" fmla="*/ 0 h 646309"/>
              <a:gd name="connsiteX10" fmla="*/ 5300474 w 10484454"/>
              <a:gd name="connsiteY10" fmla="*/ 0 h 646309"/>
              <a:gd name="connsiteX11" fmla="*/ 5568410 w 10484454"/>
              <a:gd name="connsiteY11" fmla="*/ 0 h 646309"/>
              <a:gd name="connsiteX12" fmla="*/ 6255724 w 10484454"/>
              <a:gd name="connsiteY12" fmla="*/ 0 h 646309"/>
              <a:gd name="connsiteX13" fmla="*/ 7047883 w 10484454"/>
              <a:gd name="connsiteY13" fmla="*/ 0 h 646309"/>
              <a:gd name="connsiteX14" fmla="*/ 7420664 w 10484454"/>
              <a:gd name="connsiteY14" fmla="*/ 0 h 646309"/>
              <a:gd name="connsiteX15" fmla="*/ 7898289 w 10484454"/>
              <a:gd name="connsiteY15" fmla="*/ 0 h 646309"/>
              <a:gd name="connsiteX16" fmla="*/ 8166225 w 10484454"/>
              <a:gd name="connsiteY16" fmla="*/ 0 h 646309"/>
              <a:gd name="connsiteX17" fmla="*/ 8958383 w 10484454"/>
              <a:gd name="connsiteY17" fmla="*/ 0 h 646309"/>
              <a:gd name="connsiteX18" fmla="*/ 9436009 w 10484454"/>
              <a:gd name="connsiteY18" fmla="*/ 0 h 646309"/>
              <a:gd name="connsiteX19" fmla="*/ 9808789 w 10484454"/>
              <a:gd name="connsiteY19" fmla="*/ 0 h 646309"/>
              <a:gd name="connsiteX20" fmla="*/ 10484454 w 10484454"/>
              <a:gd name="connsiteY20" fmla="*/ 0 h 646309"/>
              <a:gd name="connsiteX21" fmla="*/ 10484454 w 10484454"/>
              <a:gd name="connsiteY21" fmla="*/ 316691 h 646309"/>
              <a:gd name="connsiteX22" fmla="*/ 10484454 w 10484454"/>
              <a:gd name="connsiteY22" fmla="*/ 646309 h 646309"/>
              <a:gd name="connsiteX23" fmla="*/ 9692295 w 10484454"/>
              <a:gd name="connsiteY23" fmla="*/ 646309 h 646309"/>
              <a:gd name="connsiteX24" fmla="*/ 8900137 w 10484454"/>
              <a:gd name="connsiteY24" fmla="*/ 646309 h 646309"/>
              <a:gd name="connsiteX25" fmla="*/ 8527356 w 10484454"/>
              <a:gd name="connsiteY25" fmla="*/ 646309 h 646309"/>
              <a:gd name="connsiteX26" fmla="*/ 7735197 w 10484454"/>
              <a:gd name="connsiteY26" fmla="*/ 646309 h 646309"/>
              <a:gd name="connsiteX27" fmla="*/ 7047883 w 10484454"/>
              <a:gd name="connsiteY27" fmla="*/ 646309 h 646309"/>
              <a:gd name="connsiteX28" fmla="*/ 6255724 w 10484454"/>
              <a:gd name="connsiteY28" fmla="*/ 646309 h 646309"/>
              <a:gd name="connsiteX29" fmla="*/ 5463565 w 10484454"/>
              <a:gd name="connsiteY29" fmla="*/ 646309 h 646309"/>
              <a:gd name="connsiteX30" fmla="*/ 4881096 w 10484454"/>
              <a:gd name="connsiteY30" fmla="*/ 646309 h 646309"/>
              <a:gd name="connsiteX31" fmla="*/ 4193782 w 10484454"/>
              <a:gd name="connsiteY31" fmla="*/ 646309 h 646309"/>
              <a:gd name="connsiteX32" fmla="*/ 3821001 w 10484454"/>
              <a:gd name="connsiteY32" fmla="*/ 646309 h 646309"/>
              <a:gd name="connsiteX33" fmla="*/ 3343376 w 10484454"/>
              <a:gd name="connsiteY33" fmla="*/ 646309 h 646309"/>
              <a:gd name="connsiteX34" fmla="*/ 2656062 w 10484454"/>
              <a:gd name="connsiteY34" fmla="*/ 646309 h 646309"/>
              <a:gd name="connsiteX35" fmla="*/ 2178437 w 10484454"/>
              <a:gd name="connsiteY35" fmla="*/ 646309 h 646309"/>
              <a:gd name="connsiteX36" fmla="*/ 1491122 w 10484454"/>
              <a:gd name="connsiteY36" fmla="*/ 646309 h 646309"/>
              <a:gd name="connsiteX37" fmla="*/ 908653 w 10484454"/>
              <a:gd name="connsiteY37" fmla="*/ 646309 h 646309"/>
              <a:gd name="connsiteX38" fmla="*/ 640717 w 10484454"/>
              <a:gd name="connsiteY38" fmla="*/ 646309 h 646309"/>
              <a:gd name="connsiteX39" fmla="*/ 0 w 10484454"/>
              <a:gd name="connsiteY39" fmla="*/ 646309 h 646309"/>
              <a:gd name="connsiteX40" fmla="*/ 0 w 10484454"/>
              <a:gd name="connsiteY40" fmla="*/ 323155 h 646309"/>
              <a:gd name="connsiteX41" fmla="*/ 0 w 10484454"/>
              <a:gd name="connsiteY41" fmla="*/ 0 h 64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484454" h="646309" fill="none" extrusionOk="0">
                <a:moveTo>
                  <a:pt x="0" y="0"/>
                </a:moveTo>
                <a:cubicBezTo>
                  <a:pt x="335245" y="-9982"/>
                  <a:pt x="527212" y="58307"/>
                  <a:pt x="792159" y="0"/>
                </a:cubicBezTo>
                <a:cubicBezTo>
                  <a:pt x="1057106" y="-58307"/>
                  <a:pt x="1302498" y="44374"/>
                  <a:pt x="1479473" y="0"/>
                </a:cubicBezTo>
                <a:cubicBezTo>
                  <a:pt x="1656448" y="-44374"/>
                  <a:pt x="1646333" y="16782"/>
                  <a:pt x="1747409" y="0"/>
                </a:cubicBezTo>
                <a:cubicBezTo>
                  <a:pt x="1848485" y="-16782"/>
                  <a:pt x="1936571" y="10926"/>
                  <a:pt x="2015345" y="0"/>
                </a:cubicBezTo>
                <a:cubicBezTo>
                  <a:pt x="2094119" y="-10926"/>
                  <a:pt x="2292064" y="1118"/>
                  <a:pt x="2492970" y="0"/>
                </a:cubicBezTo>
                <a:cubicBezTo>
                  <a:pt x="2693877" y="-1118"/>
                  <a:pt x="2798333" y="35659"/>
                  <a:pt x="3075440" y="0"/>
                </a:cubicBezTo>
                <a:cubicBezTo>
                  <a:pt x="3352547" y="-35659"/>
                  <a:pt x="3687378" y="41491"/>
                  <a:pt x="3867599" y="0"/>
                </a:cubicBezTo>
                <a:cubicBezTo>
                  <a:pt x="4047820" y="-41491"/>
                  <a:pt x="4122378" y="11267"/>
                  <a:pt x="4240379" y="0"/>
                </a:cubicBezTo>
                <a:cubicBezTo>
                  <a:pt x="4358380" y="-11267"/>
                  <a:pt x="4595618" y="48462"/>
                  <a:pt x="4927693" y="0"/>
                </a:cubicBezTo>
                <a:cubicBezTo>
                  <a:pt x="5259768" y="-48462"/>
                  <a:pt x="5191256" y="24815"/>
                  <a:pt x="5300474" y="0"/>
                </a:cubicBezTo>
                <a:cubicBezTo>
                  <a:pt x="5409692" y="-24815"/>
                  <a:pt x="5489574" y="30971"/>
                  <a:pt x="5568410" y="0"/>
                </a:cubicBezTo>
                <a:cubicBezTo>
                  <a:pt x="5647246" y="-30971"/>
                  <a:pt x="6081671" y="75724"/>
                  <a:pt x="6255724" y="0"/>
                </a:cubicBezTo>
                <a:cubicBezTo>
                  <a:pt x="6429777" y="-75724"/>
                  <a:pt x="6674170" y="38796"/>
                  <a:pt x="7047883" y="0"/>
                </a:cubicBezTo>
                <a:cubicBezTo>
                  <a:pt x="7421596" y="-38796"/>
                  <a:pt x="7319051" y="35633"/>
                  <a:pt x="7420664" y="0"/>
                </a:cubicBezTo>
                <a:cubicBezTo>
                  <a:pt x="7522277" y="-35633"/>
                  <a:pt x="7671071" y="52574"/>
                  <a:pt x="7898289" y="0"/>
                </a:cubicBezTo>
                <a:cubicBezTo>
                  <a:pt x="8125508" y="-52574"/>
                  <a:pt x="8042302" y="16444"/>
                  <a:pt x="8166225" y="0"/>
                </a:cubicBezTo>
                <a:cubicBezTo>
                  <a:pt x="8290148" y="-16444"/>
                  <a:pt x="8734102" y="39736"/>
                  <a:pt x="8958383" y="0"/>
                </a:cubicBezTo>
                <a:cubicBezTo>
                  <a:pt x="9182664" y="-39736"/>
                  <a:pt x="9299828" y="41048"/>
                  <a:pt x="9436009" y="0"/>
                </a:cubicBezTo>
                <a:cubicBezTo>
                  <a:pt x="9572190" y="-41048"/>
                  <a:pt x="9656580" y="33929"/>
                  <a:pt x="9808789" y="0"/>
                </a:cubicBezTo>
                <a:cubicBezTo>
                  <a:pt x="9960998" y="-33929"/>
                  <a:pt x="10317763" y="57332"/>
                  <a:pt x="10484454" y="0"/>
                </a:cubicBezTo>
                <a:cubicBezTo>
                  <a:pt x="10499050" y="111744"/>
                  <a:pt x="10449332" y="201550"/>
                  <a:pt x="10484454" y="316691"/>
                </a:cubicBezTo>
                <a:cubicBezTo>
                  <a:pt x="10519576" y="431832"/>
                  <a:pt x="10475243" y="541294"/>
                  <a:pt x="10484454" y="646309"/>
                </a:cubicBezTo>
                <a:cubicBezTo>
                  <a:pt x="10320470" y="696426"/>
                  <a:pt x="9891063" y="574223"/>
                  <a:pt x="9692295" y="646309"/>
                </a:cubicBezTo>
                <a:cubicBezTo>
                  <a:pt x="9493527" y="718395"/>
                  <a:pt x="9272989" y="592569"/>
                  <a:pt x="8900137" y="646309"/>
                </a:cubicBezTo>
                <a:cubicBezTo>
                  <a:pt x="8527285" y="700049"/>
                  <a:pt x="8676257" y="626970"/>
                  <a:pt x="8527356" y="646309"/>
                </a:cubicBezTo>
                <a:cubicBezTo>
                  <a:pt x="8378455" y="665648"/>
                  <a:pt x="7979511" y="582746"/>
                  <a:pt x="7735197" y="646309"/>
                </a:cubicBezTo>
                <a:cubicBezTo>
                  <a:pt x="7490883" y="709872"/>
                  <a:pt x="7330040" y="609078"/>
                  <a:pt x="7047883" y="646309"/>
                </a:cubicBezTo>
                <a:cubicBezTo>
                  <a:pt x="6765726" y="683540"/>
                  <a:pt x="6529845" y="569012"/>
                  <a:pt x="6255724" y="646309"/>
                </a:cubicBezTo>
                <a:cubicBezTo>
                  <a:pt x="5981603" y="723606"/>
                  <a:pt x="5803543" y="645546"/>
                  <a:pt x="5463565" y="646309"/>
                </a:cubicBezTo>
                <a:cubicBezTo>
                  <a:pt x="5123587" y="647072"/>
                  <a:pt x="5146240" y="608917"/>
                  <a:pt x="4881096" y="646309"/>
                </a:cubicBezTo>
                <a:cubicBezTo>
                  <a:pt x="4615952" y="683701"/>
                  <a:pt x="4416188" y="635677"/>
                  <a:pt x="4193782" y="646309"/>
                </a:cubicBezTo>
                <a:cubicBezTo>
                  <a:pt x="3971376" y="656941"/>
                  <a:pt x="3967486" y="632565"/>
                  <a:pt x="3821001" y="646309"/>
                </a:cubicBezTo>
                <a:cubicBezTo>
                  <a:pt x="3674516" y="660053"/>
                  <a:pt x="3525826" y="635468"/>
                  <a:pt x="3343376" y="646309"/>
                </a:cubicBezTo>
                <a:cubicBezTo>
                  <a:pt x="3160927" y="657150"/>
                  <a:pt x="2889703" y="567526"/>
                  <a:pt x="2656062" y="646309"/>
                </a:cubicBezTo>
                <a:cubicBezTo>
                  <a:pt x="2422421" y="725092"/>
                  <a:pt x="2408358" y="604288"/>
                  <a:pt x="2178437" y="646309"/>
                </a:cubicBezTo>
                <a:cubicBezTo>
                  <a:pt x="1948517" y="688330"/>
                  <a:pt x="1708613" y="619305"/>
                  <a:pt x="1491122" y="646309"/>
                </a:cubicBezTo>
                <a:cubicBezTo>
                  <a:pt x="1273631" y="673313"/>
                  <a:pt x="1110386" y="576767"/>
                  <a:pt x="908653" y="646309"/>
                </a:cubicBezTo>
                <a:cubicBezTo>
                  <a:pt x="706920" y="715851"/>
                  <a:pt x="752107" y="623080"/>
                  <a:pt x="640717" y="646309"/>
                </a:cubicBezTo>
                <a:cubicBezTo>
                  <a:pt x="529327" y="669538"/>
                  <a:pt x="297831" y="594407"/>
                  <a:pt x="0" y="646309"/>
                </a:cubicBezTo>
                <a:cubicBezTo>
                  <a:pt x="-16820" y="580944"/>
                  <a:pt x="4866" y="465911"/>
                  <a:pt x="0" y="323155"/>
                </a:cubicBezTo>
                <a:cubicBezTo>
                  <a:pt x="-4866" y="180399"/>
                  <a:pt x="26719" y="95751"/>
                  <a:pt x="0" y="0"/>
                </a:cubicBezTo>
                <a:close/>
              </a:path>
              <a:path w="10484454" h="646309" stroke="0" extrusionOk="0">
                <a:moveTo>
                  <a:pt x="0" y="0"/>
                </a:moveTo>
                <a:cubicBezTo>
                  <a:pt x="184455" y="-24393"/>
                  <a:pt x="231825" y="36173"/>
                  <a:pt x="372781" y="0"/>
                </a:cubicBezTo>
                <a:cubicBezTo>
                  <a:pt x="513737" y="-36173"/>
                  <a:pt x="641135" y="2787"/>
                  <a:pt x="745561" y="0"/>
                </a:cubicBezTo>
                <a:cubicBezTo>
                  <a:pt x="849987" y="-2787"/>
                  <a:pt x="941797" y="18802"/>
                  <a:pt x="1013497" y="0"/>
                </a:cubicBezTo>
                <a:cubicBezTo>
                  <a:pt x="1085197" y="-18802"/>
                  <a:pt x="1451848" y="34865"/>
                  <a:pt x="1805656" y="0"/>
                </a:cubicBezTo>
                <a:cubicBezTo>
                  <a:pt x="2159464" y="-34865"/>
                  <a:pt x="2018650" y="12409"/>
                  <a:pt x="2073592" y="0"/>
                </a:cubicBezTo>
                <a:cubicBezTo>
                  <a:pt x="2128534" y="-12409"/>
                  <a:pt x="2300092" y="21236"/>
                  <a:pt x="2446373" y="0"/>
                </a:cubicBezTo>
                <a:cubicBezTo>
                  <a:pt x="2592654" y="-21236"/>
                  <a:pt x="2784820" y="42937"/>
                  <a:pt x="2923998" y="0"/>
                </a:cubicBezTo>
                <a:cubicBezTo>
                  <a:pt x="3063177" y="-42937"/>
                  <a:pt x="3214626" y="19716"/>
                  <a:pt x="3296778" y="0"/>
                </a:cubicBezTo>
                <a:cubicBezTo>
                  <a:pt x="3378930" y="-19716"/>
                  <a:pt x="3803881" y="21948"/>
                  <a:pt x="4088937" y="0"/>
                </a:cubicBezTo>
                <a:cubicBezTo>
                  <a:pt x="4373993" y="-21948"/>
                  <a:pt x="4334069" y="50554"/>
                  <a:pt x="4566562" y="0"/>
                </a:cubicBezTo>
                <a:cubicBezTo>
                  <a:pt x="4799055" y="-50554"/>
                  <a:pt x="4928336" y="38484"/>
                  <a:pt x="5044187" y="0"/>
                </a:cubicBezTo>
                <a:cubicBezTo>
                  <a:pt x="5160039" y="-38484"/>
                  <a:pt x="5430187" y="7264"/>
                  <a:pt x="5626657" y="0"/>
                </a:cubicBezTo>
                <a:cubicBezTo>
                  <a:pt x="5823127" y="-7264"/>
                  <a:pt x="5895702" y="22631"/>
                  <a:pt x="5999438" y="0"/>
                </a:cubicBezTo>
                <a:cubicBezTo>
                  <a:pt x="6103174" y="-22631"/>
                  <a:pt x="6212484" y="44016"/>
                  <a:pt x="6372218" y="0"/>
                </a:cubicBezTo>
                <a:cubicBezTo>
                  <a:pt x="6531952" y="-44016"/>
                  <a:pt x="6623404" y="34767"/>
                  <a:pt x="6744999" y="0"/>
                </a:cubicBezTo>
                <a:cubicBezTo>
                  <a:pt x="6866594" y="-34767"/>
                  <a:pt x="7087559" y="8436"/>
                  <a:pt x="7327468" y="0"/>
                </a:cubicBezTo>
                <a:cubicBezTo>
                  <a:pt x="7567377" y="-8436"/>
                  <a:pt x="7660533" y="37112"/>
                  <a:pt x="7909938" y="0"/>
                </a:cubicBezTo>
                <a:cubicBezTo>
                  <a:pt x="8159343" y="-37112"/>
                  <a:pt x="8352341" y="2547"/>
                  <a:pt x="8702097" y="0"/>
                </a:cubicBezTo>
                <a:cubicBezTo>
                  <a:pt x="9051853" y="-2547"/>
                  <a:pt x="8956367" y="22555"/>
                  <a:pt x="9074877" y="0"/>
                </a:cubicBezTo>
                <a:cubicBezTo>
                  <a:pt x="9193387" y="-22555"/>
                  <a:pt x="9356565" y="28813"/>
                  <a:pt x="9552503" y="0"/>
                </a:cubicBezTo>
                <a:cubicBezTo>
                  <a:pt x="9748441" y="-28813"/>
                  <a:pt x="10104475" y="95895"/>
                  <a:pt x="10484454" y="0"/>
                </a:cubicBezTo>
                <a:cubicBezTo>
                  <a:pt x="10518143" y="141276"/>
                  <a:pt x="10456591" y="161964"/>
                  <a:pt x="10484454" y="303765"/>
                </a:cubicBezTo>
                <a:cubicBezTo>
                  <a:pt x="10512317" y="445566"/>
                  <a:pt x="10481819" y="542037"/>
                  <a:pt x="10484454" y="646309"/>
                </a:cubicBezTo>
                <a:cubicBezTo>
                  <a:pt x="10275059" y="688484"/>
                  <a:pt x="10230246" y="621906"/>
                  <a:pt x="10006829" y="646309"/>
                </a:cubicBezTo>
                <a:cubicBezTo>
                  <a:pt x="9783412" y="670712"/>
                  <a:pt x="9860097" y="626228"/>
                  <a:pt x="9738893" y="646309"/>
                </a:cubicBezTo>
                <a:cubicBezTo>
                  <a:pt x="9617689" y="666390"/>
                  <a:pt x="9289561" y="595967"/>
                  <a:pt x="9051579" y="646309"/>
                </a:cubicBezTo>
                <a:cubicBezTo>
                  <a:pt x="8813597" y="696651"/>
                  <a:pt x="8746573" y="632849"/>
                  <a:pt x="8573953" y="646309"/>
                </a:cubicBezTo>
                <a:cubicBezTo>
                  <a:pt x="8401333" y="659769"/>
                  <a:pt x="8054499" y="594429"/>
                  <a:pt x="7781795" y="646309"/>
                </a:cubicBezTo>
                <a:cubicBezTo>
                  <a:pt x="7509091" y="698189"/>
                  <a:pt x="7333855" y="597980"/>
                  <a:pt x="6989636" y="646309"/>
                </a:cubicBezTo>
                <a:cubicBezTo>
                  <a:pt x="6645417" y="694638"/>
                  <a:pt x="6838618" y="615580"/>
                  <a:pt x="6721700" y="646309"/>
                </a:cubicBezTo>
                <a:cubicBezTo>
                  <a:pt x="6604782" y="677038"/>
                  <a:pt x="6546303" y="640868"/>
                  <a:pt x="6453764" y="646309"/>
                </a:cubicBezTo>
                <a:cubicBezTo>
                  <a:pt x="6361225" y="651750"/>
                  <a:pt x="6232437" y="631564"/>
                  <a:pt x="6080983" y="646309"/>
                </a:cubicBezTo>
                <a:cubicBezTo>
                  <a:pt x="5929529" y="661054"/>
                  <a:pt x="5709413" y="564225"/>
                  <a:pt x="5393669" y="646309"/>
                </a:cubicBezTo>
                <a:cubicBezTo>
                  <a:pt x="5077925" y="728393"/>
                  <a:pt x="4989866" y="591424"/>
                  <a:pt x="4706355" y="646309"/>
                </a:cubicBezTo>
                <a:cubicBezTo>
                  <a:pt x="4422844" y="701194"/>
                  <a:pt x="4219758" y="631300"/>
                  <a:pt x="4019041" y="646309"/>
                </a:cubicBezTo>
                <a:cubicBezTo>
                  <a:pt x="3818324" y="661318"/>
                  <a:pt x="3853126" y="639084"/>
                  <a:pt x="3751105" y="646309"/>
                </a:cubicBezTo>
                <a:cubicBezTo>
                  <a:pt x="3649084" y="653534"/>
                  <a:pt x="3303863" y="596250"/>
                  <a:pt x="3168635" y="646309"/>
                </a:cubicBezTo>
                <a:cubicBezTo>
                  <a:pt x="3033407" y="696368"/>
                  <a:pt x="2694460" y="587575"/>
                  <a:pt x="2376476" y="646309"/>
                </a:cubicBezTo>
                <a:cubicBezTo>
                  <a:pt x="2058492" y="705043"/>
                  <a:pt x="1841312" y="644842"/>
                  <a:pt x="1689162" y="646309"/>
                </a:cubicBezTo>
                <a:cubicBezTo>
                  <a:pt x="1537012" y="647776"/>
                  <a:pt x="1162095" y="645187"/>
                  <a:pt x="1001848" y="646309"/>
                </a:cubicBezTo>
                <a:cubicBezTo>
                  <a:pt x="841601" y="647431"/>
                  <a:pt x="256141" y="533708"/>
                  <a:pt x="0" y="646309"/>
                </a:cubicBezTo>
                <a:cubicBezTo>
                  <a:pt x="-15981" y="520710"/>
                  <a:pt x="7551" y="477790"/>
                  <a:pt x="0" y="329618"/>
                </a:cubicBezTo>
                <a:cubicBezTo>
                  <a:pt x="-7551" y="181446"/>
                  <a:pt x="35233" y="155743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custGeom>
                    <a:avLst/>
                    <a:gdLst>
                      <a:gd name="connsiteX0" fmla="*/ 0 w 7863341"/>
                      <a:gd name="connsiteY0" fmla="*/ 0 h 584759"/>
                      <a:gd name="connsiteX1" fmla="*/ 594119 w 7863341"/>
                      <a:gd name="connsiteY1" fmla="*/ 0 h 584759"/>
                      <a:gd name="connsiteX2" fmla="*/ 1109604 w 7863341"/>
                      <a:gd name="connsiteY2" fmla="*/ 0 h 584759"/>
                      <a:gd name="connsiteX3" fmla="*/ 1310556 w 7863341"/>
                      <a:gd name="connsiteY3" fmla="*/ 0 h 584759"/>
                      <a:gd name="connsiteX4" fmla="*/ 1511508 w 7863341"/>
                      <a:gd name="connsiteY4" fmla="*/ 0 h 584759"/>
                      <a:gd name="connsiteX5" fmla="*/ 1869727 w 7863341"/>
                      <a:gd name="connsiteY5" fmla="*/ 0 h 584759"/>
                      <a:gd name="connsiteX6" fmla="*/ 2306580 w 7863341"/>
                      <a:gd name="connsiteY6" fmla="*/ 0 h 584759"/>
                      <a:gd name="connsiteX7" fmla="*/ 2900699 w 7863341"/>
                      <a:gd name="connsiteY7" fmla="*/ 0 h 584759"/>
                      <a:gd name="connsiteX8" fmla="*/ 3180284 w 7863341"/>
                      <a:gd name="connsiteY8" fmla="*/ 0 h 584759"/>
                      <a:gd name="connsiteX9" fmla="*/ 3695769 w 7863341"/>
                      <a:gd name="connsiteY9" fmla="*/ 0 h 584759"/>
                      <a:gd name="connsiteX10" fmla="*/ 3975355 w 7863341"/>
                      <a:gd name="connsiteY10" fmla="*/ 0 h 584759"/>
                      <a:gd name="connsiteX11" fmla="*/ 4176307 w 7863341"/>
                      <a:gd name="connsiteY11" fmla="*/ 0 h 584759"/>
                      <a:gd name="connsiteX12" fmla="*/ 4691793 w 7863341"/>
                      <a:gd name="connsiteY12" fmla="*/ 0 h 584759"/>
                      <a:gd name="connsiteX13" fmla="*/ 5285912 w 7863341"/>
                      <a:gd name="connsiteY13" fmla="*/ 0 h 584759"/>
                      <a:gd name="connsiteX14" fmla="*/ 5565498 w 7863341"/>
                      <a:gd name="connsiteY14" fmla="*/ 0 h 584759"/>
                      <a:gd name="connsiteX15" fmla="*/ 5923717 w 7863341"/>
                      <a:gd name="connsiteY15" fmla="*/ 0 h 584759"/>
                      <a:gd name="connsiteX16" fmla="*/ 6124669 w 7863341"/>
                      <a:gd name="connsiteY16" fmla="*/ 0 h 584759"/>
                      <a:gd name="connsiteX17" fmla="*/ 6718787 w 7863341"/>
                      <a:gd name="connsiteY17" fmla="*/ 0 h 584759"/>
                      <a:gd name="connsiteX18" fmla="*/ 7077007 w 7863341"/>
                      <a:gd name="connsiteY18" fmla="*/ 0 h 584759"/>
                      <a:gd name="connsiteX19" fmla="*/ 7356592 w 7863341"/>
                      <a:gd name="connsiteY19" fmla="*/ 0 h 584759"/>
                      <a:gd name="connsiteX20" fmla="*/ 7863341 w 7863341"/>
                      <a:gd name="connsiteY20" fmla="*/ 0 h 584759"/>
                      <a:gd name="connsiteX21" fmla="*/ 7863341 w 7863341"/>
                      <a:gd name="connsiteY21" fmla="*/ 286531 h 584759"/>
                      <a:gd name="connsiteX22" fmla="*/ 7863341 w 7863341"/>
                      <a:gd name="connsiteY22" fmla="*/ 584759 h 584759"/>
                      <a:gd name="connsiteX23" fmla="*/ 7269221 w 7863341"/>
                      <a:gd name="connsiteY23" fmla="*/ 584759 h 584759"/>
                      <a:gd name="connsiteX24" fmla="*/ 6675103 w 7863341"/>
                      <a:gd name="connsiteY24" fmla="*/ 584759 h 584759"/>
                      <a:gd name="connsiteX25" fmla="*/ 6395517 w 7863341"/>
                      <a:gd name="connsiteY25" fmla="*/ 584759 h 584759"/>
                      <a:gd name="connsiteX26" fmla="*/ 5801398 w 7863341"/>
                      <a:gd name="connsiteY26" fmla="*/ 584759 h 584759"/>
                      <a:gd name="connsiteX27" fmla="*/ 5285912 w 7863341"/>
                      <a:gd name="connsiteY27" fmla="*/ 584759 h 584759"/>
                      <a:gd name="connsiteX28" fmla="*/ 4691793 w 7863341"/>
                      <a:gd name="connsiteY28" fmla="*/ 584759 h 584759"/>
                      <a:gd name="connsiteX29" fmla="*/ 4097674 w 7863341"/>
                      <a:gd name="connsiteY29" fmla="*/ 584759 h 584759"/>
                      <a:gd name="connsiteX30" fmla="*/ 3660822 w 7863341"/>
                      <a:gd name="connsiteY30" fmla="*/ 584759 h 584759"/>
                      <a:gd name="connsiteX31" fmla="*/ 3145336 w 7863341"/>
                      <a:gd name="connsiteY31" fmla="*/ 584759 h 584759"/>
                      <a:gd name="connsiteX32" fmla="*/ 2865750 w 7863341"/>
                      <a:gd name="connsiteY32" fmla="*/ 584759 h 584759"/>
                      <a:gd name="connsiteX33" fmla="*/ 2507532 w 7863341"/>
                      <a:gd name="connsiteY33" fmla="*/ 584759 h 584759"/>
                      <a:gd name="connsiteX34" fmla="*/ 1992046 w 7863341"/>
                      <a:gd name="connsiteY34" fmla="*/ 584759 h 584759"/>
                      <a:gd name="connsiteX35" fmla="*/ 1633827 w 7863341"/>
                      <a:gd name="connsiteY35" fmla="*/ 584759 h 584759"/>
                      <a:gd name="connsiteX36" fmla="*/ 1118341 w 7863341"/>
                      <a:gd name="connsiteY36" fmla="*/ 584759 h 584759"/>
                      <a:gd name="connsiteX37" fmla="*/ 681489 w 7863341"/>
                      <a:gd name="connsiteY37" fmla="*/ 584759 h 584759"/>
                      <a:gd name="connsiteX38" fmla="*/ 480537 w 7863341"/>
                      <a:gd name="connsiteY38" fmla="*/ 584759 h 584759"/>
                      <a:gd name="connsiteX39" fmla="*/ 0 w 7863341"/>
                      <a:gd name="connsiteY39" fmla="*/ 584759 h 584759"/>
                      <a:gd name="connsiteX40" fmla="*/ 0 w 7863341"/>
                      <a:gd name="connsiteY40" fmla="*/ 292379 h 584759"/>
                      <a:gd name="connsiteX41" fmla="*/ 0 w 7863341"/>
                      <a:gd name="connsiteY41" fmla="*/ 0 h 584759"/>
                      <a:gd name="connsiteX0" fmla="*/ 0 w 7863341"/>
                      <a:gd name="connsiteY0" fmla="*/ 0 h 584759"/>
                      <a:gd name="connsiteX1" fmla="*/ 279585 w 7863341"/>
                      <a:gd name="connsiteY1" fmla="*/ 0 h 584759"/>
                      <a:gd name="connsiteX2" fmla="*/ 559170 w 7863341"/>
                      <a:gd name="connsiteY2" fmla="*/ 0 h 584759"/>
                      <a:gd name="connsiteX3" fmla="*/ 760122 w 7863341"/>
                      <a:gd name="connsiteY3" fmla="*/ 0 h 584759"/>
                      <a:gd name="connsiteX4" fmla="*/ 1354242 w 7863341"/>
                      <a:gd name="connsiteY4" fmla="*/ 0 h 584759"/>
                      <a:gd name="connsiteX5" fmla="*/ 1555194 w 7863341"/>
                      <a:gd name="connsiteY5" fmla="*/ 0 h 584759"/>
                      <a:gd name="connsiteX6" fmla="*/ 1834779 w 7863341"/>
                      <a:gd name="connsiteY6" fmla="*/ 0 h 584759"/>
                      <a:gd name="connsiteX7" fmla="*/ 2192998 w 7863341"/>
                      <a:gd name="connsiteY7" fmla="*/ 0 h 584759"/>
                      <a:gd name="connsiteX8" fmla="*/ 2472583 w 7863341"/>
                      <a:gd name="connsiteY8" fmla="*/ 0 h 584759"/>
                      <a:gd name="connsiteX9" fmla="*/ 3066702 w 7863341"/>
                      <a:gd name="connsiteY9" fmla="*/ 0 h 584759"/>
                      <a:gd name="connsiteX10" fmla="*/ 3424921 w 7863341"/>
                      <a:gd name="connsiteY10" fmla="*/ 0 h 584759"/>
                      <a:gd name="connsiteX11" fmla="*/ 3783140 w 7863341"/>
                      <a:gd name="connsiteY11" fmla="*/ 0 h 584759"/>
                      <a:gd name="connsiteX12" fmla="*/ 4219993 w 7863341"/>
                      <a:gd name="connsiteY12" fmla="*/ 0 h 584759"/>
                      <a:gd name="connsiteX13" fmla="*/ 4499578 w 7863341"/>
                      <a:gd name="connsiteY13" fmla="*/ 0 h 584759"/>
                      <a:gd name="connsiteX14" fmla="*/ 4779163 w 7863341"/>
                      <a:gd name="connsiteY14" fmla="*/ 0 h 584759"/>
                      <a:gd name="connsiteX15" fmla="*/ 5058749 w 7863341"/>
                      <a:gd name="connsiteY15" fmla="*/ 0 h 584759"/>
                      <a:gd name="connsiteX16" fmla="*/ 5495601 w 7863341"/>
                      <a:gd name="connsiteY16" fmla="*/ 0 h 584759"/>
                      <a:gd name="connsiteX17" fmla="*/ 5932453 w 7863341"/>
                      <a:gd name="connsiteY17" fmla="*/ 0 h 584759"/>
                      <a:gd name="connsiteX18" fmla="*/ 6526573 w 7863341"/>
                      <a:gd name="connsiteY18" fmla="*/ 0 h 584759"/>
                      <a:gd name="connsiteX19" fmla="*/ 6806158 w 7863341"/>
                      <a:gd name="connsiteY19" fmla="*/ 0 h 584759"/>
                      <a:gd name="connsiteX20" fmla="*/ 7164377 w 7863341"/>
                      <a:gd name="connsiteY20" fmla="*/ 0 h 584759"/>
                      <a:gd name="connsiteX21" fmla="*/ 7863341 w 7863341"/>
                      <a:gd name="connsiteY21" fmla="*/ 0 h 584759"/>
                      <a:gd name="connsiteX22" fmla="*/ 7863341 w 7863341"/>
                      <a:gd name="connsiteY22" fmla="*/ 274836 h 584759"/>
                      <a:gd name="connsiteX23" fmla="*/ 7863341 w 7863341"/>
                      <a:gd name="connsiteY23" fmla="*/ 584759 h 584759"/>
                      <a:gd name="connsiteX24" fmla="*/ 7505122 w 7863341"/>
                      <a:gd name="connsiteY24" fmla="*/ 584759 h 584759"/>
                      <a:gd name="connsiteX25" fmla="*/ 7304170 w 7863341"/>
                      <a:gd name="connsiteY25" fmla="*/ 584759 h 584759"/>
                      <a:gd name="connsiteX26" fmla="*/ 6788684 w 7863341"/>
                      <a:gd name="connsiteY26" fmla="*/ 584759 h 584759"/>
                      <a:gd name="connsiteX27" fmla="*/ 6430465 w 7863341"/>
                      <a:gd name="connsiteY27" fmla="*/ 584759 h 584759"/>
                      <a:gd name="connsiteX28" fmla="*/ 5836346 w 7863341"/>
                      <a:gd name="connsiteY28" fmla="*/ 584759 h 584759"/>
                      <a:gd name="connsiteX29" fmla="*/ 5242227 w 7863341"/>
                      <a:gd name="connsiteY29" fmla="*/ 584759 h 584759"/>
                      <a:gd name="connsiteX30" fmla="*/ 5041275 w 7863341"/>
                      <a:gd name="connsiteY30" fmla="*/ 584759 h 584759"/>
                      <a:gd name="connsiteX31" fmla="*/ 4840323 w 7863341"/>
                      <a:gd name="connsiteY31" fmla="*/ 584759 h 584759"/>
                      <a:gd name="connsiteX32" fmla="*/ 4560737 w 7863341"/>
                      <a:gd name="connsiteY32" fmla="*/ 584759 h 584759"/>
                      <a:gd name="connsiteX33" fmla="*/ 4045252 w 7863341"/>
                      <a:gd name="connsiteY33" fmla="*/ 584759 h 584759"/>
                      <a:gd name="connsiteX34" fmla="*/ 3529766 w 7863341"/>
                      <a:gd name="connsiteY34" fmla="*/ 584759 h 584759"/>
                      <a:gd name="connsiteX35" fmla="*/ 3014280 w 7863341"/>
                      <a:gd name="connsiteY35" fmla="*/ 584759 h 584759"/>
                      <a:gd name="connsiteX36" fmla="*/ 2813328 w 7863341"/>
                      <a:gd name="connsiteY36" fmla="*/ 584759 h 584759"/>
                      <a:gd name="connsiteX37" fmla="*/ 2376476 w 7863341"/>
                      <a:gd name="connsiteY37" fmla="*/ 584759 h 584759"/>
                      <a:gd name="connsiteX38" fmla="*/ 1782357 w 7863341"/>
                      <a:gd name="connsiteY38" fmla="*/ 584759 h 584759"/>
                      <a:gd name="connsiteX39" fmla="*/ 1266871 w 7863341"/>
                      <a:gd name="connsiteY39" fmla="*/ 584759 h 584759"/>
                      <a:gd name="connsiteX40" fmla="*/ 751386 w 7863341"/>
                      <a:gd name="connsiteY40" fmla="*/ 584759 h 584759"/>
                      <a:gd name="connsiteX41" fmla="*/ 0 w 7863341"/>
                      <a:gd name="connsiteY41" fmla="*/ 584759 h 584759"/>
                      <a:gd name="connsiteX42" fmla="*/ 0 w 7863341"/>
                      <a:gd name="connsiteY42" fmla="*/ 298227 h 584759"/>
                      <a:gd name="connsiteX43" fmla="*/ 0 w 7863341"/>
                      <a:gd name="connsiteY43" fmla="*/ 0 h 584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7863341" h="584759" fill="none" extrusionOk="0">
                        <a:moveTo>
                          <a:pt x="0" y="0"/>
                        </a:moveTo>
                        <a:cubicBezTo>
                          <a:pt x="263418" y="-25854"/>
                          <a:pt x="379753" y="39041"/>
                          <a:pt x="594119" y="0"/>
                        </a:cubicBezTo>
                        <a:cubicBezTo>
                          <a:pt x="792580" y="-57252"/>
                          <a:pt x="977786" y="22805"/>
                          <a:pt x="1109604" y="0"/>
                        </a:cubicBezTo>
                        <a:cubicBezTo>
                          <a:pt x="1243241" y="-26294"/>
                          <a:pt x="1240248" y="26185"/>
                          <a:pt x="1310556" y="0"/>
                        </a:cubicBezTo>
                        <a:cubicBezTo>
                          <a:pt x="1400406" y="-14088"/>
                          <a:pt x="1454162" y="17691"/>
                          <a:pt x="1511508" y="0"/>
                        </a:cubicBezTo>
                        <a:cubicBezTo>
                          <a:pt x="1578951" y="-50065"/>
                          <a:pt x="1726831" y="-18787"/>
                          <a:pt x="1869727" y="0"/>
                        </a:cubicBezTo>
                        <a:cubicBezTo>
                          <a:pt x="2029626" y="-10661"/>
                          <a:pt x="2079241" y="29876"/>
                          <a:pt x="2306580" y="0"/>
                        </a:cubicBezTo>
                        <a:cubicBezTo>
                          <a:pt x="2534017" y="-3669"/>
                          <a:pt x="2783449" y="34048"/>
                          <a:pt x="2900699" y="0"/>
                        </a:cubicBezTo>
                        <a:cubicBezTo>
                          <a:pt x="3034106" y="-42326"/>
                          <a:pt x="3078903" y="3064"/>
                          <a:pt x="3180284" y="0"/>
                        </a:cubicBezTo>
                        <a:cubicBezTo>
                          <a:pt x="3243352" y="-15732"/>
                          <a:pt x="3474021" y="10041"/>
                          <a:pt x="3695769" y="0"/>
                        </a:cubicBezTo>
                        <a:cubicBezTo>
                          <a:pt x="3956057" y="-37600"/>
                          <a:pt x="3885005" y="29933"/>
                          <a:pt x="3975355" y="0"/>
                        </a:cubicBezTo>
                        <a:cubicBezTo>
                          <a:pt x="4067224" y="-29614"/>
                          <a:pt x="4115406" y="23524"/>
                          <a:pt x="4176307" y="0"/>
                        </a:cubicBezTo>
                        <a:cubicBezTo>
                          <a:pt x="4240766" y="4234"/>
                          <a:pt x="4545612" y="54388"/>
                          <a:pt x="4691793" y="0"/>
                        </a:cubicBezTo>
                        <a:cubicBezTo>
                          <a:pt x="4838975" y="-89363"/>
                          <a:pt x="5017441" y="48322"/>
                          <a:pt x="5285912" y="0"/>
                        </a:cubicBezTo>
                        <a:cubicBezTo>
                          <a:pt x="5558181" y="-42809"/>
                          <a:pt x="5504244" y="24475"/>
                          <a:pt x="5565498" y="0"/>
                        </a:cubicBezTo>
                        <a:cubicBezTo>
                          <a:pt x="5618899" y="-20924"/>
                          <a:pt x="5757262" y="63373"/>
                          <a:pt x="5923717" y="0"/>
                        </a:cubicBezTo>
                        <a:cubicBezTo>
                          <a:pt x="6106670" y="-27158"/>
                          <a:pt x="6042385" y="35719"/>
                          <a:pt x="6124669" y="0"/>
                        </a:cubicBezTo>
                        <a:cubicBezTo>
                          <a:pt x="6219512" y="-994"/>
                          <a:pt x="6535771" y="80327"/>
                          <a:pt x="6718787" y="0"/>
                        </a:cubicBezTo>
                        <a:cubicBezTo>
                          <a:pt x="6872635" y="-40122"/>
                          <a:pt x="6977345" y="41708"/>
                          <a:pt x="7077007" y="0"/>
                        </a:cubicBezTo>
                        <a:cubicBezTo>
                          <a:pt x="7172958" y="-29596"/>
                          <a:pt x="7218849" y="18011"/>
                          <a:pt x="7356592" y="0"/>
                        </a:cubicBezTo>
                        <a:cubicBezTo>
                          <a:pt x="7469767" y="-36083"/>
                          <a:pt x="7706903" y="55262"/>
                          <a:pt x="7863341" y="0"/>
                        </a:cubicBezTo>
                        <a:cubicBezTo>
                          <a:pt x="7860318" y="88012"/>
                          <a:pt x="7815241" y="191920"/>
                          <a:pt x="7863341" y="286531"/>
                        </a:cubicBezTo>
                        <a:cubicBezTo>
                          <a:pt x="7898318" y="379518"/>
                          <a:pt x="7865516" y="475238"/>
                          <a:pt x="7863341" y="584759"/>
                        </a:cubicBezTo>
                        <a:cubicBezTo>
                          <a:pt x="7731888" y="625819"/>
                          <a:pt x="7411589" y="567729"/>
                          <a:pt x="7269221" y="584759"/>
                        </a:cubicBezTo>
                        <a:cubicBezTo>
                          <a:pt x="7122971" y="635047"/>
                          <a:pt x="7003394" y="527979"/>
                          <a:pt x="6675103" y="584759"/>
                        </a:cubicBezTo>
                        <a:cubicBezTo>
                          <a:pt x="6380354" y="630998"/>
                          <a:pt x="6516784" y="568037"/>
                          <a:pt x="6395517" y="584759"/>
                        </a:cubicBezTo>
                        <a:cubicBezTo>
                          <a:pt x="6270317" y="612418"/>
                          <a:pt x="5990446" y="560022"/>
                          <a:pt x="5801398" y="584759"/>
                        </a:cubicBezTo>
                        <a:cubicBezTo>
                          <a:pt x="5613912" y="637749"/>
                          <a:pt x="5507266" y="531865"/>
                          <a:pt x="5285912" y="584759"/>
                        </a:cubicBezTo>
                        <a:cubicBezTo>
                          <a:pt x="5055858" y="566433"/>
                          <a:pt x="4898847" y="501563"/>
                          <a:pt x="4691793" y="584759"/>
                        </a:cubicBezTo>
                        <a:cubicBezTo>
                          <a:pt x="4513421" y="638841"/>
                          <a:pt x="4375336" y="588217"/>
                          <a:pt x="4097674" y="584759"/>
                        </a:cubicBezTo>
                        <a:cubicBezTo>
                          <a:pt x="3845708" y="590340"/>
                          <a:pt x="3853381" y="544994"/>
                          <a:pt x="3660822" y="584759"/>
                        </a:cubicBezTo>
                        <a:cubicBezTo>
                          <a:pt x="3430641" y="621269"/>
                          <a:pt x="3347495" y="559346"/>
                          <a:pt x="3145336" y="584759"/>
                        </a:cubicBezTo>
                        <a:cubicBezTo>
                          <a:pt x="2977384" y="593978"/>
                          <a:pt x="2974454" y="570647"/>
                          <a:pt x="2865750" y="584759"/>
                        </a:cubicBezTo>
                        <a:cubicBezTo>
                          <a:pt x="2752992" y="595760"/>
                          <a:pt x="2625503" y="578974"/>
                          <a:pt x="2507532" y="584759"/>
                        </a:cubicBezTo>
                        <a:cubicBezTo>
                          <a:pt x="2400159" y="597718"/>
                          <a:pt x="2138046" y="544113"/>
                          <a:pt x="1992046" y="584759"/>
                        </a:cubicBezTo>
                        <a:cubicBezTo>
                          <a:pt x="1816653" y="651472"/>
                          <a:pt x="1807972" y="563619"/>
                          <a:pt x="1633827" y="584759"/>
                        </a:cubicBezTo>
                        <a:cubicBezTo>
                          <a:pt x="1456156" y="627327"/>
                          <a:pt x="1267148" y="559889"/>
                          <a:pt x="1118341" y="584759"/>
                        </a:cubicBezTo>
                        <a:cubicBezTo>
                          <a:pt x="965683" y="637320"/>
                          <a:pt x="798830" y="530135"/>
                          <a:pt x="681489" y="584759"/>
                        </a:cubicBezTo>
                        <a:cubicBezTo>
                          <a:pt x="530724" y="644216"/>
                          <a:pt x="562290" y="564807"/>
                          <a:pt x="480537" y="584759"/>
                        </a:cubicBezTo>
                        <a:cubicBezTo>
                          <a:pt x="396885" y="586763"/>
                          <a:pt x="238769" y="561886"/>
                          <a:pt x="0" y="584759"/>
                        </a:cubicBezTo>
                        <a:cubicBezTo>
                          <a:pt x="9861" y="521899"/>
                          <a:pt x="-11645" y="423735"/>
                          <a:pt x="0" y="292379"/>
                        </a:cubicBezTo>
                        <a:cubicBezTo>
                          <a:pt x="-4858" y="150859"/>
                          <a:pt x="17992" y="72759"/>
                          <a:pt x="0" y="0"/>
                        </a:cubicBezTo>
                        <a:close/>
                      </a:path>
                      <a:path w="7863341" h="584759" stroke="0" extrusionOk="0">
                        <a:moveTo>
                          <a:pt x="0" y="0"/>
                        </a:moveTo>
                        <a:cubicBezTo>
                          <a:pt x="144301" y="-28812"/>
                          <a:pt x="168944" y="27970"/>
                          <a:pt x="279585" y="0"/>
                        </a:cubicBezTo>
                        <a:cubicBezTo>
                          <a:pt x="389456" y="-43280"/>
                          <a:pt x="502671" y="3645"/>
                          <a:pt x="559170" y="0"/>
                        </a:cubicBezTo>
                        <a:cubicBezTo>
                          <a:pt x="635891" y="1110"/>
                          <a:pt x="718690" y="10648"/>
                          <a:pt x="760122" y="0"/>
                        </a:cubicBezTo>
                        <a:cubicBezTo>
                          <a:pt x="836485" y="-9064"/>
                          <a:pt x="1068567" y="83899"/>
                          <a:pt x="1354242" y="0"/>
                        </a:cubicBezTo>
                        <a:cubicBezTo>
                          <a:pt x="1617062" y="-26526"/>
                          <a:pt x="1514654" y="21544"/>
                          <a:pt x="1555194" y="0"/>
                        </a:cubicBezTo>
                        <a:cubicBezTo>
                          <a:pt x="1595021" y="-8933"/>
                          <a:pt x="1717969" y="13628"/>
                          <a:pt x="1834779" y="0"/>
                        </a:cubicBezTo>
                        <a:cubicBezTo>
                          <a:pt x="1971379" y="-16999"/>
                          <a:pt x="2085922" y="66168"/>
                          <a:pt x="2192998" y="0"/>
                        </a:cubicBezTo>
                        <a:cubicBezTo>
                          <a:pt x="2298788" y="-19778"/>
                          <a:pt x="2410293" y="846"/>
                          <a:pt x="2472583" y="0"/>
                        </a:cubicBezTo>
                        <a:cubicBezTo>
                          <a:pt x="2559011" y="-63031"/>
                          <a:pt x="2817896" y="-18613"/>
                          <a:pt x="3066702" y="0"/>
                        </a:cubicBezTo>
                        <a:cubicBezTo>
                          <a:pt x="3294586" y="-12604"/>
                          <a:pt x="3242428" y="45763"/>
                          <a:pt x="3424921" y="0"/>
                        </a:cubicBezTo>
                        <a:cubicBezTo>
                          <a:pt x="3584181" y="-61668"/>
                          <a:pt x="3681033" y="24679"/>
                          <a:pt x="3783140" y="0"/>
                        </a:cubicBezTo>
                        <a:cubicBezTo>
                          <a:pt x="3891449" y="-6866"/>
                          <a:pt x="4047199" y="-16155"/>
                          <a:pt x="4219993" y="0"/>
                        </a:cubicBezTo>
                        <a:cubicBezTo>
                          <a:pt x="4375953" y="2274"/>
                          <a:pt x="4427498" y="20983"/>
                          <a:pt x="4499578" y="0"/>
                        </a:cubicBezTo>
                        <a:cubicBezTo>
                          <a:pt x="4582951" y="-42394"/>
                          <a:pt x="4662857" y="41930"/>
                          <a:pt x="4779163" y="0"/>
                        </a:cubicBezTo>
                        <a:cubicBezTo>
                          <a:pt x="4880360" y="-35135"/>
                          <a:pt x="4959377" y="59126"/>
                          <a:pt x="5058749" y="0"/>
                        </a:cubicBezTo>
                        <a:cubicBezTo>
                          <a:pt x="5144565" y="-7786"/>
                          <a:pt x="5332758" y="-22670"/>
                          <a:pt x="5495601" y="0"/>
                        </a:cubicBezTo>
                        <a:cubicBezTo>
                          <a:pt x="5680875" y="-8209"/>
                          <a:pt x="5729703" y="25917"/>
                          <a:pt x="5932453" y="0"/>
                        </a:cubicBezTo>
                        <a:cubicBezTo>
                          <a:pt x="6087253" y="-7808"/>
                          <a:pt x="6274597" y="23539"/>
                          <a:pt x="6526573" y="0"/>
                        </a:cubicBezTo>
                        <a:cubicBezTo>
                          <a:pt x="6807635" y="-2753"/>
                          <a:pt x="6720535" y="21749"/>
                          <a:pt x="6806158" y="0"/>
                        </a:cubicBezTo>
                        <a:cubicBezTo>
                          <a:pt x="6901430" y="-25349"/>
                          <a:pt x="7032235" y="24058"/>
                          <a:pt x="7164377" y="0"/>
                        </a:cubicBezTo>
                        <a:cubicBezTo>
                          <a:pt x="7274372" y="-6965"/>
                          <a:pt x="7540877" y="50667"/>
                          <a:pt x="7863341" y="0"/>
                        </a:cubicBezTo>
                        <a:cubicBezTo>
                          <a:pt x="7890728" y="125499"/>
                          <a:pt x="7837138" y="160405"/>
                          <a:pt x="7863341" y="274836"/>
                        </a:cubicBezTo>
                        <a:cubicBezTo>
                          <a:pt x="7872267" y="384849"/>
                          <a:pt x="7862237" y="496825"/>
                          <a:pt x="7863341" y="584759"/>
                        </a:cubicBezTo>
                        <a:cubicBezTo>
                          <a:pt x="7689263" y="630801"/>
                          <a:pt x="7671835" y="550590"/>
                          <a:pt x="7505122" y="584759"/>
                        </a:cubicBezTo>
                        <a:cubicBezTo>
                          <a:pt x="7334990" y="604875"/>
                          <a:pt x="7398468" y="584434"/>
                          <a:pt x="7304170" y="584759"/>
                        </a:cubicBezTo>
                        <a:cubicBezTo>
                          <a:pt x="7178463" y="578219"/>
                          <a:pt x="6961334" y="548023"/>
                          <a:pt x="6788684" y="584759"/>
                        </a:cubicBezTo>
                        <a:cubicBezTo>
                          <a:pt x="6614219" y="629842"/>
                          <a:pt x="6543596" y="582161"/>
                          <a:pt x="6430465" y="584759"/>
                        </a:cubicBezTo>
                        <a:cubicBezTo>
                          <a:pt x="6343646" y="603899"/>
                          <a:pt x="6043061" y="556783"/>
                          <a:pt x="5836346" y="584759"/>
                        </a:cubicBezTo>
                        <a:cubicBezTo>
                          <a:pt x="5638125" y="653698"/>
                          <a:pt x="5495920" y="524967"/>
                          <a:pt x="5242227" y="584759"/>
                        </a:cubicBezTo>
                        <a:cubicBezTo>
                          <a:pt x="4985829" y="630793"/>
                          <a:pt x="5106533" y="564668"/>
                          <a:pt x="5041275" y="584759"/>
                        </a:cubicBezTo>
                        <a:cubicBezTo>
                          <a:pt x="4954012" y="614408"/>
                          <a:pt x="4910508" y="581819"/>
                          <a:pt x="4840323" y="584759"/>
                        </a:cubicBezTo>
                        <a:cubicBezTo>
                          <a:pt x="4779983" y="593982"/>
                          <a:pt x="4652665" y="588405"/>
                          <a:pt x="4560737" y="584759"/>
                        </a:cubicBezTo>
                        <a:cubicBezTo>
                          <a:pt x="4455644" y="610094"/>
                          <a:pt x="4277170" y="513676"/>
                          <a:pt x="4045252" y="584759"/>
                        </a:cubicBezTo>
                        <a:cubicBezTo>
                          <a:pt x="3770203" y="652354"/>
                          <a:pt x="3744108" y="525850"/>
                          <a:pt x="3529766" y="584759"/>
                        </a:cubicBezTo>
                        <a:cubicBezTo>
                          <a:pt x="3326057" y="607890"/>
                          <a:pt x="3185265" y="554596"/>
                          <a:pt x="3014280" y="584759"/>
                        </a:cubicBezTo>
                        <a:cubicBezTo>
                          <a:pt x="2872281" y="598526"/>
                          <a:pt x="2883962" y="583695"/>
                          <a:pt x="2813328" y="584759"/>
                        </a:cubicBezTo>
                        <a:cubicBezTo>
                          <a:pt x="2733471" y="607462"/>
                          <a:pt x="2462689" y="555252"/>
                          <a:pt x="2376476" y="584759"/>
                        </a:cubicBezTo>
                        <a:cubicBezTo>
                          <a:pt x="2285150" y="654109"/>
                          <a:pt x="2023185" y="519788"/>
                          <a:pt x="1782357" y="584759"/>
                        </a:cubicBezTo>
                        <a:cubicBezTo>
                          <a:pt x="1538213" y="650984"/>
                          <a:pt x="1389999" y="587413"/>
                          <a:pt x="1266871" y="584759"/>
                        </a:cubicBezTo>
                        <a:cubicBezTo>
                          <a:pt x="1035234" y="628634"/>
                          <a:pt x="926664" y="564890"/>
                          <a:pt x="751386" y="584759"/>
                        </a:cubicBezTo>
                        <a:cubicBezTo>
                          <a:pt x="581791" y="603029"/>
                          <a:pt x="182424" y="477123"/>
                          <a:pt x="0" y="584759"/>
                        </a:cubicBezTo>
                        <a:cubicBezTo>
                          <a:pt x="-23420" y="471774"/>
                          <a:pt x="14445" y="433073"/>
                          <a:pt x="0" y="298227"/>
                        </a:cubicBezTo>
                        <a:cubicBezTo>
                          <a:pt x="-6162" y="165052"/>
                          <a:pt x="24154" y="147556"/>
                          <a:pt x="0" y="0"/>
                        </a:cubicBezTo>
                        <a:close/>
                      </a:path>
                      <a:path w="7863341" h="584759" fill="none" stroke="0" extrusionOk="0">
                        <a:moveTo>
                          <a:pt x="0" y="0"/>
                        </a:moveTo>
                        <a:cubicBezTo>
                          <a:pt x="248942" y="-32915"/>
                          <a:pt x="402706" y="70515"/>
                          <a:pt x="594119" y="0"/>
                        </a:cubicBezTo>
                        <a:cubicBezTo>
                          <a:pt x="768757" y="-47439"/>
                          <a:pt x="986912" y="19701"/>
                          <a:pt x="1109604" y="0"/>
                        </a:cubicBezTo>
                        <a:cubicBezTo>
                          <a:pt x="1245190" y="-43046"/>
                          <a:pt x="1240333" y="14194"/>
                          <a:pt x="1310556" y="0"/>
                        </a:cubicBezTo>
                        <a:cubicBezTo>
                          <a:pt x="1388403" y="-26777"/>
                          <a:pt x="1462431" y="1417"/>
                          <a:pt x="1511508" y="0"/>
                        </a:cubicBezTo>
                        <a:cubicBezTo>
                          <a:pt x="1610358" y="5186"/>
                          <a:pt x="1683150" y="-14510"/>
                          <a:pt x="1869727" y="0"/>
                        </a:cubicBezTo>
                        <a:cubicBezTo>
                          <a:pt x="2015098" y="-336"/>
                          <a:pt x="2099219" y="16031"/>
                          <a:pt x="2306580" y="0"/>
                        </a:cubicBezTo>
                        <a:cubicBezTo>
                          <a:pt x="2514560" y="-45121"/>
                          <a:pt x="2761730" y="38389"/>
                          <a:pt x="2900699" y="0"/>
                        </a:cubicBezTo>
                        <a:cubicBezTo>
                          <a:pt x="3039327" y="-18316"/>
                          <a:pt x="3074306" y="15143"/>
                          <a:pt x="3180284" y="0"/>
                        </a:cubicBezTo>
                        <a:cubicBezTo>
                          <a:pt x="3269357" y="11398"/>
                          <a:pt x="3427505" y="26937"/>
                          <a:pt x="3695769" y="0"/>
                        </a:cubicBezTo>
                        <a:cubicBezTo>
                          <a:pt x="3944704" y="-64700"/>
                          <a:pt x="3895107" y="19644"/>
                          <a:pt x="3975355" y="0"/>
                        </a:cubicBezTo>
                        <a:cubicBezTo>
                          <a:pt x="4055560" y="-31724"/>
                          <a:pt x="4123319" y="11544"/>
                          <a:pt x="4176307" y="0"/>
                        </a:cubicBezTo>
                        <a:cubicBezTo>
                          <a:pt x="4215331" y="-63285"/>
                          <a:pt x="4586243" y="96733"/>
                          <a:pt x="4691793" y="0"/>
                        </a:cubicBezTo>
                        <a:cubicBezTo>
                          <a:pt x="4830902" y="-76417"/>
                          <a:pt x="5023870" y="37819"/>
                          <a:pt x="5285912" y="0"/>
                        </a:cubicBezTo>
                        <a:cubicBezTo>
                          <a:pt x="5573777" y="-29683"/>
                          <a:pt x="5465736" y="39370"/>
                          <a:pt x="5565498" y="0"/>
                        </a:cubicBezTo>
                        <a:cubicBezTo>
                          <a:pt x="5638969" y="-34720"/>
                          <a:pt x="5768505" y="41659"/>
                          <a:pt x="5923717" y="0"/>
                        </a:cubicBezTo>
                        <a:cubicBezTo>
                          <a:pt x="6092712" y="-37268"/>
                          <a:pt x="6034129" y="16402"/>
                          <a:pt x="6124669" y="0"/>
                        </a:cubicBezTo>
                        <a:cubicBezTo>
                          <a:pt x="6243024" y="-33024"/>
                          <a:pt x="6544917" y="46275"/>
                          <a:pt x="6718787" y="0"/>
                        </a:cubicBezTo>
                        <a:cubicBezTo>
                          <a:pt x="6886331" y="-26911"/>
                          <a:pt x="6963274" y="38163"/>
                          <a:pt x="7077007" y="0"/>
                        </a:cubicBezTo>
                        <a:cubicBezTo>
                          <a:pt x="7158535" y="-34282"/>
                          <a:pt x="7234596" y="29919"/>
                          <a:pt x="7356592" y="0"/>
                        </a:cubicBezTo>
                        <a:cubicBezTo>
                          <a:pt x="7464989" y="-39282"/>
                          <a:pt x="7718648" y="61147"/>
                          <a:pt x="7863341" y="0"/>
                        </a:cubicBezTo>
                        <a:cubicBezTo>
                          <a:pt x="7874387" y="106957"/>
                          <a:pt x="7816398" y="181097"/>
                          <a:pt x="7863341" y="286531"/>
                        </a:cubicBezTo>
                        <a:cubicBezTo>
                          <a:pt x="7898904" y="387116"/>
                          <a:pt x="7868248" y="505643"/>
                          <a:pt x="7863341" y="584759"/>
                        </a:cubicBezTo>
                        <a:cubicBezTo>
                          <a:pt x="7780498" y="621859"/>
                          <a:pt x="7435052" y="531222"/>
                          <a:pt x="7269221" y="584759"/>
                        </a:cubicBezTo>
                        <a:cubicBezTo>
                          <a:pt x="7073381" y="659631"/>
                          <a:pt x="6936655" y="519763"/>
                          <a:pt x="6675103" y="584759"/>
                        </a:cubicBezTo>
                        <a:cubicBezTo>
                          <a:pt x="6383360" y="634815"/>
                          <a:pt x="6511454" y="565195"/>
                          <a:pt x="6395517" y="584759"/>
                        </a:cubicBezTo>
                        <a:cubicBezTo>
                          <a:pt x="6267925" y="547003"/>
                          <a:pt x="6020133" y="490223"/>
                          <a:pt x="5801398" y="584759"/>
                        </a:cubicBezTo>
                        <a:cubicBezTo>
                          <a:pt x="5609680" y="646112"/>
                          <a:pt x="5472410" y="584888"/>
                          <a:pt x="5285912" y="584759"/>
                        </a:cubicBezTo>
                        <a:cubicBezTo>
                          <a:pt x="5094657" y="642023"/>
                          <a:pt x="4877056" y="514884"/>
                          <a:pt x="4691793" y="584759"/>
                        </a:cubicBezTo>
                        <a:cubicBezTo>
                          <a:pt x="4475884" y="647153"/>
                          <a:pt x="4351796" y="619913"/>
                          <a:pt x="4097674" y="584759"/>
                        </a:cubicBezTo>
                        <a:cubicBezTo>
                          <a:pt x="3843901" y="594482"/>
                          <a:pt x="3859831" y="554636"/>
                          <a:pt x="3660822" y="584759"/>
                        </a:cubicBezTo>
                        <a:cubicBezTo>
                          <a:pt x="3453128" y="606964"/>
                          <a:pt x="3333640" y="611688"/>
                          <a:pt x="3145336" y="584759"/>
                        </a:cubicBezTo>
                        <a:cubicBezTo>
                          <a:pt x="2979376" y="596356"/>
                          <a:pt x="2980556" y="571080"/>
                          <a:pt x="2865750" y="584759"/>
                        </a:cubicBezTo>
                        <a:cubicBezTo>
                          <a:pt x="2759159" y="580347"/>
                          <a:pt x="2640035" y="590999"/>
                          <a:pt x="2507532" y="584759"/>
                        </a:cubicBezTo>
                        <a:cubicBezTo>
                          <a:pt x="2396263" y="597892"/>
                          <a:pt x="2176031" y="530189"/>
                          <a:pt x="1992046" y="584759"/>
                        </a:cubicBezTo>
                        <a:cubicBezTo>
                          <a:pt x="1793346" y="665235"/>
                          <a:pt x="1803448" y="568024"/>
                          <a:pt x="1633827" y="584759"/>
                        </a:cubicBezTo>
                        <a:cubicBezTo>
                          <a:pt x="1484571" y="587240"/>
                          <a:pt x="1278742" y="511904"/>
                          <a:pt x="1118341" y="584759"/>
                        </a:cubicBezTo>
                        <a:cubicBezTo>
                          <a:pt x="954510" y="614308"/>
                          <a:pt x="867744" y="525440"/>
                          <a:pt x="681489" y="584759"/>
                        </a:cubicBezTo>
                        <a:cubicBezTo>
                          <a:pt x="531314" y="642774"/>
                          <a:pt x="557746" y="556761"/>
                          <a:pt x="480537" y="584759"/>
                        </a:cubicBezTo>
                        <a:cubicBezTo>
                          <a:pt x="404684" y="637067"/>
                          <a:pt x="264333" y="562748"/>
                          <a:pt x="0" y="584759"/>
                        </a:cubicBezTo>
                        <a:cubicBezTo>
                          <a:pt x="-6111" y="511580"/>
                          <a:pt x="15446" y="413873"/>
                          <a:pt x="0" y="292379"/>
                        </a:cubicBezTo>
                        <a:cubicBezTo>
                          <a:pt x="-9643" y="152702"/>
                          <a:pt x="38233" y="9076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91424" tIns="45712" rIns="91424" bIns="4571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C00000"/>
                </a:solidFill>
                <a:latin typeface="SVN-The Voice Heavy" panose="02040603050506020204" pitchFamily="18" charset="0"/>
                <a:ea typeface="Arial Unicode MS" pitchFamily="34" charset="-128"/>
                <a:cs typeface="Times New Roman" pitchFamily="18" charset="0"/>
              </a:rPr>
              <a:t>3. Trang </a:t>
            </a:r>
            <a:r>
              <a:rPr lang="en-US" sz="3200" b="1" dirty="0" err="1">
                <a:solidFill>
                  <a:srgbClr val="C00000"/>
                </a:solidFill>
                <a:latin typeface="SVN-The Voice Heavy" panose="02040603050506020204" pitchFamily="18" charset="0"/>
                <a:ea typeface="Arial Unicode MS" pitchFamily="34" charset="-128"/>
                <a:cs typeface="Times New Roman" pitchFamily="18" charset="0"/>
              </a:rPr>
              <a:t>phục</a:t>
            </a:r>
            <a:r>
              <a:rPr lang="en-US" sz="3200" b="1" dirty="0">
                <a:solidFill>
                  <a:srgbClr val="C00000"/>
                </a:solidFill>
                <a:latin typeface="SVN-The Voice Heavy" panose="02040603050506020204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SVN-The Voice Heavy" panose="02040603050506020204" pitchFamily="18" charset="0"/>
                <a:ea typeface="Arial Unicode MS" pitchFamily="34" charset="-128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SVN-The Voice Heavy" panose="02040603050506020204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SVN-The Voice Heavy" panose="02040603050506020204" pitchFamily="18" charset="0"/>
                <a:ea typeface="Arial Unicode MS" pitchFamily="34" charset="-128"/>
                <a:cs typeface="Times New Roman" pitchFamily="18" charset="0"/>
              </a:rPr>
              <a:t>lễ</a:t>
            </a:r>
            <a:r>
              <a:rPr lang="en-US" sz="3200" b="1" dirty="0">
                <a:solidFill>
                  <a:srgbClr val="C00000"/>
                </a:solidFill>
                <a:latin typeface="SVN-The Voice Heavy" panose="02040603050506020204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SVN-The Voice Heavy" panose="02040603050506020204" pitchFamily="18" charset="0"/>
                <a:ea typeface="Arial Unicode MS" pitchFamily="34" charset="-128"/>
                <a:cs typeface="Times New Roman" pitchFamily="18" charset="0"/>
              </a:rPr>
              <a:t>hội</a:t>
            </a:r>
            <a:endParaRPr lang="en-US" sz="3200" b="1" dirty="0">
              <a:solidFill>
                <a:srgbClr val="C00000"/>
              </a:solidFill>
              <a:latin typeface="SVN-The Voice Heavy" panose="02040603050506020204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4518" y="225321"/>
            <a:ext cx="1237405" cy="11695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DB79A4C-7951-4E72-91F9-C072A53CF9DE}"/>
              </a:ext>
            </a:extLst>
          </p:cNvPr>
          <p:cNvGrpSpPr/>
          <p:nvPr/>
        </p:nvGrpSpPr>
        <p:grpSpPr>
          <a:xfrm>
            <a:off x="2661928" y="2790236"/>
            <a:ext cx="2463942" cy="2250127"/>
            <a:chOff x="3142771" y="1965784"/>
            <a:chExt cx="4281162" cy="4547946"/>
          </a:xfrm>
        </p:grpSpPr>
        <p:pic>
          <p:nvPicPr>
            <p:cNvPr id="16" name="图片 22">
              <a:extLst>
                <a:ext uri="{FF2B5EF4-FFF2-40B4-BE49-F238E27FC236}">
                  <a16:creationId xmlns:a16="http://schemas.microsoft.com/office/drawing/2014/main" id="{03B02056-1D1F-4CC4-A27E-5D283A4F5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8943" y="1965784"/>
              <a:ext cx="1766820" cy="838735"/>
            </a:xfrm>
            <a:prstGeom prst="rect">
              <a:avLst/>
            </a:prstGeom>
          </p:spPr>
        </p:pic>
        <p:pic>
          <p:nvPicPr>
            <p:cNvPr id="17" name="图片 27">
              <a:extLst>
                <a:ext uri="{FF2B5EF4-FFF2-40B4-BE49-F238E27FC236}">
                  <a16:creationId xmlns:a16="http://schemas.microsoft.com/office/drawing/2014/main" id="{A657A40F-8FCB-4BF3-AE5E-EAA5799A0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771" y="2592639"/>
              <a:ext cx="4281162" cy="3521249"/>
            </a:xfrm>
            <a:prstGeom prst="rect">
              <a:avLst/>
            </a:prstGeom>
          </p:spPr>
        </p:pic>
        <p:pic>
          <p:nvPicPr>
            <p:cNvPr id="21" name="图片 28">
              <a:extLst>
                <a:ext uri="{FF2B5EF4-FFF2-40B4-BE49-F238E27FC236}">
                  <a16:creationId xmlns:a16="http://schemas.microsoft.com/office/drawing/2014/main" id="{51687451-09B3-4199-9C3F-E20C9A6D2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441" y="5008498"/>
              <a:ext cx="1012072" cy="1505232"/>
            </a:xfrm>
            <a:prstGeom prst="rect">
              <a:avLst/>
            </a:prstGeom>
          </p:spPr>
        </p:pic>
        <p:pic>
          <p:nvPicPr>
            <p:cNvPr id="22" name="图片 29">
              <a:extLst>
                <a:ext uri="{FF2B5EF4-FFF2-40B4-BE49-F238E27FC236}">
                  <a16:creationId xmlns:a16="http://schemas.microsoft.com/office/drawing/2014/main" id="{43BC70A4-4ACB-4041-AF17-6C82B35D6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342" y="3855134"/>
              <a:ext cx="1219558" cy="898739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43C0496-5CA2-1653-6DFF-8B41DA46CCB5}"/>
              </a:ext>
            </a:extLst>
          </p:cNvPr>
          <p:cNvSpPr txBox="1"/>
          <p:nvPr/>
        </p:nvSpPr>
        <p:spPr>
          <a:xfrm>
            <a:off x="5021400" y="1556087"/>
            <a:ext cx="37868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2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1,2,3,4,5,6 ở SGK </a:t>
            </a:r>
            <a:r>
              <a:rPr lang="en-US" alt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CA6D2F-D12F-8AD4-FDDC-D587F4AA6228}"/>
              </a:ext>
            </a:extLst>
          </p:cNvPr>
          <p:cNvSpPr txBox="1"/>
          <p:nvPr/>
        </p:nvSpPr>
        <p:spPr>
          <a:xfrm>
            <a:off x="5154542" y="2537635"/>
            <a:ext cx="37868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hãy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kể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tên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hoạt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dân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lễ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hội</a:t>
            </a:r>
            <a:endParaRPr lang="en-US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61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  <p:bldP spid="31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58A5F-8DDF-7C3D-1F45-87B09041B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13" descr="anh dttn">
            <a:extLst>
              <a:ext uri="{FF2B5EF4-FFF2-40B4-BE49-F238E27FC236}">
                <a16:creationId xmlns:a16="http://schemas.microsoft.com/office/drawing/2014/main" id="{846ABAEF-52CB-F7A1-F6E9-1852AEFAE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110" y="0"/>
            <a:ext cx="2647378" cy="2382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dan toc 3.MPG">
            <a:hlinkClick r:id="" action="ppaction://media"/>
            <a:extLst>
              <a:ext uri="{FF2B5EF4-FFF2-40B4-BE49-F238E27FC236}">
                <a16:creationId xmlns:a16="http://schemas.microsoft.com/office/drawing/2014/main" id="{EBEEF519-3789-824F-204A-7AB2B0AE9DFD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66" y="2567588"/>
            <a:ext cx="2174938" cy="251477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Dan toc BNa">
            <a:extLst>
              <a:ext uri="{FF2B5EF4-FFF2-40B4-BE49-F238E27FC236}">
                <a16:creationId xmlns:a16="http://schemas.microsoft.com/office/drawing/2014/main" id="{6F2CD9E4-1DFC-7B0C-8EA1-33FDF5779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14" y="61140"/>
            <a:ext cx="1769642" cy="2425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8" descr="dt04">
            <a:extLst>
              <a:ext uri="{FF2B5EF4-FFF2-40B4-BE49-F238E27FC236}">
                <a16:creationId xmlns:a16="http://schemas.microsoft.com/office/drawing/2014/main" id="{8D817E99-2F00-C3F7-D5C5-9FA8404FA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96" y="2486205"/>
            <a:ext cx="1835104" cy="2514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BA52B58-22C9-5AF2-AEA5-79755FBCEE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" t="19089" r="8497" b="13915"/>
          <a:stretch/>
        </p:blipFill>
        <p:spPr>
          <a:xfrm rot="656356" flipH="1">
            <a:off x="4383787" y="1482318"/>
            <a:ext cx="5023083" cy="32277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06BA16-BA37-0931-EAA0-1FE67A6D5836}"/>
              </a:ext>
            </a:extLst>
          </p:cNvPr>
          <p:cNvSpPr txBox="1"/>
          <p:nvPr/>
        </p:nvSpPr>
        <p:spPr>
          <a:xfrm>
            <a:off x="5385997" y="2055519"/>
            <a:ext cx="305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Nam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đóng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khố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nữ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quấn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váy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trang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phục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truyền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thống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Tây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235A9F-EC04-2EF6-0ADD-AC7AC8B80597}"/>
              </a:ext>
            </a:extLst>
          </p:cNvPr>
          <p:cNvSpPr txBox="1"/>
          <p:nvPr/>
        </p:nvSpPr>
        <p:spPr>
          <a:xfrm>
            <a:off x="5385997" y="2886516"/>
            <a:ext cx="33427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Trang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phục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ngày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hội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trang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trí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hoa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văn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nhiều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màu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sắc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Gái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trai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đều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thích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mang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đồ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trang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sức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bằng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kim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loại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.</a:t>
            </a:r>
            <a:endParaRPr lang="en-US" sz="1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图片 10">
            <a:extLst>
              <a:ext uri="{FF2B5EF4-FFF2-40B4-BE49-F238E27FC236}">
                <a16:creationId xmlns:a16="http://schemas.microsoft.com/office/drawing/2014/main" id="{37EBF579-CED7-C38C-24B4-86BE9E613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8600" y="6083472"/>
            <a:ext cx="3844673" cy="6727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075AFE-4EF7-D5E2-4D10-D9497F7C7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370" y="4108468"/>
            <a:ext cx="1881961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52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94F41-9437-C0AD-ACE1-73827FE12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7C1853-E8CB-65E0-0E27-BB376AEBFB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872E5F-FF71-C008-2F4B-50699F3BB6A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E9F46D2-A84A-0544-D272-88FDC8A29F78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377D6C6-1AC2-0B68-12B7-40ABB1A05033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18E60F2-212F-91BB-1F68-112E7B6DEB14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60BFFD9-2D34-8BE1-40D7-510E6F78642C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7BBAEC3C-E881-D731-1C3E-D90B75922BD7}"/>
              </a:ext>
            </a:extLst>
          </p:cNvPr>
          <p:cNvSpPr txBox="1"/>
          <p:nvPr/>
        </p:nvSpPr>
        <p:spPr>
          <a:xfrm>
            <a:off x="668083" y="4573487"/>
            <a:ext cx="7824483" cy="523220"/>
          </a:xfrm>
          <a:custGeom>
            <a:avLst/>
            <a:gdLst>
              <a:gd name="connsiteX0" fmla="*/ 0 w 5581650"/>
              <a:gd name="connsiteY0" fmla="*/ 0 h 707886"/>
              <a:gd name="connsiteX1" fmla="*/ 390716 w 5581650"/>
              <a:gd name="connsiteY1" fmla="*/ 0 h 707886"/>
              <a:gd name="connsiteX2" fmla="*/ 1004697 w 5581650"/>
              <a:gd name="connsiteY2" fmla="*/ 0 h 707886"/>
              <a:gd name="connsiteX3" fmla="*/ 1451229 w 5581650"/>
              <a:gd name="connsiteY3" fmla="*/ 0 h 707886"/>
              <a:gd name="connsiteX4" fmla="*/ 2121027 w 5581650"/>
              <a:gd name="connsiteY4" fmla="*/ 0 h 707886"/>
              <a:gd name="connsiteX5" fmla="*/ 2679192 w 5581650"/>
              <a:gd name="connsiteY5" fmla="*/ 0 h 707886"/>
              <a:gd name="connsiteX6" fmla="*/ 3181540 w 5581650"/>
              <a:gd name="connsiteY6" fmla="*/ 0 h 707886"/>
              <a:gd name="connsiteX7" fmla="*/ 3851338 w 5581650"/>
              <a:gd name="connsiteY7" fmla="*/ 0 h 707886"/>
              <a:gd name="connsiteX8" fmla="*/ 4409504 w 5581650"/>
              <a:gd name="connsiteY8" fmla="*/ 0 h 707886"/>
              <a:gd name="connsiteX9" fmla="*/ 5079302 w 5581650"/>
              <a:gd name="connsiteY9" fmla="*/ 0 h 707886"/>
              <a:gd name="connsiteX10" fmla="*/ 5581650 w 5581650"/>
              <a:gd name="connsiteY10" fmla="*/ 0 h 707886"/>
              <a:gd name="connsiteX11" fmla="*/ 5581650 w 5581650"/>
              <a:gd name="connsiteY11" fmla="*/ 346864 h 707886"/>
              <a:gd name="connsiteX12" fmla="*/ 5581650 w 5581650"/>
              <a:gd name="connsiteY12" fmla="*/ 707886 h 707886"/>
              <a:gd name="connsiteX13" fmla="*/ 5023485 w 5581650"/>
              <a:gd name="connsiteY13" fmla="*/ 707886 h 707886"/>
              <a:gd name="connsiteX14" fmla="*/ 4465320 w 5581650"/>
              <a:gd name="connsiteY14" fmla="*/ 707886 h 707886"/>
              <a:gd name="connsiteX15" fmla="*/ 3907155 w 5581650"/>
              <a:gd name="connsiteY15" fmla="*/ 707886 h 707886"/>
              <a:gd name="connsiteX16" fmla="*/ 3237357 w 5581650"/>
              <a:gd name="connsiteY16" fmla="*/ 707886 h 707886"/>
              <a:gd name="connsiteX17" fmla="*/ 2735009 w 5581650"/>
              <a:gd name="connsiteY17" fmla="*/ 707886 h 707886"/>
              <a:gd name="connsiteX18" fmla="*/ 2288477 w 5581650"/>
              <a:gd name="connsiteY18" fmla="*/ 707886 h 707886"/>
              <a:gd name="connsiteX19" fmla="*/ 1897761 w 5581650"/>
              <a:gd name="connsiteY19" fmla="*/ 707886 h 707886"/>
              <a:gd name="connsiteX20" fmla="*/ 1395413 w 5581650"/>
              <a:gd name="connsiteY20" fmla="*/ 707886 h 707886"/>
              <a:gd name="connsiteX21" fmla="*/ 837248 w 5581650"/>
              <a:gd name="connsiteY21" fmla="*/ 707886 h 707886"/>
              <a:gd name="connsiteX22" fmla="*/ 0 w 5581650"/>
              <a:gd name="connsiteY22" fmla="*/ 707886 h 707886"/>
              <a:gd name="connsiteX23" fmla="*/ 0 w 5581650"/>
              <a:gd name="connsiteY23" fmla="*/ 353943 h 707886"/>
              <a:gd name="connsiteX24" fmla="*/ 0 w 5581650"/>
              <a:gd name="connsiteY2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81650" h="707886" fill="none" extrusionOk="0">
                <a:moveTo>
                  <a:pt x="0" y="0"/>
                </a:moveTo>
                <a:cubicBezTo>
                  <a:pt x="180299" y="-13482"/>
                  <a:pt x="266346" y="24742"/>
                  <a:pt x="390716" y="0"/>
                </a:cubicBezTo>
                <a:cubicBezTo>
                  <a:pt x="515086" y="-24742"/>
                  <a:pt x="796729" y="52228"/>
                  <a:pt x="1004697" y="0"/>
                </a:cubicBezTo>
                <a:cubicBezTo>
                  <a:pt x="1212665" y="-52228"/>
                  <a:pt x="1255050" y="13521"/>
                  <a:pt x="1451229" y="0"/>
                </a:cubicBezTo>
                <a:cubicBezTo>
                  <a:pt x="1647408" y="-13521"/>
                  <a:pt x="1858206" y="15440"/>
                  <a:pt x="2121027" y="0"/>
                </a:cubicBezTo>
                <a:cubicBezTo>
                  <a:pt x="2383848" y="-15440"/>
                  <a:pt x="2470673" y="30237"/>
                  <a:pt x="2679192" y="0"/>
                </a:cubicBezTo>
                <a:cubicBezTo>
                  <a:pt x="2887711" y="-30237"/>
                  <a:pt x="3006513" y="44985"/>
                  <a:pt x="3181540" y="0"/>
                </a:cubicBezTo>
                <a:cubicBezTo>
                  <a:pt x="3356567" y="-44985"/>
                  <a:pt x="3576591" y="1550"/>
                  <a:pt x="3851338" y="0"/>
                </a:cubicBezTo>
                <a:cubicBezTo>
                  <a:pt x="4126085" y="-1550"/>
                  <a:pt x="4240515" y="61117"/>
                  <a:pt x="4409504" y="0"/>
                </a:cubicBezTo>
                <a:cubicBezTo>
                  <a:pt x="4578493" y="-61117"/>
                  <a:pt x="4804419" y="19700"/>
                  <a:pt x="5079302" y="0"/>
                </a:cubicBezTo>
                <a:cubicBezTo>
                  <a:pt x="5354185" y="-19700"/>
                  <a:pt x="5401882" y="11756"/>
                  <a:pt x="5581650" y="0"/>
                </a:cubicBezTo>
                <a:cubicBezTo>
                  <a:pt x="5603593" y="169836"/>
                  <a:pt x="5547225" y="203112"/>
                  <a:pt x="5581650" y="346864"/>
                </a:cubicBezTo>
                <a:cubicBezTo>
                  <a:pt x="5616075" y="490616"/>
                  <a:pt x="5538547" y="542472"/>
                  <a:pt x="5581650" y="707886"/>
                </a:cubicBezTo>
                <a:cubicBezTo>
                  <a:pt x="5382054" y="768468"/>
                  <a:pt x="5224512" y="650552"/>
                  <a:pt x="5023485" y="707886"/>
                </a:cubicBezTo>
                <a:cubicBezTo>
                  <a:pt x="4822459" y="765220"/>
                  <a:pt x="4706787" y="643174"/>
                  <a:pt x="4465320" y="707886"/>
                </a:cubicBezTo>
                <a:cubicBezTo>
                  <a:pt x="4223854" y="772598"/>
                  <a:pt x="4068303" y="647553"/>
                  <a:pt x="3907155" y="707886"/>
                </a:cubicBezTo>
                <a:cubicBezTo>
                  <a:pt x="3746008" y="768219"/>
                  <a:pt x="3534885" y="640069"/>
                  <a:pt x="3237357" y="707886"/>
                </a:cubicBezTo>
                <a:cubicBezTo>
                  <a:pt x="2939829" y="775703"/>
                  <a:pt x="2912520" y="706546"/>
                  <a:pt x="2735009" y="707886"/>
                </a:cubicBezTo>
                <a:cubicBezTo>
                  <a:pt x="2557498" y="709226"/>
                  <a:pt x="2467019" y="692714"/>
                  <a:pt x="2288477" y="707886"/>
                </a:cubicBezTo>
                <a:cubicBezTo>
                  <a:pt x="2109935" y="723058"/>
                  <a:pt x="2055637" y="677387"/>
                  <a:pt x="1897761" y="707886"/>
                </a:cubicBezTo>
                <a:cubicBezTo>
                  <a:pt x="1739885" y="738385"/>
                  <a:pt x="1561990" y="700709"/>
                  <a:pt x="1395413" y="707886"/>
                </a:cubicBezTo>
                <a:cubicBezTo>
                  <a:pt x="1228836" y="715063"/>
                  <a:pt x="1016379" y="691045"/>
                  <a:pt x="837248" y="707886"/>
                </a:cubicBezTo>
                <a:cubicBezTo>
                  <a:pt x="658117" y="724727"/>
                  <a:pt x="202853" y="669567"/>
                  <a:pt x="0" y="707886"/>
                </a:cubicBezTo>
                <a:cubicBezTo>
                  <a:pt x="-8936" y="581344"/>
                  <a:pt x="11335" y="439426"/>
                  <a:pt x="0" y="353943"/>
                </a:cubicBezTo>
                <a:cubicBezTo>
                  <a:pt x="-11335" y="268460"/>
                  <a:pt x="11352" y="120002"/>
                  <a:pt x="0" y="0"/>
                </a:cubicBezTo>
                <a:close/>
              </a:path>
              <a:path w="5581650" h="707886" stroke="0" extrusionOk="0">
                <a:moveTo>
                  <a:pt x="0" y="0"/>
                </a:moveTo>
                <a:cubicBezTo>
                  <a:pt x="244859" y="-14381"/>
                  <a:pt x="446490" y="61433"/>
                  <a:pt x="558165" y="0"/>
                </a:cubicBezTo>
                <a:cubicBezTo>
                  <a:pt x="669840" y="-61433"/>
                  <a:pt x="873614" y="45085"/>
                  <a:pt x="1060514" y="0"/>
                </a:cubicBezTo>
                <a:cubicBezTo>
                  <a:pt x="1247414" y="-45085"/>
                  <a:pt x="1378479" y="2697"/>
                  <a:pt x="1674495" y="0"/>
                </a:cubicBezTo>
                <a:cubicBezTo>
                  <a:pt x="1970511" y="-2697"/>
                  <a:pt x="1947868" y="14594"/>
                  <a:pt x="2065211" y="0"/>
                </a:cubicBezTo>
                <a:cubicBezTo>
                  <a:pt x="2182554" y="-14594"/>
                  <a:pt x="2585324" y="8074"/>
                  <a:pt x="2735009" y="0"/>
                </a:cubicBezTo>
                <a:cubicBezTo>
                  <a:pt x="2884694" y="-8074"/>
                  <a:pt x="3053517" y="47769"/>
                  <a:pt x="3181540" y="0"/>
                </a:cubicBezTo>
                <a:cubicBezTo>
                  <a:pt x="3309563" y="-47769"/>
                  <a:pt x="3556206" y="34856"/>
                  <a:pt x="3851338" y="0"/>
                </a:cubicBezTo>
                <a:cubicBezTo>
                  <a:pt x="4146470" y="-34856"/>
                  <a:pt x="4246599" y="31132"/>
                  <a:pt x="4465320" y="0"/>
                </a:cubicBezTo>
                <a:cubicBezTo>
                  <a:pt x="4684041" y="-31132"/>
                  <a:pt x="4703069" y="23907"/>
                  <a:pt x="4856035" y="0"/>
                </a:cubicBezTo>
                <a:cubicBezTo>
                  <a:pt x="5009002" y="-23907"/>
                  <a:pt x="5417157" y="27652"/>
                  <a:pt x="5581650" y="0"/>
                </a:cubicBezTo>
                <a:cubicBezTo>
                  <a:pt x="5613972" y="147809"/>
                  <a:pt x="5566934" y="174791"/>
                  <a:pt x="5581650" y="339785"/>
                </a:cubicBezTo>
                <a:cubicBezTo>
                  <a:pt x="5596366" y="504780"/>
                  <a:pt x="5538786" y="550502"/>
                  <a:pt x="5581650" y="707886"/>
                </a:cubicBezTo>
                <a:cubicBezTo>
                  <a:pt x="5341166" y="753406"/>
                  <a:pt x="5203085" y="672098"/>
                  <a:pt x="4967669" y="707886"/>
                </a:cubicBezTo>
                <a:cubicBezTo>
                  <a:pt x="4732253" y="743674"/>
                  <a:pt x="4608013" y="688363"/>
                  <a:pt x="4465320" y="707886"/>
                </a:cubicBezTo>
                <a:cubicBezTo>
                  <a:pt x="4322627" y="727409"/>
                  <a:pt x="4102403" y="668794"/>
                  <a:pt x="3907155" y="707886"/>
                </a:cubicBezTo>
                <a:cubicBezTo>
                  <a:pt x="3711908" y="746978"/>
                  <a:pt x="3543784" y="650100"/>
                  <a:pt x="3348990" y="707886"/>
                </a:cubicBezTo>
                <a:cubicBezTo>
                  <a:pt x="3154196" y="765672"/>
                  <a:pt x="3060830" y="675436"/>
                  <a:pt x="2902458" y="707886"/>
                </a:cubicBezTo>
                <a:cubicBezTo>
                  <a:pt x="2744086" y="740336"/>
                  <a:pt x="2392709" y="674371"/>
                  <a:pt x="2232660" y="707886"/>
                </a:cubicBezTo>
                <a:cubicBezTo>
                  <a:pt x="2072611" y="741401"/>
                  <a:pt x="1947329" y="671082"/>
                  <a:pt x="1730311" y="707886"/>
                </a:cubicBezTo>
                <a:cubicBezTo>
                  <a:pt x="1513293" y="744690"/>
                  <a:pt x="1340505" y="662357"/>
                  <a:pt x="1227963" y="707886"/>
                </a:cubicBezTo>
                <a:cubicBezTo>
                  <a:pt x="1115421" y="753415"/>
                  <a:pt x="905193" y="684274"/>
                  <a:pt x="669798" y="707886"/>
                </a:cubicBezTo>
                <a:cubicBezTo>
                  <a:pt x="434404" y="731498"/>
                  <a:pt x="156237" y="636968"/>
                  <a:pt x="0" y="707886"/>
                </a:cubicBezTo>
                <a:cubicBezTo>
                  <a:pt x="-38141" y="571107"/>
                  <a:pt x="16019" y="486095"/>
                  <a:pt x="0" y="346864"/>
                </a:cubicBezTo>
                <a:cubicBezTo>
                  <a:pt x="-16019" y="207633"/>
                  <a:pt x="2401" y="72302"/>
                  <a:pt x="0" y="0"/>
                </a:cubicBezTo>
                <a:close/>
              </a:path>
            </a:pathLst>
          </a:custGeom>
          <a:ln w="3810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835293155">
                  <a:custGeom>
                    <a:avLst/>
                    <a:gdLst>
                      <a:gd name="connsiteX0" fmla="*/ 0 w 7824483"/>
                      <a:gd name="connsiteY0" fmla="*/ 0 h 523220"/>
                      <a:gd name="connsiteX1" fmla="*/ 547714 w 7824483"/>
                      <a:gd name="connsiteY1" fmla="*/ 0 h 523220"/>
                      <a:gd name="connsiteX2" fmla="*/ 1408406 w 7824483"/>
                      <a:gd name="connsiteY2" fmla="*/ 0 h 523220"/>
                      <a:gd name="connsiteX3" fmla="*/ 2034365 w 7824483"/>
                      <a:gd name="connsiteY3" fmla="*/ 0 h 523220"/>
                      <a:gd name="connsiteX4" fmla="*/ 2973303 w 7824483"/>
                      <a:gd name="connsiteY4" fmla="*/ 0 h 523220"/>
                      <a:gd name="connsiteX5" fmla="*/ 3755751 w 7824483"/>
                      <a:gd name="connsiteY5" fmla="*/ 0 h 523220"/>
                      <a:gd name="connsiteX6" fmla="*/ 4459954 w 7824483"/>
                      <a:gd name="connsiteY6" fmla="*/ 0 h 523220"/>
                      <a:gd name="connsiteX7" fmla="*/ 5398892 w 7824483"/>
                      <a:gd name="connsiteY7" fmla="*/ 0 h 523220"/>
                      <a:gd name="connsiteX8" fmla="*/ 6181342 w 7824483"/>
                      <a:gd name="connsiteY8" fmla="*/ 0 h 523220"/>
                      <a:gd name="connsiteX9" fmla="*/ 7120280 w 7824483"/>
                      <a:gd name="connsiteY9" fmla="*/ 0 h 523220"/>
                      <a:gd name="connsiteX10" fmla="*/ 7824483 w 7824483"/>
                      <a:gd name="connsiteY10" fmla="*/ 0 h 523220"/>
                      <a:gd name="connsiteX11" fmla="*/ 7824483 w 7824483"/>
                      <a:gd name="connsiteY11" fmla="*/ 256377 h 523220"/>
                      <a:gd name="connsiteX12" fmla="*/ 7824483 w 7824483"/>
                      <a:gd name="connsiteY12" fmla="*/ 523220 h 523220"/>
                      <a:gd name="connsiteX13" fmla="*/ 7042034 w 7824483"/>
                      <a:gd name="connsiteY13" fmla="*/ 523220 h 523220"/>
                      <a:gd name="connsiteX14" fmla="*/ 6259586 w 7824483"/>
                      <a:gd name="connsiteY14" fmla="*/ 523220 h 523220"/>
                      <a:gd name="connsiteX15" fmla="*/ 5477138 w 7824483"/>
                      <a:gd name="connsiteY15" fmla="*/ 523220 h 523220"/>
                      <a:gd name="connsiteX16" fmla="*/ 4538200 w 7824483"/>
                      <a:gd name="connsiteY16" fmla="*/ 523220 h 523220"/>
                      <a:gd name="connsiteX17" fmla="*/ 3833997 w 7824483"/>
                      <a:gd name="connsiteY17" fmla="*/ 523220 h 523220"/>
                      <a:gd name="connsiteX18" fmla="*/ 3208038 w 7824483"/>
                      <a:gd name="connsiteY18" fmla="*/ 523220 h 523220"/>
                      <a:gd name="connsiteX19" fmla="*/ 2660324 w 7824483"/>
                      <a:gd name="connsiteY19" fmla="*/ 523220 h 523220"/>
                      <a:gd name="connsiteX20" fmla="*/ 1956121 w 7824483"/>
                      <a:gd name="connsiteY20" fmla="*/ 523220 h 523220"/>
                      <a:gd name="connsiteX21" fmla="*/ 1173673 w 7824483"/>
                      <a:gd name="connsiteY21" fmla="*/ 523220 h 523220"/>
                      <a:gd name="connsiteX22" fmla="*/ 0 w 7824483"/>
                      <a:gd name="connsiteY22" fmla="*/ 523220 h 523220"/>
                      <a:gd name="connsiteX23" fmla="*/ 0 w 7824483"/>
                      <a:gd name="connsiteY23" fmla="*/ 261610 h 523220"/>
                      <a:gd name="connsiteX24" fmla="*/ 0 w 7824483"/>
                      <a:gd name="connsiteY24" fmla="*/ 0 h 523220"/>
                      <a:gd name="connsiteX0" fmla="*/ 0 w 7824483"/>
                      <a:gd name="connsiteY0" fmla="*/ 0 h 523220"/>
                      <a:gd name="connsiteX1" fmla="*/ 782448 w 7824483"/>
                      <a:gd name="connsiteY1" fmla="*/ 0 h 523220"/>
                      <a:gd name="connsiteX2" fmla="*/ 1486652 w 7824483"/>
                      <a:gd name="connsiteY2" fmla="*/ 0 h 523220"/>
                      <a:gd name="connsiteX3" fmla="*/ 2347344 w 7824483"/>
                      <a:gd name="connsiteY3" fmla="*/ 0 h 523220"/>
                      <a:gd name="connsiteX4" fmla="*/ 2895059 w 7824483"/>
                      <a:gd name="connsiteY4" fmla="*/ 0 h 523220"/>
                      <a:gd name="connsiteX5" fmla="*/ 3833997 w 7824483"/>
                      <a:gd name="connsiteY5" fmla="*/ 0 h 523220"/>
                      <a:gd name="connsiteX6" fmla="*/ 4459954 w 7824483"/>
                      <a:gd name="connsiteY6" fmla="*/ 0 h 523220"/>
                      <a:gd name="connsiteX7" fmla="*/ 5398892 w 7824483"/>
                      <a:gd name="connsiteY7" fmla="*/ 0 h 523220"/>
                      <a:gd name="connsiteX8" fmla="*/ 6259586 w 7824483"/>
                      <a:gd name="connsiteY8" fmla="*/ 0 h 523220"/>
                      <a:gd name="connsiteX9" fmla="*/ 6807299 w 7824483"/>
                      <a:gd name="connsiteY9" fmla="*/ 0 h 523220"/>
                      <a:gd name="connsiteX10" fmla="*/ 7824483 w 7824483"/>
                      <a:gd name="connsiteY10" fmla="*/ 0 h 523220"/>
                      <a:gd name="connsiteX11" fmla="*/ 7824483 w 7824483"/>
                      <a:gd name="connsiteY11" fmla="*/ 251145 h 523220"/>
                      <a:gd name="connsiteX12" fmla="*/ 7824483 w 7824483"/>
                      <a:gd name="connsiteY12" fmla="*/ 523220 h 523220"/>
                      <a:gd name="connsiteX13" fmla="*/ 6963790 w 7824483"/>
                      <a:gd name="connsiteY13" fmla="*/ 523220 h 523220"/>
                      <a:gd name="connsiteX14" fmla="*/ 6259586 w 7824483"/>
                      <a:gd name="connsiteY14" fmla="*/ 523220 h 523220"/>
                      <a:gd name="connsiteX15" fmla="*/ 5477138 w 7824483"/>
                      <a:gd name="connsiteY15" fmla="*/ 523220 h 523220"/>
                      <a:gd name="connsiteX16" fmla="*/ 4694689 w 7824483"/>
                      <a:gd name="connsiteY16" fmla="*/ 523220 h 523220"/>
                      <a:gd name="connsiteX17" fmla="*/ 4068731 w 7824483"/>
                      <a:gd name="connsiteY17" fmla="*/ 523220 h 523220"/>
                      <a:gd name="connsiteX18" fmla="*/ 3129793 w 7824483"/>
                      <a:gd name="connsiteY18" fmla="*/ 523220 h 523220"/>
                      <a:gd name="connsiteX19" fmla="*/ 2425589 w 7824483"/>
                      <a:gd name="connsiteY19" fmla="*/ 523220 h 523220"/>
                      <a:gd name="connsiteX20" fmla="*/ 1721386 w 7824483"/>
                      <a:gd name="connsiteY20" fmla="*/ 523220 h 523220"/>
                      <a:gd name="connsiteX21" fmla="*/ 938937 w 7824483"/>
                      <a:gd name="connsiteY21" fmla="*/ 523220 h 523220"/>
                      <a:gd name="connsiteX22" fmla="*/ 0 w 7824483"/>
                      <a:gd name="connsiteY22" fmla="*/ 523220 h 523220"/>
                      <a:gd name="connsiteX23" fmla="*/ 0 w 7824483"/>
                      <a:gd name="connsiteY23" fmla="*/ 256377 h 523220"/>
                      <a:gd name="connsiteX24" fmla="*/ 0 w 7824483"/>
                      <a:gd name="connsiteY24" fmla="*/ 0 h 523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7824483" h="523220" fill="none" extrusionOk="0">
                        <a:moveTo>
                          <a:pt x="0" y="0"/>
                        </a:moveTo>
                        <a:cubicBezTo>
                          <a:pt x="276806" y="-13831"/>
                          <a:pt x="400203" y="26449"/>
                          <a:pt x="547714" y="0"/>
                        </a:cubicBezTo>
                        <a:cubicBezTo>
                          <a:pt x="730540" y="-26079"/>
                          <a:pt x="1079704" y="118478"/>
                          <a:pt x="1408406" y="0"/>
                        </a:cubicBezTo>
                        <a:cubicBezTo>
                          <a:pt x="1703063" y="-44968"/>
                          <a:pt x="1764121" y="-7887"/>
                          <a:pt x="2034365" y="0"/>
                        </a:cubicBezTo>
                        <a:cubicBezTo>
                          <a:pt x="2300127" y="-91667"/>
                          <a:pt x="2650994" y="-1965"/>
                          <a:pt x="2973303" y="0"/>
                        </a:cubicBezTo>
                        <a:cubicBezTo>
                          <a:pt x="3342075" y="-48751"/>
                          <a:pt x="3439739" y="23824"/>
                          <a:pt x="3755751" y="0"/>
                        </a:cubicBezTo>
                        <a:cubicBezTo>
                          <a:pt x="4067922" y="-18481"/>
                          <a:pt x="4218393" y="82485"/>
                          <a:pt x="4459954" y="0"/>
                        </a:cubicBezTo>
                        <a:cubicBezTo>
                          <a:pt x="4768363" y="1769"/>
                          <a:pt x="4974160" y="51080"/>
                          <a:pt x="5398892" y="0"/>
                        </a:cubicBezTo>
                        <a:cubicBezTo>
                          <a:pt x="5808953" y="-20756"/>
                          <a:pt x="5942796" y="51832"/>
                          <a:pt x="6181342" y="0"/>
                        </a:cubicBezTo>
                        <a:cubicBezTo>
                          <a:pt x="6371950" y="-111346"/>
                          <a:pt x="6753262" y="-29136"/>
                          <a:pt x="7120280" y="0"/>
                        </a:cubicBezTo>
                        <a:cubicBezTo>
                          <a:pt x="7498501" y="-13263"/>
                          <a:pt x="7572169" y="2426"/>
                          <a:pt x="7824483" y="0"/>
                        </a:cubicBezTo>
                        <a:cubicBezTo>
                          <a:pt x="7847497" y="121089"/>
                          <a:pt x="7778406" y="131141"/>
                          <a:pt x="7824483" y="256377"/>
                        </a:cubicBezTo>
                        <a:cubicBezTo>
                          <a:pt x="7881073" y="395028"/>
                          <a:pt x="7757204" y="386178"/>
                          <a:pt x="7824483" y="523220"/>
                        </a:cubicBezTo>
                        <a:cubicBezTo>
                          <a:pt x="7538725" y="554646"/>
                          <a:pt x="7308785" y="517414"/>
                          <a:pt x="7042034" y="523220"/>
                        </a:cubicBezTo>
                        <a:cubicBezTo>
                          <a:pt x="6756780" y="567853"/>
                          <a:pt x="6579284" y="503290"/>
                          <a:pt x="6259586" y="523220"/>
                        </a:cubicBezTo>
                        <a:cubicBezTo>
                          <a:pt x="5949036" y="629729"/>
                          <a:pt x="5676821" y="421127"/>
                          <a:pt x="5477138" y="523220"/>
                        </a:cubicBezTo>
                        <a:cubicBezTo>
                          <a:pt x="5177978" y="551025"/>
                          <a:pt x="4969071" y="418773"/>
                          <a:pt x="4538200" y="523220"/>
                        </a:cubicBezTo>
                        <a:cubicBezTo>
                          <a:pt x="4138622" y="577532"/>
                          <a:pt x="4085970" y="509783"/>
                          <a:pt x="3833997" y="523220"/>
                        </a:cubicBezTo>
                        <a:cubicBezTo>
                          <a:pt x="3564733" y="512621"/>
                          <a:pt x="3449143" y="513487"/>
                          <a:pt x="3208038" y="523220"/>
                        </a:cubicBezTo>
                        <a:cubicBezTo>
                          <a:pt x="2946326" y="542413"/>
                          <a:pt x="2888576" y="501044"/>
                          <a:pt x="2660324" y="523220"/>
                        </a:cubicBezTo>
                        <a:cubicBezTo>
                          <a:pt x="2424905" y="515374"/>
                          <a:pt x="2192501" y="474701"/>
                          <a:pt x="1956121" y="523220"/>
                        </a:cubicBezTo>
                        <a:cubicBezTo>
                          <a:pt x="1680127" y="523015"/>
                          <a:pt x="1476351" y="533467"/>
                          <a:pt x="1173673" y="523220"/>
                        </a:cubicBezTo>
                        <a:cubicBezTo>
                          <a:pt x="987239" y="506994"/>
                          <a:pt x="250595" y="505408"/>
                          <a:pt x="0" y="523220"/>
                        </a:cubicBezTo>
                        <a:cubicBezTo>
                          <a:pt x="-7783" y="435731"/>
                          <a:pt x="25199" y="324206"/>
                          <a:pt x="0" y="261610"/>
                        </a:cubicBezTo>
                        <a:cubicBezTo>
                          <a:pt x="-8315" y="212840"/>
                          <a:pt x="10964" y="85025"/>
                          <a:pt x="0" y="0"/>
                        </a:cubicBezTo>
                        <a:close/>
                      </a:path>
                      <a:path w="7824483" h="523220" stroke="0" extrusionOk="0">
                        <a:moveTo>
                          <a:pt x="0" y="0"/>
                        </a:moveTo>
                        <a:cubicBezTo>
                          <a:pt x="335078" y="-3279"/>
                          <a:pt x="614676" y="45188"/>
                          <a:pt x="782448" y="0"/>
                        </a:cubicBezTo>
                        <a:cubicBezTo>
                          <a:pt x="944712" y="-65626"/>
                          <a:pt x="1251257" y="31868"/>
                          <a:pt x="1486652" y="0"/>
                        </a:cubicBezTo>
                        <a:cubicBezTo>
                          <a:pt x="1727218" y="-58621"/>
                          <a:pt x="1968803" y="-6731"/>
                          <a:pt x="2347344" y="0"/>
                        </a:cubicBezTo>
                        <a:cubicBezTo>
                          <a:pt x="2764481" y="-10905"/>
                          <a:pt x="2730297" y="13765"/>
                          <a:pt x="2895059" y="0"/>
                        </a:cubicBezTo>
                        <a:cubicBezTo>
                          <a:pt x="3067211" y="-40156"/>
                          <a:pt x="3671894" y="44694"/>
                          <a:pt x="3833997" y="0"/>
                        </a:cubicBezTo>
                        <a:cubicBezTo>
                          <a:pt x="4008083" y="-34148"/>
                          <a:pt x="4303002" y="-13838"/>
                          <a:pt x="4459954" y="0"/>
                        </a:cubicBezTo>
                        <a:cubicBezTo>
                          <a:pt x="4599982" y="9127"/>
                          <a:pt x="4967530" y="-29836"/>
                          <a:pt x="5398892" y="0"/>
                        </a:cubicBezTo>
                        <a:cubicBezTo>
                          <a:pt x="5808032" y="-28254"/>
                          <a:pt x="5957344" y="-17844"/>
                          <a:pt x="6259586" y="0"/>
                        </a:cubicBezTo>
                        <a:cubicBezTo>
                          <a:pt x="6565352" y="-23915"/>
                          <a:pt x="6600520" y="12009"/>
                          <a:pt x="6807299" y="0"/>
                        </a:cubicBezTo>
                        <a:cubicBezTo>
                          <a:pt x="6999952" y="-74169"/>
                          <a:pt x="7542756" y="31122"/>
                          <a:pt x="7824483" y="0"/>
                        </a:cubicBezTo>
                        <a:cubicBezTo>
                          <a:pt x="7875856" y="104462"/>
                          <a:pt x="7789115" y="128333"/>
                          <a:pt x="7824483" y="251145"/>
                        </a:cubicBezTo>
                        <a:cubicBezTo>
                          <a:pt x="7846988" y="373360"/>
                          <a:pt x="7757862" y="402613"/>
                          <a:pt x="7824483" y="523220"/>
                        </a:cubicBezTo>
                        <a:cubicBezTo>
                          <a:pt x="7479713" y="590775"/>
                          <a:pt x="7298365" y="449671"/>
                          <a:pt x="6963790" y="523220"/>
                        </a:cubicBezTo>
                        <a:cubicBezTo>
                          <a:pt x="6584914" y="532053"/>
                          <a:pt x="6422642" y="543900"/>
                          <a:pt x="6259586" y="523220"/>
                        </a:cubicBezTo>
                        <a:cubicBezTo>
                          <a:pt x="6062057" y="498069"/>
                          <a:pt x="5784849" y="491220"/>
                          <a:pt x="5477138" y="523220"/>
                        </a:cubicBezTo>
                        <a:cubicBezTo>
                          <a:pt x="5187667" y="490324"/>
                          <a:pt x="4953743" y="473429"/>
                          <a:pt x="4694689" y="523220"/>
                        </a:cubicBezTo>
                        <a:cubicBezTo>
                          <a:pt x="4420903" y="585543"/>
                          <a:pt x="4296139" y="478926"/>
                          <a:pt x="4068731" y="523220"/>
                        </a:cubicBezTo>
                        <a:cubicBezTo>
                          <a:pt x="3819727" y="552356"/>
                          <a:pt x="3367333" y="525441"/>
                          <a:pt x="3129793" y="523220"/>
                        </a:cubicBezTo>
                        <a:cubicBezTo>
                          <a:pt x="2896577" y="580118"/>
                          <a:pt x="2714899" y="488010"/>
                          <a:pt x="2425589" y="523220"/>
                        </a:cubicBezTo>
                        <a:cubicBezTo>
                          <a:pt x="2141035" y="569505"/>
                          <a:pt x="1884281" y="486610"/>
                          <a:pt x="1721386" y="523220"/>
                        </a:cubicBezTo>
                        <a:cubicBezTo>
                          <a:pt x="1637196" y="566707"/>
                          <a:pt x="1290191" y="554646"/>
                          <a:pt x="938937" y="523220"/>
                        </a:cubicBezTo>
                        <a:cubicBezTo>
                          <a:pt x="607377" y="595615"/>
                          <a:pt x="257631" y="453792"/>
                          <a:pt x="0" y="523220"/>
                        </a:cubicBezTo>
                        <a:cubicBezTo>
                          <a:pt x="-34465" y="425414"/>
                          <a:pt x="27895" y="352329"/>
                          <a:pt x="0" y="256377"/>
                        </a:cubicBezTo>
                        <a:cubicBezTo>
                          <a:pt x="-24624" y="147860"/>
                          <a:pt x="4002" y="59755"/>
                          <a:pt x="0" y="0"/>
                        </a:cubicBezTo>
                        <a:close/>
                      </a:path>
                      <a:path w="7824483" h="523220" fill="none" stroke="0" extrusionOk="0">
                        <a:moveTo>
                          <a:pt x="0" y="0"/>
                        </a:moveTo>
                        <a:cubicBezTo>
                          <a:pt x="223939" y="-25909"/>
                          <a:pt x="384292" y="21392"/>
                          <a:pt x="547714" y="0"/>
                        </a:cubicBezTo>
                        <a:cubicBezTo>
                          <a:pt x="704025" y="-16813"/>
                          <a:pt x="1129897" y="49345"/>
                          <a:pt x="1408406" y="0"/>
                        </a:cubicBezTo>
                        <a:cubicBezTo>
                          <a:pt x="1715025" y="-48293"/>
                          <a:pt x="1752208" y="12691"/>
                          <a:pt x="2034365" y="0"/>
                        </a:cubicBezTo>
                        <a:cubicBezTo>
                          <a:pt x="2369247" y="43675"/>
                          <a:pt x="2588418" y="-7482"/>
                          <a:pt x="2973303" y="0"/>
                        </a:cubicBezTo>
                        <a:cubicBezTo>
                          <a:pt x="3355956" y="5854"/>
                          <a:pt x="3467637" y="-6092"/>
                          <a:pt x="3755751" y="0"/>
                        </a:cubicBezTo>
                        <a:cubicBezTo>
                          <a:pt x="4066521" y="-21010"/>
                          <a:pt x="4220157" y="57634"/>
                          <a:pt x="4459954" y="0"/>
                        </a:cubicBezTo>
                        <a:cubicBezTo>
                          <a:pt x="4715598" y="28966"/>
                          <a:pt x="5066898" y="13605"/>
                          <a:pt x="5398892" y="0"/>
                        </a:cubicBezTo>
                        <a:cubicBezTo>
                          <a:pt x="5787700" y="-16865"/>
                          <a:pt x="5938373" y="62888"/>
                          <a:pt x="6181342" y="0"/>
                        </a:cubicBezTo>
                        <a:cubicBezTo>
                          <a:pt x="6439396" y="-71747"/>
                          <a:pt x="6748741" y="-8483"/>
                          <a:pt x="7120280" y="0"/>
                        </a:cubicBezTo>
                        <a:cubicBezTo>
                          <a:pt x="7509304" y="-2575"/>
                          <a:pt x="7574875" y="6062"/>
                          <a:pt x="7824483" y="0"/>
                        </a:cubicBezTo>
                        <a:cubicBezTo>
                          <a:pt x="7837890" y="134612"/>
                          <a:pt x="7791986" y="142447"/>
                          <a:pt x="7824483" y="256377"/>
                        </a:cubicBezTo>
                        <a:cubicBezTo>
                          <a:pt x="7884499" y="344014"/>
                          <a:pt x="7773257" y="402646"/>
                          <a:pt x="7824483" y="523220"/>
                        </a:cubicBezTo>
                        <a:cubicBezTo>
                          <a:pt x="7552647" y="558674"/>
                          <a:pt x="7300647" y="479349"/>
                          <a:pt x="7042034" y="523220"/>
                        </a:cubicBezTo>
                        <a:cubicBezTo>
                          <a:pt x="6802175" y="557796"/>
                          <a:pt x="6636236" y="507407"/>
                          <a:pt x="6259586" y="523220"/>
                        </a:cubicBezTo>
                        <a:cubicBezTo>
                          <a:pt x="5951636" y="574468"/>
                          <a:pt x="5707743" y="518380"/>
                          <a:pt x="5477138" y="523220"/>
                        </a:cubicBezTo>
                        <a:cubicBezTo>
                          <a:pt x="5259293" y="576626"/>
                          <a:pt x="4965743" y="529245"/>
                          <a:pt x="4538200" y="523220"/>
                        </a:cubicBezTo>
                        <a:cubicBezTo>
                          <a:pt x="4111072" y="583533"/>
                          <a:pt x="4090683" y="513230"/>
                          <a:pt x="3833997" y="523220"/>
                        </a:cubicBezTo>
                        <a:cubicBezTo>
                          <a:pt x="3587159" y="530101"/>
                          <a:pt x="3473088" y="501374"/>
                          <a:pt x="3208038" y="523220"/>
                        </a:cubicBezTo>
                        <a:cubicBezTo>
                          <a:pt x="2970170" y="531211"/>
                          <a:pt x="2872953" y="487944"/>
                          <a:pt x="2660324" y="523220"/>
                        </a:cubicBezTo>
                        <a:cubicBezTo>
                          <a:pt x="2496470" y="577147"/>
                          <a:pt x="2151479" y="513943"/>
                          <a:pt x="1956121" y="523220"/>
                        </a:cubicBezTo>
                        <a:cubicBezTo>
                          <a:pt x="1726351" y="544853"/>
                          <a:pt x="1441879" y="519984"/>
                          <a:pt x="1173673" y="523220"/>
                        </a:cubicBezTo>
                        <a:cubicBezTo>
                          <a:pt x="900093" y="585820"/>
                          <a:pt x="225967" y="542905"/>
                          <a:pt x="0" y="523220"/>
                        </a:cubicBezTo>
                        <a:cubicBezTo>
                          <a:pt x="-19779" y="425689"/>
                          <a:pt x="8118" y="307406"/>
                          <a:pt x="0" y="261610"/>
                        </a:cubicBezTo>
                        <a:cubicBezTo>
                          <a:pt x="-33065" y="199711"/>
                          <a:pt x="12645" y="978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altLang="en-US" sz="2800" dirty="0" err="1">
                <a:latin typeface="UTM Avo" panose="02040603050506020204" pitchFamily="18" charset="0"/>
              </a:rPr>
              <a:t>Một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số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hình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ảnh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về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lễ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hội</a:t>
            </a:r>
            <a:r>
              <a:rPr lang="en-US" altLang="en-US" sz="2800" dirty="0">
                <a:latin typeface="UTM Avo" panose="02040603050506020204" pitchFamily="18" charset="0"/>
              </a:rPr>
              <a:t> ở </a:t>
            </a:r>
            <a:r>
              <a:rPr lang="en-US" altLang="en-US" sz="2800" dirty="0" err="1">
                <a:latin typeface="UTM Avo" panose="02040603050506020204" pitchFamily="18" charset="0"/>
              </a:rPr>
              <a:t>Tây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Nguyên</a:t>
            </a:r>
            <a:endParaRPr lang="en-US" altLang="en-US" sz="5400" dirty="0">
              <a:latin typeface="UTM Avo" panose="02040603050506020204" pitchFamily="18" charset="0"/>
            </a:endParaRPr>
          </a:p>
        </p:txBody>
      </p:sp>
      <p:pic>
        <p:nvPicPr>
          <p:cNvPr id="12" name="Picture 2" descr="cong-ragsdale">
            <a:extLst>
              <a:ext uri="{FF2B5EF4-FFF2-40B4-BE49-F238E27FC236}">
                <a16:creationId xmlns:a16="http://schemas.microsoft.com/office/drawing/2014/main" id="{6BD2C944-3B6D-38C1-F730-6359E5FD1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58" y="46793"/>
            <a:ext cx="3109113" cy="2130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8161AE41-0674-7486-5CFB-02C26ECA8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3248" y="33071"/>
            <a:ext cx="3232247" cy="2208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4" descr="143">
            <a:extLst>
              <a:ext uri="{FF2B5EF4-FFF2-40B4-BE49-F238E27FC236}">
                <a16:creationId xmlns:a16="http://schemas.microsoft.com/office/drawing/2014/main" id="{3D113671-F5B1-86EC-E620-D03A7482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072" y="33071"/>
            <a:ext cx="2282317" cy="2862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A56828-CD10-7F6D-C7D9-D802A48E69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9" y="2362123"/>
            <a:ext cx="3232248" cy="1976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E311A29C-C59A-B5A1-4FBC-AC164EF63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584" y="2426850"/>
            <a:ext cx="3109113" cy="2020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5262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8138EC6-071A-4259-93EB-93EBFC02FEB3}"/>
              </a:ext>
            </a:extLst>
          </p:cNvPr>
          <p:cNvGrpSpPr/>
          <p:nvPr/>
        </p:nvGrpSpPr>
        <p:grpSpPr>
          <a:xfrm>
            <a:off x="88491" y="101395"/>
            <a:ext cx="5265175" cy="1594670"/>
            <a:chOff x="1276187" y="1991524"/>
            <a:chExt cx="7417868" cy="2185219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A181E00D-7B24-4C5A-84B6-E22B1CD93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76187" y="1991524"/>
              <a:ext cx="7417868" cy="218521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102753-F506-4D24-93FF-FEB437094F5C}"/>
                </a:ext>
              </a:extLst>
            </p:cNvPr>
            <p:cNvSpPr txBox="1"/>
            <p:nvPr/>
          </p:nvSpPr>
          <p:spPr>
            <a:xfrm>
              <a:off x="2250661" y="2242989"/>
              <a:ext cx="5955926" cy="7403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EAB665F-1B57-4F5D-9386-AB1715C7EF3B}"/>
              </a:ext>
            </a:extLst>
          </p:cNvPr>
          <p:cNvGrpSpPr/>
          <p:nvPr/>
        </p:nvGrpSpPr>
        <p:grpSpPr>
          <a:xfrm>
            <a:off x="1777182" y="1879571"/>
            <a:ext cx="7366819" cy="3199829"/>
            <a:chOff x="838202" y="737756"/>
            <a:chExt cx="7619998" cy="52820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1F0903E-72DC-4F58-B637-8D0CF87D9BF7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rgbClr val="73E7E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8931562-0B0C-4CDC-B789-3BE91D13A770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E56B5BC-B24F-4503-A1C7-1AFB406F0309}"/>
              </a:ext>
            </a:extLst>
          </p:cNvPr>
          <p:cNvSpPr txBox="1"/>
          <p:nvPr/>
        </p:nvSpPr>
        <p:spPr>
          <a:xfrm>
            <a:off x="1967639" y="2248378"/>
            <a:ext cx="679786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	  -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lễ</a:t>
            </a:r>
            <a:endParaRPr lang="en-US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         -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múa</a:t>
            </a:r>
            <a:endParaRPr lang="en-US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         -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rượu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endParaRPr lang="en-US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         -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cụ</a:t>
            </a:r>
            <a:endParaRPr lang="en-US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0">
            <a:extLst>
              <a:ext uri="{FF2B5EF4-FFF2-40B4-BE49-F238E27FC236}">
                <a16:creationId xmlns:a16="http://schemas.microsoft.com/office/drawing/2014/main" id="{4DD6074E-E945-4644-AC06-1A176A972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85909" y="4505934"/>
            <a:ext cx="3844673" cy="672791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F37BEFE6-6910-4273-902F-E6B4569AEF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230540"/>
            <a:ext cx="2139787" cy="2628059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B0870F5B-AC25-46D7-983C-D3CA673F1A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1" b="3931"/>
          <a:stretch/>
        </p:blipFill>
        <p:spPr>
          <a:xfrm>
            <a:off x="6282814" y="-446873"/>
            <a:ext cx="2861186" cy="26362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53A757A-7E05-6B1F-BD11-4F90AB0FFBE8}"/>
              </a:ext>
            </a:extLst>
          </p:cNvPr>
          <p:cNvSpPr txBox="1"/>
          <p:nvPr/>
        </p:nvSpPr>
        <p:spPr>
          <a:xfrm>
            <a:off x="536427" y="462021"/>
            <a:ext cx="46070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83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2" presetClass="entr" presetSubtype="2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7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BA52B58-22C9-5AF2-AEA5-79755FBCEE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" t="19089" r="8497" b="13915"/>
          <a:stretch/>
        </p:blipFill>
        <p:spPr>
          <a:xfrm rot="656356" flipH="1">
            <a:off x="3725012" y="2594762"/>
            <a:ext cx="3854860" cy="24770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235A9F-EC04-2EF6-0ADD-AC7AC8B80597}"/>
              </a:ext>
            </a:extLst>
          </p:cNvPr>
          <p:cNvSpPr txBox="1"/>
          <p:nvPr/>
        </p:nvSpPr>
        <p:spPr>
          <a:xfrm>
            <a:off x="4214575" y="3064919"/>
            <a:ext cx="28765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2" descr="C:\Users\Lenovo\Desktop\Hội giảng địa lí lớp 4\anh-trang-4.JPG">
            <a:extLst>
              <a:ext uri="{FF2B5EF4-FFF2-40B4-BE49-F238E27FC236}">
                <a16:creationId xmlns:a16="http://schemas.microsoft.com/office/drawing/2014/main" id="{61A29D21-E588-91A8-86CF-FE1998557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70" y="126876"/>
            <a:ext cx="3424296" cy="231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4" descr="at_le-hoi-hoa-ban-cua-nguoi-thai-o-tay-bac_4310a5ff40462a4dbbf6cc071fce2e5b.jpg">
            <a:extLst>
              <a:ext uri="{FF2B5EF4-FFF2-40B4-BE49-F238E27FC236}">
                <a16:creationId xmlns:a16="http://schemas.microsoft.com/office/drawing/2014/main" id="{1415A65D-5D5B-F43A-508C-E5CC365B13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425" y="129734"/>
            <a:ext cx="3256021" cy="2442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1" descr="Hình ảnh có liên quan">
            <a:extLst>
              <a:ext uri="{FF2B5EF4-FFF2-40B4-BE49-F238E27FC236}">
                <a16:creationId xmlns:a16="http://schemas.microsoft.com/office/drawing/2014/main" id="{BA1BD0BD-96B8-F022-97DA-006DC50DC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51" y="2571750"/>
            <a:ext cx="3193934" cy="231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864EB2F6-D293-1724-2887-68107FEC4A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90676" y="4652585"/>
            <a:ext cx="3844673" cy="672791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BE594A63-8FDD-2CA4-FDAE-43BC227522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46" y="2677581"/>
            <a:ext cx="1881961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8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600A5E-4D02-4332-F9E7-3E90B094B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310" y="154520"/>
            <a:ext cx="4466003" cy="2316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BA52B58-22C9-5AF2-AEA5-79755FBCEE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" t="19089" r="8497" b="13915"/>
          <a:stretch/>
        </p:blipFill>
        <p:spPr>
          <a:xfrm rot="656356" flipH="1">
            <a:off x="4663245" y="2323202"/>
            <a:ext cx="3854860" cy="24770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235A9F-EC04-2EF6-0ADD-AC7AC8B80597}"/>
              </a:ext>
            </a:extLst>
          </p:cNvPr>
          <p:cNvSpPr txBox="1"/>
          <p:nvPr/>
        </p:nvSpPr>
        <p:spPr>
          <a:xfrm>
            <a:off x="5224512" y="2776891"/>
            <a:ext cx="27323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6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16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16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16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16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cồng</a:t>
            </a:r>
            <a:r>
              <a:rPr lang="en-US" altLang="en-US" sz="16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chiêng</a:t>
            </a:r>
            <a:r>
              <a:rPr lang="en-US" altLang="en-US" sz="16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16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16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16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UNESCO </a:t>
            </a:r>
            <a:r>
              <a:rPr lang="en-US" altLang="en-US" sz="16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16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16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16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Kiệt</a:t>
            </a:r>
            <a:r>
              <a:rPr lang="en-US" altLang="en-US" sz="16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16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16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khẩu</a:t>
            </a:r>
            <a:r>
              <a:rPr lang="en-US" altLang="en-US" sz="16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6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phi </a:t>
            </a:r>
            <a:r>
              <a:rPr lang="en-US" altLang="en-US" sz="16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16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16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16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16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25/11/2005.</a:t>
            </a:r>
            <a:endParaRPr lang="en-US" sz="1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图片 10">
            <a:extLst>
              <a:ext uri="{FF2B5EF4-FFF2-40B4-BE49-F238E27FC236}">
                <a16:creationId xmlns:a16="http://schemas.microsoft.com/office/drawing/2014/main" id="{864EB2F6-D293-1724-2887-68107FEC4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90676" y="4652585"/>
            <a:ext cx="3844673" cy="672791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BE594A63-8FDD-2CA4-FDAE-43BC22752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997" y="2677581"/>
            <a:ext cx="1881961" cy="2311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917BC3-9CCE-E337-2F76-BEDDBE52BB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26417">
            <a:off x="550271" y="2122215"/>
            <a:ext cx="4106363" cy="2819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3157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6">
            <a:extLst>
              <a:ext uri="{FF2B5EF4-FFF2-40B4-BE49-F238E27FC236}">
                <a16:creationId xmlns:a16="http://schemas.microsoft.com/office/drawing/2014/main" id="{6CE0053F-7C13-4A75-AEDE-F8ECDFDBA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" t="19089" r="8497" b="13915"/>
          <a:stretch/>
        </p:blipFill>
        <p:spPr>
          <a:xfrm rot="656356" flipH="1">
            <a:off x="1654990" y="15939"/>
            <a:ext cx="5834551" cy="3749138"/>
          </a:xfrm>
          <a:prstGeom prst="rect">
            <a:avLst/>
          </a:prstGeom>
        </p:spPr>
      </p:pic>
      <p:sp>
        <p:nvSpPr>
          <p:cNvPr id="13" name="PA_文本框 2">
            <a:extLst>
              <a:ext uri="{FF2B5EF4-FFF2-40B4-BE49-F238E27FC236}">
                <a16:creationId xmlns:a16="http://schemas.microsoft.com/office/drawing/2014/main" id="{A4F24051-587F-4945-8FB8-E766B15ABE7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40911" y="580156"/>
            <a:ext cx="428829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685800">
              <a:buClrTx/>
              <a:defRPr/>
            </a:pPr>
            <a:r>
              <a:rPr lang="en-US" altLang="zh-CN" sz="7200" dirty="0" err="1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  <a:ea typeface="字魂70号-灵悦黑体" panose="00000500000000000000" pitchFamily="2" charset="-122"/>
                <a:cs typeface="方正静蕾简体" panose="02000000000000000000" pitchFamily="65" charset="-122"/>
                <a:sym typeface="Century Gothic" panose="020B0502020202020204" pitchFamily="34" charset="0"/>
              </a:rPr>
              <a:t>Khởi</a:t>
            </a:r>
            <a:r>
              <a:rPr lang="en-US" altLang="zh-CN" sz="7200" dirty="0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  <a:ea typeface="字魂70号-灵悦黑体" panose="00000500000000000000" pitchFamily="2" charset="-122"/>
                <a:cs typeface="方正静蕾简体" panose="02000000000000000000" pitchFamily="65" charset="-122"/>
                <a:sym typeface="Century Gothic" panose="020B0502020202020204" pitchFamily="34" charset="0"/>
              </a:rPr>
              <a:t> </a:t>
            </a:r>
            <a:r>
              <a:rPr lang="en-US" altLang="zh-CN" sz="7200" dirty="0" err="1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  <a:ea typeface="字魂70号-灵悦黑体" panose="00000500000000000000" pitchFamily="2" charset="-122"/>
                <a:cs typeface="方正静蕾简体" panose="02000000000000000000" pitchFamily="65" charset="-122"/>
                <a:sym typeface="Century Gothic" panose="020B0502020202020204" pitchFamily="34" charset="0"/>
              </a:rPr>
              <a:t>động</a:t>
            </a:r>
            <a:endParaRPr lang="zh-CN" altLang="en-US" sz="7200" kern="1200" dirty="0">
              <a:ln w="0"/>
              <a:solidFill>
                <a:schemeClr val="accent2"/>
              </a:solidFill>
              <a:effectLst>
                <a:reflection blurRad="6350" stA="53000" endA="300" endPos="35500" dir="5400000" sy="-90000" algn="bl" rotWithShape="0"/>
              </a:effectLst>
              <a:latin typeface="UTM Showcard" panose="02040603050506020204" pitchFamily="18" charset="0"/>
              <a:ea typeface="字魂70号-灵悦黑体" panose="00000500000000000000" pitchFamily="2" charset="-122"/>
              <a:cs typeface="方正静蕾简体" panose="02000000000000000000" pitchFamily="65" charset="-122"/>
              <a:sym typeface="Century Gothic" panose="020B0502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85DBF48-D14E-4F12-BC66-52D62F72F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502" y="2285767"/>
            <a:ext cx="3226463" cy="3093728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FCBDB2D-94DF-4C1F-9937-38649A01A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706" y="1535599"/>
            <a:ext cx="4121761" cy="4121761"/>
          </a:xfrm>
          <a:prstGeom prst="rect">
            <a:avLst/>
          </a:prstGeom>
        </p:spPr>
      </p:pic>
      <p:pic>
        <p:nvPicPr>
          <p:cNvPr id="17" name="Picture 16" descr="A close-up of a piggy bank&#10;&#10;Description automatically generated with low confidence">
            <a:extLst>
              <a:ext uri="{FF2B5EF4-FFF2-40B4-BE49-F238E27FC236}">
                <a16:creationId xmlns:a16="http://schemas.microsoft.com/office/drawing/2014/main" id="{FB66D867-1BC8-4D13-99C1-19E6CD84B2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310" y="3321706"/>
            <a:ext cx="2850227" cy="192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5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20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2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00EF206D-A1A1-4F9F-9E2F-75C57BC9787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555555"/>
              </a:clrFrom>
              <a:clrTo>
                <a:srgbClr val="55555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6915" y="-1318140"/>
            <a:ext cx="10471355" cy="8259098"/>
          </a:xfrm>
          <a:prstGeom prst="rect">
            <a:avLst/>
          </a:prstGeom>
        </p:spPr>
      </p:pic>
      <p:sp>
        <p:nvSpPr>
          <p:cNvPr id="6" name="矩形: 圆角 6">
            <a:extLst>
              <a:ext uri="{FF2B5EF4-FFF2-40B4-BE49-F238E27FC236}">
                <a16:creationId xmlns:a16="http://schemas.microsoft.com/office/drawing/2014/main" id="{85413E41-C46D-434B-85FE-94FDD3E7E8A5}"/>
              </a:ext>
            </a:extLst>
          </p:cNvPr>
          <p:cNvSpPr/>
          <p:nvPr/>
        </p:nvSpPr>
        <p:spPr>
          <a:xfrm>
            <a:off x="667115" y="544069"/>
            <a:ext cx="7904285" cy="3098783"/>
          </a:xfrm>
          <a:prstGeom prst="roundRect">
            <a:avLst>
              <a:gd name="adj" fmla="val 600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/>
          </a:p>
        </p:txBody>
      </p:sp>
      <p:pic>
        <p:nvPicPr>
          <p:cNvPr id="8" name="图片 12">
            <a:extLst>
              <a:ext uri="{FF2B5EF4-FFF2-40B4-BE49-F238E27FC236}">
                <a16:creationId xmlns:a16="http://schemas.microsoft.com/office/drawing/2014/main" id="{644A78BF-6F47-446D-8E32-98D31433F2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9"/>
          <a:stretch>
            <a:fillRect/>
          </a:stretch>
        </p:blipFill>
        <p:spPr>
          <a:xfrm>
            <a:off x="6663405" y="2890603"/>
            <a:ext cx="2194295" cy="2426162"/>
          </a:xfrm>
          <a:prstGeom prst="rect">
            <a:avLst/>
          </a:prstGeom>
        </p:spPr>
      </p:pic>
      <p:sp>
        <p:nvSpPr>
          <p:cNvPr id="203780" name="Rectangle 4"/>
          <p:cNvSpPr>
            <a:spLocks noGrp="1" noChangeArrowheads="1"/>
          </p:cNvSpPr>
          <p:nvPr>
            <p:ph type="title"/>
          </p:nvPr>
        </p:nvSpPr>
        <p:spPr>
          <a:xfrm>
            <a:off x="829795" y="1075588"/>
            <a:ext cx="7529051" cy="1545744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en-US" sz="2400" b="1" dirty="0">
                <a:solidFill>
                  <a:srgbClr val="0691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D7029C-B222-4206-8322-CDAE489F6675}"/>
              </a:ext>
            </a:extLst>
          </p:cNvPr>
          <p:cNvGrpSpPr/>
          <p:nvPr/>
        </p:nvGrpSpPr>
        <p:grpSpPr>
          <a:xfrm>
            <a:off x="465577" y="392623"/>
            <a:ext cx="2434586" cy="702590"/>
            <a:chOff x="627795" y="1010002"/>
            <a:chExt cx="3246114" cy="936786"/>
          </a:xfrm>
        </p:grpSpPr>
        <p:sp>
          <p:nvSpPr>
            <p:cNvPr id="9" name="矩形: 圆顶角 14">
              <a:extLst>
                <a:ext uri="{FF2B5EF4-FFF2-40B4-BE49-F238E27FC236}">
                  <a16:creationId xmlns:a16="http://schemas.microsoft.com/office/drawing/2014/main" id="{DE074231-F821-48C0-9662-177C79ED27CD}"/>
                </a:ext>
              </a:extLst>
            </p:cNvPr>
            <p:cNvSpPr/>
            <p:nvPr/>
          </p:nvSpPr>
          <p:spPr>
            <a:xfrm rot="5400000">
              <a:off x="1782459" y="-144662"/>
              <a:ext cx="936786" cy="3246114"/>
            </a:xfrm>
            <a:prstGeom prst="round2SameRect">
              <a:avLst>
                <a:gd name="adj1" fmla="val 48983"/>
                <a:gd name="adj2" fmla="val 0"/>
              </a:avLst>
            </a:prstGeom>
            <a:solidFill>
              <a:srgbClr val="28D18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>
                <a:solidFill>
                  <a:srgbClr val="00B05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C2EF51-C835-4565-AFBA-4D38606281AF}"/>
                </a:ext>
              </a:extLst>
            </p:cNvPr>
            <p:cNvSpPr txBox="1"/>
            <p:nvPr/>
          </p:nvSpPr>
          <p:spPr>
            <a:xfrm>
              <a:off x="763466" y="1062897"/>
              <a:ext cx="2968609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3600" dirty="0" err="1">
                  <a:solidFill>
                    <a:schemeClr val="bg1"/>
                  </a:solidFill>
                  <a:latin typeface="UTM Akashi" panose="02040603050506020204" pitchFamily="18" charset="0"/>
                </a:rPr>
                <a:t>Ghi</a:t>
              </a:r>
              <a:r>
                <a:rPr lang="en-US" sz="3600" dirty="0">
                  <a:solidFill>
                    <a:schemeClr val="bg1"/>
                  </a:solidFill>
                  <a:latin typeface="UTM Akashi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kashi" panose="02040603050506020204" pitchFamily="18" charset="0"/>
                </a:rPr>
                <a:t>nhớ</a:t>
              </a:r>
              <a:endParaRPr lang="en-US" sz="3600" dirty="0">
                <a:solidFill>
                  <a:schemeClr val="bg1"/>
                </a:solidFill>
                <a:latin typeface="UTM Akashi" panose="02040603050506020204" pitchFamily="18" charset="0"/>
              </a:endParaRPr>
            </a:p>
          </p:txBody>
        </p:sp>
      </p:grpSp>
      <p:pic>
        <p:nvPicPr>
          <p:cNvPr id="12" name="图片 14">
            <a:extLst>
              <a:ext uri="{FF2B5EF4-FFF2-40B4-BE49-F238E27FC236}">
                <a16:creationId xmlns:a16="http://schemas.microsoft.com/office/drawing/2014/main" id="{AD2D4E0F-902C-4205-AF08-CBEFF84AFD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7" t="10936" r="28077" b="50000"/>
          <a:stretch>
            <a:fillRect/>
          </a:stretch>
        </p:blipFill>
        <p:spPr>
          <a:xfrm>
            <a:off x="7475131" y="-117228"/>
            <a:ext cx="1668869" cy="15376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158CA0-1720-05A0-B279-E8065563F3CC}"/>
              </a:ext>
            </a:extLst>
          </p:cNvPr>
          <p:cNvSpPr txBox="1"/>
          <p:nvPr/>
        </p:nvSpPr>
        <p:spPr>
          <a:xfrm>
            <a:off x="704237" y="1135374"/>
            <a:ext cx="75290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 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Tây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Nguyên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tuy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tộc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chung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nhưng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đây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nơi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thưa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ta. 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 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tộc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Tây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Nguyên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trung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buôn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rông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nơi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đây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yêu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thích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nghệ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thuật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nhạc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cụ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tộc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độc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đáo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4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3780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B59C573D-FDF8-4BF2-AC4E-9F3A5C6842AD}"/>
              </a:ext>
            </a:extLst>
          </p:cNvPr>
          <p:cNvGrpSpPr/>
          <p:nvPr/>
        </p:nvGrpSpPr>
        <p:grpSpPr>
          <a:xfrm>
            <a:off x="1158421" y="1881161"/>
            <a:ext cx="6827157" cy="869183"/>
            <a:chOff x="1855236" y="5068433"/>
            <a:chExt cx="9102876" cy="115891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4" name="Rectangle 56">
              <a:extLst>
                <a:ext uri="{FF2B5EF4-FFF2-40B4-BE49-F238E27FC236}">
                  <a16:creationId xmlns:a16="http://schemas.microsoft.com/office/drawing/2014/main" id="{9355B85A-F727-4E83-AF4F-C8FF251D25DA}"/>
                </a:ext>
              </a:extLst>
            </p:cNvPr>
            <p:cNvSpPr/>
            <p:nvPr/>
          </p:nvSpPr>
          <p:spPr>
            <a:xfrm>
              <a:off x="9932436" y="5068433"/>
              <a:ext cx="1025676" cy="1158909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 anchorCtr="0"/>
            <a:lstStyle/>
            <a:p>
              <a:pPr algn="ctr"/>
              <a:endParaRPr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5" name="Group 60">
              <a:extLst>
                <a:ext uri="{FF2B5EF4-FFF2-40B4-BE49-F238E27FC236}">
                  <a16:creationId xmlns:a16="http://schemas.microsoft.com/office/drawing/2014/main" id="{691209EB-C735-491A-943F-8836CFB6D279}"/>
                </a:ext>
              </a:extLst>
            </p:cNvPr>
            <p:cNvGrpSpPr/>
            <p:nvPr/>
          </p:nvGrpSpPr>
          <p:grpSpPr>
            <a:xfrm>
              <a:off x="1855236" y="5068434"/>
              <a:ext cx="8077200" cy="1158909"/>
              <a:chOff x="624" y="3456"/>
              <a:chExt cx="5088" cy="432"/>
            </a:xfrm>
            <a:grpFill/>
          </p:grpSpPr>
          <p:grpSp>
            <p:nvGrpSpPr>
              <p:cNvPr id="26" name="Group 40">
                <a:extLst>
                  <a:ext uri="{FF2B5EF4-FFF2-40B4-BE49-F238E27FC236}">
                    <a16:creationId xmlns:a16="http://schemas.microsoft.com/office/drawing/2014/main" id="{20EE6ED0-88A6-4A1A-984B-446E01F88247}"/>
                  </a:ext>
                </a:extLst>
              </p:cNvPr>
              <p:cNvGrpSpPr/>
              <p:nvPr/>
            </p:nvGrpSpPr>
            <p:grpSpPr>
              <a:xfrm>
                <a:off x="624" y="3456"/>
                <a:ext cx="2544" cy="432"/>
                <a:chOff x="960" y="3408"/>
                <a:chExt cx="3024" cy="624"/>
              </a:xfrm>
              <a:grpFill/>
            </p:grpSpPr>
            <p:sp>
              <p:nvSpPr>
                <p:cNvPr id="32" name="Rectangle 32">
                  <a:extLst>
                    <a:ext uri="{FF2B5EF4-FFF2-40B4-BE49-F238E27FC236}">
                      <a16:creationId xmlns:a16="http://schemas.microsoft.com/office/drawing/2014/main" id="{61A7653A-F1A1-4CD1-B21D-C604493DEFF2}"/>
                    </a:ext>
                  </a:extLst>
                </p:cNvPr>
                <p:cNvSpPr/>
                <p:nvPr/>
              </p:nvSpPr>
              <p:spPr>
                <a:xfrm>
                  <a:off x="3216" y="3408"/>
                  <a:ext cx="768" cy="624"/>
                </a:xfrm>
                <a:prstGeom prst="rect">
                  <a:avLst/>
                </a:prstGeom>
                <a:grpFill/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anchor="ctr" anchorCtr="0"/>
                <a:lstStyle/>
                <a:p>
                  <a:pPr algn="ctr"/>
                  <a:endParaRPr sz="45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4">
                            <a:shade val="20000"/>
                            <a:satMod val="245000"/>
                          </a:schemeClr>
                        </a:gs>
                        <a:gs pos="43000">
                          <a:schemeClr val="accent4">
                            <a:satMod val="255000"/>
                          </a:schemeClr>
                        </a:gs>
                        <a:gs pos="48000">
                          <a:schemeClr val="accent4">
                            <a:shade val="85000"/>
                            <a:satMod val="255000"/>
                          </a:schemeClr>
                        </a:gs>
                        <a:gs pos="100000">
                          <a:schemeClr val="accent4">
                            <a:shade val="20000"/>
                            <a:satMod val="245000"/>
                          </a:schemeClr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3" name="Rectangle 33">
                  <a:extLst>
                    <a:ext uri="{FF2B5EF4-FFF2-40B4-BE49-F238E27FC236}">
                      <a16:creationId xmlns:a16="http://schemas.microsoft.com/office/drawing/2014/main" id="{92C226B4-4FD1-45B3-93C6-D8EAD6094AED}"/>
                    </a:ext>
                  </a:extLst>
                </p:cNvPr>
                <p:cNvSpPr/>
                <p:nvPr/>
              </p:nvSpPr>
              <p:spPr>
                <a:xfrm>
                  <a:off x="1680" y="3408"/>
                  <a:ext cx="768" cy="624"/>
                </a:xfrm>
                <a:prstGeom prst="rect">
                  <a:avLst/>
                </a:prstGeom>
                <a:grpFill/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anchor="ctr" anchorCtr="0"/>
                <a:lstStyle/>
                <a:p>
                  <a:pPr algn="ctr"/>
                  <a:endParaRPr sz="45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4">
                            <a:shade val="20000"/>
                            <a:satMod val="245000"/>
                          </a:schemeClr>
                        </a:gs>
                        <a:gs pos="43000">
                          <a:schemeClr val="accent4">
                            <a:satMod val="255000"/>
                          </a:schemeClr>
                        </a:gs>
                        <a:gs pos="48000">
                          <a:schemeClr val="accent4">
                            <a:shade val="85000"/>
                            <a:satMod val="255000"/>
                          </a:schemeClr>
                        </a:gs>
                        <a:gs pos="100000">
                          <a:schemeClr val="accent4">
                            <a:shade val="20000"/>
                            <a:satMod val="245000"/>
                          </a:schemeClr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4" name="Rectangle 34">
                  <a:extLst>
                    <a:ext uri="{FF2B5EF4-FFF2-40B4-BE49-F238E27FC236}">
                      <a16:creationId xmlns:a16="http://schemas.microsoft.com/office/drawing/2014/main" id="{A08C154C-75D1-459E-8D1D-967DAB6ACDB2}"/>
                    </a:ext>
                  </a:extLst>
                </p:cNvPr>
                <p:cNvSpPr/>
                <p:nvPr/>
              </p:nvSpPr>
              <p:spPr>
                <a:xfrm>
                  <a:off x="2448" y="3408"/>
                  <a:ext cx="768" cy="624"/>
                </a:xfrm>
                <a:prstGeom prst="rect">
                  <a:avLst/>
                </a:prstGeom>
                <a:grpFill/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anchor="ctr" anchorCtr="0"/>
                <a:lstStyle/>
                <a:p>
                  <a:pPr algn="ctr"/>
                  <a:endParaRPr sz="45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4">
                            <a:shade val="20000"/>
                            <a:satMod val="245000"/>
                          </a:schemeClr>
                        </a:gs>
                        <a:gs pos="43000">
                          <a:schemeClr val="accent4">
                            <a:satMod val="255000"/>
                          </a:schemeClr>
                        </a:gs>
                        <a:gs pos="48000">
                          <a:schemeClr val="accent4">
                            <a:shade val="85000"/>
                            <a:satMod val="255000"/>
                          </a:schemeClr>
                        </a:gs>
                        <a:gs pos="100000">
                          <a:schemeClr val="accent4">
                            <a:shade val="20000"/>
                            <a:satMod val="245000"/>
                          </a:schemeClr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5" name="Rectangle 35">
                  <a:extLst>
                    <a:ext uri="{FF2B5EF4-FFF2-40B4-BE49-F238E27FC236}">
                      <a16:creationId xmlns:a16="http://schemas.microsoft.com/office/drawing/2014/main" id="{9330384F-6B0E-40B3-83BA-95A99763C0D6}"/>
                    </a:ext>
                  </a:extLst>
                </p:cNvPr>
                <p:cNvSpPr/>
                <p:nvPr/>
              </p:nvSpPr>
              <p:spPr>
                <a:xfrm>
                  <a:off x="960" y="3408"/>
                  <a:ext cx="768" cy="624"/>
                </a:xfrm>
                <a:prstGeom prst="rect">
                  <a:avLst/>
                </a:prstGeom>
                <a:grpFill/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anchor="ctr" anchorCtr="0"/>
                <a:lstStyle/>
                <a:p>
                  <a:pPr algn="ctr"/>
                  <a:endParaRPr sz="45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4">
                            <a:shade val="20000"/>
                            <a:satMod val="245000"/>
                          </a:schemeClr>
                        </a:gs>
                        <a:gs pos="43000">
                          <a:schemeClr val="accent4">
                            <a:satMod val="255000"/>
                          </a:schemeClr>
                        </a:gs>
                        <a:gs pos="48000">
                          <a:schemeClr val="accent4">
                            <a:shade val="85000"/>
                            <a:satMod val="255000"/>
                          </a:schemeClr>
                        </a:gs>
                        <a:gs pos="100000">
                          <a:schemeClr val="accent4">
                            <a:shade val="20000"/>
                            <a:satMod val="245000"/>
                          </a:schemeClr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27" name="Group 55">
                <a:extLst>
                  <a:ext uri="{FF2B5EF4-FFF2-40B4-BE49-F238E27FC236}">
                    <a16:creationId xmlns:a16="http://schemas.microsoft.com/office/drawing/2014/main" id="{40A85101-799F-49D7-9882-8B57569EFEDD}"/>
                  </a:ext>
                </a:extLst>
              </p:cNvPr>
              <p:cNvGrpSpPr/>
              <p:nvPr/>
            </p:nvGrpSpPr>
            <p:grpSpPr>
              <a:xfrm>
                <a:off x="3168" y="3456"/>
                <a:ext cx="2544" cy="432"/>
                <a:chOff x="960" y="3408"/>
                <a:chExt cx="3024" cy="624"/>
              </a:xfrm>
              <a:grpFill/>
            </p:grpSpPr>
            <p:sp>
              <p:nvSpPr>
                <p:cNvPr id="28" name="Rectangle 56">
                  <a:extLst>
                    <a:ext uri="{FF2B5EF4-FFF2-40B4-BE49-F238E27FC236}">
                      <a16:creationId xmlns:a16="http://schemas.microsoft.com/office/drawing/2014/main" id="{9B0F71B7-D0B3-406C-AD64-F51E18D08E55}"/>
                    </a:ext>
                  </a:extLst>
                </p:cNvPr>
                <p:cNvSpPr/>
                <p:nvPr/>
              </p:nvSpPr>
              <p:spPr>
                <a:xfrm>
                  <a:off x="3216" y="3408"/>
                  <a:ext cx="768" cy="624"/>
                </a:xfrm>
                <a:prstGeom prst="rect">
                  <a:avLst/>
                </a:prstGeom>
                <a:grpFill/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anchor="ctr" anchorCtr="0"/>
                <a:lstStyle/>
                <a:p>
                  <a:pPr algn="ctr"/>
                  <a:endParaRPr sz="45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4">
                            <a:shade val="20000"/>
                            <a:satMod val="245000"/>
                          </a:schemeClr>
                        </a:gs>
                        <a:gs pos="43000">
                          <a:schemeClr val="accent4">
                            <a:satMod val="255000"/>
                          </a:schemeClr>
                        </a:gs>
                        <a:gs pos="48000">
                          <a:schemeClr val="accent4">
                            <a:shade val="85000"/>
                            <a:satMod val="255000"/>
                          </a:schemeClr>
                        </a:gs>
                        <a:gs pos="100000">
                          <a:schemeClr val="accent4">
                            <a:shade val="20000"/>
                            <a:satMod val="245000"/>
                          </a:schemeClr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9" name="Rectangle 57">
                  <a:extLst>
                    <a:ext uri="{FF2B5EF4-FFF2-40B4-BE49-F238E27FC236}">
                      <a16:creationId xmlns:a16="http://schemas.microsoft.com/office/drawing/2014/main" id="{6416EFBF-2527-4ACB-AFBF-85D9A731FAB1}"/>
                    </a:ext>
                  </a:extLst>
                </p:cNvPr>
                <p:cNvSpPr/>
                <p:nvPr/>
              </p:nvSpPr>
              <p:spPr>
                <a:xfrm>
                  <a:off x="1680" y="3408"/>
                  <a:ext cx="768" cy="624"/>
                </a:xfrm>
                <a:prstGeom prst="rect">
                  <a:avLst/>
                </a:prstGeom>
                <a:grpFill/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anchor="ctr" anchorCtr="0"/>
                <a:lstStyle/>
                <a:p>
                  <a:pPr algn="ctr"/>
                  <a:endParaRPr sz="45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4">
                            <a:shade val="20000"/>
                            <a:satMod val="245000"/>
                          </a:schemeClr>
                        </a:gs>
                        <a:gs pos="43000">
                          <a:schemeClr val="accent4">
                            <a:satMod val="255000"/>
                          </a:schemeClr>
                        </a:gs>
                        <a:gs pos="48000">
                          <a:schemeClr val="accent4">
                            <a:shade val="85000"/>
                            <a:satMod val="255000"/>
                          </a:schemeClr>
                        </a:gs>
                        <a:gs pos="100000">
                          <a:schemeClr val="accent4">
                            <a:shade val="20000"/>
                            <a:satMod val="245000"/>
                          </a:schemeClr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0" name="Rectangle 58">
                  <a:extLst>
                    <a:ext uri="{FF2B5EF4-FFF2-40B4-BE49-F238E27FC236}">
                      <a16:creationId xmlns:a16="http://schemas.microsoft.com/office/drawing/2014/main" id="{7B8BA9F3-B30B-4137-AD59-5874BBD0C139}"/>
                    </a:ext>
                  </a:extLst>
                </p:cNvPr>
                <p:cNvSpPr/>
                <p:nvPr/>
              </p:nvSpPr>
              <p:spPr>
                <a:xfrm>
                  <a:off x="2448" y="3408"/>
                  <a:ext cx="768" cy="624"/>
                </a:xfrm>
                <a:prstGeom prst="rect">
                  <a:avLst/>
                </a:prstGeom>
                <a:grpFill/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anchor="ctr" anchorCtr="0"/>
                <a:lstStyle/>
                <a:p>
                  <a:pPr algn="ctr"/>
                  <a:endParaRPr sz="45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4">
                            <a:shade val="20000"/>
                            <a:satMod val="245000"/>
                          </a:schemeClr>
                        </a:gs>
                        <a:gs pos="43000">
                          <a:schemeClr val="accent4">
                            <a:satMod val="255000"/>
                          </a:schemeClr>
                        </a:gs>
                        <a:gs pos="48000">
                          <a:schemeClr val="accent4">
                            <a:shade val="85000"/>
                            <a:satMod val="255000"/>
                          </a:schemeClr>
                        </a:gs>
                        <a:gs pos="100000">
                          <a:schemeClr val="accent4">
                            <a:shade val="20000"/>
                            <a:satMod val="245000"/>
                          </a:schemeClr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1" name="Rectangle 59">
                  <a:extLst>
                    <a:ext uri="{FF2B5EF4-FFF2-40B4-BE49-F238E27FC236}">
                      <a16:creationId xmlns:a16="http://schemas.microsoft.com/office/drawing/2014/main" id="{333E62DC-20EA-448D-90C4-A9C5307874CA}"/>
                    </a:ext>
                  </a:extLst>
                </p:cNvPr>
                <p:cNvSpPr/>
                <p:nvPr/>
              </p:nvSpPr>
              <p:spPr>
                <a:xfrm>
                  <a:off x="960" y="3408"/>
                  <a:ext cx="768" cy="624"/>
                </a:xfrm>
                <a:prstGeom prst="rect">
                  <a:avLst/>
                </a:prstGeom>
                <a:grpFill/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anchor="ctr" anchorCtr="0"/>
                <a:lstStyle/>
                <a:p>
                  <a:pPr algn="ctr"/>
                  <a:endParaRPr sz="45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4">
                            <a:shade val="20000"/>
                            <a:satMod val="245000"/>
                          </a:schemeClr>
                        </a:gs>
                        <a:gs pos="43000">
                          <a:schemeClr val="accent4">
                            <a:satMod val="255000"/>
                          </a:schemeClr>
                        </a:gs>
                        <a:gs pos="48000">
                          <a:schemeClr val="accent4">
                            <a:shade val="85000"/>
                            <a:satMod val="255000"/>
                          </a:schemeClr>
                        </a:gs>
                        <a:gs pos="100000">
                          <a:schemeClr val="accent4">
                            <a:shade val="20000"/>
                            <a:satMod val="245000"/>
                          </a:schemeClr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</p:grpSp>
      <p:sp>
        <p:nvSpPr>
          <p:cNvPr id="4" name="Text Box 31">
            <a:extLst>
              <a:ext uri="{FF2B5EF4-FFF2-40B4-BE49-F238E27FC236}">
                <a16:creationId xmlns:a16="http://schemas.microsoft.com/office/drawing/2014/main" id="{AB9CA2F5-7BF7-4BED-B764-71DBAF39616E}"/>
              </a:ext>
            </a:extLst>
          </p:cNvPr>
          <p:cNvSpPr txBox="1"/>
          <p:nvPr/>
        </p:nvSpPr>
        <p:spPr>
          <a:xfrm>
            <a:off x="185243" y="1108406"/>
            <a:ext cx="8773399" cy="438565"/>
          </a:xfrm>
          <a:custGeom>
            <a:avLst/>
            <a:gdLst>
              <a:gd name="connsiteX0" fmla="*/ 0 w 11697865"/>
              <a:gd name="connsiteY0" fmla="*/ 0 h 584753"/>
              <a:gd name="connsiteX1" fmla="*/ 233957 w 11697865"/>
              <a:gd name="connsiteY1" fmla="*/ 0 h 584753"/>
              <a:gd name="connsiteX2" fmla="*/ 467915 w 11697865"/>
              <a:gd name="connsiteY2" fmla="*/ 0 h 584753"/>
              <a:gd name="connsiteX3" fmla="*/ 818851 w 11697865"/>
              <a:gd name="connsiteY3" fmla="*/ 0 h 584753"/>
              <a:gd name="connsiteX4" fmla="*/ 1169787 w 11697865"/>
              <a:gd name="connsiteY4" fmla="*/ 0 h 584753"/>
              <a:gd name="connsiteX5" fmla="*/ 1871658 w 11697865"/>
              <a:gd name="connsiteY5" fmla="*/ 0 h 584753"/>
              <a:gd name="connsiteX6" fmla="*/ 2456552 w 11697865"/>
              <a:gd name="connsiteY6" fmla="*/ 0 h 584753"/>
              <a:gd name="connsiteX7" fmla="*/ 3158424 w 11697865"/>
              <a:gd name="connsiteY7" fmla="*/ 0 h 584753"/>
              <a:gd name="connsiteX8" fmla="*/ 3743317 w 11697865"/>
              <a:gd name="connsiteY8" fmla="*/ 0 h 584753"/>
              <a:gd name="connsiteX9" fmla="*/ 4562167 w 11697865"/>
              <a:gd name="connsiteY9" fmla="*/ 0 h 584753"/>
              <a:gd name="connsiteX10" fmla="*/ 5381018 w 11697865"/>
              <a:gd name="connsiteY10" fmla="*/ 0 h 584753"/>
              <a:gd name="connsiteX11" fmla="*/ 6199868 w 11697865"/>
              <a:gd name="connsiteY11" fmla="*/ 0 h 584753"/>
              <a:gd name="connsiteX12" fmla="*/ 6550804 w 11697865"/>
              <a:gd name="connsiteY12" fmla="*/ 0 h 584753"/>
              <a:gd name="connsiteX13" fmla="*/ 6784762 w 11697865"/>
              <a:gd name="connsiteY13" fmla="*/ 0 h 584753"/>
              <a:gd name="connsiteX14" fmla="*/ 7018719 w 11697865"/>
              <a:gd name="connsiteY14" fmla="*/ 0 h 584753"/>
              <a:gd name="connsiteX15" fmla="*/ 7252676 w 11697865"/>
              <a:gd name="connsiteY15" fmla="*/ 0 h 584753"/>
              <a:gd name="connsiteX16" fmla="*/ 7486634 w 11697865"/>
              <a:gd name="connsiteY16" fmla="*/ 0 h 584753"/>
              <a:gd name="connsiteX17" fmla="*/ 8305484 w 11697865"/>
              <a:gd name="connsiteY17" fmla="*/ 0 h 584753"/>
              <a:gd name="connsiteX18" fmla="*/ 8539441 w 11697865"/>
              <a:gd name="connsiteY18" fmla="*/ 0 h 584753"/>
              <a:gd name="connsiteX19" fmla="*/ 9241313 w 11697865"/>
              <a:gd name="connsiteY19" fmla="*/ 0 h 584753"/>
              <a:gd name="connsiteX20" fmla="*/ 9592249 w 11697865"/>
              <a:gd name="connsiteY20" fmla="*/ 0 h 584753"/>
              <a:gd name="connsiteX21" fmla="*/ 10060164 w 11697865"/>
              <a:gd name="connsiteY21" fmla="*/ 0 h 584753"/>
              <a:gd name="connsiteX22" fmla="*/ 10762036 w 11697865"/>
              <a:gd name="connsiteY22" fmla="*/ 0 h 584753"/>
              <a:gd name="connsiteX23" fmla="*/ 11112972 w 11697865"/>
              <a:gd name="connsiteY23" fmla="*/ 0 h 584753"/>
              <a:gd name="connsiteX24" fmla="*/ 11697865 w 11697865"/>
              <a:gd name="connsiteY24" fmla="*/ 0 h 584753"/>
              <a:gd name="connsiteX25" fmla="*/ 11697865 w 11697865"/>
              <a:gd name="connsiteY25" fmla="*/ 584753 h 584753"/>
              <a:gd name="connsiteX26" fmla="*/ 10995993 w 11697865"/>
              <a:gd name="connsiteY26" fmla="*/ 584753 h 584753"/>
              <a:gd name="connsiteX27" fmla="*/ 10411100 w 11697865"/>
              <a:gd name="connsiteY27" fmla="*/ 584753 h 584753"/>
              <a:gd name="connsiteX28" fmla="*/ 10060164 w 11697865"/>
              <a:gd name="connsiteY28" fmla="*/ 584753 h 584753"/>
              <a:gd name="connsiteX29" fmla="*/ 9475271 w 11697865"/>
              <a:gd name="connsiteY29" fmla="*/ 584753 h 584753"/>
              <a:gd name="connsiteX30" fmla="*/ 8890377 w 11697865"/>
              <a:gd name="connsiteY30" fmla="*/ 584753 h 584753"/>
              <a:gd name="connsiteX31" fmla="*/ 8422463 w 11697865"/>
              <a:gd name="connsiteY31" fmla="*/ 584753 h 584753"/>
              <a:gd name="connsiteX32" fmla="*/ 8071527 w 11697865"/>
              <a:gd name="connsiteY32" fmla="*/ 584753 h 584753"/>
              <a:gd name="connsiteX33" fmla="*/ 7486634 w 11697865"/>
              <a:gd name="connsiteY33" fmla="*/ 584753 h 584753"/>
              <a:gd name="connsiteX34" fmla="*/ 6667783 w 11697865"/>
              <a:gd name="connsiteY34" fmla="*/ 584753 h 584753"/>
              <a:gd name="connsiteX35" fmla="*/ 5848933 w 11697865"/>
              <a:gd name="connsiteY35" fmla="*/ 584753 h 584753"/>
              <a:gd name="connsiteX36" fmla="*/ 5147061 w 11697865"/>
              <a:gd name="connsiteY36" fmla="*/ 584753 h 584753"/>
              <a:gd name="connsiteX37" fmla="*/ 4445189 w 11697865"/>
              <a:gd name="connsiteY37" fmla="*/ 584753 h 584753"/>
              <a:gd name="connsiteX38" fmla="*/ 4211231 w 11697865"/>
              <a:gd name="connsiteY38" fmla="*/ 584753 h 584753"/>
              <a:gd name="connsiteX39" fmla="*/ 3626338 w 11697865"/>
              <a:gd name="connsiteY39" fmla="*/ 584753 h 584753"/>
              <a:gd name="connsiteX40" fmla="*/ 2807488 w 11697865"/>
              <a:gd name="connsiteY40" fmla="*/ 584753 h 584753"/>
              <a:gd name="connsiteX41" fmla="*/ 2222594 w 11697865"/>
              <a:gd name="connsiteY41" fmla="*/ 584753 h 584753"/>
              <a:gd name="connsiteX42" fmla="*/ 1871658 w 11697865"/>
              <a:gd name="connsiteY42" fmla="*/ 584753 h 584753"/>
              <a:gd name="connsiteX43" fmla="*/ 1286765 w 11697865"/>
              <a:gd name="connsiteY43" fmla="*/ 584753 h 584753"/>
              <a:gd name="connsiteX44" fmla="*/ 0 w 11697865"/>
              <a:gd name="connsiteY44" fmla="*/ 584753 h 584753"/>
              <a:gd name="connsiteX45" fmla="*/ 0 w 11697865"/>
              <a:gd name="connsiteY45" fmla="*/ 0 h 58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697865" h="584753" fill="none" extrusionOk="0">
                <a:moveTo>
                  <a:pt x="0" y="0"/>
                </a:moveTo>
                <a:cubicBezTo>
                  <a:pt x="91565" y="-26948"/>
                  <a:pt x="146043" y="18189"/>
                  <a:pt x="233957" y="0"/>
                </a:cubicBezTo>
                <a:cubicBezTo>
                  <a:pt x="321871" y="-18189"/>
                  <a:pt x="401862" y="7668"/>
                  <a:pt x="467915" y="0"/>
                </a:cubicBezTo>
                <a:cubicBezTo>
                  <a:pt x="533968" y="-7668"/>
                  <a:pt x="719842" y="50"/>
                  <a:pt x="818851" y="0"/>
                </a:cubicBezTo>
                <a:cubicBezTo>
                  <a:pt x="917860" y="-50"/>
                  <a:pt x="1042670" y="38436"/>
                  <a:pt x="1169787" y="0"/>
                </a:cubicBezTo>
                <a:cubicBezTo>
                  <a:pt x="1296904" y="-38436"/>
                  <a:pt x="1672795" y="65158"/>
                  <a:pt x="1871658" y="0"/>
                </a:cubicBezTo>
                <a:cubicBezTo>
                  <a:pt x="2070521" y="-65158"/>
                  <a:pt x="2316306" y="63512"/>
                  <a:pt x="2456552" y="0"/>
                </a:cubicBezTo>
                <a:cubicBezTo>
                  <a:pt x="2596798" y="-63512"/>
                  <a:pt x="2967913" y="68112"/>
                  <a:pt x="3158424" y="0"/>
                </a:cubicBezTo>
                <a:cubicBezTo>
                  <a:pt x="3348935" y="-68112"/>
                  <a:pt x="3566846" y="2073"/>
                  <a:pt x="3743317" y="0"/>
                </a:cubicBezTo>
                <a:cubicBezTo>
                  <a:pt x="3919788" y="-2073"/>
                  <a:pt x="4296350" y="5374"/>
                  <a:pt x="4562167" y="0"/>
                </a:cubicBezTo>
                <a:cubicBezTo>
                  <a:pt x="4827984" y="-5374"/>
                  <a:pt x="5103281" y="82224"/>
                  <a:pt x="5381018" y="0"/>
                </a:cubicBezTo>
                <a:cubicBezTo>
                  <a:pt x="5658755" y="-82224"/>
                  <a:pt x="6021264" y="47718"/>
                  <a:pt x="6199868" y="0"/>
                </a:cubicBezTo>
                <a:cubicBezTo>
                  <a:pt x="6378472" y="-47718"/>
                  <a:pt x="6399660" y="12189"/>
                  <a:pt x="6550804" y="0"/>
                </a:cubicBezTo>
                <a:cubicBezTo>
                  <a:pt x="6701948" y="-12189"/>
                  <a:pt x="6718691" y="17882"/>
                  <a:pt x="6784762" y="0"/>
                </a:cubicBezTo>
                <a:cubicBezTo>
                  <a:pt x="6850833" y="-17882"/>
                  <a:pt x="6964611" y="19568"/>
                  <a:pt x="7018719" y="0"/>
                </a:cubicBezTo>
                <a:cubicBezTo>
                  <a:pt x="7072827" y="-19568"/>
                  <a:pt x="7153085" y="16540"/>
                  <a:pt x="7252676" y="0"/>
                </a:cubicBezTo>
                <a:cubicBezTo>
                  <a:pt x="7352267" y="-16540"/>
                  <a:pt x="7395112" y="358"/>
                  <a:pt x="7486634" y="0"/>
                </a:cubicBezTo>
                <a:cubicBezTo>
                  <a:pt x="7578156" y="-358"/>
                  <a:pt x="8083727" y="9758"/>
                  <a:pt x="8305484" y="0"/>
                </a:cubicBezTo>
                <a:cubicBezTo>
                  <a:pt x="8527241" y="-9758"/>
                  <a:pt x="8490118" y="8879"/>
                  <a:pt x="8539441" y="0"/>
                </a:cubicBezTo>
                <a:cubicBezTo>
                  <a:pt x="8588764" y="-8879"/>
                  <a:pt x="8958279" y="66830"/>
                  <a:pt x="9241313" y="0"/>
                </a:cubicBezTo>
                <a:cubicBezTo>
                  <a:pt x="9524347" y="-66830"/>
                  <a:pt x="9427572" y="20726"/>
                  <a:pt x="9592249" y="0"/>
                </a:cubicBezTo>
                <a:cubicBezTo>
                  <a:pt x="9756926" y="-20726"/>
                  <a:pt x="9867181" y="39356"/>
                  <a:pt x="10060164" y="0"/>
                </a:cubicBezTo>
                <a:cubicBezTo>
                  <a:pt x="10253148" y="-39356"/>
                  <a:pt x="10477797" y="39355"/>
                  <a:pt x="10762036" y="0"/>
                </a:cubicBezTo>
                <a:cubicBezTo>
                  <a:pt x="11046275" y="-39355"/>
                  <a:pt x="10977716" y="32729"/>
                  <a:pt x="11112972" y="0"/>
                </a:cubicBezTo>
                <a:cubicBezTo>
                  <a:pt x="11248228" y="-32729"/>
                  <a:pt x="11538865" y="15185"/>
                  <a:pt x="11697865" y="0"/>
                </a:cubicBezTo>
                <a:cubicBezTo>
                  <a:pt x="11715363" y="184780"/>
                  <a:pt x="11685733" y="363143"/>
                  <a:pt x="11697865" y="584753"/>
                </a:cubicBezTo>
                <a:cubicBezTo>
                  <a:pt x="11444890" y="628605"/>
                  <a:pt x="11231382" y="504746"/>
                  <a:pt x="10995993" y="584753"/>
                </a:cubicBezTo>
                <a:cubicBezTo>
                  <a:pt x="10760604" y="664760"/>
                  <a:pt x="10573644" y="554110"/>
                  <a:pt x="10411100" y="584753"/>
                </a:cubicBezTo>
                <a:cubicBezTo>
                  <a:pt x="10248556" y="615396"/>
                  <a:pt x="10140376" y="573331"/>
                  <a:pt x="10060164" y="584753"/>
                </a:cubicBezTo>
                <a:cubicBezTo>
                  <a:pt x="9979952" y="596175"/>
                  <a:pt x="9723452" y="536987"/>
                  <a:pt x="9475271" y="584753"/>
                </a:cubicBezTo>
                <a:cubicBezTo>
                  <a:pt x="9227090" y="632519"/>
                  <a:pt x="9143403" y="578726"/>
                  <a:pt x="8890377" y="584753"/>
                </a:cubicBezTo>
                <a:cubicBezTo>
                  <a:pt x="8637351" y="590780"/>
                  <a:pt x="8625394" y="565603"/>
                  <a:pt x="8422463" y="584753"/>
                </a:cubicBezTo>
                <a:cubicBezTo>
                  <a:pt x="8219532" y="603903"/>
                  <a:pt x="8204590" y="553072"/>
                  <a:pt x="8071527" y="584753"/>
                </a:cubicBezTo>
                <a:cubicBezTo>
                  <a:pt x="7938464" y="616434"/>
                  <a:pt x="7690283" y="578851"/>
                  <a:pt x="7486634" y="584753"/>
                </a:cubicBezTo>
                <a:cubicBezTo>
                  <a:pt x="7282985" y="590655"/>
                  <a:pt x="6849686" y="494603"/>
                  <a:pt x="6667783" y="584753"/>
                </a:cubicBezTo>
                <a:cubicBezTo>
                  <a:pt x="6485880" y="674903"/>
                  <a:pt x="6023054" y="496559"/>
                  <a:pt x="5848933" y="584753"/>
                </a:cubicBezTo>
                <a:cubicBezTo>
                  <a:pt x="5674812" y="672947"/>
                  <a:pt x="5489895" y="562802"/>
                  <a:pt x="5147061" y="584753"/>
                </a:cubicBezTo>
                <a:cubicBezTo>
                  <a:pt x="4804227" y="606704"/>
                  <a:pt x="4693056" y="566405"/>
                  <a:pt x="4445189" y="584753"/>
                </a:cubicBezTo>
                <a:cubicBezTo>
                  <a:pt x="4197322" y="603101"/>
                  <a:pt x="4269505" y="568326"/>
                  <a:pt x="4211231" y="584753"/>
                </a:cubicBezTo>
                <a:cubicBezTo>
                  <a:pt x="4152957" y="601180"/>
                  <a:pt x="3812093" y="572755"/>
                  <a:pt x="3626338" y="584753"/>
                </a:cubicBezTo>
                <a:cubicBezTo>
                  <a:pt x="3440583" y="596751"/>
                  <a:pt x="3190666" y="568841"/>
                  <a:pt x="2807488" y="584753"/>
                </a:cubicBezTo>
                <a:cubicBezTo>
                  <a:pt x="2424310" y="600665"/>
                  <a:pt x="2412667" y="558834"/>
                  <a:pt x="2222594" y="584753"/>
                </a:cubicBezTo>
                <a:cubicBezTo>
                  <a:pt x="2032521" y="610672"/>
                  <a:pt x="2020786" y="576221"/>
                  <a:pt x="1871658" y="584753"/>
                </a:cubicBezTo>
                <a:cubicBezTo>
                  <a:pt x="1722530" y="593285"/>
                  <a:pt x="1487996" y="575562"/>
                  <a:pt x="1286765" y="584753"/>
                </a:cubicBezTo>
                <a:cubicBezTo>
                  <a:pt x="1085534" y="593944"/>
                  <a:pt x="427247" y="480257"/>
                  <a:pt x="0" y="584753"/>
                </a:cubicBezTo>
                <a:cubicBezTo>
                  <a:pt x="-17927" y="391241"/>
                  <a:pt x="17389" y="145131"/>
                  <a:pt x="0" y="0"/>
                </a:cubicBezTo>
                <a:close/>
              </a:path>
              <a:path w="11697865" h="584753" stroke="0" extrusionOk="0">
                <a:moveTo>
                  <a:pt x="0" y="0"/>
                </a:moveTo>
                <a:cubicBezTo>
                  <a:pt x="133140" y="-39364"/>
                  <a:pt x="372023" y="50539"/>
                  <a:pt x="467915" y="0"/>
                </a:cubicBezTo>
                <a:cubicBezTo>
                  <a:pt x="563807" y="-50539"/>
                  <a:pt x="1040997" y="54658"/>
                  <a:pt x="1286765" y="0"/>
                </a:cubicBezTo>
                <a:cubicBezTo>
                  <a:pt x="1532533" y="-54658"/>
                  <a:pt x="1690241" y="32627"/>
                  <a:pt x="1871658" y="0"/>
                </a:cubicBezTo>
                <a:cubicBezTo>
                  <a:pt x="2053075" y="-32627"/>
                  <a:pt x="2179276" y="57609"/>
                  <a:pt x="2456552" y="0"/>
                </a:cubicBezTo>
                <a:cubicBezTo>
                  <a:pt x="2733828" y="-57609"/>
                  <a:pt x="2681559" y="13056"/>
                  <a:pt x="2807488" y="0"/>
                </a:cubicBezTo>
                <a:cubicBezTo>
                  <a:pt x="2933417" y="-13056"/>
                  <a:pt x="3307788" y="24512"/>
                  <a:pt x="3509360" y="0"/>
                </a:cubicBezTo>
                <a:cubicBezTo>
                  <a:pt x="3710932" y="-24512"/>
                  <a:pt x="3802400" y="66751"/>
                  <a:pt x="4094253" y="0"/>
                </a:cubicBezTo>
                <a:cubicBezTo>
                  <a:pt x="4386106" y="-66751"/>
                  <a:pt x="4594713" y="35418"/>
                  <a:pt x="4913103" y="0"/>
                </a:cubicBezTo>
                <a:cubicBezTo>
                  <a:pt x="5231493" y="-35418"/>
                  <a:pt x="5514263" y="74500"/>
                  <a:pt x="5731954" y="0"/>
                </a:cubicBezTo>
                <a:cubicBezTo>
                  <a:pt x="5949645" y="-74500"/>
                  <a:pt x="5942146" y="23285"/>
                  <a:pt x="6082890" y="0"/>
                </a:cubicBezTo>
                <a:cubicBezTo>
                  <a:pt x="6223634" y="-23285"/>
                  <a:pt x="6350591" y="14506"/>
                  <a:pt x="6550804" y="0"/>
                </a:cubicBezTo>
                <a:cubicBezTo>
                  <a:pt x="6751017" y="-14506"/>
                  <a:pt x="6958414" y="65957"/>
                  <a:pt x="7252676" y="0"/>
                </a:cubicBezTo>
                <a:cubicBezTo>
                  <a:pt x="7546938" y="-65957"/>
                  <a:pt x="7426386" y="3204"/>
                  <a:pt x="7486634" y="0"/>
                </a:cubicBezTo>
                <a:cubicBezTo>
                  <a:pt x="7546882" y="-3204"/>
                  <a:pt x="7938082" y="51122"/>
                  <a:pt x="8071527" y="0"/>
                </a:cubicBezTo>
                <a:cubicBezTo>
                  <a:pt x="8204972" y="-51122"/>
                  <a:pt x="8618914" y="20780"/>
                  <a:pt x="8890377" y="0"/>
                </a:cubicBezTo>
                <a:cubicBezTo>
                  <a:pt x="9161840" y="-20780"/>
                  <a:pt x="9027531" y="4421"/>
                  <a:pt x="9124335" y="0"/>
                </a:cubicBezTo>
                <a:cubicBezTo>
                  <a:pt x="9221139" y="-4421"/>
                  <a:pt x="9242857" y="17338"/>
                  <a:pt x="9358292" y="0"/>
                </a:cubicBezTo>
                <a:cubicBezTo>
                  <a:pt x="9473727" y="-17338"/>
                  <a:pt x="9507740" y="16156"/>
                  <a:pt x="9592249" y="0"/>
                </a:cubicBezTo>
                <a:cubicBezTo>
                  <a:pt x="9676758" y="-16156"/>
                  <a:pt x="9769938" y="31736"/>
                  <a:pt x="9943185" y="0"/>
                </a:cubicBezTo>
                <a:cubicBezTo>
                  <a:pt x="10116432" y="-31736"/>
                  <a:pt x="10293259" y="48252"/>
                  <a:pt x="10411100" y="0"/>
                </a:cubicBezTo>
                <a:cubicBezTo>
                  <a:pt x="10528941" y="-48252"/>
                  <a:pt x="10785887" y="57201"/>
                  <a:pt x="11112972" y="0"/>
                </a:cubicBezTo>
                <a:cubicBezTo>
                  <a:pt x="11440057" y="-57201"/>
                  <a:pt x="11571172" y="61580"/>
                  <a:pt x="11697865" y="0"/>
                </a:cubicBezTo>
                <a:cubicBezTo>
                  <a:pt x="11716673" y="189285"/>
                  <a:pt x="11696704" y="344784"/>
                  <a:pt x="11697865" y="584753"/>
                </a:cubicBezTo>
                <a:cubicBezTo>
                  <a:pt x="11467258" y="617718"/>
                  <a:pt x="11379529" y="529760"/>
                  <a:pt x="11112972" y="584753"/>
                </a:cubicBezTo>
                <a:cubicBezTo>
                  <a:pt x="10846415" y="639746"/>
                  <a:pt x="10905921" y="581180"/>
                  <a:pt x="10762036" y="584753"/>
                </a:cubicBezTo>
                <a:cubicBezTo>
                  <a:pt x="10618151" y="588326"/>
                  <a:pt x="10643992" y="559266"/>
                  <a:pt x="10528079" y="584753"/>
                </a:cubicBezTo>
                <a:cubicBezTo>
                  <a:pt x="10412166" y="610240"/>
                  <a:pt x="10342319" y="577407"/>
                  <a:pt x="10177143" y="584753"/>
                </a:cubicBezTo>
                <a:cubicBezTo>
                  <a:pt x="10011967" y="592099"/>
                  <a:pt x="9951852" y="554768"/>
                  <a:pt x="9826207" y="584753"/>
                </a:cubicBezTo>
                <a:cubicBezTo>
                  <a:pt x="9700562" y="614738"/>
                  <a:pt x="9385059" y="523516"/>
                  <a:pt x="9241313" y="584753"/>
                </a:cubicBezTo>
                <a:cubicBezTo>
                  <a:pt x="9097567" y="645990"/>
                  <a:pt x="8943720" y="546089"/>
                  <a:pt x="8773399" y="584753"/>
                </a:cubicBezTo>
                <a:cubicBezTo>
                  <a:pt x="8603078" y="623417"/>
                  <a:pt x="8576427" y="578941"/>
                  <a:pt x="8422463" y="584753"/>
                </a:cubicBezTo>
                <a:cubicBezTo>
                  <a:pt x="8268499" y="590565"/>
                  <a:pt x="8014569" y="535807"/>
                  <a:pt x="7720591" y="584753"/>
                </a:cubicBezTo>
                <a:cubicBezTo>
                  <a:pt x="7426613" y="633699"/>
                  <a:pt x="7582883" y="581538"/>
                  <a:pt x="7486634" y="584753"/>
                </a:cubicBezTo>
                <a:cubicBezTo>
                  <a:pt x="7390385" y="587968"/>
                  <a:pt x="7026790" y="522225"/>
                  <a:pt x="6901740" y="584753"/>
                </a:cubicBezTo>
                <a:cubicBezTo>
                  <a:pt x="6776690" y="647281"/>
                  <a:pt x="6354178" y="510354"/>
                  <a:pt x="6199868" y="584753"/>
                </a:cubicBezTo>
                <a:cubicBezTo>
                  <a:pt x="6045558" y="659152"/>
                  <a:pt x="5872367" y="563268"/>
                  <a:pt x="5614975" y="584753"/>
                </a:cubicBezTo>
                <a:cubicBezTo>
                  <a:pt x="5357583" y="606238"/>
                  <a:pt x="5347447" y="575898"/>
                  <a:pt x="5264039" y="584753"/>
                </a:cubicBezTo>
                <a:cubicBezTo>
                  <a:pt x="5180631" y="593608"/>
                  <a:pt x="5100876" y="571325"/>
                  <a:pt x="5030082" y="584753"/>
                </a:cubicBezTo>
                <a:cubicBezTo>
                  <a:pt x="4959288" y="598181"/>
                  <a:pt x="4659813" y="523185"/>
                  <a:pt x="4445189" y="584753"/>
                </a:cubicBezTo>
                <a:cubicBezTo>
                  <a:pt x="4230565" y="646321"/>
                  <a:pt x="3960978" y="507937"/>
                  <a:pt x="3743317" y="584753"/>
                </a:cubicBezTo>
                <a:cubicBezTo>
                  <a:pt x="3525656" y="661569"/>
                  <a:pt x="3492625" y="544224"/>
                  <a:pt x="3392381" y="584753"/>
                </a:cubicBezTo>
                <a:cubicBezTo>
                  <a:pt x="3292137" y="625282"/>
                  <a:pt x="3272702" y="562801"/>
                  <a:pt x="3158424" y="584753"/>
                </a:cubicBezTo>
                <a:cubicBezTo>
                  <a:pt x="3044146" y="606705"/>
                  <a:pt x="2744845" y="546344"/>
                  <a:pt x="2573530" y="584753"/>
                </a:cubicBezTo>
                <a:cubicBezTo>
                  <a:pt x="2402215" y="623162"/>
                  <a:pt x="2117402" y="508716"/>
                  <a:pt x="1754680" y="584753"/>
                </a:cubicBezTo>
                <a:cubicBezTo>
                  <a:pt x="1391958" y="660790"/>
                  <a:pt x="1407646" y="577070"/>
                  <a:pt x="1286765" y="584753"/>
                </a:cubicBezTo>
                <a:cubicBezTo>
                  <a:pt x="1165884" y="592436"/>
                  <a:pt x="1015319" y="575676"/>
                  <a:pt x="935829" y="584753"/>
                </a:cubicBezTo>
                <a:cubicBezTo>
                  <a:pt x="856339" y="593830"/>
                  <a:pt x="805104" y="582259"/>
                  <a:pt x="701872" y="584753"/>
                </a:cubicBezTo>
                <a:cubicBezTo>
                  <a:pt x="598640" y="587247"/>
                  <a:pt x="277859" y="535482"/>
                  <a:pt x="0" y="584753"/>
                </a:cubicBezTo>
                <a:cubicBezTo>
                  <a:pt x="-32003" y="381429"/>
                  <a:pt x="23494" y="178518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351609714">
                  <a:custGeom>
                    <a:avLst/>
                    <a:gdLst>
                      <a:gd name="connsiteX0" fmla="*/ 0 w 8773399"/>
                      <a:gd name="connsiteY0" fmla="*/ 0 h 438565"/>
                      <a:gd name="connsiteX1" fmla="*/ 175467 w 8773399"/>
                      <a:gd name="connsiteY1" fmla="*/ 0 h 438565"/>
                      <a:gd name="connsiteX2" fmla="*/ 350936 w 8773399"/>
                      <a:gd name="connsiteY2" fmla="*/ 0 h 438565"/>
                      <a:gd name="connsiteX3" fmla="*/ 614138 w 8773399"/>
                      <a:gd name="connsiteY3" fmla="*/ 0 h 438565"/>
                      <a:gd name="connsiteX4" fmla="*/ 877340 w 8773399"/>
                      <a:gd name="connsiteY4" fmla="*/ 0 h 438565"/>
                      <a:gd name="connsiteX5" fmla="*/ 1403743 w 8773399"/>
                      <a:gd name="connsiteY5" fmla="*/ 0 h 438565"/>
                      <a:gd name="connsiteX6" fmla="*/ 1842414 w 8773399"/>
                      <a:gd name="connsiteY6" fmla="*/ 0 h 438565"/>
                      <a:gd name="connsiteX7" fmla="*/ 2368818 w 8773399"/>
                      <a:gd name="connsiteY7" fmla="*/ 0 h 438565"/>
                      <a:gd name="connsiteX8" fmla="*/ 2807487 w 8773399"/>
                      <a:gd name="connsiteY8" fmla="*/ 0 h 438565"/>
                      <a:gd name="connsiteX9" fmla="*/ 3421625 w 8773399"/>
                      <a:gd name="connsiteY9" fmla="*/ 0 h 438565"/>
                      <a:gd name="connsiteX10" fmla="*/ 4035763 w 8773399"/>
                      <a:gd name="connsiteY10" fmla="*/ 0 h 438565"/>
                      <a:gd name="connsiteX11" fmla="*/ 4649901 w 8773399"/>
                      <a:gd name="connsiteY11" fmla="*/ 0 h 438565"/>
                      <a:gd name="connsiteX12" fmla="*/ 4913103 w 8773399"/>
                      <a:gd name="connsiteY12" fmla="*/ 0 h 438565"/>
                      <a:gd name="connsiteX13" fmla="*/ 5088571 w 8773399"/>
                      <a:gd name="connsiteY13" fmla="*/ 0 h 438565"/>
                      <a:gd name="connsiteX14" fmla="*/ 5264039 w 8773399"/>
                      <a:gd name="connsiteY14" fmla="*/ 0 h 438565"/>
                      <a:gd name="connsiteX15" fmla="*/ 5439507 w 8773399"/>
                      <a:gd name="connsiteY15" fmla="*/ 0 h 438565"/>
                      <a:gd name="connsiteX16" fmla="*/ 5614975 w 8773399"/>
                      <a:gd name="connsiteY16" fmla="*/ 0 h 438565"/>
                      <a:gd name="connsiteX17" fmla="*/ 6229113 w 8773399"/>
                      <a:gd name="connsiteY17" fmla="*/ 0 h 438565"/>
                      <a:gd name="connsiteX18" fmla="*/ 6404580 w 8773399"/>
                      <a:gd name="connsiteY18" fmla="*/ 0 h 438565"/>
                      <a:gd name="connsiteX19" fmla="*/ 6930984 w 8773399"/>
                      <a:gd name="connsiteY19" fmla="*/ 0 h 438565"/>
                      <a:gd name="connsiteX20" fmla="*/ 7194186 w 8773399"/>
                      <a:gd name="connsiteY20" fmla="*/ 0 h 438565"/>
                      <a:gd name="connsiteX21" fmla="*/ 7545123 w 8773399"/>
                      <a:gd name="connsiteY21" fmla="*/ 0 h 438565"/>
                      <a:gd name="connsiteX22" fmla="*/ 8071527 w 8773399"/>
                      <a:gd name="connsiteY22" fmla="*/ 0 h 438565"/>
                      <a:gd name="connsiteX23" fmla="*/ 8334729 w 8773399"/>
                      <a:gd name="connsiteY23" fmla="*/ 0 h 438565"/>
                      <a:gd name="connsiteX24" fmla="*/ 8773399 w 8773399"/>
                      <a:gd name="connsiteY24" fmla="*/ 0 h 438565"/>
                      <a:gd name="connsiteX25" fmla="*/ 8773399 w 8773399"/>
                      <a:gd name="connsiteY25" fmla="*/ 438565 h 438565"/>
                      <a:gd name="connsiteX26" fmla="*/ 8246994 w 8773399"/>
                      <a:gd name="connsiteY26" fmla="*/ 438565 h 438565"/>
                      <a:gd name="connsiteX27" fmla="*/ 7808325 w 8773399"/>
                      <a:gd name="connsiteY27" fmla="*/ 438565 h 438565"/>
                      <a:gd name="connsiteX28" fmla="*/ 7545123 w 8773399"/>
                      <a:gd name="connsiteY28" fmla="*/ 438565 h 438565"/>
                      <a:gd name="connsiteX29" fmla="*/ 7106453 w 8773399"/>
                      <a:gd name="connsiteY29" fmla="*/ 438565 h 438565"/>
                      <a:gd name="connsiteX30" fmla="*/ 6667782 w 8773399"/>
                      <a:gd name="connsiteY30" fmla="*/ 438565 h 438565"/>
                      <a:gd name="connsiteX31" fmla="*/ 6316847 w 8773399"/>
                      <a:gd name="connsiteY31" fmla="*/ 438565 h 438565"/>
                      <a:gd name="connsiteX32" fmla="*/ 6053645 w 8773399"/>
                      <a:gd name="connsiteY32" fmla="*/ 438565 h 438565"/>
                      <a:gd name="connsiteX33" fmla="*/ 5614975 w 8773399"/>
                      <a:gd name="connsiteY33" fmla="*/ 438565 h 438565"/>
                      <a:gd name="connsiteX34" fmla="*/ 5000837 w 8773399"/>
                      <a:gd name="connsiteY34" fmla="*/ 438565 h 438565"/>
                      <a:gd name="connsiteX35" fmla="*/ 4386699 w 8773399"/>
                      <a:gd name="connsiteY35" fmla="*/ 438565 h 438565"/>
                      <a:gd name="connsiteX36" fmla="*/ 3860295 w 8773399"/>
                      <a:gd name="connsiteY36" fmla="*/ 438565 h 438565"/>
                      <a:gd name="connsiteX37" fmla="*/ 3333891 w 8773399"/>
                      <a:gd name="connsiteY37" fmla="*/ 438565 h 438565"/>
                      <a:gd name="connsiteX38" fmla="*/ 3158423 w 8773399"/>
                      <a:gd name="connsiteY38" fmla="*/ 438565 h 438565"/>
                      <a:gd name="connsiteX39" fmla="*/ 2719753 w 8773399"/>
                      <a:gd name="connsiteY39" fmla="*/ 438565 h 438565"/>
                      <a:gd name="connsiteX40" fmla="*/ 2105616 w 8773399"/>
                      <a:gd name="connsiteY40" fmla="*/ 438565 h 438565"/>
                      <a:gd name="connsiteX41" fmla="*/ 1666945 w 8773399"/>
                      <a:gd name="connsiteY41" fmla="*/ 438565 h 438565"/>
                      <a:gd name="connsiteX42" fmla="*/ 1403743 w 8773399"/>
                      <a:gd name="connsiteY42" fmla="*/ 438565 h 438565"/>
                      <a:gd name="connsiteX43" fmla="*/ 965073 w 8773399"/>
                      <a:gd name="connsiteY43" fmla="*/ 438565 h 438565"/>
                      <a:gd name="connsiteX44" fmla="*/ 0 w 8773399"/>
                      <a:gd name="connsiteY44" fmla="*/ 438565 h 438565"/>
                      <a:gd name="connsiteX45" fmla="*/ 0 w 8773399"/>
                      <a:gd name="connsiteY45" fmla="*/ 0 h 438565"/>
                      <a:gd name="connsiteX0" fmla="*/ 0 w 8773399"/>
                      <a:gd name="connsiteY0" fmla="*/ 0 h 438565"/>
                      <a:gd name="connsiteX1" fmla="*/ 350936 w 8773399"/>
                      <a:gd name="connsiteY1" fmla="*/ 0 h 438565"/>
                      <a:gd name="connsiteX2" fmla="*/ 965073 w 8773399"/>
                      <a:gd name="connsiteY2" fmla="*/ 0 h 438565"/>
                      <a:gd name="connsiteX3" fmla="*/ 1403743 w 8773399"/>
                      <a:gd name="connsiteY3" fmla="*/ 0 h 438565"/>
                      <a:gd name="connsiteX4" fmla="*/ 1842414 w 8773399"/>
                      <a:gd name="connsiteY4" fmla="*/ 0 h 438565"/>
                      <a:gd name="connsiteX5" fmla="*/ 2105616 w 8773399"/>
                      <a:gd name="connsiteY5" fmla="*/ 0 h 438565"/>
                      <a:gd name="connsiteX6" fmla="*/ 2632020 w 8773399"/>
                      <a:gd name="connsiteY6" fmla="*/ 0 h 438565"/>
                      <a:gd name="connsiteX7" fmla="*/ 3070689 w 8773399"/>
                      <a:gd name="connsiteY7" fmla="*/ 0 h 438565"/>
                      <a:gd name="connsiteX8" fmla="*/ 3684827 w 8773399"/>
                      <a:gd name="connsiteY8" fmla="*/ 0 h 438565"/>
                      <a:gd name="connsiteX9" fmla="*/ 4298965 w 8773399"/>
                      <a:gd name="connsiteY9" fmla="*/ 0 h 438565"/>
                      <a:gd name="connsiteX10" fmla="*/ 4562167 w 8773399"/>
                      <a:gd name="connsiteY10" fmla="*/ 0 h 438565"/>
                      <a:gd name="connsiteX11" fmla="*/ 4913103 w 8773399"/>
                      <a:gd name="connsiteY11" fmla="*/ 0 h 438565"/>
                      <a:gd name="connsiteX12" fmla="*/ 5439507 w 8773399"/>
                      <a:gd name="connsiteY12" fmla="*/ 0 h 438565"/>
                      <a:gd name="connsiteX13" fmla="*/ 5614975 w 8773399"/>
                      <a:gd name="connsiteY13" fmla="*/ 0 h 438565"/>
                      <a:gd name="connsiteX14" fmla="*/ 6053645 w 8773399"/>
                      <a:gd name="connsiteY14" fmla="*/ 0 h 438565"/>
                      <a:gd name="connsiteX15" fmla="*/ 6667782 w 8773399"/>
                      <a:gd name="connsiteY15" fmla="*/ 0 h 438565"/>
                      <a:gd name="connsiteX16" fmla="*/ 6843251 w 8773399"/>
                      <a:gd name="connsiteY16" fmla="*/ 0 h 438565"/>
                      <a:gd name="connsiteX17" fmla="*/ 7018719 w 8773399"/>
                      <a:gd name="connsiteY17" fmla="*/ 0 h 438565"/>
                      <a:gd name="connsiteX18" fmla="*/ 7194186 w 8773399"/>
                      <a:gd name="connsiteY18" fmla="*/ 0 h 438565"/>
                      <a:gd name="connsiteX19" fmla="*/ 7457388 w 8773399"/>
                      <a:gd name="connsiteY19" fmla="*/ 0 h 438565"/>
                      <a:gd name="connsiteX20" fmla="*/ 7808325 w 8773399"/>
                      <a:gd name="connsiteY20" fmla="*/ 0 h 438565"/>
                      <a:gd name="connsiteX21" fmla="*/ 8334729 w 8773399"/>
                      <a:gd name="connsiteY21" fmla="*/ 0 h 438565"/>
                      <a:gd name="connsiteX22" fmla="*/ 8773399 w 8773399"/>
                      <a:gd name="connsiteY22" fmla="*/ 0 h 438565"/>
                      <a:gd name="connsiteX23" fmla="*/ 8773399 w 8773399"/>
                      <a:gd name="connsiteY23" fmla="*/ 438565 h 438565"/>
                      <a:gd name="connsiteX24" fmla="*/ 8334729 w 8773399"/>
                      <a:gd name="connsiteY24" fmla="*/ 438565 h 438565"/>
                      <a:gd name="connsiteX25" fmla="*/ 8071527 w 8773399"/>
                      <a:gd name="connsiteY25" fmla="*/ 438565 h 438565"/>
                      <a:gd name="connsiteX26" fmla="*/ 7896059 w 8773399"/>
                      <a:gd name="connsiteY26" fmla="*/ 438565 h 438565"/>
                      <a:gd name="connsiteX27" fmla="*/ 7632857 w 8773399"/>
                      <a:gd name="connsiteY27" fmla="*/ 438565 h 438565"/>
                      <a:gd name="connsiteX28" fmla="*/ 7369655 w 8773399"/>
                      <a:gd name="connsiteY28" fmla="*/ 438565 h 438565"/>
                      <a:gd name="connsiteX29" fmla="*/ 6930984 w 8773399"/>
                      <a:gd name="connsiteY29" fmla="*/ 438565 h 438565"/>
                      <a:gd name="connsiteX30" fmla="*/ 6580049 w 8773399"/>
                      <a:gd name="connsiteY30" fmla="*/ 438565 h 438565"/>
                      <a:gd name="connsiteX31" fmla="*/ 6316847 w 8773399"/>
                      <a:gd name="connsiteY31" fmla="*/ 438565 h 438565"/>
                      <a:gd name="connsiteX32" fmla="*/ 5790443 w 8773399"/>
                      <a:gd name="connsiteY32" fmla="*/ 438565 h 438565"/>
                      <a:gd name="connsiteX33" fmla="*/ 5614975 w 8773399"/>
                      <a:gd name="connsiteY33" fmla="*/ 438565 h 438565"/>
                      <a:gd name="connsiteX34" fmla="*/ 5176305 w 8773399"/>
                      <a:gd name="connsiteY34" fmla="*/ 438565 h 438565"/>
                      <a:gd name="connsiteX35" fmla="*/ 4649901 w 8773399"/>
                      <a:gd name="connsiteY35" fmla="*/ 438565 h 438565"/>
                      <a:gd name="connsiteX36" fmla="*/ 4211231 w 8773399"/>
                      <a:gd name="connsiteY36" fmla="*/ 438565 h 438565"/>
                      <a:gd name="connsiteX37" fmla="*/ 3948029 w 8773399"/>
                      <a:gd name="connsiteY37" fmla="*/ 438565 h 438565"/>
                      <a:gd name="connsiteX38" fmla="*/ 3772561 w 8773399"/>
                      <a:gd name="connsiteY38" fmla="*/ 438565 h 438565"/>
                      <a:gd name="connsiteX39" fmla="*/ 3333891 w 8773399"/>
                      <a:gd name="connsiteY39" fmla="*/ 438565 h 438565"/>
                      <a:gd name="connsiteX40" fmla="*/ 2807487 w 8773399"/>
                      <a:gd name="connsiteY40" fmla="*/ 438565 h 438565"/>
                      <a:gd name="connsiteX41" fmla="*/ 2544285 w 8773399"/>
                      <a:gd name="connsiteY41" fmla="*/ 438565 h 438565"/>
                      <a:gd name="connsiteX42" fmla="*/ 2368818 w 8773399"/>
                      <a:gd name="connsiteY42" fmla="*/ 438565 h 438565"/>
                      <a:gd name="connsiteX43" fmla="*/ 1930147 w 8773399"/>
                      <a:gd name="connsiteY43" fmla="*/ 438565 h 438565"/>
                      <a:gd name="connsiteX44" fmla="*/ 1316010 w 8773399"/>
                      <a:gd name="connsiteY44" fmla="*/ 438565 h 438565"/>
                      <a:gd name="connsiteX45" fmla="*/ 965073 w 8773399"/>
                      <a:gd name="connsiteY45" fmla="*/ 438565 h 438565"/>
                      <a:gd name="connsiteX46" fmla="*/ 701871 w 8773399"/>
                      <a:gd name="connsiteY46" fmla="*/ 438565 h 438565"/>
                      <a:gd name="connsiteX47" fmla="*/ 526404 w 8773399"/>
                      <a:gd name="connsiteY47" fmla="*/ 438565 h 438565"/>
                      <a:gd name="connsiteX48" fmla="*/ 0 w 8773399"/>
                      <a:gd name="connsiteY48" fmla="*/ 438565 h 438565"/>
                      <a:gd name="connsiteX49" fmla="*/ 0 w 8773399"/>
                      <a:gd name="connsiteY49" fmla="*/ 0 h 438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773399" h="438565" fill="none" extrusionOk="0">
                        <a:moveTo>
                          <a:pt x="0" y="0"/>
                        </a:moveTo>
                        <a:cubicBezTo>
                          <a:pt x="70692" y="-8128"/>
                          <a:pt x="111107" y="15265"/>
                          <a:pt x="175467" y="0"/>
                        </a:cubicBezTo>
                        <a:cubicBezTo>
                          <a:pt x="240225" y="-15521"/>
                          <a:pt x="298144" y="-1600"/>
                          <a:pt x="350936" y="0"/>
                        </a:cubicBezTo>
                        <a:cubicBezTo>
                          <a:pt x="396111" y="-1464"/>
                          <a:pt x="555199" y="12015"/>
                          <a:pt x="614138" y="0"/>
                        </a:cubicBezTo>
                        <a:cubicBezTo>
                          <a:pt x="682552" y="-13472"/>
                          <a:pt x="791350" y="32862"/>
                          <a:pt x="877340" y="0"/>
                        </a:cubicBezTo>
                        <a:cubicBezTo>
                          <a:pt x="974509" y="-21266"/>
                          <a:pt x="1219806" y="26423"/>
                          <a:pt x="1403743" y="0"/>
                        </a:cubicBezTo>
                        <a:cubicBezTo>
                          <a:pt x="1536153" y="-51144"/>
                          <a:pt x="1750664" y="35984"/>
                          <a:pt x="1842414" y="0"/>
                        </a:cubicBezTo>
                        <a:cubicBezTo>
                          <a:pt x="1913087" y="-63428"/>
                          <a:pt x="2222409" y="79718"/>
                          <a:pt x="2368818" y="0"/>
                        </a:cubicBezTo>
                        <a:cubicBezTo>
                          <a:pt x="2529014" y="-32261"/>
                          <a:pt x="2676206" y="19937"/>
                          <a:pt x="2807487" y="0"/>
                        </a:cubicBezTo>
                        <a:cubicBezTo>
                          <a:pt x="2911149" y="1705"/>
                          <a:pt x="3230931" y="-35833"/>
                          <a:pt x="3421625" y="0"/>
                        </a:cubicBezTo>
                        <a:cubicBezTo>
                          <a:pt x="3561340" y="-20351"/>
                          <a:pt x="3814477" y="50480"/>
                          <a:pt x="4035763" y="0"/>
                        </a:cubicBezTo>
                        <a:cubicBezTo>
                          <a:pt x="4241820" y="-67838"/>
                          <a:pt x="4485986" y="63800"/>
                          <a:pt x="4649901" y="0"/>
                        </a:cubicBezTo>
                        <a:cubicBezTo>
                          <a:pt x="4780187" y="-36014"/>
                          <a:pt x="4812756" y="13876"/>
                          <a:pt x="4913103" y="0"/>
                        </a:cubicBezTo>
                        <a:cubicBezTo>
                          <a:pt x="5028798" y="-11420"/>
                          <a:pt x="5033507" y="9663"/>
                          <a:pt x="5088571" y="0"/>
                        </a:cubicBezTo>
                        <a:cubicBezTo>
                          <a:pt x="5136189" y="-17784"/>
                          <a:pt x="5221613" y="15843"/>
                          <a:pt x="5264039" y="0"/>
                        </a:cubicBezTo>
                        <a:cubicBezTo>
                          <a:pt x="5305965" y="-13276"/>
                          <a:pt x="5365408" y="10011"/>
                          <a:pt x="5439507" y="0"/>
                        </a:cubicBezTo>
                        <a:cubicBezTo>
                          <a:pt x="5516941" y="-11578"/>
                          <a:pt x="5544338" y="160"/>
                          <a:pt x="5614975" y="0"/>
                        </a:cubicBezTo>
                        <a:cubicBezTo>
                          <a:pt x="5695719" y="37425"/>
                          <a:pt x="6043133" y="51691"/>
                          <a:pt x="6229113" y="0"/>
                        </a:cubicBezTo>
                        <a:cubicBezTo>
                          <a:pt x="6389558" y="-3637"/>
                          <a:pt x="6365692" y="3952"/>
                          <a:pt x="6404580" y="0"/>
                        </a:cubicBezTo>
                        <a:cubicBezTo>
                          <a:pt x="6424093" y="55683"/>
                          <a:pt x="6732900" y="42083"/>
                          <a:pt x="6930984" y="0"/>
                        </a:cubicBezTo>
                        <a:cubicBezTo>
                          <a:pt x="7143885" y="-62931"/>
                          <a:pt x="7080802" y="3758"/>
                          <a:pt x="7194186" y="0"/>
                        </a:cubicBezTo>
                        <a:cubicBezTo>
                          <a:pt x="7320403" y="-13022"/>
                          <a:pt x="7408204" y="9898"/>
                          <a:pt x="7545123" y="0"/>
                        </a:cubicBezTo>
                        <a:cubicBezTo>
                          <a:pt x="7710855" y="-66648"/>
                          <a:pt x="7849667" y="8632"/>
                          <a:pt x="8071527" y="0"/>
                        </a:cubicBezTo>
                        <a:cubicBezTo>
                          <a:pt x="8282635" y="-45557"/>
                          <a:pt x="8237372" y="42408"/>
                          <a:pt x="8334729" y="0"/>
                        </a:cubicBezTo>
                        <a:cubicBezTo>
                          <a:pt x="8435389" y="-2360"/>
                          <a:pt x="8671253" y="15060"/>
                          <a:pt x="8773399" y="0"/>
                        </a:cubicBezTo>
                        <a:cubicBezTo>
                          <a:pt x="8790905" y="142975"/>
                          <a:pt x="8798871" y="269653"/>
                          <a:pt x="8773399" y="438565"/>
                        </a:cubicBezTo>
                        <a:cubicBezTo>
                          <a:pt x="8552946" y="469223"/>
                          <a:pt x="8421586" y="346365"/>
                          <a:pt x="8246994" y="438565"/>
                        </a:cubicBezTo>
                        <a:cubicBezTo>
                          <a:pt x="8090168" y="511550"/>
                          <a:pt x="7962463" y="433810"/>
                          <a:pt x="7808325" y="438565"/>
                        </a:cubicBezTo>
                        <a:cubicBezTo>
                          <a:pt x="7674054" y="473290"/>
                          <a:pt x="7608226" y="431572"/>
                          <a:pt x="7545123" y="438565"/>
                        </a:cubicBezTo>
                        <a:cubicBezTo>
                          <a:pt x="7509469" y="454520"/>
                          <a:pt x="7272224" y="408112"/>
                          <a:pt x="7106453" y="438565"/>
                        </a:cubicBezTo>
                        <a:cubicBezTo>
                          <a:pt x="6932497" y="464317"/>
                          <a:pt x="6863625" y="440203"/>
                          <a:pt x="6667782" y="438565"/>
                        </a:cubicBezTo>
                        <a:cubicBezTo>
                          <a:pt x="6475015" y="445431"/>
                          <a:pt x="6469246" y="430135"/>
                          <a:pt x="6316847" y="438565"/>
                        </a:cubicBezTo>
                        <a:cubicBezTo>
                          <a:pt x="6165646" y="453116"/>
                          <a:pt x="6150055" y="414783"/>
                          <a:pt x="6053645" y="438565"/>
                        </a:cubicBezTo>
                        <a:cubicBezTo>
                          <a:pt x="5945605" y="498090"/>
                          <a:pt x="5739345" y="467970"/>
                          <a:pt x="5614975" y="438565"/>
                        </a:cubicBezTo>
                        <a:cubicBezTo>
                          <a:pt x="5488843" y="427939"/>
                          <a:pt x="5120372" y="380276"/>
                          <a:pt x="5000837" y="438565"/>
                        </a:cubicBezTo>
                        <a:cubicBezTo>
                          <a:pt x="4853745" y="479909"/>
                          <a:pt x="4512270" y="382398"/>
                          <a:pt x="4386699" y="438565"/>
                        </a:cubicBezTo>
                        <a:cubicBezTo>
                          <a:pt x="4258180" y="518061"/>
                          <a:pt x="4119870" y="417709"/>
                          <a:pt x="3860295" y="438565"/>
                        </a:cubicBezTo>
                        <a:cubicBezTo>
                          <a:pt x="3604006" y="458839"/>
                          <a:pt x="3501880" y="439341"/>
                          <a:pt x="3333891" y="438565"/>
                        </a:cubicBezTo>
                        <a:cubicBezTo>
                          <a:pt x="3153366" y="452298"/>
                          <a:pt x="3209854" y="416545"/>
                          <a:pt x="3158423" y="438565"/>
                        </a:cubicBezTo>
                        <a:cubicBezTo>
                          <a:pt x="3094449" y="419431"/>
                          <a:pt x="2872113" y="415583"/>
                          <a:pt x="2719753" y="438565"/>
                        </a:cubicBezTo>
                        <a:cubicBezTo>
                          <a:pt x="2568181" y="436735"/>
                          <a:pt x="2397910" y="436401"/>
                          <a:pt x="2105616" y="438565"/>
                        </a:cubicBezTo>
                        <a:cubicBezTo>
                          <a:pt x="1817638" y="449832"/>
                          <a:pt x="1811134" y="418174"/>
                          <a:pt x="1666945" y="438565"/>
                        </a:cubicBezTo>
                        <a:cubicBezTo>
                          <a:pt x="1524678" y="463527"/>
                          <a:pt x="1515396" y="434061"/>
                          <a:pt x="1403743" y="438565"/>
                        </a:cubicBezTo>
                        <a:cubicBezTo>
                          <a:pt x="1271920" y="404370"/>
                          <a:pt x="1107384" y="464331"/>
                          <a:pt x="965073" y="438565"/>
                        </a:cubicBezTo>
                        <a:cubicBezTo>
                          <a:pt x="851474" y="400319"/>
                          <a:pt x="328778" y="359381"/>
                          <a:pt x="0" y="438565"/>
                        </a:cubicBezTo>
                        <a:cubicBezTo>
                          <a:pt x="-14195" y="324620"/>
                          <a:pt x="4774" y="117347"/>
                          <a:pt x="0" y="0"/>
                        </a:cubicBezTo>
                        <a:close/>
                      </a:path>
                      <a:path w="8773399" h="438565" stroke="0" extrusionOk="0">
                        <a:moveTo>
                          <a:pt x="0" y="0"/>
                        </a:moveTo>
                        <a:cubicBezTo>
                          <a:pt x="102323" y="-31501"/>
                          <a:pt x="297712" y="34726"/>
                          <a:pt x="350936" y="0"/>
                        </a:cubicBezTo>
                        <a:cubicBezTo>
                          <a:pt x="458323" y="-77842"/>
                          <a:pt x="786099" y="59249"/>
                          <a:pt x="965073" y="0"/>
                        </a:cubicBezTo>
                        <a:cubicBezTo>
                          <a:pt x="1156610" y="-7415"/>
                          <a:pt x="1259295" y="36166"/>
                          <a:pt x="1403743" y="0"/>
                        </a:cubicBezTo>
                        <a:cubicBezTo>
                          <a:pt x="1544084" y="-6427"/>
                          <a:pt x="1644634" y="33347"/>
                          <a:pt x="1842414" y="0"/>
                        </a:cubicBezTo>
                        <a:cubicBezTo>
                          <a:pt x="2052753" y="-43568"/>
                          <a:pt x="2028842" y="10263"/>
                          <a:pt x="2105616" y="0"/>
                        </a:cubicBezTo>
                        <a:cubicBezTo>
                          <a:pt x="2177701" y="16561"/>
                          <a:pt x="2479020" y="-11776"/>
                          <a:pt x="2632020" y="0"/>
                        </a:cubicBezTo>
                        <a:cubicBezTo>
                          <a:pt x="2806876" y="-32250"/>
                          <a:pt x="2858598" y="52654"/>
                          <a:pt x="3070689" y="0"/>
                        </a:cubicBezTo>
                        <a:cubicBezTo>
                          <a:pt x="3254542" y="-62810"/>
                          <a:pt x="3446308" y="13367"/>
                          <a:pt x="3684827" y="0"/>
                        </a:cubicBezTo>
                        <a:cubicBezTo>
                          <a:pt x="3961241" y="923"/>
                          <a:pt x="4182311" y="57536"/>
                          <a:pt x="4298965" y="0"/>
                        </a:cubicBezTo>
                        <a:cubicBezTo>
                          <a:pt x="4470165" y="-36811"/>
                          <a:pt x="4459795" y="37094"/>
                          <a:pt x="4562167" y="0"/>
                        </a:cubicBezTo>
                        <a:cubicBezTo>
                          <a:pt x="4663853" y="-17326"/>
                          <a:pt x="4781232" y="5397"/>
                          <a:pt x="4913103" y="0"/>
                        </a:cubicBezTo>
                        <a:cubicBezTo>
                          <a:pt x="5069041" y="4909"/>
                          <a:pt x="5228930" y="63987"/>
                          <a:pt x="5439507" y="0"/>
                        </a:cubicBezTo>
                        <a:cubicBezTo>
                          <a:pt x="5661805" y="-48478"/>
                          <a:pt x="5566689" y="-896"/>
                          <a:pt x="5614975" y="0"/>
                        </a:cubicBezTo>
                        <a:cubicBezTo>
                          <a:pt x="5666558" y="-3409"/>
                          <a:pt x="5944933" y="67729"/>
                          <a:pt x="6053645" y="0"/>
                        </a:cubicBezTo>
                        <a:cubicBezTo>
                          <a:pt x="6156782" y="-32359"/>
                          <a:pt x="6491194" y="17761"/>
                          <a:pt x="6667782" y="0"/>
                        </a:cubicBezTo>
                        <a:cubicBezTo>
                          <a:pt x="6887571" y="-24004"/>
                          <a:pt x="6784394" y="18101"/>
                          <a:pt x="6843251" y="0"/>
                        </a:cubicBezTo>
                        <a:cubicBezTo>
                          <a:pt x="6914721" y="2476"/>
                          <a:pt x="6929954" y="12049"/>
                          <a:pt x="7018719" y="0"/>
                        </a:cubicBezTo>
                        <a:cubicBezTo>
                          <a:pt x="7102334" y="-14836"/>
                          <a:pt x="7126926" y="6391"/>
                          <a:pt x="7194186" y="0"/>
                        </a:cubicBezTo>
                        <a:cubicBezTo>
                          <a:pt x="7251229" y="-3849"/>
                          <a:pt x="7317627" y="26593"/>
                          <a:pt x="7457388" y="0"/>
                        </a:cubicBezTo>
                        <a:cubicBezTo>
                          <a:pt x="7599049" y="-33078"/>
                          <a:pt x="7737651" y="42305"/>
                          <a:pt x="7808325" y="0"/>
                        </a:cubicBezTo>
                        <a:cubicBezTo>
                          <a:pt x="7896896" y="-40935"/>
                          <a:pt x="8119562" y="56631"/>
                          <a:pt x="8334729" y="0"/>
                        </a:cubicBezTo>
                        <a:cubicBezTo>
                          <a:pt x="8576709" y="-39711"/>
                          <a:pt x="8672667" y="44973"/>
                          <a:pt x="8773399" y="0"/>
                        </a:cubicBezTo>
                        <a:cubicBezTo>
                          <a:pt x="8796634" y="133225"/>
                          <a:pt x="8756746" y="264415"/>
                          <a:pt x="8773399" y="438565"/>
                        </a:cubicBezTo>
                        <a:cubicBezTo>
                          <a:pt x="8583688" y="469697"/>
                          <a:pt x="8554321" y="398157"/>
                          <a:pt x="8334729" y="438565"/>
                        </a:cubicBezTo>
                        <a:cubicBezTo>
                          <a:pt x="8152193" y="477835"/>
                          <a:pt x="8177865" y="434324"/>
                          <a:pt x="8071527" y="438565"/>
                        </a:cubicBezTo>
                        <a:cubicBezTo>
                          <a:pt x="7965037" y="441203"/>
                          <a:pt x="7983906" y="414859"/>
                          <a:pt x="7896059" y="438565"/>
                        </a:cubicBezTo>
                        <a:cubicBezTo>
                          <a:pt x="7810113" y="456359"/>
                          <a:pt x="7750548" y="421748"/>
                          <a:pt x="7632857" y="438565"/>
                        </a:cubicBezTo>
                        <a:cubicBezTo>
                          <a:pt x="7508184" y="443009"/>
                          <a:pt x="7475032" y="420989"/>
                          <a:pt x="7369655" y="438565"/>
                        </a:cubicBezTo>
                        <a:cubicBezTo>
                          <a:pt x="7274061" y="447198"/>
                          <a:pt x="7042585" y="381105"/>
                          <a:pt x="6930984" y="438565"/>
                        </a:cubicBezTo>
                        <a:cubicBezTo>
                          <a:pt x="6816966" y="445902"/>
                          <a:pt x="6680976" y="398400"/>
                          <a:pt x="6580049" y="438565"/>
                        </a:cubicBezTo>
                        <a:cubicBezTo>
                          <a:pt x="6447345" y="457882"/>
                          <a:pt x="6435902" y="437554"/>
                          <a:pt x="6316847" y="438565"/>
                        </a:cubicBezTo>
                        <a:cubicBezTo>
                          <a:pt x="6252409" y="430553"/>
                          <a:pt x="5998610" y="401670"/>
                          <a:pt x="5790443" y="438565"/>
                        </a:cubicBezTo>
                        <a:cubicBezTo>
                          <a:pt x="5570797" y="495568"/>
                          <a:pt x="5684250" y="436640"/>
                          <a:pt x="5614975" y="438565"/>
                        </a:cubicBezTo>
                        <a:cubicBezTo>
                          <a:pt x="5557536" y="454722"/>
                          <a:pt x="5284667" y="378896"/>
                          <a:pt x="5176305" y="438565"/>
                        </a:cubicBezTo>
                        <a:cubicBezTo>
                          <a:pt x="5114650" y="476607"/>
                          <a:pt x="4775628" y="416819"/>
                          <a:pt x="4649901" y="438565"/>
                        </a:cubicBezTo>
                        <a:cubicBezTo>
                          <a:pt x="4531306" y="498900"/>
                          <a:pt x="4428096" y="410126"/>
                          <a:pt x="4211231" y="438565"/>
                        </a:cubicBezTo>
                        <a:cubicBezTo>
                          <a:pt x="4015012" y="454349"/>
                          <a:pt x="4008710" y="430575"/>
                          <a:pt x="3948029" y="438565"/>
                        </a:cubicBezTo>
                        <a:cubicBezTo>
                          <a:pt x="3891994" y="446160"/>
                          <a:pt x="3825683" y="431400"/>
                          <a:pt x="3772561" y="438565"/>
                        </a:cubicBezTo>
                        <a:cubicBezTo>
                          <a:pt x="3720656" y="420624"/>
                          <a:pt x="3448518" y="382787"/>
                          <a:pt x="3333891" y="438565"/>
                        </a:cubicBezTo>
                        <a:cubicBezTo>
                          <a:pt x="3156638" y="498559"/>
                          <a:pt x="2948693" y="382880"/>
                          <a:pt x="2807487" y="438565"/>
                        </a:cubicBezTo>
                        <a:cubicBezTo>
                          <a:pt x="2647580" y="503738"/>
                          <a:pt x="2605408" y="398362"/>
                          <a:pt x="2544285" y="438565"/>
                        </a:cubicBezTo>
                        <a:cubicBezTo>
                          <a:pt x="2469371" y="470060"/>
                          <a:pt x="2460119" y="425128"/>
                          <a:pt x="2368818" y="438565"/>
                        </a:cubicBezTo>
                        <a:cubicBezTo>
                          <a:pt x="2282390" y="432802"/>
                          <a:pt x="2053723" y="413688"/>
                          <a:pt x="1930147" y="438565"/>
                        </a:cubicBezTo>
                        <a:cubicBezTo>
                          <a:pt x="1811713" y="438129"/>
                          <a:pt x="1590037" y="333519"/>
                          <a:pt x="1316010" y="438565"/>
                        </a:cubicBezTo>
                        <a:cubicBezTo>
                          <a:pt x="1040867" y="486303"/>
                          <a:pt x="1065432" y="421043"/>
                          <a:pt x="965073" y="438565"/>
                        </a:cubicBezTo>
                        <a:cubicBezTo>
                          <a:pt x="878152" y="433665"/>
                          <a:pt x="756640" y="439992"/>
                          <a:pt x="701871" y="438565"/>
                        </a:cubicBezTo>
                        <a:cubicBezTo>
                          <a:pt x="648900" y="446240"/>
                          <a:pt x="610307" y="438088"/>
                          <a:pt x="526404" y="438565"/>
                        </a:cubicBezTo>
                        <a:cubicBezTo>
                          <a:pt x="412698" y="399868"/>
                          <a:pt x="229216" y="421706"/>
                          <a:pt x="0" y="438565"/>
                        </a:cubicBezTo>
                        <a:cubicBezTo>
                          <a:pt x="-18645" y="281581"/>
                          <a:pt x="26004" y="130516"/>
                          <a:pt x="0" y="0"/>
                        </a:cubicBezTo>
                        <a:close/>
                      </a:path>
                      <a:path w="8773399" h="438565" fill="none" stroke="0" extrusionOk="0">
                        <a:moveTo>
                          <a:pt x="0" y="0"/>
                        </a:moveTo>
                        <a:cubicBezTo>
                          <a:pt x="61521" y="-25134"/>
                          <a:pt x="113105" y="13986"/>
                          <a:pt x="175467" y="0"/>
                        </a:cubicBezTo>
                        <a:cubicBezTo>
                          <a:pt x="241100" y="988"/>
                          <a:pt x="305085" y="8617"/>
                          <a:pt x="350936" y="0"/>
                        </a:cubicBezTo>
                        <a:cubicBezTo>
                          <a:pt x="398096" y="-4422"/>
                          <a:pt x="542819" y="13125"/>
                          <a:pt x="614138" y="0"/>
                        </a:cubicBezTo>
                        <a:cubicBezTo>
                          <a:pt x="696559" y="16836"/>
                          <a:pt x="775222" y="30395"/>
                          <a:pt x="877340" y="0"/>
                        </a:cubicBezTo>
                        <a:cubicBezTo>
                          <a:pt x="996408" y="11574"/>
                          <a:pt x="1212020" y="48790"/>
                          <a:pt x="1403743" y="0"/>
                        </a:cubicBezTo>
                        <a:cubicBezTo>
                          <a:pt x="1571157" y="-35899"/>
                          <a:pt x="1744162" y="38810"/>
                          <a:pt x="1842414" y="0"/>
                        </a:cubicBezTo>
                        <a:cubicBezTo>
                          <a:pt x="1903799" y="-56515"/>
                          <a:pt x="2232471" y="95523"/>
                          <a:pt x="2368818" y="0"/>
                        </a:cubicBezTo>
                        <a:cubicBezTo>
                          <a:pt x="2487085" y="-72601"/>
                          <a:pt x="2664896" y="8918"/>
                          <a:pt x="2807487" y="0"/>
                        </a:cubicBezTo>
                        <a:cubicBezTo>
                          <a:pt x="2917966" y="-25042"/>
                          <a:pt x="3212149" y="13489"/>
                          <a:pt x="3421625" y="0"/>
                        </a:cubicBezTo>
                        <a:cubicBezTo>
                          <a:pt x="3592203" y="-51005"/>
                          <a:pt x="3829041" y="41670"/>
                          <a:pt x="4035763" y="0"/>
                        </a:cubicBezTo>
                        <a:cubicBezTo>
                          <a:pt x="4215805" y="-87740"/>
                          <a:pt x="4511559" y="37630"/>
                          <a:pt x="4649901" y="0"/>
                        </a:cubicBezTo>
                        <a:cubicBezTo>
                          <a:pt x="4775311" y="-38925"/>
                          <a:pt x="4793014" y="-3392"/>
                          <a:pt x="4913103" y="0"/>
                        </a:cubicBezTo>
                        <a:cubicBezTo>
                          <a:pt x="5029810" y="-10613"/>
                          <a:pt x="5033348" y="15982"/>
                          <a:pt x="5088571" y="0"/>
                        </a:cubicBezTo>
                        <a:cubicBezTo>
                          <a:pt x="5134836" y="-14653"/>
                          <a:pt x="5231557" y="19239"/>
                          <a:pt x="5264039" y="0"/>
                        </a:cubicBezTo>
                        <a:cubicBezTo>
                          <a:pt x="5291522" y="-13317"/>
                          <a:pt x="5376967" y="18735"/>
                          <a:pt x="5439507" y="0"/>
                        </a:cubicBezTo>
                        <a:cubicBezTo>
                          <a:pt x="5515404" y="-12050"/>
                          <a:pt x="5546803" y="-3078"/>
                          <a:pt x="5614975" y="0"/>
                        </a:cubicBezTo>
                        <a:cubicBezTo>
                          <a:pt x="5637186" y="-4679"/>
                          <a:pt x="6082935" y="9484"/>
                          <a:pt x="6229113" y="0"/>
                        </a:cubicBezTo>
                        <a:cubicBezTo>
                          <a:pt x="6400636" y="-9056"/>
                          <a:pt x="6368059" y="8682"/>
                          <a:pt x="6404580" y="0"/>
                        </a:cubicBezTo>
                        <a:cubicBezTo>
                          <a:pt x="6430616" y="-11675"/>
                          <a:pt x="6702069" y="-7525"/>
                          <a:pt x="6930984" y="0"/>
                        </a:cubicBezTo>
                        <a:cubicBezTo>
                          <a:pt x="7134456" y="-56546"/>
                          <a:pt x="7063759" y="15635"/>
                          <a:pt x="7194186" y="0"/>
                        </a:cubicBezTo>
                        <a:cubicBezTo>
                          <a:pt x="7305887" y="-35220"/>
                          <a:pt x="7404751" y="37499"/>
                          <a:pt x="7545123" y="0"/>
                        </a:cubicBezTo>
                        <a:cubicBezTo>
                          <a:pt x="7674306" y="-50149"/>
                          <a:pt x="7874366" y="54855"/>
                          <a:pt x="8071527" y="0"/>
                        </a:cubicBezTo>
                        <a:cubicBezTo>
                          <a:pt x="8276902" y="-28049"/>
                          <a:pt x="8247575" y="19327"/>
                          <a:pt x="8334729" y="0"/>
                        </a:cubicBezTo>
                        <a:cubicBezTo>
                          <a:pt x="8435536" y="-28705"/>
                          <a:pt x="8641411" y="6314"/>
                          <a:pt x="8773399" y="0"/>
                        </a:cubicBezTo>
                        <a:cubicBezTo>
                          <a:pt x="8768499" y="108067"/>
                          <a:pt x="8779233" y="266709"/>
                          <a:pt x="8773399" y="438565"/>
                        </a:cubicBezTo>
                        <a:cubicBezTo>
                          <a:pt x="8593931" y="467992"/>
                          <a:pt x="8417294" y="431195"/>
                          <a:pt x="8246994" y="438565"/>
                        </a:cubicBezTo>
                        <a:cubicBezTo>
                          <a:pt x="8057784" y="488003"/>
                          <a:pt x="7927988" y="430916"/>
                          <a:pt x="7808325" y="438565"/>
                        </a:cubicBezTo>
                        <a:cubicBezTo>
                          <a:pt x="7693428" y="460155"/>
                          <a:pt x="7600441" y="421571"/>
                          <a:pt x="7545123" y="438565"/>
                        </a:cubicBezTo>
                        <a:cubicBezTo>
                          <a:pt x="7497955" y="403095"/>
                          <a:pt x="7280974" y="423312"/>
                          <a:pt x="7106453" y="438565"/>
                        </a:cubicBezTo>
                        <a:cubicBezTo>
                          <a:pt x="6928307" y="487713"/>
                          <a:pt x="6845942" y="431432"/>
                          <a:pt x="6667782" y="438565"/>
                        </a:cubicBezTo>
                        <a:cubicBezTo>
                          <a:pt x="6480225" y="445116"/>
                          <a:pt x="6474188" y="423861"/>
                          <a:pt x="6316847" y="438565"/>
                        </a:cubicBezTo>
                        <a:cubicBezTo>
                          <a:pt x="6168154" y="450798"/>
                          <a:pt x="6150815" y="413339"/>
                          <a:pt x="6053645" y="438565"/>
                        </a:cubicBezTo>
                        <a:cubicBezTo>
                          <a:pt x="5964246" y="471823"/>
                          <a:pt x="5775675" y="445610"/>
                          <a:pt x="5614975" y="438565"/>
                        </a:cubicBezTo>
                        <a:cubicBezTo>
                          <a:pt x="5456736" y="441562"/>
                          <a:pt x="5129275" y="369546"/>
                          <a:pt x="5000837" y="438565"/>
                        </a:cubicBezTo>
                        <a:cubicBezTo>
                          <a:pt x="4845576" y="524473"/>
                          <a:pt x="4495133" y="402662"/>
                          <a:pt x="4386699" y="438565"/>
                        </a:cubicBezTo>
                        <a:cubicBezTo>
                          <a:pt x="4259817" y="495815"/>
                          <a:pt x="4117704" y="435005"/>
                          <a:pt x="3860295" y="438565"/>
                        </a:cubicBezTo>
                        <a:cubicBezTo>
                          <a:pt x="3613039" y="445761"/>
                          <a:pt x="3512932" y="441863"/>
                          <a:pt x="3333891" y="438565"/>
                        </a:cubicBezTo>
                        <a:cubicBezTo>
                          <a:pt x="3140088" y="448654"/>
                          <a:pt x="3206858" y="426231"/>
                          <a:pt x="3158423" y="438565"/>
                        </a:cubicBezTo>
                        <a:cubicBezTo>
                          <a:pt x="3103894" y="420869"/>
                          <a:pt x="2844594" y="410231"/>
                          <a:pt x="2719753" y="438565"/>
                        </a:cubicBezTo>
                        <a:cubicBezTo>
                          <a:pt x="2606588" y="495115"/>
                          <a:pt x="2393642" y="406802"/>
                          <a:pt x="2105616" y="438565"/>
                        </a:cubicBezTo>
                        <a:cubicBezTo>
                          <a:pt x="1814618" y="446335"/>
                          <a:pt x="1809271" y="420473"/>
                          <a:pt x="1666945" y="438565"/>
                        </a:cubicBezTo>
                        <a:cubicBezTo>
                          <a:pt x="1528800" y="457705"/>
                          <a:pt x="1510911" y="432673"/>
                          <a:pt x="1403743" y="438565"/>
                        </a:cubicBezTo>
                        <a:cubicBezTo>
                          <a:pt x="1290588" y="483901"/>
                          <a:pt x="1103684" y="428489"/>
                          <a:pt x="965073" y="438565"/>
                        </a:cubicBezTo>
                        <a:cubicBezTo>
                          <a:pt x="806408" y="443981"/>
                          <a:pt x="372484" y="393567"/>
                          <a:pt x="0" y="438565"/>
                        </a:cubicBezTo>
                        <a:cubicBezTo>
                          <a:pt x="2539" y="297475"/>
                          <a:pt x="15787" y="1338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91424" tIns="45712" rIns="91424" bIns="45712">
            <a:spAutoFit/>
          </a:bodyPr>
          <a:lstStyle>
            <a:defPPr>
              <a:defRPr lang="zh-CN"/>
            </a:defPPr>
            <a:lvl1pPr algn="ctr">
              <a:spcBef>
                <a:spcPct val="50000"/>
              </a:spcBef>
              <a:defRPr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sz="2250"/>
              <a:t>1.Vùng đất cao, rộng lớn bao gồm các cao nguyên xếp tầng khác nhau.</a:t>
            </a:r>
          </a:p>
        </p:txBody>
      </p:sp>
      <p:sp>
        <p:nvSpPr>
          <p:cNvPr id="16" name="Rectangle 68">
            <a:extLst>
              <a:ext uri="{FF2B5EF4-FFF2-40B4-BE49-F238E27FC236}">
                <a16:creationId xmlns:a16="http://schemas.microsoft.com/office/drawing/2014/main" id="{E4C99105-9584-47AE-BFD5-88C9087E781F}"/>
              </a:ext>
            </a:extLst>
          </p:cNvPr>
          <p:cNvSpPr/>
          <p:nvPr/>
        </p:nvSpPr>
        <p:spPr>
          <a:xfrm>
            <a:off x="6456363" y="1881161"/>
            <a:ext cx="769144" cy="8691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/>
            <a:r>
              <a:rPr lang="en-US" sz="45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Ê</a:t>
            </a:r>
            <a:endParaRPr sz="4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69">
            <a:extLst>
              <a:ext uri="{FF2B5EF4-FFF2-40B4-BE49-F238E27FC236}">
                <a16:creationId xmlns:a16="http://schemas.microsoft.com/office/drawing/2014/main" id="{A9F3008A-D6E6-4EEC-BD18-C9A633C7A2E1}"/>
              </a:ext>
            </a:extLst>
          </p:cNvPr>
          <p:cNvSpPr/>
          <p:nvPr/>
        </p:nvSpPr>
        <p:spPr>
          <a:xfrm>
            <a:off x="1901371" y="1881162"/>
            <a:ext cx="769144" cy="8691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/>
            <a:r>
              <a:rPr lang="en-US" sz="45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Â</a:t>
            </a:r>
            <a:endParaRPr sz="4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70">
            <a:extLst>
              <a:ext uri="{FF2B5EF4-FFF2-40B4-BE49-F238E27FC236}">
                <a16:creationId xmlns:a16="http://schemas.microsoft.com/office/drawing/2014/main" id="{84E7F873-54CC-4FAF-ACBA-3B4453A788CB}"/>
              </a:ext>
            </a:extLst>
          </p:cNvPr>
          <p:cNvSpPr/>
          <p:nvPr/>
        </p:nvSpPr>
        <p:spPr>
          <a:xfrm>
            <a:off x="3444421" y="1881162"/>
            <a:ext cx="769144" cy="8691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/>
            <a:r>
              <a:rPr lang="en-US" sz="45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endParaRPr sz="4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71">
            <a:extLst>
              <a:ext uri="{FF2B5EF4-FFF2-40B4-BE49-F238E27FC236}">
                <a16:creationId xmlns:a16="http://schemas.microsoft.com/office/drawing/2014/main" id="{99DAACE7-B5A5-40BE-B3EC-6DCDE7151592}"/>
              </a:ext>
            </a:extLst>
          </p:cNvPr>
          <p:cNvSpPr/>
          <p:nvPr/>
        </p:nvSpPr>
        <p:spPr>
          <a:xfrm>
            <a:off x="1158421" y="1881162"/>
            <a:ext cx="769144" cy="8691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/>
            <a:r>
              <a:rPr lang="en-US" sz="45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endParaRPr sz="4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72">
            <a:extLst>
              <a:ext uri="{FF2B5EF4-FFF2-40B4-BE49-F238E27FC236}">
                <a16:creationId xmlns:a16="http://schemas.microsoft.com/office/drawing/2014/main" id="{F9AC908C-33E2-44C1-902A-856D18E9B2D3}"/>
              </a:ext>
            </a:extLst>
          </p:cNvPr>
          <p:cNvSpPr/>
          <p:nvPr/>
        </p:nvSpPr>
        <p:spPr>
          <a:xfrm>
            <a:off x="4961278" y="1881162"/>
            <a:ext cx="769144" cy="8691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/>
            <a:r>
              <a:rPr lang="en-US" sz="45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U</a:t>
            </a:r>
            <a:endParaRPr sz="4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73">
            <a:extLst>
              <a:ext uri="{FF2B5EF4-FFF2-40B4-BE49-F238E27FC236}">
                <a16:creationId xmlns:a16="http://schemas.microsoft.com/office/drawing/2014/main" id="{6476E27F-46E2-4332-B681-91A0B16DCC8D}"/>
              </a:ext>
            </a:extLst>
          </p:cNvPr>
          <p:cNvSpPr/>
          <p:nvPr/>
        </p:nvSpPr>
        <p:spPr>
          <a:xfrm>
            <a:off x="5735072" y="1881161"/>
            <a:ext cx="769144" cy="8691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/>
            <a:r>
              <a:rPr lang="en-US" sz="45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Y</a:t>
            </a:r>
            <a:endParaRPr sz="4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74">
            <a:extLst>
              <a:ext uri="{FF2B5EF4-FFF2-40B4-BE49-F238E27FC236}">
                <a16:creationId xmlns:a16="http://schemas.microsoft.com/office/drawing/2014/main" id="{38087071-CA1E-4154-B1D4-9ABA2BF2E32A}"/>
              </a:ext>
            </a:extLst>
          </p:cNvPr>
          <p:cNvSpPr/>
          <p:nvPr/>
        </p:nvSpPr>
        <p:spPr>
          <a:xfrm>
            <a:off x="4187371" y="1881162"/>
            <a:ext cx="769144" cy="8691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/>
            <a:r>
              <a:rPr lang="en-US" sz="45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endParaRPr sz="4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75">
            <a:extLst>
              <a:ext uri="{FF2B5EF4-FFF2-40B4-BE49-F238E27FC236}">
                <a16:creationId xmlns:a16="http://schemas.microsoft.com/office/drawing/2014/main" id="{15D19BE2-FDE1-4A2F-A034-531E2939164F}"/>
              </a:ext>
            </a:extLst>
          </p:cNvPr>
          <p:cNvSpPr/>
          <p:nvPr/>
        </p:nvSpPr>
        <p:spPr>
          <a:xfrm>
            <a:off x="2675278" y="1881162"/>
            <a:ext cx="769144" cy="8691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/>
            <a:r>
              <a:rPr lang="en-US" sz="45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Y</a:t>
            </a:r>
            <a:endParaRPr sz="4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68">
            <a:extLst>
              <a:ext uri="{FF2B5EF4-FFF2-40B4-BE49-F238E27FC236}">
                <a16:creationId xmlns:a16="http://schemas.microsoft.com/office/drawing/2014/main" id="{B23C3F46-72B8-411E-B286-FAEDFD9FD969}"/>
              </a:ext>
            </a:extLst>
          </p:cNvPr>
          <p:cNvSpPr/>
          <p:nvPr/>
        </p:nvSpPr>
        <p:spPr>
          <a:xfrm>
            <a:off x="7225620" y="1881159"/>
            <a:ext cx="769144" cy="8691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/>
            <a:r>
              <a:rPr lang="en-US" sz="45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endParaRPr sz="4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 Box 7">
            <a:extLst>
              <a:ext uri="{FF2B5EF4-FFF2-40B4-BE49-F238E27FC236}">
                <a16:creationId xmlns:a16="http://schemas.microsoft.com/office/drawing/2014/main" id="{C1C105DD-2307-445A-924A-CC4406914891}"/>
              </a:ext>
            </a:extLst>
          </p:cNvPr>
          <p:cNvSpPr txBox="1"/>
          <p:nvPr/>
        </p:nvSpPr>
        <p:spPr>
          <a:xfrm>
            <a:off x="412821" y="3028076"/>
            <a:ext cx="8318241" cy="461649"/>
          </a:xfrm>
          <a:custGeom>
            <a:avLst/>
            <a:gdLst>
              <a:gd name="connsiteX0" fmla="*/ 0 w 11090988"/>
              <a:gd name="connsiteY0" fmla="*/ 0 h 615531"/>
              <a:gd name="connsiteX1" fmla="*/ 251007 w 11090988"/>
              <a:gd name="connsiteY1" fmla="*/ 0 h 615531"/>
              <a:gd name="connsiteX2" fmla="*/ 834743 w 11090988"/>
              <a:gd name="connsiteY2" fmla="*/ 0 h 615531"/>
              <a:gd name="connsiteX3" fmla="*/ 1085749 w 11090988"/>
              <a:gd name="connsiteY3" fmla="*/ 0 h 615531"/>
              <a:gd name="connsiteX4" fmla="*/ 1336756 w 11090988"/>
              <a:gd name="connsiteY4" fmla="*/ 0 h 615531"/>
              <a:gd name="connsiteX5" fmla="*/ 1698672 w 11090988"/>
              <a:gd name="connsiteY5" fmla="*/ 0 h 615531"/>
              <a:gd name="connsiteX6" fmla="*/ 2504228 w 11090988"/>
              <a:gd name="connsiteY6" fmla="*/ 0 h 615531"/>
              <a:gd name="connsiteX7" fmla="*/ 3087965 w 11090988"/>
              <a:gd name="connsiteY7" fmla="*/ 0 h 615531"/>
              <a:gd name="connsiteX8" fmla="*/ 3338971 w 11090988"/>
              <a:gd name="connsiteY8" fmla="*/ 0 h 615531"/>
              <a:gd name="connsiteX9" fmla="*/ 3811797 w 11090988"/>
              <a:gd name="connsiteY9" fmla="*/ 0 h 615531"/>
              <a:gd name="connsiteX10" fmla="*/ 4062804 w 11090988"/>
              <a:gd name="connsiteY10" fmla="*/ 0 h 615531"/>
              <a:gd name="connsiteX11" fmla="*/ 4868360 w 11090988"/>
              <a:gd name="connsiteY11" fmla="*/ 0 h 615531"/>
              <a:gd name="connsiteX12" fmla="*/ 5563006 w 11090988"/>
              <a:gd name="connsiteY12" fmla="*/ 0 h 615531"/>
              <a:gd name="connsiteX13" fmla="*/ 5814013 w 11090988"/>
              <a:gd name="connsiteY13" fmla="*/ 0 h 615531"/>
              <a:gd name="connsiteX14" fmla="*/ 6619569 w 11090988"/>
              <a:gd name="connsiteY14" fmla="*/ 0 h 615531"/>
              <a:gd name="connsiteX15" fmla="*/ 6981485 w 11090988"/>
              <a:gd name="connsiteY15" fmla="*/ 0 h 615531"/>
              <a:gd name="connsiteX16" fmla="*/ 7565221 w 11090988"/>
              <a:gd name="connsiteY16" fmla="*/ 0 h 615531"/>
              <a:gd name="connsiteX17" fmla="*/ 8038048 w 11090988"/>
              <a:gd name="connsiteY17" fmla="*/ 0 h 615531"/>
              <a:gd name="connsiteX18" fmla="*/ 8399964 w 11090988"/>
              <a:gd name="connsiteY18" fmla="*/ 0 h 615531"/>
              <a:gd name="connsiteX19" fmla="*/ 8872790 w 11090988"/>
              <a:gd name="connsiteY19" fmla="*/ 0 h 615531"/>
              <a:gd name="connsiteX20" fmla="*/ 9234707 w 11090988"/>
              <a:gd name="connsiteY20" fmla="*/ 0 h 615531"/>
              <a:gd name="connsiteX21" fmla="*/ 10040263 w 11090988"/>
              <a:gd name="connsiteY21" fmla="*/ 0 h 615531"/>
              <a:gd name="connsiteX22" fmla="*/ 10402179 w 11090988"/>
              <a:gd name="connsiteY22" fmla="*/ 0 h 615531"/>
              <a:gd name="connsiteX23" fmla="*/ 11090988 w 11090988"/>
              <a:gd name="connsiteY23" fmla="*/ 0 h 615531"/>
              <a:gd name="connsiteX24" fmla="*/ 11090988 w 11090988"/>
              <a:gd name="connsiteY24" fmla="*/ 320076 h 615531"/>
              <a:gd name="connsiteX25" fmla="*/ 11090988 w 11090988"/>
              <a:gd name="connsiteY25" fmla="*/ 615531 h 615531"/>
              <a:gd name="connsiteX26" fmla="*/ 10396342 w 11090988"/>
              <a:gd name="connsiteY26" fmla="*/ 615531 h 615531"/>
              <a:gd name="connsiteX27" fmla="*/ 9590786 w 11090988"/>
              <a:gd name="connsiteY27" fmla="*/ 615531 h 615531"/>
              <a:gd name="connsiteX28" fmla="*/ 9007050 w 11090988"/>
              <a:gd name="connsiteY28" fmla="*/ 615531 h 615531"/>
              <a:gd name="connsiteX29" fmla="*/ 8423314 w 11090988"/>
              <a:gd name="connsiteY29" fmla="*/ 615531 h 615531"/>
              <a:gd name="connsiteX30" fmla="*/ 7950487 w 11090988"/>
              <a:gd name="connsiteY30" fmla="*/ 615531 h 615531"/>
              <a:gd name="connsiteX31" fmla="*/ 7477661 w 11090988"/>
              <a:gd name="connsiteY31" fmla="*/ 615531 h 615531"/>
              <a:gd name="connsiteX32" fmla="*/ 6672105 w 11090988"/>
              <a:gd name="connsiteY32" fmla="*/ 615531 h 615531"/>
              <a:gd name="connsiteX33" fmla="*/ 6088369 w 11090988"/>
              <a:gd name="connsiteY33" fmla="*/ 615531 h 615531"/>
              <a:gd name="connsiteX34" fmla="*/ 5837362 w 11090988"/>
              <a:gd name="connsiteY34" fmla="*/ 615531 h 615531"/>
              <a:gd name="connsiteX35" fmla="*/ 5364536 w 11090988"/>
              <a:gd name="connsiteY35" fmla="*/ 615531 h 615531"/>
              <a:gd name="connsiteX36" fmla="*/ 4558980 w 11090988"/>
              <a:gd name="connsiteY36" fmla="*/ 615531 h 615531"/>
              <a:gd name="connsiteX37" fmla="*/ 4307973 w 11090988"/>
              <a:gd name="connsiteY37" fmla="*/ 615531 h 615531"/>
              <a:gd name="connsiteX38" fmla="*/ 3835147 w 11090988"/>
              <a:gd name="connsiteY38" fmla="*/ 615531 h 615531"/>
              <a:gd name="connsiteX39" fmla="*/ 3251411 w 11090988"/>
              <a:gd name="connsiteY39" fmla="*/ 615531 h 615531"/>
              <a:gd name="connsiteX40" fmla="*/ 2889494 w 11090988"/>
              <a:gd name="connsiteY40" fmla="*/ 615531 h 615531"/>
              <a:gd name="connsiteX41" fmla="*/ 2305758 w 11090988"/>
              <a:gd name="connsiteY41" fmla="*/ 615531 h 615531"/>
              <a:gd name="connsiteX42" fmla="*/ 1611112 w 11090988"/>
              <a:gd name="connsiteY42" fmla="*/ 615531 h 615531"/>
              <a:gd name="connsiteX43" fmla="*/ 916466 w 11090988"/>
              <a:gd name="connsiteY43" fmla="*/ 615531 h 615531"/>
              <a:gd name="connsiteX44" fmla="*/ 0 w 11090988"/>
              <a:gd name="connsiteY44" fmla="*/ 615531 h 615531"/>
              <a:gd name="connsiteX45" fmla="*/ 0 w 11090988"/>
              <a:gd name="connsiteY45" fmla="*/ 307766 h 615531"/>
              <a:gd name="connsiteX46" fmla="*/ 0 w 11090988"/>
              <a:gd name="connsiteY46" fmla="*/ 0 h 61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090988" h="615531" fill="none" extrusionOk="0">
                <a:moveTo>
                  <a:pt x="0" y="0"/>
                </a:moveTo>
                <a:cubicBezTo>
                  <a:pt x="59077" y="-15203"/>
                  <a:pt x="157184" y="20784"/>
                  <a:pt x="251007" y="0"/>
                </a:cubicBezTo>
                <a:cubicBezTo>
                  <a:pt x="344830" y="-20784"/>
                  <a:pt x="565396" y="11962"/>
                  <a:pt x="834743" y="0"/>
                </a:cubicBezTo>
                <a:cubicBezTo>
                  <a:pt x="1104090" y="-11962"/>
                  <a:pt x="1032052" y="28514"/>
                  <a:pt x="1085749" y="0"/>
                </a:cubicBezTo>
                <a:cubicBezTo>
                  <a:pt x="1139446" y="-28514"/>
                  <a:pt x="1282956" y="3673"/>
                  <a:pt x="1336756" y="0"/>
                </a:cubicBezTo>
                <a:cubicBezTo>
                  <a:pt x="1390556" y="-3673"/>
                  <a:pt x="1579204" y="7685"/>
                  <a:pt x="1698672" y="0"/>
                </a:cubicBezTo>
                <a:cubicBezTo>
                  <a:pt x="1818140" y="-7685"/>
                  <a:pt x="2300312" y="76212"/>
                  <a:pt x="2504228" y="0"/>
                </a:cubicBezTo>
                <a:cubicBezTo>
                  <a:pt x="2708144" y="-76212"/>
                  <a:pt x="2839412" y="10224"/>
                  <a:pt x="3087965" y="0"/>
                </a:cubicBezTo>
                <a:cubicBezTo>
                  <a:pt x="3336518" y="-10224"/>
                  <a:pt x="3218357" y="20040"/>
                  <a:pt x="3338971" y="0"/>
                </a:cubicBezTo>
                <a:cubicBezTo>
                  <a:pt x="3459585" y="-20040"/>
                  <a:pt x="3623696" y="55402"/>
                  <a:pt x="3811797" y="0"/>
                </a:cubicBezTo>
                <a:cubicBezTo>
                  <a:pt x="3999898" y="-55402"/>
                  <a:pt x="3985275" y="10063"/>
                  <a:pt x="4062804" y="0"/>
                </a:cubicBezTo>
                <a:cubicBezTo>
                  <a:pt x="4140333" y="-10063"/>
                  <a:pt x="4691880" y="13139"/>
                  <a:pt x="4868360" y="0"/>
                </a:cubicBezTo>
                <a:cubicBezTo>
                  <a:pt x="5044840" y="-13139"/>
                  <a:pt x="5349818" y="11315"/>
                  <a:pt x="5563006" y="0"/>
                </a:cubicBezTo>
                <a:cubicBezTo>
                  <a:pt x="5776194" y="-11315"/>
                  <a:pt x="5696654" y="26088"/>
                  <a:pt x="5814013" y="0"/>
                </a:cubicBezTo>
                <a:cubicBezTo>
                  <a:pt x="5931372" y="-26088"/>
                  <a:pt x="6392268" y="54290"/>
                  <a:pt x="6619569" y="0"/>
                </a:cubicBezTo>
                <a:cubicBezTo>
                  <a:pt x="6846870" y="-54290"/>
                  <a:pt x="6865473" y="24062"/>
                  <a:pt x="6981485" y="0"/>
                </a:cubicBezTo>
                <a:cubicBezTo>
                  <a:pt x="7097497" y="-24062"/>
                  <a:pt x="7333981" y="51464"/>
                  <a:pt x="7565221" y="0"/>
                </a:cubicBezTo>
                <a:cubicBezTo>
                  <a:pt x="7796461" y="-51464"/>
                  <a:pt x="7871674" y="55282"/>
                  <a:pt x="8038048" y="0"/>
                </a:cubicBezTo>
                <a:cubicBezTo>
                  <a:pt x="8204422" y="-55282"/>
                  <a:pt x="8306194" y="1777"/>
                  <a:pt x="8399964" y="0"/>
                </a:cubicBezTo>
                <a:cubicBezTo>
                  <a:pt x="8493734" y="-1777"/>
                  <a:pt x="8711280" y="47842"/>
                  <a:pt x="8872790" y="0"/>
                </a:cubicBezTo>
                <a:cubicBezTo>
                  <a:pt x="9034300" y="-47842"/>
                  <a:pt x="9105394" y="11149"/>
                  <a:pt x="9234707" y="0"/>
                </a:cubicBezTo>
                <a:cubicBezTo>
                  <a:pt x="9364020" y="-11149"/>
                  <a:pt x="9693364" y="5696"/>
                  <a:pt x="10040263" y="0"/>
                </a:cubicBezTo>
                <a:cubicBezTo>
                  <a:pt x="10387162" y="-5696"/>
                  <a:pt x="10318313" y="3834"/>
                  <a:pt x="10402179" y="0"/>
                </a:cubicBezTo>
                <a:cubicBezTo>
                  <a:pt x="10486045" y="-3834"/>
                  <a:pt x="10778572" y="10557"/>
                  <a:pt x="11090988" y="0"/>
                </a:cubicBezTo>
                <a:cubicBezTo>
                  <a:pt x="11111513" y="105614"/>
                  <a:pt x="11060889" y="221489"/>
                  <a:pt x="11090988" y="320076"/>
                </a:cubicBezTo>
                <a:cubicBezTo>
                  <a:pt x="11121087" y="418663"/>
                  <a:pt x="11090844" y="509394"/>
                  <a:pt x="11090988" y="615531"/>
                </a:cubicBezTo>
                <a:cubicBezTo>
                  <a:pt x="10838135" y="671542"/>
                  <a:pt x="10572300" y="555663"/>
                  <a:pt x="10396342" y="615531"/>
                </a:cubicBezTo>
                <a:cubicBezTo>
                  <a:pt x="10220384" y="675399"/>
                  <a:pt x="9822352" y="552464"/>
                  <a:pt x="9590786" y="615531"/>
                </a:cubicBezTo>
                <a:cubicBezTo>
                  <a:pt x="9359220" y="678598"/>
                  <a:pt x="9132028" y="548976"/>
                  <a:pt x="9007050" y="615531"/>
                </a:cubicBezTo>
                <a:cubicBezTo>
                  <a:pt x="8882072" y="682086"/>
                  <a:pt x="8579327" y="552085"/>
                  <a:pt x="8423314" y="615531"/>
                </a:cubicBezTo>
                <a:cubicBezTo>
                  <a:pt x="8267301" y="678977"/>
                  <a:pt x="8065314" y="591062"/>
                  <a:pt x="7950487" y="615531"/>
                </a:cubicBezTo>
                <a:cubicBezTo>
                  <a:pt x="7835660" y="640000"/>
                  <a:pt x="7645537" y="592636"/>
                  <a:pt x="7477661" y="615531"/>
                </a:cubicBezTo>
                <a:cubicBezTo>
                  <a:pt x="7309785" y="638426"/>
                  <a:pt x="6948092" y="595825"/>
                  <a:pt x="6672105" y="615531"/>
                </a:cubicBezTo>
                <a:cubicBezTo>
                  <a:pt x="6396118" y="635237"/>
                  <a:pt x="6359725" y="555662"/>
                  <a:pt x="6088369" y="615531"/>
                </a:cubicBezTo>
                <a:cubicBezTo>
                  <a:pt x="5817013" y="675400"/>
                  <a:pt x="5919240" y="609792"/>
                  <a:pt x="5837362" y="615531"/>
                </a:cubicBezTo>
                <a:cubicBezTo>
                  <a:pt x="5755484" y="621270"/>
                  <a:pt x="5600239" y="576637"/>
                  <a:pt x="5364536" y="615531"/>
                </a:cubicBezTo>
                <a:cubicBezTo>
                  <a:pt x="5128833" y="654425"/>
                  <a:pt x="4793038" y="587520"/>
                  <a:pt x="4558980" y="615531"/>
                </a:cubicBezTo>
                <a:cubicBezTo>
                  <a:pt x="4324922" y="643542"/>
                  <a:pt x="4380686" y="612548"/>
                  <a:pt x="4307973" y="615531"/>
                </a:cubicBezTo>
                <a:cubicBezTo>
                  <a:pt x="4235260" y="618514"/>
                  <a:pt x="3986420" y="610475"/>
                  <a:pt x="3835147" y="615531"/>
                </a:cubicBezTo>
                <a:cubicBezTo>
                  <a:pt x="3683874" y="620587"/>
                  <a:pt x="3427239" y="607780"/>
                  <a:pt x="3251411" y="615531"/>
                </a:cubicBezTo>
                <a:cubicBezTo>
                  <a:pt x="3075583" y="623282"/>
                  <a:pt x="3015321" y="584779"/>
                  <a:pt x="2889494" y="615531"/>
                </a:cubicBezTo>
                <a:cubicBezTo>
                  <a:pt x="2763667" y="646283"/>
                  <a:pt x="2560280" y="553999"/>
                  <a:pt x="2305758" y="615531"/>
                </a:cubicBezTo>
                <a:cubicBezTo>
                  <a:pt x="2051236" y="677063"/>
                  <a:pt x="1873613" y="581658"/>
                  <a:pt x="1611112" y="615531"/>
                </a:cubicBezTo>
                <a:cubicBezTo>
                  <a:pt x="1348611" y="649404"/>
                  <a:pt x="1088188" y="560859"/>
                  <a:pt x="916466" y="615531"/>
                </a:cubicBezTo>
                <a:cubicBezTo>
                  <a:pt x="744744" y="670203"/>
                  <a:pt x="415840" y="506544"/>
                  <a:pt x="0" y="615531"/>
                </a:cubicBezTo>
                <a:cubicBezTo>
                  <a:pt x="-9672" y="550074"/>
                  <a:pt x="33843" y="428623"/>
                  <a:pt x="0" y="307766"/>
                </a:cubicBezTo>
                <a:cubicBezTo>
                  <a:pt x="-33843" y="186909"/>
                  <a:pt x="8794" y="107821"/>
                  <a:pt x="0" y="0"/>
                </a:cubicBezTo>
                <a:close/>
              </a:path>
              <a:path w="11090988" h="615531" stroke="0" extrusionOk="0">
                <a:moveTo>
                  <a:pt x="0" y="0"/>
                </a:moveTo>
                <a:cubicBezTo>
                  <a:pt x="148364" y="-11641"/>
                  <a:pt x="239952" y="39773"/>
                  <a:pt x="472826" y="0"/>
                </a:cubicBezTo>
                <a:cubicBezTo>
                  <a:pt x="705700" y="-39773"/>
                  <a:pt x="920780" y="28831"/>
                  <a:pt x="1056563" y="0"/>
                </a:cubicBezTo>
                <a:cubicBezTo>
                  <a:pt x="1192346" y="-28831"/>
                  <a:pt x="1347487" y="39243"/>
                  <a:pt x="1529389" y="0"/>
                </a:cubicBezTo>
                <a:cubicBezTo>
                  <a:pt x="1711291" y="-39243"/>
                  <a:pt x="2150697" y="96169"/>
                  <a:pt x="2334945" y="0"/>
                </a:cubicBezTo>
                <a:cubicBezTo>
                  <a:pt x="2519193" y="-96169"/>
                  <a:pt x="2772164" y="67117"/>
                  <a:pt x="3140501" y="0"/>
                </a:cubicBezTo>
                <a:cubicBezTo>
                  <a:pt x="3508838" y="-67117"/>
                  <a:pt x="3448944" y="68664"/>
                  <a:pt x="3724237" y="0"/>
                </a:cubicBezTo>
                <a:cubicBezTo>
                  <a:pt x="3999530" y="-68664"/>
                  <a:pt x="4118188" y="34094"/>
                  <a:pt x="4418883" y="0"/>
                </a:cubicBezTo>
                <a:cubicBezTo>
                  <a:pt x="4719578" y="-34094"/>
                  <a:pt x="4972329" y="23522"/>
                  <a:pt x="5113529" y="0"/>
                </a:cubicBezTo>
                <a:cubicBezTo>
                  <a:pt x="5254729" y="-23522"/>
                  <a:pt x="5344778" y="36940"/>
                  <a:pt x="5475446" y="0"/>
                </a:cubicBezTo>
                <a:cubicBezTo>
                  <a:pt x="5606114" y="-36940"/>
                  <a:pt x="6016094" y="9786"/>
                  <a:pt x="6281002" y="0"/>
                </a:cubicBezTo>
                <a:cubicBezTo>
                  <a:pt x="6545910" y="-9786"/>
                  <a:pt x="6465675" y="1958"/>
                  <a:pt x="6532008" y="0"/>
                </a:cubicBezTo>
                <a:cubicBezTo>
                  <a:pt x="6598341" y="-1958"/>
                  <a:pt x="6812063" y="30712"/>
                  <a:pt x="6893925" y="0"/>
                </a:cubicBezTo>
                <a:cubicBezTo>
                  <a:pt x="6975787" y="-30712"/>
                  <a:pt x="7223130" y="45098"/>
                  <a:pt x="7477661" y="0"/>
                </a:cubicBezTo>
                <a:cubicBezTo>
                  <a:pt x="7732192" y="-45098"/>
                  <a:pt x="7935668" y="57622"/>
                  <a:pt x="8172307" y="0"/>
                </a:cubicBezTo>
                <a:cubicBezTo>
                  <a:pt x="8408946" y="-57622"/>
                  <a:pt x="8548262" y="49696"/>
                  <a:pt x="8866953" y="0"/>
                </a:cubicBezTo>
                <a:cubicBezTo>
                  <a:pt x="9185644" y="-49696"/>
                  <a:pt x="9296072" y="26247"/>
                  <a:pt x="9561599" y="0"/>
                </a:cubicBezTo>
                <a:cubicBezTo>
                  <a:pt x="9827126" y="-26247"/>
                  <a:pt x="9805847" y="8523"/>
                  <a:pt x="9923516" y="0"/>
                </a:cubicBezTo>
                <a:cubicBezTo>
                  <a:pt x="10041185" y="-8523"/>
                  <a:pt x="10613701" y="19844"/>
                  <a:pt x="11090988" y="0"/>
                </a:cubicBezTo>
                <a:cubicBezTo>
                  <a:pt x="11120554" y="65500"/>
                  <a:pt x="11053409" y="192723"/>
                  <a:pt x="11090988" y="320076"/>
                </a:cubicBezTo>
                <a:cubicBezTo>
                  <a:pt x="11128567" y="447429"/>
                  <a:pt x="11074322" y="502974"/>
                  <a:pt x="11090988" y="615531"/>
                </a:cubicBezTo>
                <a:cubicBezTo>
                  <a:pt x="10786920" y="654652"/>
                  <a:pt x="10592004" y="577217"/>
                  <a:pt x="10396342" y="615531"/>
                </a:cubicBezTo>
                <a:cubicBezTo>
                  <a:pt x="10200680" y="653845"/>
                  <a:pt x="9964255" y="599482"/>
                  <a:pt x="9812606" y="615531"/>
                </a:cubicBezTo>
                <a:cubicBezTo>
                  <a:pt x="9660957" y="631580"/>
                  <a:pt x="9372815" y="538765"/>
                  <a:pt x="9007050" y="615531"/>
                </a:cubicBezTo>
                <a:cubicBezTo>
                  <a:pt x="8641285" y="692297"/>
                  <a:pt x="8509624" y="568835"/>
                  <a:pt x="8201494" y="615531"/>
                </a:cubicBezTo>
                <a:cubicBezTo>
                  <a:pt x="7893364" y="662227"/>
                  <a:pt x="7847726" y="562394"/>
                  <a:pt x="7617758" y="615531"/>
                </a:cubicBezTo>
                <a:cubicBezTo>
                  <a:pt x="7387790" y="668668"/>
                  <a:pt x="7134600" y="556636"/>
                  <a:pt x="6923111" y="615531"/>
                </a:cubicBezTo>
                <a:cubicBezTo>
                  <a:pt x="6711622" y="674426"/>
                  <a:pt x="6768094" y="599758"/>
                  <a:pt x="6672105" y="615531"/>
                </a:cubicBezTo>
                <a:cubicBezTo>
                  <a:pt x="6576116" y="631304"/>
                  <a:pt x="6235613" y="602424"/>
                  <a:pt x="5866549" y="615531"/>
                </a:cubicBezTo>
                <a:cubicBezTo>
                  <a:pt x="5497485" y="628638"/>
                  <a:pt x="5452266" y="557537"/>
                  <a:pt x="5060993" y="615531"/>
                </a:cubicBezTo>
                <a:cubicBezTo>
                  <a:pt x="4669720" y="673525"/>
                  <a:pt x="4561381" y="572817"/>
                  <a:pt x="4366347" y="615531"/>
                </a:cubicBezTo>
                <a:cubicBezTo>
                  <a:pt x="4171313" y="658245"/>
                  <a:pt x="4027159" y="547928"/>
                  <a:pt x="3782611" y="615531"/>
                </a:cubicBezTo>
                <a:cubicBezTo>
                  <a:pt x="3538063" y="683134"/>
                  <a:pt x="3582583" y="611035"/>
                  <a:pt x="3531604" y="615531"/>
                </a:cubicBezTo>
                <a:cubicBezTo>
                  <a:pt x="3480625" y="620027"/>
                  <a:pt x="3362207" y="590260"/>
                  <a:pt x="3280598" y="615531"/>
                </a:cubicBezTo>
                <a:cubicBezTo>
                  <a:pt x="3198989" y="640802"/>
                  <a:pt x="2703459" y="547394"/>
                  <a:pt x="2475042" y="615531"/>
                </a:cubicBezTo>
                <a:cubicBezTo>
                  <a:pt x="2246625" y="683668"/>
                  <a:pt x="2024096" y="551021"/>
                  <a:pt x="1891305" y="615531"/>
                </a:cubicBezTo>
                <a:cubicBezTo>
                  <a:pt x="1758514" y="680041"/>
                  <a:pt x="1611286" y="566262"/>
                  <a:pt x="1418479" y="615531"/>
                </a:cubicBezTo>
                <a:cubicBezTo>
                  <a:pt x="1225672" y="664800"/>
                  <a:pt x="934108" y="593498"/>
                  <a:pt x="612923" y="615531"/>
                </a:cubicBezTo>
                <a:cubicBezTo>
                  <a:pt x="291738" y="637564"/>
                  <a:pt x="299762" y="610030"/>
                  <a:pt x="0" y="615531"/>
                </a:cubicBezTo>
                <a:cubicBezTo>
                  <a:pt x="-31865" y="549987"/>
                  <a:pt x="6871" y="456188"/>
                  <a:pt x="0" y="307766"/>
                </a:cubicBezTo>
                <a:cubicBezTo>
                  <a:pt x="-6871" y="159344"/>
                  <a:pt x="1020" y="70255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244800756">
                  <a:custGeom>
                    <a:avLst/>
                    <a:gdLst>
                      <a:gd name="connsiteX0" fmla="*/ 0 w 8318241"/>
                      <a:gd name="connsiteY0" fmla="*/ 0 h 461649"/>
                      <a:gd name="connsiteX1" fmla="*/ 188255 w 8318241"/>
                      <a:gd name="connsiteY1" fmla="*/ 0 h 461649"/>
                      <a:gd name="connsiteX2" fmla="*/ 626057 w 8318241"/>
                      <a:gd name="connsiteY2" fmla="*/ 0 h 461649"/>
                      <a:gd name="connsiteX3" fmla="*/ 814311 w 8318241"/>
                      <a:gd name="connsiteY3" fmla="*/ 0 h 461649"/>
                      <a:gd name="connsiteX4" fmla="*/ 1002567 w 8318241"/>
                      <a:gd name="connsiteY4" fmla="*/ 0 h 461649"/>
                      <a:gd name="connsiteX5" fmla="*/ 1274004 w 8318241"/>
                      <a:gd name="connsiteY5" fmla="*/ 0 h 461649"/>
                      <a:gd name="connsiteX6" fmla="*/ 1878171 w 8318241"/>
                      <a:gd name="connsiteY6" fmla="*/ 0 h 461649"/>
                      <a:gd name="connsiteX7" fmla="*/ 2315973 w 8318241"/>
                      <a:gd name="connsiteY7" fmla="*/ 0 h 461649"/>
                      <a:gd name="connsiteX8" fmla="*/ 2504228 w 8318241"/>
                      <a:gd name="connsiteY8" fmla="*/ 0 h 461649"/>
                      <a:gd name="connsiteX9" fmla="*/ 2858847 w 8318241"/>
                      <a:gd name="connsiteY9" fmla="*/ 0 h 461649"/>
                      <a:gd name="connsiteX10" fmla="*/ 3047103 w 8318241"/>
                      <a:gd name="connsiteY10" fmla="*/ 0 h 461649"/>
                      <a:gd name="connsiteX11" fmla="*/ 3651270 w 8318241"/>
                      <a:gd name="connsiteY11" fmla="*/ 0 h 461649"/>
                      <a:gd name="connsiteX12" fmla="*/ 4172254 w 8318241"/>
                      <a:gd name="connsiteY12" fmla="*/ 0 h 461649"/>
                      <a:gd name="connsiteX13" fmla="*/ 4360509 w 8318241"/>
                      <a:gd name="connsiteY13" fmla="*/ 0 h 461649"/>
                      <a:gd name="connsiteX14" fmla="*/ 4964676 w 8318241"/>
                      <a:gd name="connsiteY14" fmla="*/ 0 h 461649"/>
                      <a:gd name="connsiteX15" fmla="*/ 5236113 w 8318241"/>
                      <a:gd name="connsiteY15" fmla="*/ 0 h 461649"/>
                      <a:gd name="connsiteX16" fmla="*/ 5673915 w 8318241"/>
                      <a:gd name="connsiteY16" fmla="*/ 0 h 461649"/>
                      <a:gd name="connsiteX17" fmla="*/ 6028536 w 8318241"/>
                      <a:gd name="connsiteY17" fmla="*/ 0 h 461649"/>
                      <a:gd name="connsiteX18" fmla="*/ 6299973 w 8318241"/>
                      <a:gd name="connsiteY18" fmla="*/ 0 h 461649"/>
                      <a:gd name="connsiteX19" fmla="*/ 6654592 w 8318241"/>
                      <a:gd name="connsiteY19" fmla="*/ 0 h 461649"/>
                      <a:gd name="connsiteX20" fmla="*/ 6926030 w 8318241"/>
                      <a:gd name="connsiteY20" fmla="*/ 0 h 461649"/>
                      <a:gd name="connsiteX21" fmla="*/ 7530197 w 8318241"/>
                      <a:gd name="connsiteY21" fmla="*/ 0 h 461649"/>
                      <a:gd name="connsiteX22" fmla="*/ 7801634 w 8318241"/>
                      <a:gd name="connsiteY22" fmla="*/ 0 h 461649"/>
                      <a:gd name="connsiteX23" fmla="*/ 8318241 w 8318241"/>
                      <a:gd name="connsiteY23" fmla="*/ 0 h 461649"/>
                      <a:gd name="connsiteX24" fmla="*/ 8318241 w 8318241"/>
                      <a:gd name="connsiteY24" fmla="*/ 240057 h 461649"/>
                      <a:gd name="connsiteX25" fmla="*/ 8318241 w 8318241"/>
                      <a:gd name="connsiteY25" fmla="*/ 461649 h 461649"/>
                      <a:gd name="connsiteX26" fmla="*/ 7797256 w 8318241"/>
                      <a:gd name="connsiteY26" fmla="*/ 461649 h 461649"/>
                      <a:gd name="connsiteX27" fmla="*/ 7193089 w 8318241"/>
                      <a:gd name="connsiteY27" fmla="*/ 461649 h 461649"/>
                      <a:gd name="connsiteX28" fmla="*/ 6755287 w 8318241"/>
                      <a:gd name="connsiteY28" fmla="*/ 461649 h 461649"/>
                      <a:gd name="connsiteX29" fmla="*/ 6317485 w 8318241"/>
                      <a:gd name="connsiteY29" fmla="*/ 461649 h 461649"/>
                      <a:gd name="connsiteX30" fmla="*/ 5962865 w 8318241"/>
                      <a:gd name="connsiteY30" fmla="*/ 461649 h 461649"/>
                      <a:gd name="connsiteX31" fmla="*/ 5608245 w 8318241"/>
                      <a:gd name="connsiteY31" fmla="*/ 461649 h 461649"/>
                      <a:gd name="connsiteX32" fmla="*/ 5004078 w 8318241"/>
                      <a:gd name="connsiteY32" fmla="*/ 461649 h 461649"/>
                      <a:gd name="connsiteX33" fmla="*/ 4566276 w 8318241"/>
                      <a:gd name="connsiteY33" fmla="*/ 461649 h 461649"/>
                      <a:gd name="connsiteX34" fmla="*/ 4378021 w 8318241"/>
                      <a:gd name="connsiteY34" fmla="*/ 461649 h 461649"/>
                      <a:gd name="connsiteX35" fmla="*/ 4023402 w 8318241"/>
                      <a:gd name="connsiteY35" fmla="*/ 461649 h 461649"/>
                      <a:gd name="connsiteX36" fmla="*/ 3419235 w 8318241"/>
                      <a:gd name="connsiteY36" fmla="*/ 461649 h 461649"/>
                      <a:gd name="connsiteX37" fmla="*/ 3230979 w 8318241"/>
                      <a:gd name="connsiteY37" fmla="*/ 461649 h 461649"/>
                      <a:gd name="connsiteX38" fmla="*/ 2876360 w 8318241"/>
                      <a:gd name="connsiteY38" fmla="*/ 461649 h 461649"/>
                      <a:gd name="connsiteX39" fmla="*/ 2438558 w 8318241"/>
                      <a:gd name="connsiteY39" fmla="*/ 461649 h 461649"/>
                      <a:gd name="connsiteX40" fmla="*/ 2167120 w 8318241"/>
                      <a:gd name="connsiteY40" fmla="*/ 461649 h 461649"/>
                      <a:gd name="connsiteX41" fmla="*/ 1729318 w 8318241"/>
                      <a:gd name="connsiteY41" fmla="*/ 461649 h 461649"/>
                      <a:gd name="connsiteX42" fmla="*/ 1208334 w 8318241"/>
                      <a:gd name="connsiteY42" fmla="*/ 461649 h 461649"/>
                      <a:gd name="connsiteX43" fmla="*/ 687349 w 8318241"/>
                      <a:gd name="connsiteY43" fmla="*/ 461649 h 461649"/>
                      <a:gd name="connsiteX44" fmla="*/ 0 w 8318241"/>
                      <a:gd name="connsiteY44" fmla="*/ 461649 h 461649"/>
                      <a:gd name="connsiteX45" fmla="*/ 0 w 8318241"/>
                      <a:gd name="connsiteY45" fmla="*/ 230824 h 461649"/>
                      <a:gd name="connsiteX46" fmla="*/ 0 w 8318241"/>
                      <a:gd name="connsiteY46" fmla="*/ 0 h 461649"/>
                      <a:gd name="connsiteX0" fmla="*/ 0 w 8318241"/>
                      <a:gd name="connsiteY0" fmla="*/ 0 h 461649"/>
                      <a:gd name="connsiteX1" fmla="*/ 354619 w 8318241"/>
                      <a:gd name="connsiteY1" fmla="*/ 0 h 461649"/>
                      <a:gd name="connsiteX2" fmla="*/ 792422 w 8318241"/>
                      <a:gd name="connsiteY2" fmla="*/ 0 h 461649"/>
                      <a:gd name="connsiteX3" fmla="*/ 1147041 w 8318241"/>
                      <a:gd name="connsiteY3" fmla="*/ 0 h 461649"/>
                      <a:gd name="connsiteX4" fmla="*/ 1751208 w 8318241"/>
                      <a:gd name="connsiteY4" fmla="*/ 0 h 461649"/>
                      <a:gd name="connsiteX5" fmla="*/ 2355375 w 8318241"/>
                      <a:gd name="connsiteY5" fmla="*/ 0 h 461649"/>
                      <a:gd name="connsiteX6" fmla="*/ 2793177 w 8318241"/>
                      <a:gd name="connsiteY6" fmla="*/ 0 h 461649"/>
                      <a:gd name="connsiteX7" fmla="*/ 3314162 w 8318241"/>
                      <a:gd name="connsiteY7" fmla="*/ 0 h 461649"/>
                      <a:gd name="connsiteX8" fmla="*/ 3835146 w 8318241"/>
                      <a:gd name="connsiteY8" fmla="*/ 0 h 461649"/>
                      <a:gd name="connsiteX9" fmla="*/ 4106584 w 8318241"/>
                      <a:gd name="connsiteY9" fmla="*/ 0 h 461649"/>
                      <a:gd name="connsiteX10" fmla="*/ 4710751 w 8318241"/>
                      <a:gd name="connsiteY10" fmla="*/ 0 h 461649"/>
                      <a:gd name="connsiteX11" fmla="*/ 4899006 w 8318241"/>
                      <a:gd name="connsiteY11" fmla="*/ 0 h 461649"/>
                      <a:gd name="connsiteX12" fmla="*/ 5170443 w 8318241"/>
                      <a:gd name="connsiteY12" fmla="*/ 0 h 461649"/>
                      <a:gd name="connsiteX13" fmla="*/ 5608245 w 8318241"/>
                      <a:gd name="connsiteY13" fmla="*/ 0 h 461649"/>
                      <a:gd name="connsiteX14" fmla="*/ 6129230 w 8318241"/>
                      <a:gd name="connsiteY14" fmla="*/ 0 h 461649"/>
                      <a:gd name="connsiteX15" fmla="*/ 6650214 w 8318241"/>
                      <a:gd name="connsiteY15" fmla="*/ 0 h 461649"/>
                      <a:gd name="connsiteX16" fmla="*/ 7171199 w 8318241"/>
                      <a:gd name="connsiteY16" fmla="*/ 0 h 461649"/>
                      <a:gd name="connsiteX17" fmla="*/ 7442637 w 8318241"/>
                      <a:gd name="connsiteY17" fmla="*/ 0 h 461649"/>
                      <a:gd name="connsiteX18" fmla="*/ 8318241 w 8318241"/>
                      <a:gd name="connsiteY18" fmla="*/ 0 h 461649"/>
                      <a:gd name="connsiteX19" fmla="*/ 8318241 w 8318241"/>
                      <a:gd name="connsiteY19" fmla="*/ 240057 h 461649"/>
                      <a:gd name="connsiteX20" fmla="*/ 8318241 w 8318241"/>
                      <a:gd name="connsiteY20" fmla="*/ 461649 h 461649"/>
                      <a:gd name="connsiteX21" fmla="*/ 7797256 w 8318241"/>
                      <a:gd name="connsiteY21" fmla="*/ 461649 h 461649"/>
                      <a:gd name="connsiteX22" fmla="*/ 7359454 w 8318241"/>
                      <a:gd name="connsiteY22" fmla="*/ 461649 h 461649"/>
                      <a:gd name="connsiteX23" fmla="*/ 6755287 w 8318241"/>
                      <a:gd name="connsiteY23" fmla="*/ 461649 h 461649"/>
                      <a:gd name="connsiteX24" fmla="*/ 6151120 w 8318241"/>
                      <a:gd name="connsiteY24" fmla="*/ 461649 h 461649"/>
                      <a:gd name="connsiteX25" fmla="*/ 5713318 w 8318241"/>
                      <a:gd name="connsiteY25" fmla="*/ 461649 h 461649"/>
                      <a:gd name="connsiteX26" fmla="*/ 5192333 w 8318241"/>
                      <a:gd name="connsiteY26" fmla="*/ 461649 h 461649"/>
                      <a:gd name="connsiteX27" fmla="*/ 5004078 w 8318241"/>
                      <a:gd name="connsiteY27" fmla="*/ 461649 h 461649"/>
                      <a:gd name="connsiteX28" fmla="*/ 4399911 w 8318241"/>
                      <a:gd name="connsiteY28" fmla="*/ 461649 h 461649"/>
                      <a:gd name="connsiteX29" fmla="*/ 3795744 w 8318241"/>
                      <a:gd name="connsiteY29" fmla="*/ 461649 h 461649"/>
                      <a:gd name="connsiteX30" fmla="*/ 3274760 w 8318241"/>
                      <a:gd name="connsiteY30" fmla="*/ 461649 h 461649"/>
                      <a:gd name="connsiteX31" fmla="*/ 2836958 w 8318241"/>
                      <a:gd name="connsiteY31" fmla="*/ 461649 h 461649"/>
                      <a:gd name="connsiteX32" fmla="*/ 2648703 w 8318241"/>
                      <a:gd name="connsiteY32" fmla="*/ 461649 h 461649"/>
                      <a:gd name="connsiteX33" fmla="*/ 2460448 w 8318241"/>
                      <a:gd name="connsiteY33" fmla="*/ 461649 h 461649"/>
                      <a:gd name="connsiteX34" fmla="*/ 1856281 w 8318241"/>
                      <a:gd name="connsiteY34" fmla="*/ 461649 h 461649"/>
                      <a:gd name="connsiteX35" fmla="*/ 1418478 w 8318241"/>
                      <a:gd name="connsiteY35" fmla="*/ 461649 h 461649"/>
                      <a:gd name="connsiteX36" fmla="*/ 1063859 w 8318241"/>
                      <a:gd name="connsiteY36" fmla="*/ 461649 h 461649"/>
                      <a:gd name="connsiteX37" fmla="*/ 459692 w 8318241"/>
                      <a:gd name="connsiteY37" fmla="*/ 461649 h 461649"/>
                      <a:gd name="connsiteX38" fmla="*/ 0 w 8318241"/>
                      <a:gd name="connsiteY38" fmla="*/ 461649 h 461649"/>
                      <a:gd name="connsiteX39" fmla="*/ 0 w 8318241"/>
                      <a:gd name="connsiteY39" fmla="*/ 230824 h 461649"/>
                      <a:gd name="connsiteX40" fmla="*/ 0 w 8318241"/>
                      <a:gd name="connsiteY40" fmla="*/ 0 h 46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318241" h="461649" fill="none" extrusionOk="0">
                        <a:moveTo>
                          <a:pt x="0" y="0"/>
                        </a:moveTo>
                        <a:cubicBezTo>
                          <a:pt x="53421" y="-1843"/>
                          <a:pt x="119114" y="6534"/>
                          <a:pt x="188255" y="0"/>
                        </a:cubicBezTo>
                        <a:cubicBezTo>
                          <a:pt x="226395" y="22013"/>
                          <a:pt x="399781" y="7866"/>
                          <a:pt x="626057" y="0"/>
                        </a:cubicBezTo>
                        <a:cubicBezTo>
                          <a:pt x="828006" y="-2171"/>
                          <a:pt x="781064" y="15481"/>
                          <a:pt x="814311" y="0"/>
                        </a:cubicBezTo>
                        <a:cubicBezTo>
                          <a:pt x="855411" y="-20087"/>
                          <a:pt x="959186" y="-3328"/>
                          <a:pt x="1002567" y="0"/>
                        </a:cubicBezTo>
                        <a:cubicBezTo>
                          <a:pt x="1038103" y="-20276"/>
                          <a:pt x="1186992" y="18883"/>
                          <a:pt x="1274004" y="0"/>
                        </a:cubicBezTo>
                        <a:cubicBezTo>
                          <a:pt x="1381182" y="26493"/>
                          <a:pt x="1765619" y="55028"/>
                          <a:pt x="1878171" y="0"/>
                        </a:cubicBezTo>
                        <a:cubicBezTo>
                          <a:pt x="2037097" y="-49511"/>
                          <a:pt x="2134911" y="396"/>
                          <a:pt x="2315973" y="0"/>
                        </a:cubicBezTo>
                        <a:cubicBezTo>
                          <a:pt x="2521058" y="-16738"/>
                          <a:pt x="2412343" y="-3400"/>
                          <a:pt x="2504228" y="0"/>
                        </a:cubicBezTo>
                        <a:cubicBezTo>
                          <a:pt x="2583431" y="-5140"/>
                          <a:pt x="2682195" y="40805"/>
                          <a:pt x="2858847" y="0"/>
                        </a:cubicBezTo>
                        <a:cubicBezTo>
                          <a:pt x="3011679" y="-33863"/>
                          <a:pt x="2980114" y="-756"/>
                          <a:pt x="3047103" y="0"/>
                        </a:cubicBezTo>
                        <a:cubicBezTo>
                          <a:pt x="3087440" y="-7574"/>
                          <a:pt x="3492694" y="-15074"/>
                          <a:pt x="3651270" y="0"/>
                        </a:cubicBezTo>
                        <a:cubicBezTo>
                          <a:pt x="3783573" y="-45559"/>
                          <a:pt x="3990181" y="32734"/>
                          <a:pt x="4172254" y="0"/>
                        </a:cubicBezTo>
                        <a:cubicBezTo>
                          <a:pt x="4317198" y="-13116"/>
                          <a:pt x="4277762" y="36999"/>
                          <a:pt x="4360509" y="0"/>
                        </a:cubicBezTo>
                        <a:cubicBezTo>
                          <a:pt x="4463462" y="12166"/>
                          <a:pt x="4786912" y="30301"/>
                          <a:pt x="4964676" y="0"/>
                        </a:cubicBezTo>
                        <a:cubicBezTo>
                          <a:pt x="5133679" y="-56760"/>
                          <a:pt x="5146438" y="16333"/>
                          <a:pt x="5236113" y="0"/>
                        </a:cubicBezTo>
                        <a:cubicBezTo>
                          <a:pt x="5305228" y="7433"/>
                          <a:pt x="5540281" y="34003"/>
                          <a:pt x="5673915" y="0"/>
                        </a:cubicBezTo>
                        <a:cubicBezTo>
                          <a:pt x="5835935" y="-37796"/>
                          <a:pt x="5902117" y="44619"/>
                          <a:pt x="6028536" y="0"/>
                        </a:cubicBezTo>
                        <a:cubicBezTo>
                          <a:pt x="6157764" y="-35539"/>
                          <a:pt x="6231297" y="-5727"/>
                          <a:pt x="6299973" y="0"/>
                        </a:cubicBezTo>
                        <a:cubicBezTo>
                          <a:pt x="6378997" y="4533"/>
                          <a:pt x="6533059" y="33052"/>
                          <a:pt x="6654592" y="0"/>
                        </a:cubicBezTo>
                        <a:cubicBezTo>
                          <a:pt x="6766228" y="-52638"/>
                          <a:pt x="6820958" y="1853"/>
                          <a:pt x="6926030" y="0"/>
                        </a:cubicBezTo>
                        <a:cubicBezTo>
                          <a:pt x="7083436" y="3076"/>
                          <a:pt x="7299213" y="22433"/>
                          <a:pt x="7530197" y="0"/>
                        </a:cubicBezTo>
                        <a:cubicBezTo>
                          <a:pt x="7794669" y="-1029"/>
                          <a:pt x="7736171" y="14630"/>
                          <a:pt x="7801634" y="0"/>
                        </a:cubicBezTo>
                        <a:cubicBezTo>
                          <a:pt x="7836648" y="-25343"/>
                          <a:pt x="8076129" y="-36345"/>
                          <a:pt x="8318241" y="0"/>
                        </a:cubicBezTo>
                        <a:cubicBezTo>
                          <a:pt x="8322459" y="76773"/>
                          <a:pt x="8294549" y="179026"/>
                          <a:pt x="8318241" y="240057"/>
                        </a:cubicBezTo>
                        <a:cubicBezTo>
                          <a:pt x="8340519" y="318077"/>
                          <a:pt x="8302623" y="389199"/>
                          <a:pt x="8318241" y="461649"/>
                        </a:cubicBezTo>
                        <a:cubicBezTo>
                          <a:pt x="8132890" y="481698"/>
                          <a:pt x="7917042" y="439616"/>
                          <a:pt x="7797256" y="461649"/>
                        </a:cubicBezTo>
                        <a:cubicBezTo>
                          <a:pt x="7671046" y="499354"/>
                          <a:pt x="7379853" y="418299"/>
                          <a:pt x="7193089" y="461649"/>
                        </a:cubicBezTo>
                        <a:cubicBezTo>
                          <a:pt x="7023221" y="538321"/>
                          <a:pt x="6846808" y="409991"/>
                          <a:pt x="6755287" y="461649"/>
                        </a:cubicBezTo>
                        <a:cubicBezTo>
                          <a:pt x="6689197" y="515425"/>
                          <a:pt x="6444248" y="411083"/>
                          <a:pt x="6317485" y="461649"/>
                        </a:cubicBezTo>
                        <a:cubicBezTo>
                          <a:pt x="6210061" y="525722"/>
                          <a:pt x="6032836" y="426184"/>
                          <a:pt x="5962865" y="461649"/>
                        </a:cubicBezTo>
                        <a:cubicBezTo>
                          <a:pt x="5872476" y="445912"/>
                          <a:pt x="5706178" y="449625"/>
                          <a:pt x="5608245" y="461649"/>
                        </a:cubicBezTo>
                        <a:cubicBezTo>
                          <a:pt x="5465801" y="429456"/>
                          <a:pt x="5174885" y="431668"/>
                          <a:pt x="5004078" y="461649"/>
                        </a:cubicBezTo>
                        <a:cubicBezTo>
                          <a:pt x="4809916" y="465033"/>
                          <a:pt x="4767876" y="420196"/>
                          <a:pt x="4566276" y="461649"/>
                        </a:cubicBezTo>
                        <a:cubicBezTo>
                          <a:pt x="4375044" y="518243"/>
                          <a:pt x="4434091" y="462372"/>
                          <a:pt x="4378021" y="461649"/>
                        </a:cubicBezTo>
                        <a:cubicBezTo>
                          <a:pt x="4301747" y="460041"/>
                          <a:pt x="4179622" y="457488"/>
                          <a:pt x="4023402" y="461649"/>
                        </a:cubicBezTo>
                        <a:cubicBezTo>
                          <a:pt x="3856311" y="470560"/>
                          <a:pt x="3601432" y="437713"/>
                          <a:pt x="3419235" y="461649"/>
                        </a:cubicBezTo>
                        <a:cubicBezTo>
                          <a:pt x="3239048" y="494109"/>
                          <a:pt x="3277157" y="469902"/>
                          <a:pt x="3230979" y="461649"/>
                        </a:cubicBezTo>
                        <a:cubicBezTo>
                          <a:pt x="3148123" y="460943"/>
                          <a:pt x="2986639" y="444173"/>
                          <a:pt x="2876360" y="461649"/>
                        </a:cubicBezTo>
                        <a:cubicBezTo>
                          <a:pt x="2755169" y="493993"/>
                          <a:pt x="2593516" y="439243"/>
                          <a:pt x="2438558" y="461649"/>
                        </a:cubicBezTo>
                        <a:cubicBezTo>
                          <a:pt x="2299632" y="459787"/>
                          <a:pt x="2251573" y="429918"/>
                          <a:pt x="2167120" y="461649"/>
                        </a:cubicBezTo>
                        <a:cubicBezTo>
                          <a:pt x="2086566" y="506885"/>
                          <a:pt x="1891518" y="392735"/>
                          <a:pt x="1729318" y="461649"/>
                        </a:cubicBezTo>
                        <a:cubicBezTo>
                          <a:pt x="1558935" y="521804"/>
                          <a:pt x="1400198" y="425639"/>
                          <a:pt x="1208334" y="461649"/>
                        </a:cubicBezTo>
                        <a:cubicBezTo>
                          <a:pt x="1008084" y="485426"/>
                          <a:pt x="820248" y="395350"/>
                          <a:pt x="687349" y="461649"/>
                        </a:cubicBezTo>
                        <a:cubicBezTo>
                          <a:pt x="523897" y="537517"/>
                          <a:pt x="294409" y="340680"/>
                          <a:pt x="0" y="461649"/>
                        </a:cubicBezTo>
                        <a:cubicBezTo>
                          <a:pt x="7587" y="411030"/>
                          <a:pt x="27550" y="301643"/>
                          <a:pt x="0" y="230824"/>
                        </a:cubicBezTo>
                        <a:cubicBezTo>
                          <a:pt x="-28860" y="154953"/>
                          <a:pt x="-425" y="91342"/>
                          <a:pt x="0" y="0"/>
                        </a:cubicBezTo>
                        <a:close/>
                      </a:path>
                      <a:path w="8318241" h="461649" stroke="0" extrusionOk="0">
                        <a:moveTo>
                          <a:pt x="0" y="0"/>
                        </a:moveTo>
                        <a:cubicBezTo>
                          <a:pt x="99027" y="-9839"/>
                          <a:pt x="165012" y="22922"/>
                          <a:pt x="354619" y="0"/>
                        </a:cubicBezTo>
                        <a:cubicBezTo>
                          <a:pt x="545828" y="-17754"/>
                          <a:pt x="694526" y="50608"/>
                          <a:pt x="792422" y="0"/>
                        </a:cubicBezTo>
                        <a:cubicBezTo>
                          <a:pt x="886224" y="-1625"/>
                          <a:pt x="1010185" y="26697"/>
                          <a:pt x="1147041" y="0"/>
                        </a:cubicBezTo>
                        <a:cubicBezTo>
                          <a:pt x="1285012" y="-19924"/>
                          <a:pt x="1598826" y="73082"/>
                          <a:pt x="1751208" y="0"/>
                        </a:cubicBezTo>
                        <a:cubicBezTo>
                          <a:pt x="1907770" y="-58551"/>
                          <a:pt x="2128962" y="15210"/>
                          <a:pt x="2355375" y="0"/>
                        </a:cubicBezTo>
                        <a:cubicBezTo>
                          <a:pt x="2632030" y="-53023"/>
                          <a:pt x="2585343" y="34498"/>
                          <a:pt x="2793177" y="0"/>
                        </a:cubicBezTo>
                        <a:cubicBezTo>
                          <a:pt x="3024553" y="-66911"/>
                          <a:pt x="3064608" y="28630"/>
                          <a:pt x="3314162" y="0"/>
                        </a:cubicBezTo>
                        <a:cubicBezTo>
                          <a:pt x="3547178" y="-26616"/>
                          <a:pt x="3715624" y="7961"/>
                          <a:pt x="3835146" y="0"/>
                        </a:cubicBezTo>
                        <a:cubicBezTo>
                          <a:pt x="3942540" y="-23023"/>
                          <a:pt x="3994098" y="24186"/>
                          <a:pt x="4106584" y="0"/>
                        </a:cubicBezTo>
                        <a:cubicBezTo>
                          <a:pt x="4202695" y="27781"/>
                          <a:pt x="4518759" y="13950"/>
                          <a:pt x="4710751" y="0"/>
                        </a:cubicBezTo>
                        <a:cubicBezTo>
                          <a:pt x="4906043" y="-11764"/>
                          <a:pt x="4852132" y="2567"/>
                          <a:pt x="4899006" y="0"/>
                        </a:cubicBezTo>
                        <a:cubicBezTo>
                          <a:pt x="4956549" y="14625"/>
                          <a:pt x="5111722" y="13638"/>
                          <a:pt x="5170443" y="0"/>
                        </a:cubicBezTo>
                        <a:cubicBezTo>
                          <a:pt x="5180845" y="-39881"/>
                          <a:pt x="5444835" y="81363"/>
                          <a:pt x="5608245" y="0"/>
                        </a:cubicBezTo>
                        <a:cubicBezTo>
                          <a:pt x="5809914" y="-25077"/>
                          <a:pt x="5942982" y="71325"/>
                          <a:pt x="6129230" y="0"/>
                        </a:cubicBezTo>
                        <a:cubicBezTo>
                          <a:pt x="6310433" y="-15475"/>
                          <a:pt x="6424300" y="52931"/>
                          <a:pt x="6650214" y="0"/>
                        </a:cubicBezTo>
                        <a:cubicBezTo>
                          <a:pt x="6900008" y="-34552"/>
                          <a:pt x="6994887" y="15578"/>
                          <a:pt x="7171199" y="0"/>
                        </a:cubicBezTo>
                        <a:cubicBezTo>
                          <a:pt x="7371236" y="-18511"/>
                          <a:pt x="7352649" y="7641"/>
                          <a:pt x="7442637" y="0"/>
                        </a:cubicBezTo>
                        <a:cubicBezTo>
                          <a:pt x="7518470" y="4657"/>
                          <a:pt x="7990326" y="19386"/>
                          <a:pt x="8318241" y="0"/>
                        </a:cubicBezTo>
                        <a:cubicBezTo>
                          <a:pt x="8340397" y="46743"/>
                          <a:pt x="8285458" y="145054"/>
                          <a:pt x="8318241" y="240057"/>
                        </a:cubicBezTo>
                        <a:cubicBezTo>
                          <a:pt x="8359605" y="346236"/>
                          <a:pt x="8299758" y="391562"/>
                          <a:pt x="8318241" y="461649"/>
                        </a:cubicBezTo>
                        <a:cubicBezTo>
                          <a:pt x="8061239" y="513495"/>
                          <a:pt x="7938211" y="395242"/>
                          <a:pt x="7797256" y="461649"/>
                        </a:cubicBezTo>
                        <a:cubicBezTo>
                          <a:pt x="7641013" y="508158"/>
                          <a:pt x="7487171" y="454511"/>
                          <a:pt x="7359454" y="461649"/>
                        </a:cubicBezTo>
                        <a:cubicBezTo>
                          <a:pt x="7290057" y="480851"/>
                          <a:pt x="6986676" y="442784"/>
                          <a:pt x="6755287" y="461649"/>
                        </a:cubicBezTo>
                        <a:cubicBezTo>
                          <a:pt x="6451547" y="500415"/>
                          <a:pt x="6364146" y="415494"/>
                          <a:pt x="6151120" y="461649"/>
                        </a:cubicBezTo>
                        <a:cubicBezTo>
                          <a:pt x="5925924" y="499970"/>
                          <a:pt x="5896293" y="435208"/>
                          <a:pt x="5713318" y="461649"/>
                        </a:cubicBezTo>
                        <a:cubicBezTo>
                          <a:pt x="5538834" y="496311"/>
                          <a:pt x="5338277" y="413578"/>
                          <a:pt x="5192333" y="461649"/>
                        </a:cubicBezTo>
                        <a:cubicBezTo>
                          <a:pt x="5037726" y="493298"/>
                          <a:pt x="5076373" y="440374"/>
                          <a:pt x="5004078" y="461649"/>
                        </a:cubicBezTo>
                        <a:cubicBezTo>
                          <a:pt x="4904847" y="499092"/>
                          <a:pt x="4669478" y="423562"/>
                          <a:pt x="4399911" y="461649"/>
                        </a:cubicBezTo>
                        <a:cubicBezTo>
                          <a:pt x="4119447" y="456052"/>
                          <a:pt x="4093595" y="428623"/>
                          <a:pt x="3795744" y="461649"/>
                        </a:cubicBezTo>
                        <a:cubicBezTo>
                          <a:pt x="3488734" y="520042"/>
                          <a:pt x="3403737" y="424539"/>
                          <a:pt x="3274760" y="461649"/>
                        </a:cubicBezTo>
                        <a:cubicBezTo>
                          <a:pt x="3165857" y="505431"/>
                          <a:pt x="3002898" y="419118"/>
                          <a:pt x="2836958" y="461649"/>
                        </a:cubicBezTo>
                        <a:cubicBezTo>
                          <a:pt x="2648421" y="510267"/>
                          <a:pt x="2680224" y="465515"/>
                          <a:pt x="2648703" y="461649"/>
                        </a:cubicBezTo>
                        <a:cubicBezTo>
                          <a:pt x="2599402" y="457620"/>
                          <a:pt x="2525694" y="431572"/>
                          <a:pt x="2460448" y="461649"/>
                        </a:cubicBezTo>
                        <a:cubicBezTo>
                          <a:pt x="2389862" y="440846"/>
                          <a:pt x="2037794" y="402790"/>
                          <a:pt x="1856281" y="461649"/>
                        </a:cubicBezTo>
                        <a:cubicBezTo>
                          <a:pt x="1676879" y="509069"/>
                          <a:pt x="1511936" y="411920"/>
                          <a:pt x="1418478" y="461649"/>
                        </a:cubicBezTo>
                        <a:cubicBezTo>
                          <a:pt x="1343085" y="510956"/>
                          <a:pt x="1224912" y="404667"/>
                          <a:pt x="1063859" y="461649"/>
                        </a:cubicBezTo>
                        <a:cubicBezTo>
                          <a:pt x="910294" y="498474"/>
                          <a:pt x="727593" y="497522"/>
                          <a:pt x="459692" y="461649"/>
                        </a:cubicBezTo>
                        <a:cubicBezTo>
                          <a:pt x="217767" y="476051"/>
                          <a:pt x="221386" y="462521"/>
                          <a:pt x="0" y="461649"/>
                        </a:cubicBezTo>
                        <a:cubicBezTo>
                          <a:pt x="-29576" y="429471"/>
                          <a:pt x="7381" y="342386"/>
                          <a:pt x="0" y="230824"/>
                        </a:cubicBezTo>
                        <a:cubicBezTo>
                          <a:pt x="1503" y="129462"/>
                          <a:pt x="-6817" y="57965"/>
                          <a:pt x="0" y="0"/>
                        </a:cubicBezTo>
                        <a:close/>
                      </a:path>
                      <a:path w="8318241" h="461649" fill="none" stroke="0" extrusionOk="0">
                        <a:moveTo>
                          <a:pt x="0" y="0"/>
                        </a:moveTo>
                        <a:cubicBezTo>
                          <a:pt x="36148" y="-19418"/>
                          <a:pt x="120709" y="11784"/>
                          <a:pt x="188255" y="0"/>
                        </a:cubicBezTo>
                        <a:cubicBezTo>
                          <a:pt x="252350" y="-22218"/>
                          <a:pt x="395288" y="16826"/>
                          <a:pt x="626057" y="0"/>
                        </a:cubicBezTo>
                        <a:cubicBezTo>
                          <a:pt x="816974" y="-11555"/>
                          <a:pt x="767752" y="15438"/>
                          <a:pt x="814311" y="0"/>
                        </a:cubicBezTo>
                        <a:cubicBezTo>
                          <a:pt x="848725" y="-12366"/>
                          <a:pt x="957362" y="9119"/>
                          <a:pt x="1002567" y="0"/>
                        </a:cubicBezTo>
                        <a:cubicBezTo>
                          <a:pt x="1017769" y="-9949"/>
                          <a:pt x="1194191" y="9401"/>
                          <a:pt x="1274004" y="0"/>
                        </a:cubicBezTo>
                        <a:cubicBezTo>
                          <a:pt x="1367426" y="-15805"/>
                          <a:pt x="1698173" y="47054"/>
                          <a:pt x="1878171" y="0"/>
                        </a:cubicBezTo>
                        <a:cubicBezTo>
                          <a:pt x="2052726" y="-84130"/>
                          <a:pt x="2133041" y="-26731"/>
                          <a:pt x="2315973" y="0"/>
                        </a:cubicBezTo>
                        <a:cubicBezTo>
                          <a:pt x="2519229" y="-7901"/>
                          <a:pt x="2412509" y="32441"/>
                          <a:pt x="2504228" y="0"/>
                        </a:cubicBezTo>
                        <a:cubicBezTo>
                          <a:pt x="2623686" y="-16495"/>
                          <a:pt x="2747560" y="59552"/>
                          <a:pt x="2858847" y="0"/>
                        </a:cubicBezTo>
                        <a:cubicBezTo>
                          <a:pt x="2997962" y="-39138"/>
                          <a:pt x="2987725" y="8158"/>
                          <a:pt x="3047103" y="0"/>
                        </a:cubicBezTo>
                        <a:cubicBezTo>
                          <a:pt x="3113838" y="-10743"/>
                          <a:pt x="3530343" y="-3397"/>
                          <a:pt x="3651270" y="0"/>
                        </a:cubicBezTo>
                        <a:cubicBezTo>
                          <a:pt x="3798813" y="17224"/>
                          <a:pt x="3998111" y="12576"/>
                          <a:pt x="4172254" y="0"/>
                        </a:cubicBezTo>
                        <a:cubicBezTo>
                          <a:pt x="4345518" y="-13362"/>
                          <a:pt x="4270679" y="20590"/>
                          <a:pt x="4360509" y="0"/>
                        </a:cubicBezTo>
                        <a:cubicBezTo>
                          <a:pt x="4475002" y="-29256"/>
                          <a:pt x="4798509" y="32275"/>
                          <a:pt x="4964676" y="0"/>
                        </a:cubicBezTo>
                        <a:cubicBezTo>
                          <a:pt x="5149434" y="-48496"/>
                          <a:pt x="5150002" y="13912"/>
                          <a:pt x="5236113" y="0"/>
                        </a:cubicBezTo>
                        <a:cubicBezTo>
                          <a:pt x="5328845" y="5023"/>
                          <a:pt x="5460382" y="16658"/>
                          <a:pt x="5673915" y="0"/>
                        </a:cubicBezTo>
                        <a:cubicBezTo>
                          <a:pt x="5849726" y="-65488"/>
                          <a:pt x="5930215" y="45038"/>
                          <a:pt x="6028536" y="0"/>
                        </a:cubicBezTo>
                        <a:cubicBezTo>
                          <a:pt x="6149955" y="-58052"/>
                          <a:pt x="6234520" y="-13634"/>
                          <a:pt x="6299973" y="0"/>
                        </a:cubicBezTo>
                        <a:cubicBezTo>
                          <a:pt x="6357900" y="-1038"/>
                          <a:pt x="6531356" y="13231"/>
                          <a:pt x="6654592" y="0"/>
                        </a:cubicBezTo>
                        <a:cubicBezTo>
                          <a:pt x="6777962" y="-31360"/>
                          <a:pt x="6812457" y="6264"/>
                          <a:pt x="6926030" y="0"/>
                        </a:cubicBezTo>
                        <a:cubicBezTo>
                          <a:pt x="7079718" y="8408"/>
                          <a:pt x="7326808" y="27327"/>
                          <a:pt x="7530197" y="0"/>
                        </a:cubicBezTo>
                        <a:cubicBezTo>
                          <a:pt x="7794683" y="6946"/>
                          <a:pt x="7744296" y="2541"/>
                          <a:pt x="7801634" y="0"/>
                        </a:cubicBezTo>
                        <a:cubicBezTo>
                          <a:pt x="7911733" y="-15140"/>
                          <a:pt x="8110795" y="-37569"/>
                          <a:pt x="8318241" y="0"/>
                        </a:cubicBezTo>
                        <a:cubicBezTo>
                          <a:pt x="8331652" y="66605"/>
                          <a:pt x="8280926" y="181165"/>
                          <a:pt x="8318241" y="240057"/>
                        </a:cubicBezTo>
                        <a:cubicBezTo>
                          <a:pt x="8349514" y="305892"/>
                          <a:pt x="8325856" y="387708"/>
                          <a:pt x="8318241" y="461649"/>
                        </a:cubicBezTo>
                        <a:cubicBezTo>
                          <a:pt x="8131915" y="508324"/>
                          <a:pt x="7956530" y="426143"/>
                          <a:pt x="7797256" y="461649"/>
                        </a:cubicBezTo>
                        <a:cubicBezTo>
                          <a:pt x="7673244" y="488017"/>
                          <a:pt x="7334215" y="426623"/>
                          <a:pt x="7193089" y="461649"/>
                        </a:cubicBezTo>
                        <a:cubicBezTo>
                          <a:pt x="7011575" y="495665"/>
                          <a:pt x="6864232" y="411514"/>
                          <a:pt x="6755287" y="461649"/>
                        </a:cubicBezTo>
                        <a:cubicBezTo>
                          <a:pt x="6663117" y="522399"/>
                          <a:pt x="6440332" y="438770"/>
                          <a:pt x="6317485" y="461649"/>
                        </a:cubicBezTo>
                        <a:cubicBezTo>
                          <a:pt x="6196454" y="494866"/>
                          <a:pt x="6031181" y="462492"/>
                          <a:pt x="5962865" y="461649"/>
                        </a:cubicBezTo>
                        <a:cubicBezTo>
                          <a:pt x="5884131" y="482246"/>
                          <a:pt x="5735103" y="428774"/>
                          <a:pt x="5608245" y="461649"/>
                        </a:cubicBezTo>
                        <a:cubicBezTo>
                          <a:pt x="5490391" y="480235"/>
                          <a:pt x="5229573" y="438837"/>
                          <a:pt x="5004078" y="461649"/>
                        </a:cubicBezTo>
                        <a:cubicBezTo>
                          <a:pt x="4806651" y="472947"/>
                          <a:pt x="4764056" y="422532"/>
                          <a:pt x="4566276" y="461649"/>
                        </a:cubicBezTo>
                        <a:cubicBezTo>
                          <a:pt x="4372594" y="506178"/>
                          <a:pt x="4446059" y="465830"/>
                          <a:pt x="4378021" y="461649"/>
                        </a:cubicBezTo>
                        <a:cubicBezTo>
                          <a:pt x="4343538" y="452702"/>
                          <a:pt x="4188223" y="418165"/>
                          <a:pt x="4023402" y="461649"/>
                        </a:cubicBezTo>
                        <a:cubicBezTo>
                          <a:pt x="3870689" y="463105"/>
                          <a:pt x="3602325" y="411476"/>
                          <a:pt x="3419235" y="461649"/>
                        </a:cubicBezTo>
                        <a:cubicBezTo>
                          <a:pt x="3240494" y="489165"/>
                          <a:pt x="3281664" y="446127"/>
                          <a:pt x="3230979" y="461649"/>
                        </a:cubicBezTo>
                        <a:cubicBezTo>
                          <a:pt x="3163206" y="453319"/>
                          <a:pt x="3012781" y="471161"/>
                          <a:pt x="2876360" y="461649"/>
                        </a:cubicBezTo>
                        <a:cubicBezTo>
                          <a:pt x="2778008" y="469917"/>
                          <a:pt x="2575359" y="453754"/>
                          <a:pt x="2438558" y="461649"/>
                        </a:cubicBezTo>
                        <a:cubicBezTo>
                          <a:pt x="2301368" y="477682"/>
                          <a:pt x="2260034" y="445663"/>
                          <a:pt x="2167120" y="461649"/>
                        </a:cubicBezTo>
                        <a:cubicBezTo>
                          <a:pt x="2090706" y="505433"/>
                          <a:pt x="1871734" y="417095"/>
                          <a:pt x="1729318" y="461649"/>
                        </a:cubicBezTo>
                        <a:cubicBezTo>
                          <a:pt x="1530586" y="510382"/>
                          <a:pt x="1397807" y="437838"/>
                          <a:pt x="1208334" y="461649"/>
                        </a:cubicBezTo>
                        <a:cubicBezTo>
                          <a:pt x="983523" y="500334"/>
                          <a:pt x="796963" y="427407"/>
                          <a:pt x="687349" y="461649"/>
                        </a:cubicBezTo>
                        <a:cubicBezTo>
                          <a:pt x="557576" y="531638"/>
                          <a:pt x="296291" y="364125"/>
                          <a:pt x="0" y="461649"/>
                        </a:cubicBezTo>
                        <a:cubicBezTo>
                          <a:pt x="-2539" y="410830"/>
                          <a:pt x="45603" y="322837"/>
                          <a:pt x="0" y="230824"/>
                        </a:cubicBezTo>
                        <a:cubicBezTo>
                          <a:pt x="-31061" y="136903"/>
                          <a:pt x="15529" y="7127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91424" tIns="45712" rIns="91424" bIns="45712">
            <a:spAutoFit/>
          </a:bodyPr>
          <a:lstStyle>
            <a:defPPr>
              <a:defRPr lang="zh-CN"/>
            </a:defPPr>
            <a:lvl1pPr algn="ctr">
              <a:spcBef>
                <a:spcPct val="50000"/>
              </a:spcBef>
              <a:defRPr sz="3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sz="2400" dirty="0"/>
              <a:t>2</a:t>
            </a:r>
            <a:r>
              <a:rPr sz="2400" dirty="0"/>
              <a:t>.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tộc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ở </a:t>
            </a:r>
            <a:r>
              <a:rPr lang="en-US" sz="2400" dirty="0" err="1"/>
              <a:t>Tây</a:t>
            </a:r>
            <a:r>
              <a:rPr lang="en-US" sz="2400" dirty="0"/>
              <a:t> </a:t>
            </a:r>
            <a:r>
              <a:rPr lang="en-US" sz="2400" dirty="0" err="1"/>
              <a:t>Nguyên</a:t>
            </a:r>
            <a:r>
              <a:rPr lang="en-US" sz="2400" dirty="0"/>
              <a:t>.</a:t>
            </a:r>
          </a:p>
        </p:txBody>
      </p:sp>
      <p:grpSp>
        <p:nvGrpSpPr>
          <p:cNvPr id="40" name="Group 30">
            <a:extLst>
              <a:ext uri="{FF2B5EF4-FFF2-40B4-BE49-F238E27FC236}">
                <a16:creationId xmlns:a16="http://schemas.microsoft.com/office/drawing/2014/main" id="{933FF82A-C233-4391-8C7E-62D6675816DC}"/>
              </a:ext>
            </a:extLst>
          </p:cNvPr>
          <p:cNvGrpSpPr/>
          <p:nvPr/>
        </p:nvGrpSpPr>
        <p:grpSpPr>
          <a:xfrm>
            <a:off x="1879599" y="3729603"/>
            <a:ext cx="5486400" cy="742950"/>
            <a:chOff x="768" y="1968"/>
            <a:chExt cx="4608" cy="62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41" name="Rectangle 8">
              <a:extLst>
                <a:ext uri="{FF2B5EF4-FFF2-40B4-BE49-F238E27FC236}">
                  <a16:creationId xmlns:a16="http://schemas.microsoft.com/office/drawing/2014/main" id="{8CAC13F8-3259-4DA8-A0F6-0A044B7A48F2}"/>
                </a:ext>
              </a:extLst>
            </p:cNvPr>
            <p:cNvSpPr/>
            <p:nvPr/>
          </p:nvSpPr>
          <p:spPr>
            <a:xfrm>
              <a:off x="768" y="1968"/>
              <a:ext cx="768" cy="624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 anchorCtr="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endParaRPr sz="4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Rectangle 9">
              <a:extLst>
                <a:ext uri="{FF2B5EF4-FFF2-40B4-BE49-F238E27FC236}">
                  <a16:creationId xmlns:a16="http://schemas.microsoft.com/office/drawing/2014/main" id="{E23B5FA1-9496-4D9D-8ECB-84A52D9DF81C}"/>
                </a:ext>
              </a:extLst>
            </p:cNvPr>
            <p:cNvSpPr/>
            <p:nvPr/>
          </p:nvSpPr>
          <p:spPr>
            <a:xfrm>
              <a:off x="4608" y="1968"/>
              <a:ext cx="768" cy="624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 anchorCtr="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endParaRPr sz="4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Rectangle 10">
              <a:extLst>
                <a:ext uri="{FF2B5EF4-FFF2-40B4-BE49-F238E27FC236}">
                  <a16:creationId xmlns:a16="http://schemas.microsoft.com/office/drawing/2014/main" id="{3D736783-4577-45FA-94D4-1BF65AE372D3}"/>
                </a:ext>
              </a:extLst>
            </p:cNvPr>
            <p:cNvSpPr/>
            <p:nvPr/>
          </p:nvSpPr>
          <p:spPr>
            <a:xfrm>
              <a:off x="1536" y="1968"/>
              <a:ext cx="768" cy="624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 anchorCtr="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endParaRPr sz="4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Rectangle 11">
              <a:extLst>
                <a:ext uri="{FF2B5EF4-FFF2-40B4-BE49-F238E27FC236}">
                  <a16:creationId xmlns:a16="http://schemas.microsoft.com/office/drawing/2014/main" id="{63830860-A981-4B5D-A518-C2AFC64E5E4C}"/>
                </a:ext>
              </a:extLst>
            </p:cNvPr>
            <p:cNvSpPr/>
            <p:nvPr/>
          </p:nvSpPr>
          <p:spPr>
            <a:xfrm>
              <a:off x="2304" y="1968"/>
              <a:ext cx="768" cy="624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 anchorCtr="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endParaRPr sz="4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Rectangle 12">
              <a:extLst>
                <a:ext uri="{FF2B5EF4-FFF2-40B4-BE49-F238E27FC236}">
                  <a16:creationId xmlns:a16="http://schemas.microsoft.com/office/drawing/2014/main" id="{8503074C-2069-406F-B622-8E00D6F6879B}"/>
                </a:ext>
              </a:extLst>
            </p:cNvPr>
            <p:cNvSpPr/>
            <p:nvPr/>
          </p:nvSpPr>
          <p:spPr>
            <a:xfrm>
              <a:off x="3072" y="1968"/>
              <a:ext cx="768" cy="624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 anchorCtr="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endParaRPr sz="4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Rectangle 13">
              <a:extLst>
                <a:ext uri="{FF2B5EF4-FFF2-40B4-BE49-F238E27FC236}">
                  <a16:creationId xmlns:a16="http://schemas.microsoft.com/office/drawing/2014/main" id="{EAA69CCD-F3A2-41DE-957D-56E874588DC3}"/>
                </a:ext>
              </a:extLst>
            </p:cNvPr>
            <p:cNvSpPr/>
            <p:nvPr/>
          </p:nvSpPr>
          <p:spPr>
            <a:xfrm>
              <a:off x="3840" y="1968"/>
              <a:ext cx="768" cy="624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 anchorCtr="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endParaRPr sz="4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7" name="Rectangle 23">
            <a:extLst>
              <a:ext uri="{FF2B5EF4-FFF2-40B4-BE49-F238E27FC236}">
                <a16:creationId xmlns:a16="http://schemas.microsoft.com/office/drawing/2014/main" id="{6D042F99-8F52-47F9-BBEB-BBABF5C3F39C}"/>
              </a:ext>
            </a:extLst>
          </p:cNvPr>
          <p:cNvSpPr/>
          <p:nvPr/>
        </p:nvSpPr>
        <p:spPr>
          <a:xfrm>
            <a:off x="1879599" y="3729603"/>
            <a:ext cx="914400" cy="7429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endParaRPr sz="4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24">
            <a:extLst>
              <a:ext uri="{FF2B5EF4-FFF2-40B4-BE49-F238E27FC236}">
                <a16:creationId xmlns:a16="http://schemas.microsoft.com/office/drawing/2014/main" id="{EA312B67-A2DF-406D-A285-431F8AFB0129}"/>
              </a:ext>
            </a:extLst>
          </p:cNvPr>
          <p:cNvSpPr/>
          <p:nvPr/>
        </p:nvSpPr>
        <p:spPr>
          <a:xfrm>
            <a:off x="2793999" y="3729603"/>
            <a:ext cx="914400" cy="7429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endParaRPr sz="4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25">
            <a:extLst>
              <a:ext uri="{FF2B5EF4-FFF2-40B4-BE49-F238E27FC236}">
                <a16:creationId xmlns:a16="http://schemas.microsoft.com/office/drawing/2014/main" id="{3CBA8ADD-5807-4D3B-BB89-02D93D5B92AA}"/>
              </a:ext>
            </a:extLst>
          </p:cNvPr>
          <p:cNvSpPr/>
          <p:nvPr/>
        </p:nvSpPr>
        <p:spPr>
          <a:xfrm>
            <a:off x="3708399" y="3729603"/>
            <a:ext cx="914400" cy="7429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</a:t>
            </a:r>
            <a:endParaRPr sz="4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26">
            <a:extLst>
              <a:ext uri="{FF2B5EF4-FFF2-40B4-BE49-F238E27FC236}">
                <a16:creationId xmlns:a16="http://schemas.microsoft.com/office/drawing/2014/main" id="{FDA3AC0A-6089-404E-AFD9-3F716D516A4D}"/>
              </a:ext>
            </a:extLst>
          </p:cNvPr>
          <p:cNvSpPr/>
          <p:nvPr/>
        </p:nvSpPr>
        <p:spPr>
          <a:xfrm>
            <a:off x="4622799" y="3729603"/>
            <a:ext cx="914400" cy="7429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</a:t>
            </a:r>
            <a:endParaRPr sz="4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27">
            <a:extLst>
              <a:ext uri="{FF2B5EF4-FFF2-40B4-BE49-F238E27FC236}">
                <a16:creationId xmlns:a16="http://schemas.microsoft.com/office/drawing/2014/main" id="{6A1A56F4-343C-444A-A6B9-36F33D123D69}"/>
              </a:ext>
            </a:extLst>
          </p:cNvPr>
          <p:cNvSpPr/>
          <p:nvPr/>
        </p:nvSpPr>
        <p:spPr>
          <a:xfrm>
            <a:off x="5537199" y="3729603"/>
            <a:ext cx="914400" cy="7429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endParaRPr sz="4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28">
            <a:extLst>
              <a:ext uri="{FF2B5EF4-FFF2-40B4-BE49-F238E27FC236}">
                <a16:creationId xmlns:a16="http://schemas.microsoft.com/office/drawing/2014/main" id="{248E8C42-5F4A-42CD-B1F9-F14A1267ED94}"/>
              </a:ext>
            </a:extLst>
          </p:cNvPr>
          <p:cNvSpPr/>
          <p:nvPr/>
        </p:nvSpPr>
        <p:spPr>
          <a:xfrm>
            <a:off x="6451599" y="3729603"/>
            <a:ext cx="914400" cy="7429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endParaRPr sz="4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" name="图片 37">
            <a:extLst>
              <a:ext uri="{FF2B5EF4-FFF2-40B4-BE49-F238E27FC236}">
                <a16:creationId xmlns:a16="http://schemas.microsoft.com/office/drawing/2014/main" id="{4AD11D66-1437-4A3A-ADFE-F71C29047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63994">
            <a:off x="-890180" y="-72178"/>
            <a:ext cx="2444708" cy="825373"/>
          </a:xfrm>
          <a:prstGeom prst="rect">
            <a:avLst/>
          </a:prstGeom>
        </p:spPr>
      </p:pic>
      <p:pic>
        <p:nvPicPr>
          <p:cNvPr id="54" name="图片 2">
            <a:extLst>
              <a:ext uri="{FF2B5EF4-FFF2-40B4-BE49-F238E27FC236}">
                <a16:creationId xmlns:a16="http://schemas.microsoft.com/office/drawing/2014/main" id="{32ED24D3-589F-4C73-85A0-2BA6B07EBB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1225" y="-52606"/>
            <a:ext cx="3464242" cy="948123"/>
          </a:xfrm>
          <a:prstGeom prst="rect">
            <a:avLst/>
          </a:prstGeom>
        </p:spPr>
      </p:pic>
      <p:pic>
        <p:nvPicPr>
          <p:cNvPr id="55" name="图片 18">
            <a:extLst>
              <a:ext uri="{FF2B5EF4-FFF2-40B4-BE49-F238E27FC236}">
                <a16:creationId xmlns:a16="http://schemas.microsoft.com/office/drawing/2014/main" id="{5AEC1497-76C2-447D-9B69-4F9936175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7964" y="1727868"/>
            <a:ext cx="1421354" cy="686855"/>
          </a:xfrm>
          <a:prstGeom prst="rect">
            <a:avLst/>
          </a:prstGeom>
        </p:spPr>
      </p:pic>
      <p:pic>
        <p:nvPicPr>
          <p:cNvPr id="56" name="图片 19">
            <a:extLst>
              <a:ext uri="{FF2B5EF4-FFF2-40B4-BE49-F238E27FC236}">
                <a16:creationId xmlns:a16="http://schemas.microsoft.com/office/drawing/2014/main" id="{47F50494-A48A-4CAE-A2E1-B31DEFE212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56238">
            <a:off x="8150475" y="77833"/>
            <a:ext cx="1212113" cy="628277"/>
          </a:xfrm>
          <a:prstGeom prst="rect">
            <a:avLst/>
          </a:prstGeom>
        </p:spPr>
      </p:pic>
      <p:pic>
        <p:nvPicPr>
          <p:cNvPr id="57" name="图片 2">
            <a:extLst>
              <a:ext uri="{FF2B5EF4-FFF2-40B4-BE49-F238E27FC236}">
                <a16:creationId xmlns:a16="http://schemas.microsoft.com/office/drawing/2014/main" id="{A6B48B72-23B4-4717-B60E-44DB99AC5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1758" y="-82091"/>
            <a:ext cx="3464242" cy="948123"/>
          </a:xfrm>
          <a:prstGeom prst="rect">
            <a:avLst/>
          </a:prstGeom>
        </p:spPr>
      </p:pic>
      <p:sp>
        <p:nvSpPr>
          <p:cNvPr id="58" name="Text Box 5">
            <a:extLst>
              <a:ext uri="{FF2B5EF4-FFF2-40B4-BE49-F238E27FC236}">
                <a16:creationId xmlns:a16="http://schemas.microsoft.com/office/drawing/2014/main" id="{52833A05-A1E2-4A73-A40C-02AD1CD2C8BA}"/>
              </a:ext>
            </a:extLst>
          </p:cNvPr>
          <p:cNvSpPr txBox="1"/>
          <p:nvPr/>
        </p:nvSpPr>
        <p:spPr>
          <a:xfrm>
            <a:off x="3113739" y="160052"/>
            <a:ext cx="4358878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  <a:cs typeface="Times New Roman" pitchFamily="18" charset="0"/>
              </a:rPr>
              <a:t>TRÒ CHƠI Ô CHỮ </a:t>
            </a:r>
          </a:p>
        </p:txBody>
      </p:sp>
    </p:spTree>
    <p:extLst>
      <p:ext uri="{BB962C8B-B14F-4D97-AF65-F5344CB8AC3E}">
        <p14:creationId xmlns:p14="http://schemas.microsoft.com/office/powerpoint/2010/main" val="13528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8" grpId="0" animBg="1"/>
      <p:bldP spid="39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6F88756-CB37-4B2D-A1BE-757DD1670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548776" y="-21431"/>
            <a:ext cx="4591050" cy="7905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1BCF6A8-9CC8-4AB3-99E0-9E3E468EE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0" y="-18661"/>
            <a:ext cx="4593123" cy="790575"/>
          </a:xfrm>
          <a:prstGeom prst="rect">
            <a:avLst/>
          </a:prstGeom>
        </p:spPr>
      </p:pic>
      <p:pic>
        <p:nvPicPr>
          <p:cNvPr id="18" name="图片 90">
            <a:extLst>
              <a:ext uri="{FF2B5EF4-FFF2-40B4-BE49-F238E27FC236}">
                <a16:creationId xmlns:a16="http://schemas.microsoft.com/office/drawing/2014/main" id="{DE4F4864-A19A-4952-9273-E4F6DB264AB4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574257" y="574271"/>
            <a:ext cx="5670344" cy="3602543"/>
          </a:xfrm>
          <a:prstGeom prst="rect">
            <a:avLst/>
          </a:prstGeom>
        </p:spPr>
      </p:pic>
      <p:sp>
        <p:nvSpPr>
          <p:cNvPr id="19" name="PA_文本框 12">
            <a:extLst>
              <a:ext uri="{FF2B5EF4-FFF2-40B4-BE49-F238E27FC236}">
                <a16:creationId xmlns:a16="http://schemas.microsoft.com/office/drawing/2014/main" id="{C687DE89-05C0-4180-B485-59F1A034C00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889236" y="1262171"/>
            <a:ext cx="5040384" cy="161582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4950" dirty="0" err="1">
                <a:ln w="57150" cmpd="sng">
                  <a:noFill/>
                  <a:prstDash val="solid"/>
                </a:ln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63500" dist="63500" dir="2400000" sx="101000" sy="101000" algn="tl">
                    <a:schemeClr val="accent4">
                      <a:lumMod val="75000"/>
                      <a:alpha val="67000"/>
                    </a:schemeClr>
                  </a:outerShdw>
                </a:effectLst>
                <a:latin typeface="UTM Showcard" panose="02040603050506020204" charset="0"/>
                <a:ea typeface="字魂36号-正文宋楷" panose="02000000000000000000" pitchFamily="2" charset="-122"/>
                <a:cs typeface="UTM Showcard" panose="02040603050506020204" charset="0"/>
              </a:rPr>
              <a:t>Chúc</a:t>
            </a:r>
            <a:r>
              <a:rPr lang="en-US" altLang="zh-CN" sz="4950" dirty="0">
                <a:ln w="57150" cmpd="sng">
                  <a:noFill/>
                  <a:prstDash val="solid"/>
                </a:ln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63500" dist="63500" dir="2400000" sx="101000" sy="101000" algn="tl">
                    <a:schemeClr val="accent4">
                      <a:lumMod val="75000"/>
                      <a:alpha val="67000"/>
                    </a:schemeClr>
                  </a:outerShdw>
                </a:effectLst>
                <a:latin typeface="UTM Showcard" panose="02040603050506020204" charset="0"/>
                <a:ea typeface="字魂36号-正文宋楷" panose="02000000000000000000" pitchFamily="2" charset="-122"/>
                <a:cs typeface="UTM Showcard" panose="02040603050506020204" charset="0"/>
              </a:rPr>
              <a:t> </a:t>
            </a:r>
            <a:r>
              <a:rPr lang="en-US" altLang="zh-CN" sz="4950" dirty="0" err="1">
                <a:ln w="57150" cmpd="sng">
                  <a:noFill/>
                  <a:prstDash val="solid"/>
                </a:ln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63500" dist="63500" dir="2400000" sx="101000" sy="101000" algn="tl">
                    <a:schemeClr val="accent4">
                      <a:lumMod val="75000"/>
                      <a:alpha val="67000"/>
                    </a:schemeClr>
                  </a:outerShdw>
                </a:effectLst>
                <a:latin typeface="UTM Showcard" panose="02040603050506020204" charset="0"/>
                <a:ea typeface="字魂36号-正文宋楷" panose="02000000000000000000" pitchFamily="2" charset="-122"/>
                <a:cs typeface="UTM Showcard" panose="02040603050506020204" charset="0"/>
              </a:rPr>
              <a:t>các</a:t>
            </a:r>
            <a:r>
              <a:rPr lang="en-US" altLang="zh-CN" sz="4950" dirty="0">
                <a:ln w="57150" cmpd="sng">
                  <a:noFill/>
                  <a:prstDash val="solid"/>
                </a:ln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63500" dist="63500" dir="2400000" sx="101000" sy="101000" algn="tl">
                    <a:schemeClr val="accent4">
                      <a:lumMod val="75000"/>
                      <a:alpha val="67000"/>
                    </a:schemeClr>
                  </a:outerShdw>
                </a:effectLst>
                <a:latin typeface="UTM Showcard" panose="02040603050506020204" charset="0"/>
                <a:ea typeface="字魂36号-正文宋楷" panose="02000000000000000000" pitchFamily="2" charset="-122"/>
                <a:cs typeface="UTM Showcard" panose="02040603050506020204" charset="0"/>
              </a:rPr>
              <a:t> </a:t>
            </a:r>
            <a:r>
              <a:rPr lang="en-US" altLang="zh-CN" sz="4950" dirty="0" err="1">
                <a:ln w="57150" cmpd="sng">
                  <a:noFill/>
                  <a:prstDash val="solid"/>
                </a:ln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63500" dist="63500" dir="2400000" sx="101000" sy="101000" algn="tl">
                    <a:schemeClr val="accent4">
                      <a:lumMod val="75000"/>
                      <a:alpha val="67000"/>
                    </a:schemeClr>
                  </a:outerShdw>
                </a:effectLst>
                <a:latin typeface="UTM Showcard" panose="02040603050506020204" charset="0"/>
                <a:ea typeface="字魂36号-正文宋楷" panose="02000000000000000000" pitchFamily="2" charset="-122"/>
                <a:cs typeface="UTM Showcard" panose="02040603050506020204" charset="0"/>
              </a:rPr>
              <a:t>Em</a:t>
            </a:r>
            <a:r>
              <a:rPr lang="en-US" altLang="zh-CN" sz="4950" dirty="0">
                <a:ln w="57150" cmpd="sng">
                  <a:noFill/>
                  <a:prstDash val="solid"/>
                </a:ln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63500" dist="63500" dir="2400000" sx="101000" sy="101000" algn="tl">
                    <a:schemeClr val="accent4">
                      <a:lumMod val="75000"/>
                      <a:alpha val="67000"/>
                    </a:schemeClr>
                  </a:outerShdw>
                </a:effectLst>
                <a:latin typeface="UTM Showcard" panose="02040603050506020204" charset="0"/>
                <a:ea typeface="字魂36号-正文宋楷" panose="02000000000000000000" pitchFamily="2" charset="-122"/>
                <a:cs typeface="UTM Showcard" panose="02040603050506020204" charset="0"/>
              </a:rPr>
              <a:t> </a:t>
            </a:r>
            <a:r>
              <a:rPr lang="en-US" altLang="zh-CN" sz="4950" dirty="0" err="1">
                <a:ln w="57150" cmpd="sng">
                  <a:noFill/>
                  <a:prstDash val="solid"/>
                </a:ln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63500" dist="63500" dir="2400000" sx="101000" sy="101000" algn="tl">
                    <a:schemeClr val="accent4">
                      <a:lumMod val="75000"/>
                      <a:alpha val="67000"/>
                    </a:schemeClr>
                  </a:outerShdw>
                </a:effectLst>
                <a:latin typeface="UTM Showcard" panose="02040603050506020204" charset="0"/>
                <a:ea typeface="字魂36号-正文宋楷" panose="02000000000000000000" pitchFamily="2" charset="-122"/>
                <a:cs typeface="UTM Showcard" panose="02040603050506020204" charset="0"/>
              </a:rPr>
              <a:t>học</a:t>
            </a:r>
            <a:r>
              <a:rPr lang="en-US" altLang="zh-CN" sz="4950" dirty="0">
                <a:ln w="57150" cmpd="sng">
                  <a:noFill/>
                  <a:prstDash val="solid"/>
                </a:ln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63500" dist="63500" dir="2400000" sx="101000" sy="101000" algn="tl">
                    <a:schemeClr val="accent4">
                      <a:lumMod val="75000"/>
                      <a:alpha val="67000"/>
                    </a:schemeClr>
                  </a:outerShdw>
                </a:effectLst>
                <a:latin typeface="UTM Showcard" panose="02040603050506020204" charset="0"/>
                <a:ea typeface="字魂36号-正文宋楷" panose="02000000000000000000" pitchFamily="2" charset="-122"/>
                <a:cs typeface="UTM Showcard" panose="02040603050506020204" charset="0"/>
              </a:rPr>
              <a:t> </a:t>
            </a:r>
            <a:r>
              <a:rPr lang="en-US" altLang="zh-CN" sz="4950" dirty="0" err="1">
                <a:ln w="57150" cmpd="sng">
                  <a:noFill/>
                  <a:prstDash val="solid"/>
                </a:ln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63500" dist="63500" dir="2400000" sx="101000" sy="101000" algn="tl">
                    <a:schemeClr val="accent4">
                      <a:lumMod val="75000"/>
                      <a:alpha val="67000"/>
                    </a:schemeClr>
                  </a:outerShdw>
                </a:effectLst>
                <a:latin typeface="UTM Showcard" panose="02040603050506020204" charset="0"/>
                <a:ea typeface="字魂36号-正文宋楷" panose="02000000000000000000" pitchFamily="2" charset="-122"/>
                <a:cs typeface="UTM Showcard" panose="02040603050506020204" charset="0"/>
              </a:rPr>
              <a:t>tốt</a:t>
            </a:r>
            <a:endParaRPr lang="en-US" altLang="zh-CN" sz="4950" dirty="0">
              <a:ln w="57150" cmpd="sng">
                <a:noFill/>
                <a:prstDash val="solid"/>
              </a:ln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63500" dist="63500" dir="2400000" sx="101000" sy="101000" algn="tl">
                  <a:schemeClr val="accent4">
                    <a:lumMod val="75000"/>
                    <a:alpha val="67000"/>
                  </a:schemeClr>
                </a:outerShdw>
              </a:effectLst>
              <a:latin typeface="UTM Showcard" panose="02040603050506020204" charset="0"/>
              <a:ea typeface="字魂36号-正文宋楷" panose="02000000000000000000" pitchFamily="2" charset="-122"/>
              <a:cs typeface="UTM Showcard" panose="0204060305050602020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0274999-A2B6-B88A-1E26-CD2BCD053A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84" y="4297285"/>
            <a:ext cx="4226290" cy="739571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DF071E91-34E3-74B4-2D66-A1512F6E9C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0474" y="2192601"/>
            <a:ext cx="2068762" cy="254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2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435D5F75-4223-0CB3-5734-0D9EFF88A7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60" y="691511"/>
            <a:ext cx="3226463" cy="3093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51DB7E6A-8502-4231-8D03-60DAD1FAE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39815" y="229343"/>
            <a:ext cx="8446985" cy="774810"/>
          </a:xfrm>
          <a:prstGeom prst="rect">
            <a:avLst/>
          </a:prstGeom>
        </p:spPr>
      </p:pic>
      <p:sp>
        <p:nvSpPr>
          <p:cNvPr id="205826" name="Text Box 2"/>
          <p:cNvSpPr txBox="1"/>
          <p:nvPr/>
        </p:nvSpPr>
        <p:spPr>
          <a:xfrm>
            <a:off x="494408" y="394255"/>
            <a:ext cx="8521898" cy="5078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C00000"/>
                </a:solidFill>
                <a:latin typeface="SVN-The Voice Heavy" panose="02040603050506020204" pitchFamily="18" charset="0"/>
              </a:rPr>
              <a:t>1. </a:t>
            </a:r>
            <a:r>
              <a:rPr lang="en-US" altLang="en-US" sz="2700" b="1" dirty="0" err="1">
                <a:solidFill>
                  <a:srgbClr val="C00000"/>
                </a:solidFill>
                <a:latin typeface="SVN-The Voice Heavy" panose="02040603050506020204" pitchFamily="18" charset="0"/>
              </a:rPr>
              <a:t>Tây</a:t>
            </a:r>
            <a:r>
              <a:rPr lang="en-US" altLang="en-US" sz="2700" b="1" dirty="0">
                <a:solidFill>
                  <a:srgbClr val="C00000"/>
                </a:solidFill>
                <a:latin typeface="SVN-The Voice Heavy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C00000"/>
                </a:solidFill>
                <a:latin typeface="SVN-The Voice Heavy" panose="02040603050506020204" pitchFamily="18" charset="0"/>
              </a:rPr>
              <a:t>Nguyên</a:t>
            </a:r>
            <a:r>
              <a:rPr lang="en-US" altLang="en-US" sz="2700" b="1" dirty="0">
                <a:solidFill>
                  <a:srgbClr val="C00000"/>
                </a:solidFill>
                <a:latin typeface="SVN-The Voice Heavy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C00000"/>
                </a:solidFill>
                <a:latin typeface="SVN-The Voice Heavy" panose="02040603050506020204" pitchFamily="18" charset="0"/>
              </a:rPr>
              <a:t>là</a:t>
            </a:r>
            <a:r>
              <a:rPr lang="en-US" altLang="en-US" sz="2700" b="1" dirty="0">
                <a:solidFill>
                  <a:srgbClr val="C00000"/>
                </a:solidFill>
                <a:latin typeface="SVN-The Voice Heavy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C00000"/>
                </a:solidFill>
                <a:latin typeface="SVN-The Voice Heavy" panose="02040603050506020204" pitchFamily="18" charset="0"/>
              </a:rPr>
              <a:t>xứ</a:t>
            </a:r>
            <a:r>
              <a:rPr lang="en-US" altLang="en-US" sz="2700" b="1" dirty="0">
                <a:solidFill>
                  <a:srgbClr val="C00000"/>
                </a:solidFill>
                <a:latin typeface="SVN-The Voice Heavy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C00000"/>
                </a:solidFill>
                <a:latin typeface="SVN-The Voice Heavy" panose="02040603050506020204" pitchFamily="18" charset="0"/>
              </a:rPr>
              <a:t>sở</a:t>
            </a:r>
            <a:r>
              <a:rPr lang="en-US" altLang="en-US" sz="2700" b="1" dirty="0">
                <a:solidFill>
                  <a:srgbClr val="C00000"/>
                </a:solidFill>
                <a:latin typeface="SVN-The Voice Heavy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C00000"/>
                </a:solidFill>
                <a:latin typeface="SVN-The Voice Heavy" panose="02040603050506020204" pitchFamily="18" charset="0"/>
              </a:rPr>
              <a:t>của</a:t>
            </a:r>
            <a:endParaRPr lang="en-US" altLang="en-US" sz="2700" b="1" dirty="0">
              <a:solidFill>
                <a:srgbClr val="C00000"/>
              </a:solidFill>
              <a:latin typeface="SVN-The Voice Heavy" panose="0204060305050602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06E668-2E9D-41F1-B53C-9FB485DFF666}"/>
              </a:ext>
            </a:extLst>
          </p:cNvPr>
          <p:cNvGrpSpPr/>
          <p:nvPr/>
        </p:nvGrpSpPr>
        <p:grpSpPr>
          <a:xfrm>
            <a:off x="1162050" y="1371600"/>
            <a:ext cx="5489898" cy="866775"/>
            <a:chOff x="1346200" y="2057400"/>
            <a:chExt cx="7319863" cy="1155700"/>
          </a:xfrm>
        </p:grpSpPr>
        <p:sp>
          <p:nvSpPr>
            <p:cNvPr id="205827" name="Text Box 3"/>
            <p:cNvSpPr txBox="1"/>
            <p:nvPr/>
          </p:nvSpPr>
          <p:spPr>
            <a:xfrm>
              <a:off x="2381251" y="2292971"/>
              <a:ext cx="6284812" cy="697627"/>
            </a:xfrm>
            <a:custGeom>
              <a:avLst/>
              <a:gdLst>
                <a:gd name="connsiteX0" fmla="*/ 0 w 8083140"/>
                <a:gd name="connsiteY0" fmla="*/ 0 h 646331"/>
                <a:gd name="connsiteX1" fmla="*/ 577367 w 8083140"/>
                <a:gd name="connsiteY1" fmla="*/ 0 h 646331"/>
                <a:gd name="connsiteX2" fmla="*/ 1073903 w 8083140"/>
                <a:gd name="connsiteY2" fmla="*/ 0 h 646331"/>
                <a:gd name="connsiteX3" fmla="*/ 1651270 w 8083140"/>
                <a:gd name="connsiteY3" fmla="*/ 0 h 646331"/>
                <a:gd name="connsiteX4" fmla="*/ 2228637 w 8083140"/>
                <a:gd name="connsiteY4" fmla="*/ 0 h 646331"/>
                <a:gd name="connsiteX5" fmla="*/ 2886836 w 8083140"/>
                <a:gd name="connsiteY5" fmla="*/ 0 h 646331"/>
                <a:gd name="connsiteX6" fmla="*/ 3464203 w 8083140"/>
                <a:gd name="connsiteY6" fmla="*/ 0 h 646331"/>
                <a:gd name="connsiteX7" fmla="*/ 4203233 w 8083140"/>
                <a:gd name="connsiteY7" fmla="*/ 0 h 646331"/>
                <a:gd name="connsiteX8" fmla="*/ 4699769 w 8083140"/>
                <a:gd name="connsiteY8" fmla="*/ 0 h 646331"/>
                <a:gd name="connsiteX9" fmla="*/ 5115473 w 8083140"/>
                <a:gd name="connsiteY9" fmla="*/ 0 h 646331"/>
                <a:gd name="connsiteX10" fmla="*/ 5531177 w 8083140"/>
                <a:gd name="connsiteY10" fmla="*/ 0 h 646331"/>
                <a:gd name="connsiteX11" fmla="*/ 6108544 w 8083140"/>
                <a:gd name="connsiteY11" fmla="*/ 0 h 646331"/>
                <a:gd name="connsiteX12" fmla="*/ 6443417 w 8083140"/>
                <a:gd name="connsiteY12" fmla="*/ 0 h 646331"/>
                <a:gd name="connsiteX13" fmla="*/ 7101616 w 8083140"/>
                <a:gd name="connsiteY13" fmla="*/ 0 h 646331"/>
                <a:gd name="connsiteX14" fmla="*/ 8083140 w 8083140"/>
                <a:gd name="connsiteY14" fmla="*/ 0 h 646331"/>
                <a:gd name="connsiteX15" fmla="*/ 8083140 w 8083140"/>
                <a:gd name="connsiteY15" fmla="*/ 310239 h 646331"/>
                <a:gd name="connsiteX16" fmla="*/ 8083140 w 8083140"/>
                <a:gd name="connsiteY16" fmla="*/ 646331 h 646331"/>
                <a:gd name="connsiteX17" fmla="*/ 7344110 w 8083140"/>
                <a:gd name="connsiteY17" fmla="*/ 646331 h 646331"/>
                <a:gd name="connsiteX18" fmla="*/ 6605080 w 8083140"/>
                <a:gd name="connsiteY18" fmla="*/ 646331 h 646331"/>
                <a:gd name="connsiteX19" fmla="*/ 6189376 w 8083140"/>
                <a:gd name="connsiteY19" fmla="*/ 646331 h 646331"/>
                <a:gd name="connsiteX20" fmla="*/ 5854503 w 8083140"/>
                <a:gd name="connsiteY20" fmla="*/ 646331 h 646331"/>
                <a:gd name="connsiteX21" fmla="*/ 5196304 w 8083140"/>
                <a:gd name="connsiteY21" fmla="*/ 646331 h 646331"/>
                <a:gd name="connsiteX22" fmla="*/ 4861431 w 8083140"/>
                <a:gd name="connsiteY22" fmla="*/ 646331 h 646331"/>
                <a:gd name="connsiteX23" fmla="*/ 4526558 w 8083140"/>
                <a:gd name="connsiteY23" fmla="*/ 646331 h 646331"/>
                <a:gd name="connsiteX24" fmla="*/ 4030023 w 8083140"/>
                <a:gd name="connsiteY24" fmla="*/ 646331 h 646331"/>
                <a:gd name="connsiteX25" fmla="*/ 3452656 w 8083140"/>
                <a:gd name="connsiteY25" fmla="*/ 646331 h 646331"/>
                <a:gd name="connsiteX26" fmla="*/ 3036951 w 8083140"/>
                <a:gd name="connsiteY26" fmla="*/ 646331 h 646331"/>
                <a:gd name="connsiteX27" fmla="*/ 2540415 w 8083140"/>
                <a:gd name="connsiteY27" fmla="*/ 646331 h 646331"/>
                <a:gd name="connsiteX28" fmla="*/ 1963048 w 8083140"/>
                <a:gd name="connsiteY28" fmla="*/ 646331 h 646331"/>
                <a:gd name="connsiteX29" fmla="*/ 1466513 w 8083140"/>
                <a:gd name="connsiteY29" fmla="*/ 646331 h 646331"/>
                <a:gd name="connsiteX30" fmla="*/ 1131640 w 8083140"/>
                <a:gd name="connsiteY30" fmla="*/ 646331 h 646331"/>
                <a:gd name="connsiteX31" fmla="*/ 0 w 8083140"/>
                <a:gd name="connsiteY31" fmla="*/ 646331 h 646331"/>
                <a:gd name="connsiteX32" fmla="*/ 0 w 8083140"/>
                <a:gd name="connsiteY32" fmla="*/ 310239 h 646331"/>
                <a:gd name="connsiteX33" fmla="*/ 0 w 8083140"/>
                <a:gd name="connsiteY33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083140" h="646331" fill="none" extrusionOk="0">
                  <a:moveTo>
                    <a:pt x="0" y="0"/>
                  </a:moveTo>
                  <a:cubicBezTo>
                    <a:pt x="229048" y="-49036"/>
                    <a:pt x="435272" y="62983"/>
                    <a:pt x="577367" y="0"/>
                  </a:cubicBezTo>
                  <a:cubicBezTo>
                    <a:pt x="719462" y="-62983"/>
                    <a:pt x="912848" y="28384"/>
                    <a:pt x="1073903" y="0"/>
                  </a:cubicBezTo>
                  <a:cubicBezTo>
                    <a:pt x="1234958" y="-28384"/>
                    <a:pt x="1467281" y="345"/>
                    <a:pt x="1651270" y="0"/>
                  </a:cubicBezTo>
                  <a:cubicBezTo>
                    <a:pt x="1835259" y="-345"/>
                    <a:pt x="1971276" y="422"/>
                    <a:pt x="2228637" y="0"/>
                  </a:cubicBezTo>
                  <a:cubicBezTo>
                    <a:pt x="2485998" y="-422"/>
                    <a:pt x="2569772" y="27717"/>
                    <a:pt x="2886836" y="0"/>
                  </a:cubicBezTo>
                  <a:cubicBezTo>
                    <a:pt x="3203900" y="-27717"/>
                    <a:pt x="3283822" y="3500"/>
                    <a:pt x="3464203" y="0"/>
                  </a:cubicBezTo>
                  <a:cubicBezTo>
                    <a:pt x="3644584" y="-3500"/>
                    <a:pt x="4006501" y="35455"/>
                    <a:pt x="4203233" y="0"/>
                  </a:cubicBezTo>
                  <a:cubicBezTo>
                    <a:pt x="4399965" y="-35455"/>
                    <a:pt x="4563149" y="5410"/>
                    <a:pt x="4699769" y="0"/>
                  </a:cubicBezTo>
                  <a:cubicBezTo>
                    <a:pt x="4836389" y="-5410"/>
                    <a:pt x="4990903" y="2903"/>
                    <a:pt x="5115473" y="0"/>
                  </a:cubicBezTo>
                  <a:cubicBezTo>
                    <a:pt x="5240043" y="-2903"/>
                    <a:pt x="5399779" y="28805"/>
                    <a:pt x="5531177" y="0"/>
                  </a:cubicBezTo>
                  <a:cubicBezTo>
                    <a:pt x="5662575" y="-28805"/>
                    <a:pt x="5921311" y="46557"/>
                    <a:pt x="6108544" y="0"/>
                  </a:cubicBezTo>
                  <a:cubicBezTo>
                    <a:pt x="6295777" y="-46557"/>
                    <a:pt x="6292770" y="29503"/>
                    <a:pt x="6443417" y="0"/>
                  </a:cubicBezTo>
                  <a:cubicBezTo>
                    <a:pt x="6594064" y="-29503"/>
                    <a:pt x="6905818" y="44052"/>
                    <a:pt x="7101616" y="0"/>
                  </a:cubicBezTo>
                  <a:cubicBezTo>
                    <a:pt x="7297414" y="-44052"/>
                    <a:pt x="7643978" y="76092"/>
                    <a:pt x="8083140" y="0"/>
                  </a:cubicBezTo>
                  <a:cubicBezTo>
                    <a:pt x="8101895" y="106071"/>
                    <a:pt x="8072863" y="246636"/>
                    <a:pt x="8083140" y="310239"/>
                  </a:cubicBezTo>
                  <a:cubicBezTo>
                    <a:pt x="8093417" y="373842"/>
                    <a:pt x="8051789" y="518723"/>
                    <a:pt x="8083140" y="646331"/>
                  </a:cubicBezTo>
                  <a:cubicBezTo>
                    <a:pt x="7859408" y="686838"/>
                    <a:pt x="7609108" y="630640"/>
                    <a:pt x="7344110" y="646331"/>
                  </a:cubicBezTo>
                  <a:cubicBezTo>
                    <a:pt x="7079112" y="662022"/>
                    <a:pt x="6762854" y="621666"/>
                    <a:pt x="6605080" y="646331"/>
                  </a:cubicBezTo>
                  <a:cubicBezTo>
                    <a:pt x="6447306" y="670996"/>
                    <a:pt x="6380209" y="634148"/>
                    <a:pt x="6189376" y="646331"/>
                  </a:cubicBezTo>
                  <a:cubicBezTo>
                    <a:pt x="5998543" y="658514"/>
                    <a:pt x="5946856" y="635816"/>
                    <a:pt x="5854503" y="646331"/>
                  </a:cubicBezTo>
                  <a:cubicBezTo>
                    <a:pt x="5762150" y="656846"/>
                    <a:pt x="5393016" y="635614"/>
                    <a:pt x="5196304" y="646331"/>
                  </a:cubicBezTo>
                  <a:cubicBezTo>
                    <a:pt x="4999592" y="657048"/>
                    <a:pt x="4936106" y="606148"/>
                    <a:pt x="4861431" y="646331"/>
                  </a:cubicBezTo>
                  <a:cubicBezTo>
                    <a:pt x="4786756" y="686514"/>
                    <a:pt x="4660634" y="637675"/>
                    <a:pt x="4526558" y="646331"/>
                  </a:cubicBezTo>
                  <a:cubicBezTo>
                    <a:pt x="4392482" y="654987"/>
                    <a:pt x="4187372" y="633691"/>
                    <a:pt x="4030023" y="646331"/>
                  </a:cubicBezTo>
                  <a:cubicBezTo>
                    <a:pt x="3872674" y="658971"/>
                    <a:pt x="3696478" y="628612"/>
                    <a:pt x="3452656" y="646331"/>
                  </a:cubicBezTo>
                  <a:cubicBezTo>
                    <a:pt x="3208834" y="664050"/>
                    <a:pt x="3240676" y="609032"/>
                    <a:pt x="3036951" y="646331"/>
                  </a:cubicBezTo>
                  <a:cubicBezTo>
                    <a:pt x="2833226" y="683630"/>
                    <a:pt x="2705320" y="643290"/>
                    <a:pt x="2540415" y="646331"/>
                  </a:cubicBezTo>
                  <a:cubicBezTo>
                    <a:pt x="2375510" y="649372"/>
                    <a:pt x="2235613" y="579608"/>
                    <a:pt x="1963048" y="646331"/>
                  </a:cubicBezTo>
                  <a:cubicBezTo>
                    <a:pt x="1690483" y="713054"/>
                    <a:pt x="1703806" y="630096"/>
                    <a:pt x="1466513" y="646331"/>
                  </a:cubicBezTo>
                  <a:cubicBezTo>
                    <a:pt x="1229220" y="662566"/>
                    <a:pt x="1282147" y="624997"/>
                    <a:pt x="1131640" y="646331"/>
                  </a:cubicBezTo>
                  <a:cubicBezTo>
                    <a:pt x="981133" y="667665"/>
                    <a:pt x="409599" y="584268"/>
                    <a:pt x="0" y="646331"/>
                  </a:cubicBezTo>
                  <a:cubicBezTo>
                    <a:pt x="-36098" y="526147"/>
                    <a:pt x="26148" y="432493"/>
                    <a:pt x="0" y="310239"/>
                  </a:cubicBezTo>
                  <a:cubicBezTo>
                    <a:pt x="-26148" y="187985"/>
                    <a:pt x="19162" y="118419"/>
                    <a:pt x="0" y="0"/>
                  </a:cubicBezTo>
                  <a:close/>
                </a:path>
                <a:path w="8083140" h="646331" stroke="0" extrusionOk="0">
                  <a:moveTo>
                    <a:pt x="0" y="0"/>
                  </a:moveTo>
                  <a:cubicBezTo>
                    <a:pt x="223110" y="-20389"/>
                    <a:pt x="350023" y="1854"/>
                    <a:pt x="577367" y="0"/>
                  </a:cubicBezTo>
                  <a:cubicBezTo>
                    <a:pt x="804711" y="-1854"/>
                    <a:pt x="893744" y="4789"/>
                    <a:pt x="1073903" y="0"/>
                  </a:cubicBezTo>
                  <a:cubicBezTo>
                    <a:pt x="1254062" y="-4789"/>
                    <a:pt x="1515926" y="57640"/>
                    <a:pt x="1732101" y="0"/>
                  </a:cubicBezTo>
                  <a:cubicBezTo>
                    <a:pt x="1948276" y="-57640"/>
                    <a:pt x="1926075" y="33099"/>
                    <a:pt x="2066974" y="0"/>
                  </a:cubicBezTo>
                  <a:cubicBezTo>
                    <a:pt x="2207873" y="-33099"/>
                    <a:pt x="2529702" y="46161"/>
                    <a:pt x="2806004" y="0"/>
                  </a:cubicBezTo>
                  <a:cubicBezTo>
                    <a:pt x="3082306" y="-46161"/>
                    <a:pt x="3112308" y="8083"/>
                    <a:pt x="3221709" y="0"/>
                  </a:cubicBezTo>
                  <a:cubicBezTo>
                    <a:pt x="3331110" y="-8083"/>
                    <a:pt x="3628683" y="20875"/>
                    <a:pt x="3960739" y="0"/>
                  </a:cubicBezTo>
                  <a:cubicBezTo>
                    <a:pt x="4292795" y="-20875"/>
                    <a:pt x="4318037" y="8683"/>
                    <a:pt x="4618937" y="0"/>
                  </a:cubicBezTo>
                  <a:cubicBezTo>
                    <a:pt x="4919837" y="-8683"/>
                    <a:pt x="4875581" y="19072"/>
                    <a:pt x="4953810" y="0"/>
                  </a:cubicBezTo>
                  <a:cubicBezTo>
                    <a:pt x="5032039" y="-19072"/>
                    <a:pt x="5153915" y="11487"/>
                    <a:pt x="5288683" y="0"/>
                  </a:cubicBezTo>
                  <a:cubicBezTo>
                    <a:pt x="5423451" y="-11487"/>
                    <a:pt x="5619036" y="44209"/>
                    <a:pt x="5704387" y="0"/>
                  </a:cubicBezTo>
                  <a:cubicBezTo>
                    <a:pt x="5789738" y="-44209"/>
                    <a:pt x="6206122" y="40899"/>
                    <a:pt x="6443417" y="0"/>
                  </a:cubicBezTo>
                  <a:cubicBezTo>
                    <a:pt x="6680712" y="-40899"/>
                    <a:pt x="6677696" y="17269"/>
                    <a:pt x="6778290" y="0"/>
                  </a:cubicBezTo>
                  <a:cubicBezTo>
                    <a:pt x="6878884" y="-17269"/>
                    <a:pt x="7232921" y="70943"/>
                    <a:pt x="7436489" y="0"/>
                  </a:cubicBezTo>
                  <a:cubicBezTo>
                    <a:pt x="7640057" y="-70943"/>
                    <a:pt x="7912383" y="70468"/>
                    <a:pt x="8083140" y="0"/>
                  </a:cubicBezTo>
                  <a:cubicBezTo>
                    <a:pt x="8121569" y="126061"/>
                    <a:pt x="8077333" y="163481"/>
                    <a:pt x="8083140" y="323166"/>
                  </a:cubicBezTo>
                  <a:cubicBezTo>
                    <a:pt x="8088947" y="482851"/>
                    <a:pt x="8047046" y="497319"/>
                    <a:pt x="8083140" y="646331"/>
                  </a:cubicBezTo>
                  <a:cubicBezTo>
                    <a:pt x="7919251" y="668745"/>
                    <a:pt x="7787968" y="626268"/>
                    <a:pt x="7667436" y="646331"/>
                  </a:cubicBezTo>
                  <a:cubicBezTo>
                    <a:pt x="7546904" y="666394"/>
                    <a:pt x="7271451" y="601836"/>
                    <a:pt x="7170900" y="646331"/>
                  </a:cubicBezTo>
                  <a:cubicBezTo>
                    <a:pt x="7070349" y="690826"/>
                    <a:pt x="6795627" y="593710"/>
                    <a:pt x="6674364" y="646331"/>
                  </a:cubicBezTo>
                  <a:cubicBezTo>
                    <a:pt x="6553101" y="698952"/>
                    <a:pt x="6218074" y="606479"/>
                    <a:pt x="6096997" y="646331"/>
                  </a:cubicBezTo>
                  <a:cubicBezTo>
                    <a:pt x="5975920" y="686183"/>
                    <a:pt x="5715861" y="627993"/>
                    <a:pt x="5600461" y="646331"/>
                  </a:cubicBezTo>
                  <a:cubicBezTo>
                    <a:pt x="5485061" y="664669"/>
                    <a:pt x="5250141" y="642838"/>
                    <a:pt x="4942263" y="646331"/>
                  </a:cubicBezTo>
                  <a:cubicBezTo>
                    <a:pt x="4634385" y="649824"/>
                    <a:pt x="4500257" y="629418"/>
                    <a:pt x="4364896" y="646331"/>
                  </a:cubicBezTo>
                  <a:cubicBezTo>
                    <a:pt x="4229535" y="663244"/>
                    <a:pt x="3951475" y="585349"/>
                    <a:pt x="3706697" y="646331"/>
                  </a:cubicBezTo>
                  <a:cubicBezTo>
                    <a:pt x="3461919" y="707313"/>
                    <a:pt x="3455296" y="630968"/>
                    <a:pt x="3290993" y="646331"/>
                  </a:cubicBezTo>
                  <a:cubicBezTo>
                    <a:pt x="3126690" y="661694"/>
                    <a:pt x="2955341" y="582054"/>
                    <a:pt x="2632794" y="646331"/>
                  </a:cubicBezTo>
                  <a:cubicBezTo>
                    <a:pt x="2310247" y="710608"/>
                    <a:pt x="2136418" y="568919"/>
                    <a:pt x="1893764" y="646331"/>
                  </a:cubicBezTo>
                  <a:cubicBezTo>
                    <a:pt x="1651110" y="723743"/>
                    <a:pt x="1647675" y="637555"/>
                    <a:pt x="1558891" y="646331"/>
                  </a:cubicBezTo>
                  <a:cubicBezTo>
                    <a:pt x="1470107" y="655107"/>
                    <a:pt x="1139145" y="593738"/>
                    <a:pt x="900693" y="646331"/>
                  </a:cubicBezTo>
                  <a:cubicBezTo>
                    <a:pt x="662241" y="698924"/>
                    <a:pt x="301049" y="569331"/>
                    <a:pt x="0" y="646331"/>
                  </a:cubicBezTo>
                  <a:cubicBezTo>
                    <a:pt x="-22696" y="533165"/>
                    <a:pt x="22505" y="478468"/>
                    <a:pt x="0" y="336092"/>
                  </a:cubicBezTo>
                  <a:cubicBezTo>
                    <a:pt x="-22505" y="193716"/>
                    <a:pt x="6110" y="152808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835293155">
                    <a:custGeom>
                      <a:avLst/>
                      <a:gdLst>
                        <a:gd name="connsiteX0" fmla="*/ 0 w 4713610"/>
                        <a:gd name="connsiteY0" fmla="*/ 0 h 523220"/>
                        <a:gd name="connsiteX1" fmla="*/ 336686 w 4713610"/>
                        <a:gd name="connsiteY1" fmla="*/ 0 h 523220"/>
                        <a:gd name="connsiteX2" fmla="*/ 626236 w 4713610"/>
                        <a:gd name="connsiteY2" fmla="*/ 0 h 523220"/>
                        <a:gd name="connsiteX3" fmla="*/ 962923 w 4713610"/>
                        <a:gd name="connsiteY3" fmla="*/ 0 h 523220"/>
                        <a:gd name="connsiteX4" fmla="*/ 1299609 w 4713610"/>
                        <a:gd name="connsiteY4" fmla="*/ 0 h 523220"/>
                        <a:gd name="connsiteX5" fmla="*/ 1683432 w 4713610"/>
                        <a:gd name="connsiteY5" fmla="*/ 0 h 523220"/>
                        <a:gd name="connsiteX6" fmla="*/ 2020118 w 4713610"/>
                        <a:gd name="connsiteY6" fmla="*/ 0 h 523220"/>
                        <a:gd name="connsiteX7" fmla="*/ 2451077 w 4713610"/>
                        <a:gd name="connsiteY7" fmla="*/ 0 h 523220"/>
                        <a:gd name="connsiteX8" fmla="*/ 2740627 w 4713610"/>
                        <a:gd name="connsiteY8" fmla="*/ 0 h 523220"/>
                        <a:gd name="connsiteX9" fmla="*/ 2983041 w 4713610"/>
                        <a:gd name="connsiteY9" fmla="*/ 0 h 523220"/>
                        <a:gd name="connsiteX10" fmla="*/ 3225455 w 4713610"/>
                        <a:gd name="connsiteY10" fmla="*/ 0 h 523220"/>
                        <a:gd name="connsiteX11" fmla="*/ 3562142 w 4713610"/>
                        <a:gd name="connsiteY11" fmla="*/ 0 h 523220"/>
                        <a:gd name="connsiteX12" fmla="*/ 3757420 w 4713610"/>
                        <a:gd name="connsiteY12" fmla="*/ 0 h 523220"/>
                        <a:gd name="connsiteX13" fmla="*/ 4141243 w 4713610"/>
                        <a:gd name="connsiteY13" fmla="*/ 0 h 523220"/>
                        <a:gd name="connsiteX14" fmla="*/ 4713610 w 4713610"/>
                        <a:gd name="connsiteY14" fmla="*/ 0 h 523220"/>
                        <a:gd name="connsiteX15" fmla="*/ 4713610 w 4713610"/>
                        <a:gd name="connsiteY15" fmla="*/ 251145 h 523220"/>
                        <a:gd name="connsiteX16" fmla="*/ 4713610 w 4713610"/>
                        <a:gd name="connsiteY16" fmla="*/ 523220 h 523220"/>
                        <a:gd name="connsiteX17" fmla="*/ 4282651 w 4713610"/>
                        <a:gd name="connsiteY17" fmla="*/ 523220 h 523220"/>
                        <a:gd name="connsiteX18" fmla="*/ 3851692 w 4713610"/>
                        <a:gd name="connsiteY18" fmla="*/ 523220 h 523220"/>
                        <a:gd name="connsiteX19" fmla="*/ 3609278 w 4713610"/>
                        <a:gd name="connsiteY19" fmla="*/ 523220 h 523220"/>
                        <a:gd name="connsiteX20" fmla="*/ 3414000 w 4713610"/>
                        <a:gd name="connsiteY20" fmla="*/ 523220 h 523220"/>
                        <a:gd name="connsiteX21" fmla="*/ 3030177 w 4713610"/>
                        <a:gd name="connsiteY21" fmla="*/ 523220 h 523220"/>
                        <a:gd name="connsiteX22" fmla="*/ 2834899 w 4713610"/>
                        <a:gd name="connsiteY22" fmla="*/ 523220 h 523220"/>
                        <a:gd name="connsiteX23" fmla="*/ 2639621 w 4713610"/>
                        <a:gd name="connsiteY23" fmla="*/ 523220 h 523220"/>
                        <a:gd name="connsiteX24" fmla="*/ 2350071 w 4713610"/>
                        <a:gd name="connsiteY24" fmla="*/ 523220 h 523220"/>
                        <a:gd name="connsiteX25" fmla="*/ 2013385 w 4713610"/>
                        <a:gd name="connsiteY25" fmla="*/ 523220 h 523220"/>
                        <a:gd name="connsiteX26" fmla="*/ 1770970 w 4713610"/>
                        <a:gd name="connsiteY26" fmla="*/ 523220 h 523220"/>
                        <a:gd name="connsiteX27" fmla="*/ 1481420 w 4713610"/>
                        <a:gd name="connsiteY27" fmla="*/ 523220 h 523220"/>
                        <a:gd name="connsiteX28" fmla="*/ 1144733 w 4713610"/>
                        <a:gd name="connsiteY28" fmla="*/ 523220 h 523220"/>
                        <a:gd name="connsiteX29" fmla="*/ 855183 w 4713610"/>
                        <a:gd name="connsiteY29" fmla="*/ 523220 h 523220"/>
                        <a:gd name="connsiteX30" fmla="*/ 659905 w 4713610"/>
                        <a:gd name="connsiteY30" fmla="*/ 523220 h 523220"/>
                        <a:gd name="connsiteX31" fmla="*/ 0 w 4713610"/>
                        <a:gd name="connsiteY31" fmla="*/ 523220 h 523220"/>
                        <a:gd name="connsiteX32" fmla="*/ 0 w 4713610"/>
                        <a:gd name="connsiteY32" fmla="*/ 251145 h 523220"/>
                        <a:gd name="connsiteX33" fmla="*/ 0 w 4713610"/>
                        <a:gd name="connsiteY33" fmla="*/ 0 h 523220"/>
                        <a:gd name="connsiteX0" fmla="*/ 0 w 4713610"/>
                        <a:gd name="connsiteY0" fmla="*/ 0 h 523220"/>
                        <a:gd name="connsiteX1" fmla="*/ 336686 w 4713610"/>
                        <a:gd name="connsiteY1" fmla="*/ 0 h 523220"/>
                        <a:gd name="connsiteX2" fmla="*/ 626236 w 4713610"/>
                        <a:gd name="connsiteY2" fmla="*/ 0 h 523220"/>
                        <a:gd name="connsiteX3" fmla="*/ 1010059 w 4713610"/>
                        <a:gd name="connsiteY3" fmla="*/ 0 h 523220"/>
                        <a:gd name="connsiteX4" fmla="*/ 1205337 w 4713610"/>
                        <a:gd name="connsiteY4" fmla="*/ 0 h 523220"/>
                        <a:gd name="connsiteX5" fmla="*/ 1636295 w 4713610"/>
                        <a:gd name="connsiteY5" fmla="*/ 0 h 523220"/>
                        <a:gd name="connsiteX6" fmla="*/ 1878710 w 4713610"/>
                        <a:gd name="connsiteY6" fmla="*/ 0 h 523220"/>
                        <a:gd name="connsiteX7" fmla="*/ 2309669 w 4713610"/>
                        <a:gd name="connsiteY7" fmla="*/ 0 h 523220"/>
                        <a:gd name="connsiteX8" fmla="*/ 2693491 w 4713610"/>
                        <a:gd name="connsiteY8" fmla="*/ 0 h 523220"/>
                        <a:gd name="connsiteX9" fmla="*/ 2888769 w 4713610"/>
                        <a:gd name="connsiteY9" fmla="*/ 0 h 523220"/>
                        <a:gd name="connsiteX10" fmla="*/ 3084047 w 4713610"/>
                        <a:gd name="connsiteY10" fmla="*/ 0 h 523220"/>
                        <a:gd name="connsiteX11" fmla="*/ 3326461 w 4713610"/>
                        <a:gd name="connsiteY11" fmla="*/ 0 h 523220"/>
                        <a:gd name="connsiteX12" fmla="*/ 3757420 w 4713610"/>
                        <a:gd name="connsiteY12" fmla="*/ 0 h 523220"/>
                        <a:gd name="connsiteX13" fmla="*/ 3952698 w 4713610"/>
                        <a:gd name="connsiteY13" fmla="*/ 0 h 523220"/>
                        <a:gd name="connsiteX14" fmla="*/ 4336521 w 4713610"/>
                        <a:gd name="connsiteY14" fmla="*/ 0 h 523220"/>
                        <a:gd name="connsiteX15" fmla="*/ 4713610 w 4713610"/>
                        <a:gd name="connsiteY15" fmla="*/ 0 h 523220"/>
                        <a:gd name="connsiteX16" fmla="*/ 4713610 w 4713610"/>
                        <a:gd name="connsiteY16" fmla="*/ 261610 h 523220"/>
                        <a:gd name="connsiteX17" fmla="*/ 4713610 w 4713610"/>
                        <a:gd name="connsiteY17" fmla="*/ 523220 h 523220"/>
                        <a:gd name="connsiteX18" fmla="*/ 4471195 w 4713610"/>
                        <a:gd name="connsiteY18" fmla="*/ 523220 h 523220"/>
                        <a:gd name="connsiteX19" fmla="*/ 4181645 w 4713610"/>
                        <a:gd name="connsiteY19" fmla="*/ 523220 h 523220"/>
                        <a:gd name="connsiteX20" fmla="*/ 3892095 w 4713610"/>
                        <a:gd name="connsiteY20" fmla="*/ 523220 h 523220"/>
                        <a:gd name="connsiteX21" fmla="*/ 3555408 w 4713610"/>
                        <a:gd name="connsiteY21" fmla="*/ 523220 h 523220"/>
                        <a:gd name="connsiteX22" fmla="*/ 3265858 w 4713610"/>
                        <a:gd name="connsiteY22" fmla="*/ 523220 h 523220"/>
                        <a:gd name="connsiteX23" fmla="*/ 2882035 w 4713610"/>
                        <a:gd name="connsiteY23" fmla="*/ 523220 h 523220"/>
                        <a:gd name="connsiteX24" fmla="*/ 2545349 w 4713610"/>
                        <a:gd name="connsiteY24" fmla="*/ 523220 h 523220"/>
                        <a:gd name="connsiteX25" fmla="*/ 2161526 w 4713610"/>
                        <a:gd name="connsiteY25" fmla="*/ 523220 h 523220"/>
                        <a:gd name="connsiteX26" fmla="*/ 1919112 w 4713610"/>
                        <a:gd name="connsiteY26" fmla="*/ 523220 h 523220"/>
                        <a:gd name="connsiteX27" fmla="*/ 1535290 w 4713610"/>
                        <a:gd name="connsiteY27" fmla="*/ 523220 h 523220"/>
                        <a:gd name="connsiteX28" fmla="*/ 1104331 w 4713610"/>
                        <a:gd name="connsiteY28" fmla="*/ 523220 h 523220"/>
                        <a:gd name="connsiteX29" fmla="*/ 909053 w 4713610"/>
                        <a:gd name="connsiteY29" fmla="*/ 523220 h 523220"/>
                        <a:gd name="connsiteX30" fmla="*/ 525230 w 4713610"/>
                        <a:gd name="connsiteY30" fmla="*/ 523220 h 523220"/>
                        <a:gd name="connsiteX31" fmla="*/ 0 w 4713610"/>
                        <a:gd name="connsiteY31" fmla="*/ 523220 h 523220"/>
                        <a:gd name="connsiteX32" fmla="*/ 0 w 4713610"/>
                        <a:gd name="connsiteY32" fmla="*/ 272074 h 523220"/>
                        <a:gd name="connsiteX33" fmla="*/ 0 w 4713610"/>
                        <a:gd name="connsiteY33" fmla="*/ 0 h 523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</a:cxnLst>
                      <a:rect l="l" t="t" r="r" b="b"/>
                      <a:pathLst>
                        <a:path w="4713610" h="523220" fill="none" extrusionOk="0">
                          <a:moveTo>
                            <a:pt x="0" y="0"/>
                          </a:moveTo>
                          <a:cubicBezTo>
                            <a:pt x="123767" y="-45125"/>
                            <a:pt x="268754" y="35002"/>
                            <a:pt x="336686" y="0"/>
                          </a:cubicBezTo>
                          <a:cubicBezTo>
                            <a:pt x="406612" y="-36108"/>
                            <a:pt x="545781" y="26840"/>
                            <a:pt x="626236" y="0"/>
                          </a:cubicBezTo>
                          <a:cubicBezTo>
                            <a:pt x="725131" y="-27123"/>
                            <a:pt x="856747" y="-3834"/>
                            <a:pt x="962923" y="0"/>
                          </a:cubicBezTo>
                          <a:cubicBezTo>
                            <a:pt x="1124836" y="-1350"/>
                            <a:pt x="1188387" y="10207"/>
                            <a:pt x="1299609" y="0"/>
                          </a:cubicBezTo>
                          <a:cubicBezTo>
                            <a:pt x="1444673" y="7100"/>
                            <a:pt x="1502702" y="31179"/>
                            <a:pt x="1683432" y="0"/>
                          </a:cubicBezTo>
                          <a:cubicBezTo>
                            <a:pt x="1863224" y="-33626"/>
                            <a:pt x="1907369" y="1100"/>
                            <a:pt x="2020118" y="0"/>
                          </a:cubicBezTo>
                          <a:cubicBezTo>
                            <a:pt x="2131038" y="-25412"/>
                            <a:pt x="2352145" y="32478"/>
                            <a:pt x="2451077" y="0"/>
                          </a:cubicBezTo>
                          <a:cubicBezTo>
                            <a:pt x="2568533" y="-39558"/>
                            <a:pt x="2643685" y="-5422"/>
                            <a:pt x="2740627" y="0"/>
                          </a:cubicBezTo>
                          <a:cubicBezTo>
                            <a:pt x="2809125" y="-2577"/>
                            <a:pt x="2905791" y="5568"/>
                            <a:pt x="2983041" y="0"/>
                          </a:cubicBezTo>
                          <a:cubicBezTo>
                            <a:pt x="3074806" y="-1340"/>
                            <a:pt x="3146406" y="18091"/>
                            <a:pt x="3225455" y="0"/>
                          </a:cubicBezTo>
                          <a:cubicBezTo>
                            <a:pt x="3302739" y="-33261"/>
                            <a:pt x="3442088" y="36278"/>
                            <a:pt x="3562142" y="0"/>
                          </a:cubicBezTo>
                          <a:cubicBezTo>
                            <a:pt x="3675288" y="-35945"/>
                            <a:pt x="3672094" y="22765"/>
                            <a:pt x="3757420" y="0"/>
                          </a:cubicBezTo>
                          <a:cubicBezTo>
                            <a:pt x="3811114" y="-13253"/>
                            <a:pt x="4036785" y="48043"/>
                            <a:pt x="4141243" y="0"/>
                          </a:cubicBezTo>
                          <a:cubicBezTo>
                            <a:pt x="4274676" y="-36877"/>
                            <a:pt x="4471273" y="87775"/>
                            <a:pt x="4713610" y="0"/>
                          </a:cubicBezTo>
                          <a:cubicBezTo>
                            <a:pt x="4722365" y="84247"/>
                            <a:pt x="4700405" y="206146"/>
                            <a:pt x="4713610" y="251145"/>
                          </a:cubicBezTo>
                          <a:cubicBezTo>
                            <a:pt x="4701268" y="302277"/>
                            <a:pt x="4703295" y="391733"/>
                            <a:pt x="4713610" y="523220"/>
                          </a:cubicBezTo>
                          <a:cubicBezTo>
                            <a:pt x="4622403" y="553863"/>
                            <a:pt x="4433032" y="505619"/>
                            <a:pt x="4282651" y="523220"/>
                          </a:cubicBezTo>
                          <a:cubicBezTo>
                            <a:pt x="4137600" y="533651"/>
                            <a:pt x="3949554" y="479258"/>
                            <a:pt x="3851692" y="523220"/>
                          </a:cubicBezTo>
                          <a:cubicBezTo>
                            <a:pt x="3758423" y="557266"/>
                            <a:pt x="3723712" y="501273"/>
                            <a:pt x="3609278" y="523220"/>
                          </a:cubicBezTo>
                          <a:cubicBezTo>
                            <a:pt x="3505748" y="539372"/>
                            <a:pt x="3460218" y="508687"/>
                            <a:pt x="3414000" y="523220"/>
                          </a:cubicBezTo>
                          <a:cubicBezTo>
                            <a:pt x="3367088" y="516576"/>
                            <a:pt x="3134584" y="526154"/>
                            <a:pt x="3030177" y="523220"/>
                          </a:cubicBezTo>
                          <a:cubicBezTo>
                            <a:pt x="2915085" y="530693"/>
                            <a:pt x="2874912" y="488771"/>
                            <a:pt x="2834899" y="523220"/>
                          </a:cubicBezTo>
                          <a:cubicBezTo>
                            <a:pt x="2791881" y="550810"/>
                            <a:pt x="2711557" y="509496"/>
                            <a:pt x="2639621" y="523220"/>
                          </a:cubicBezTo>
                          <a:cubicBezTo>
                            <a:pt x="2581173" y="515626"/>
                            <a:pt x="2436612" y="499457"/>
                            <a:pt x="2350071" y="523220"/>
                          </a:cubicBezTo>
                          <a:cubicBezTo>
                            <a:pt x="2254521" y="534244"/>
                            <a:pt x="2173996" y="494323"/>
                            <a:pt x="2013385" y="523220"/>
                          </a:cubicBezTo>
                          <a:cubicBezTo>
                            <a:pt x="1869680" y="537474"/>
                            <a:pt x="1892526" y="493409"/>
                            <a:pt x="1770970" y="523220"/>
                          </a:cubicBezTo>
                          <a:cubicBezTo>
                            <a:pt x="1636970" y="543458"/>
                            <a:pt x="1574273" y="535418"/>
                            <a:pt x="1481420" y="523220"/>
                          </a:cubicBezTo>
                          <a:cubicBezTo>
                            <a:pt x="1387770" y="499742"/>
                            <a:pt x="1293196" y="465427"/>
                            <a:pt x="1144733" y="523220"/>
                          </a:cubicBezTo>
                          <a:cubicBezTo>
                            <a:pt x="974956" y="587520"/>
                            <a:pt x="993986" y="503317"/>
                            <a:pt x="855183" y="523220"/>
                          </a:cubicBezTo>
                          <a:cubicBezTo>
                            <a:pt x="723594" y="535742"/>
                            <a:pt x="745957" y="499228"/>
                            <a:pt x="659905" y="523220"/>
                          </a:cubicBezTo>
                          <a:cubicBezTo>
                            <a:pt x="512482" y="510352"/>
                            <a:pt x="236756" y="530081"/>
                            <a:pt x="0" y="523220"/>
                          </a:cubicBezTo>
                          <a:cubicBezTo>
                            <a:pt x="-19485" y="420036"/>
                            <a:pt x="-7279" y="354412"/>
                            <a:pt x="0" y="251145"/>
                          </a:cubicBezTo>
                          <a:cubicBezTo>
                            <a:pt x="-7533" y="167979"/>
                            <a:pt x="7051" y="110822"/>
                            <a:pt x="0" y="0"/>
                          </a:cubicBezTo>
                          <a:close/>
                        </a:path>
                        <a:path w="4713610" h="523220" stroke="0" extrusionOk="0">
                          <a:moveTo>
                            <a:pt x="0" y="0"/>
                          </a:moveTo>
                          <a:cubicBezTo>
                            <a:pt x="119991" y="-21937"/>
                            <a:pt x="209357" y="6589"/>
                            <a:pt x="336686" y="0"/>
                          </a:cubicBezTo>
                          <a:cubicBezTo>
                            <a:pt x="476498" y="-5675"/>
                            <a:pt x="526430" y="4578"/>
                            <a:pt x="626236" y="0"/>
                          </a:cubicBezTo>
                          <a:cubicBezTo>
                            <a:pt x="733460" y="1101"/>
                            <a:pt x="883433" y="66309"/>
                            <a:pt x="1010059" y="0"/>
                          </a:cubicBezTo>
                          <a:cubicBezTo>
                            <a:pt x="1141759" y="-49145"/>
                            <a:pt x="1138268" y="29409"/>
                            <a:pt x="1205337" y="0"/>
                          </a:cubicBezTo>
                          <a:cubicBezTo>
                            <a:pt x="1300506" y="-43430"/>
                            <a:pt x="1471390" y="27589"/>
                            <a:pt x="1636295" y="0"/>
                          </a:cubicBezTo>
                          <a:cubicBezTo>
                            <a:pt x="1797934" y="-32251"/>
                            <a:pt x="1808240" y="9650"/>
                            <a:pt x="1878710" y="0"/>
                          </a:cubicBezTo>
                          <a:cubicBezTo>
                            <a:pt x="1949828" y="-18240"/>
                            <a:pt x="2112304" y="19674"/>
                            <a:pt x="2309669" y="0"/>
                          </a:cubicBezTo>
                          <a:cubicBezTo>
                            <a:pt x="2498377" y="-20087"/>
                            <a:pt x="2520062" y="6863"/>
                            <a:pt x="2693491" y="0"/>
                          </a:cubicBezTo>
                          <a:cubicBezTo>
                            <a:pt x="2868852" y="-8491"/>
                            <a:pt x="2841987" y="9707"/>
                            <a:pt x="2888769" y="0"/>
                          </a:cubicBezTo>
                          <a:cubicBezTo>
                            <a:pt x="2940007" y="-19450"/>
                            <a:pt x="2992369" y="5544"/>
                            <a:pt x="3084047" y="0"/>
                          </a:cubicBezTo>
                          <a:cubicBezTo>
                            <a:pt x="3164654" y="-5633"/>
                            <a:pt x="3292781" y="36807"/>
                            <a:pt x="3326461" y="0"/>
                          </a:cubicBezTo>
                          <a:cubicBezTo>
                            <a:pt x="3362238" y="-52983"/>
                            <a:pt x="3624004" y="33161"/>
                            <a:pt x="3757420" y="0"/>
                          </a:cubicBezTo>
                          <a:cubicBezTo>
                            <a:pt x="3892246" y="-32231"/>
                            <a:pt x="3894669" y="12515"/>
                            <a:pt x="3952698" y="0"/>
                          </a:cubicBezTo>
                          <a:cubicBezTo>
                            <a:pt x="4005557" y="18823"/>
                            <a:pt x="4219093" y="77562"/>
                            <a:pt x="4336521" y="0"/>
                          </a:cubicBezTo>
                          <a:cubicBezTo>
                            <a:pt x="4427145" y="-46752"/>
                            <a:pt x="4603285" y="55486"/>
                            <a:pt x="4713610" y="0"/>
                          </a:cubicBezTo>
                          <a:cubicBezTo>
                            <a:pt x="4734980" y="108993"/>
                            <a:pt x="4710290" y="130986"/>
                            <a:pt x="4713610" y="261610"/>
                          </a:cubicBezTo>
                          <a:cubicBezTo>
                            <a:pt x="4719920" y="387926"/>
                            <a:pt x="4691987" y="401612"/>
                            <a:pt x="4713610" y="523220"/>
                          </a:cubicBezTo>
                          <a:cubicBezTo>
                            <a:pt x="4616936" y="535410"/>
                            <a:pt x="4547675" y="494811"/>
                            <a:pt x="4471195" y="523220"/>
                          </a:cubicBezTo>
                          <a:cubicBezTo>
                            <a:pt x="4416920" y="528878"/>
                            <a:pt x="4242500" y="487886"/>
                            <a:pt x="4181645" y="523220"/>
                          </a:cubicBezTo>
                          <a:cubicBezTo>
                            <a:pt x="4122843" y="582032"/>
                            <a:pt x="3965878" y="477259"/>
                            <a:pt x="3892095" y="523220"/>
                          </a:cubicBezTo>
                          <a:cubicBezTo>
                            <a:pt x="3822158" y="547794"/>
                            <a:pt x="3623000" y="496992"/>
                            <a:pt x="3555408" y="523220"/>
                          </a:cubicBezTo>
                          <a:cubicBezTo>
                            <a:pt x="3493839" y="562572"/>
                            <a:pt x="3339246" y="526764"/>
                            <a:pt x="3265858" y="523220"/>
                          </a:cubicBezTo>
                          <a:cubicBezTo>
                            <a:pt x="3180045" y="551634"/>
                            <a:pt x="3034117" y="537096"/>
                            <a:pt x="2882035" y="523220"/>
                          </a:cubicBezTo>
                          <a:cubicBezTo>
                            <a:pt x="2714435" y="535976"/>
                            <a:pt x="2629250" y="500419"/>
                            <a:pt x="2545349" y="523220"/>
                          </a:cubicBezTo>
                          <a:cubicBezTo>
                            <a:pt x="2486291" y="528135"/>
                            <a:pt x="2290499" y="471161"/>
                            <a:pt x="2161526" y="523220"/>
                          </a:cubicBezTo>
                          <a:cubicBezTo>
                            <a:pt x="2032872" y="570646"/>
                            <a:pt x="2025001" y="519450"/>
                            <a:pt x="1919112" y="523220"/>
                          </a:cubicBezTo>
                          <a:cubicBezTo>
                            <a:pt x="1831526" y="543969"/>
                            <a:pt x="1710648" y="500794"/>
                            <a:pt x="1535290" y="523220"/>
                          </a:cubicBezTo>
                          <a:cubicBezTo>
                            <a:pt x="1356859" y="554778"/>
                            <a:pt x="1241708" y="427022"/>
                            <a:pt x="1104331" y="523220"/>
                          </a:cubicBezTo>
                          <a:cubicBezTo>
                            <a:pt x="960783" y="572354"/>
                            <a:pt x="965276" y="515612"/>
                            <a:pt x="909053" y="523220"/>
                          </a:cubicBezTo>
                          <a:cubicBezTo>
                            <a:pt x="885451" y="527738"/>
                            <a:pt x="633935" y="508903"/>
                            <a:pt x="525230" y="523220"/>
                          </a:cubicBezTo>
                          <a:cubicBezTo>
                            <a:pt x="409388" y="586280"/>
                            <a:pt x="172232" y="448729"/>
                            <a:pt x="0" y="523220"/>
                          </a:cubicBezTo>
                          <a:cubicBezTo>
                            <a:pt x="-6330" y="436812"/>
                            <a:pt x="15160" y="389423"/>
                            <a:pt x="0" y="272074"/>
                          </a:cubicBezTo>
                          <a:cubicBezTo>
                            <a:pt x="-16309" y="155769"/>
                            <a:pt x="3677" y="120274"/>
                            <a:pt x="0" y="0"/>
                          </a:cubicBezTo>
                          <a:close/>
                        </a:path>
                        <a:path w="4713610" h="523220" fill="none" stroke="0" extrusionOk="0">
                          <a:moveTo>
                            <a:pt x="0" y="0"/>
                          </a:moveTo>
                          <a:cubicBezTo>
                            <a:pt x="111929" y="-51672"/>
                            <a:pt x="266346" y="54546"/>
                            <a:pt x="336686" y="0"/>
                          </a:cubicBezTo>
                          <a:cubicBezTo>
                            <a:pt x="414841" y="-50602"/>
                            <a:pt x="537735" y="27444"/>
                            <a:pt x="626236" y="0"/>
                          </a:cubicBezTo>
                          <a:cubicBezTo>
                            <a:pt x="745820" y="-39463"/>
                            <a:pt x="839602" y="6329"/>
                            <a:pt x="962923" y="0"/>
                          </a:cubicBezTo>
                          <a:cubicBezTo>
                            <a:pt x="1055942" y="-32884"/>
                            <a:pt x="1168139" y="36954"/>
                            <a:pt x="1299609" y="0"/>
                          </a:cubicBezTo>
                          <a:cubicBezTo>
                            <a:pt x="1459280" y="4962"/>
                            <a:pt x="1507416" y="22763"/>
                            <a:pt x="1683432" y="0"/>
                          </a:cubicBezTo>
                          <a:cubicBezTo>
                            <a:pt x="1873314" y="-15755"/>
                            <a:pt x="1914757" y="4119"/>
                            <a:pt x="2020118" y="0"/>
                          </a:cubicBezTo>
                          <a:cubicBezTo>
                            <a:pt x="2119012" y="-36000"/>
                            <a:pt x="2347251" y="15342"/>
                            <a:pt x="2451077" y="0"/>
                          </a:cubicBezTo>
                          <a:cubicBezTo>
                            <a:pt x="2566068" y="-26092"/>
                            <a:pt x="2664129" y="2469"/>
                            <a:pt x="2740627" y="0"/>
                          </a:cubicBezTo>
                          <a:cubicBezTo>
                            <a:pt x="2823023" y="-8652"/>
                            <a:pt x="2900403" y="3975"/>
                            <a:pt x="2983041" y="0"/>
                          </a:cubicBezTo>
                          <a:cubicBezTo>
                            <a:pt x="3044812" y="-15179"/>
                            <a:pt x="3142808" y="8060"/>
                            <a:pt x="3225455" y="0"/>
                          </a:cubicBezTo>
                          <a:cubicBezTo>
                            <a:pt x="3308905" y="-26194"/>
                            <a:pt x="3451316" y="32866"/>
                            <a:pt x="3562142" y="0"/>
                          </a:cubicBezTo>
                          <a:cubicBezTo>
                            <a:pt x="3670012" y="-37212"/>
                            <a:pt x="3657072" y="30581"/>
                            <a:pt x="3757420" y="0"/>
                          </a:cubicBezTo>
                          <a:cubicBezTo>
                            <a:pt x="3847216" y="-21592"/>
                            <a:pt x="4045155" y="25302"/>
                            <a:pt x="4141243" y="0"/>
                          </a:cubicBezTo>
                          <a:cubicBezTo>
                            <a:pt x="4211207" y="-42792"/>
                            <a:pt x="4504999" y="25601"/>
                            <a:pt x="4713610" y="0"/>
                          </a:cubicBezTo>
                          <a:cubicBezTo>
                            <a:pt x="4725999" y="82505"/>
                            <a:pt x="4720509" y="205680"/>
                            <a:pt x="4713610" y="251145"/>
                          </a:cubicBezTo>
                          <a:cubicBezTo>
                            <a:pt x="4731463" y="307937"/>
                            <a:pt x="4700609" y="436520"/>
                            <a:pt x="4713610" y="523220"/>
                          </a:cubicBezTo>
                          <a:cubicBezTo>
                            <a:pt x="4579294" y="545342"/>
                            <a:pt x="4414177" y="533192"/>
                            <a:pt x="4282651" y="523220"/>
                          </a:cubicBezTo>
                          <a:cubicBezTo>
                            <a:pt x="4116556" y="513232"/>
                            <a:pt x="3916439" y="497088"/>
                            <a:pt x="3851692" y="523220"/>
                          </a:cubicBezTo>
                          <a:cubicBezTo>
                            <a:pt x="3751091" y="538447"/>
                            <a:pt x="3723360" y="522549"/>
                            <a:pt x="3609278" y="523220"/>
                          </a:cubicBezTo>
                          <a:cubicBezTo>
                            <a:pt x="3492049" y="536558"/>
                            <a:pt x="3472475" y="519157"/>
                            <a:pt x="3414000" y="523220"/>
                          </a:cubicBezTo>
                          <a:cubicBezTo>
                            <a:pt x="3350147" y="526981"/>
                            <a:pt x="3140011" y="511140"/>
                            <a:pt x="3030177" y="523220"/>
                          </a:cubicBezTo>
                          <a:cubicBezTo>
                            <a:pt x="2911359" y="533252"/>
                            <a:pt x="2871193" y="487142"/>
                            <a:pt x="2834899" y="523220"/>
                          </a:cubicBezTo>
                          <a:cubicBezTo>
                            <a:pt x="2788682" y="552647"/>
                            <a:pt x="2706531" y="516398"/>
                            <a:pt x="2639621" y="523220"/>
                          </a:cubicBezTo>
                          <a:cubicBezTo>
                            <a:pt x="2559218" y="545235"/>
                            <a:pt x="2441337" y="505155"/>
                            <a:pt x="2350071" y="523220"/>
                          </a:cubicBezTo>
                          <a:cubicBezTo>
                            <a:pt x="2238145" y="554620"/>
                            <a:pt x="2173926" y="512546"/>
                            <a:pt x="2013385" y="523220"/>
                          </a:cubicBezTo>
                          <a:cubicBezTo>
                            <a:pt x="1876168" y="550542"/>
                            <a:pt x="1893135" y="483719"/>
                            <a:pt x="1770970" y="523220"/>
                          </a:cubicBezTo>
                          <a:cubicBezTo>
                            <a:pt x="1657289" y="575665"/>
                            <a:pt x="1579564" y="518200"/>
                            <a:pt x="1481420" y="523220"/>
                          </a:cubicBezTo>
                          <a:cubicBezTo>
                            <a:pt x="1391465" y="553752"/>
                            <a:pt x="1304329" y="451411"/>
                            <a:pt x="1144733" y="523220"/>
                          </a:cubicBezTo>
                          <a:cubicBezTo>
                            <a:pt x="984998" y="581299"/>
                            <a:pt x="981458" y="505506"/>
                            <a:pt x="855183" y="523220"/>
                          </a:cubicBezTo>
                          <a:cubicBezTo>
                            <a:pt x="717570" y="537378"/>
                            <a:pt x="738155" y="502818"/>
                            <a:pt x="659905" y="523220"/>
                          </a:cubicBezTo>
                          <a:cubicBezTo>
                            <a:pt x="595922" y="508405"/>
                            <a:pt x="251513" y="518028"/>
                            <a:pt x="0" y="523220"/>
                          </a:cubicBezTo>
                          <a:cubicBezTo>
                            <a:pt x="-36204" y="440046"/>
                            <a:pt x="13713" y="353944"/>
                            <a:pt x="0" y="251145"/>
                          </a:cubicBezTo>
                          <a:cubicBezTo>
                            <a:pt x="-25536" y="145278"/>
                            <a:pt x="12194" y="8159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27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Núi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khe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27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B76C043-9425-418F-BDF0-0484BF718A17}"/>
                </a:ext>
              </a:extLst>
            </p:cNvPr>
            <p:cNvSpPr/>
            <p:nvPr/>
          </p:nvSpPr>
          <p:spPr>
            <a:xfrm>
              <a:off x="1346200" y="2057400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custGeom>
                      <a:avLst/>
                      <a:gdLst>
                        <a:gd name="connsiteX0" fmla="*/ 0 w 914400"/>
                        <a:gd name="connsiteY0" fmla="*/ 433388 h 866775"/>
                        <a:gd name="connsiteX1" fmla="*/ 457200 w 914400"/>
                        <a:gd name="connsiteY1" fmla="*/ 0 h 866775"/>
                        <a:gd name="connsiteX2" fmla="*/ 914400 w 914400"/>
                        <a:gd name="connsiteY2" fmla="*/ 433388 h 866775"/>
                        <a:gd name="connsiteX3" fmla="*/ 457200 w 914400"/>
                        <a:gd name="connsiteY3" fmla="*/ 866776 h 866775"/>
                        <a:gd name="connsiteX4" fmla="*/ 0 w 914400"/>
                        <a:gd name="connsiteY4" fmla="*/ 433388 h 8667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14400" h="866775" fill="none" extrusionOk="0">
                          <a:moveTo>
                            <a:pt x="0" y="433388"/>
                          </a:moveTo>
                          <a:cubicBezTo>
                            <a:pt x="-8319" y="208989"/>
                            <a:pt x="192055" y="-17417"/>
                            <a:pt x="457200" y="0"/>
                          </a:cubicBezTo>
                          <a:cubicBezTo>
                            <a:pt x="686625" y="21946"/>
                            <a:pt x="911311" y="141685"/>
                            <a:pt x="914400" y="433388"/>
                          </a:cubicBezTo>
                          <a:cubicBezTo>
                            <a:pt x="905196" y="671827"/>
                            <a:pt x="719216" y="925498"/>
                            <a:pt x="457200" y="866776"/>
                          </a:cubicBezTo>
                          <a:cubicBezTo>
                            <a:pt x="196342" y="868755"/>
                            <a:pt x="-6729" y="669370"/>
                            <a:pt x="0" y="433388"/>
                          </a:cubicBezTo>
                          <a:close/>
                        </a:path>
                        <a:path w="914400" h="866775" stroke="0" extrusionOk="0">
                          <a:moveTo>
                            <a:pt x="0" y="433388"/>
                          </a:moveTo>
                          <a:cubicBezTo>
                            <a:pt x="17582" y="240722"/>
                            <a:pt x="211120" y="11110"/>
                            <a:pt x="457200" y="0"/>
                          </a:cubicBezTo>
                          <a:cubicBezTo>
                            <a:pt x="729810" y="46027"/>
                            <a:pt x="899939" y="223298"/>
                            <a:pt x="914400" y="433388"/>
                          </a:cubicBezTo>
                          <a:cubicBezTo>
                            <a:pt x="921028" y="684608"/>
                            <a:pt x="714159" y="880208"/>
                            <a:pt x="457200" y="866776"/>
                          </a:cubicBezTo>
                          <a:cubicBezTo>
                            <a:pt x="228365" y="913096"/>
                            <a:pt x="-50460" y="661355"/>
                            <a:pt x="0" y="4333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0" name="Picture 19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ECFE146D-C105-42A1-8F18-74886172F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309" y="2185020"/>
              <a:ext cx="822973" cy="92965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275DA03-EFFC-4205-809B-619628FE9C36}"/>
              </a:ext>
            </a:extLst>
          </p:cNvPr>
          <p:cNvGrpSpPr/>
          <p:nvPr/>
        </p:nvGrpSpPr>
        <p:grpSpPr>
          <a:xfrm>
            <a:off x="1162050" y="2638615"/>
            <a:ext cx="6062357" cy="866775"/>
            <a:chOff x="1346200" y="3415059"/>
            <a:chExt cx="9118190" cy="1155700"/>
          </a:xfrm>
        </p:grpSpPr>
        <p:sp>
          <p:nvSpPr>
            <p:cNvPr id="205828" name="Text Box 4"/>
            <p:cNvSpPr txBox="1"/>
            <p:nvPr/>
          </p:nvSpPr>
          <p:spPr>
            <a:xfrm>
              <a:off x="2381251" y="3612159"/>
              <a:ext cx="8083139" cy="697627"/>
            </a:xfrm>
            <a:custGeom>
              <a:avLst/>
              <a:gdLst>
                <a:gd name="connsiteX0" fmla="*/ 0 w 8083140"/>
                <a:gd name="connsiteY0" fmla="*/ 0 h 646331"/>
                <a:gd name="connsiteX1" fmla="*/ 415704 w 8083140"/>
                <a:gd name="connsiteY1" fmla="*/ 0 h 646331"/>
                <a:gd name="connsiteX2" fmla="*/ 993071 w 8083140"/>
                <a:gd name="connsiteY2" fmla="*/ 0 h 646331"/>
                <a:gd name="connsiteX3" fmla="*/ 1408776 w 8083140"/>
                <a:gd name="connsiteY3" fmla="*/ 0 h 646331"/>
                <a:gd name="connsiteX4" fmla="*/ 1824480 w 8083140"/>
                <a:gd name="connsiteY4" fmla="*/ 0 h 646331"/>
                <a:gd name="connsiteX5" fmla="*/ 2321016 w 8083140"/>
                <a:gd name="connsiteY5" fmla="*/ 0 h 646331"/>
                <a:gd name="connsiteX6" fmla="*/ 2655889 w 8083140"/>
                <a:gd name="connsiteY6" fmla="*/ 0 h 646331"/>
                <a:gd name="connsiteX7" fmla="*/ 3071593 w 8083140"/>
                <a:gd name="connsiteY7" fmla="*/ 0 h 646331"/>
                <a:gd name="connsiteX8" fmla="*/ 3810623 w 8083140"/>
                <a:gd name="connsiteY8" fmla="*/ 0 h 646331"/>
                <a:gd name="connsiteX9" fmla="*/ 4307159 w 8083140"/>
                <a:gd name="connsiteY9" fmla="*/ 0 h 646331"/>
                <a:gd name="connsiteX10" fmla="*/ 4965357 w 8083140"/>
                <a:gd name="connsiteY10" fmla="*/ 0 h 646331"/>
                <a:gd name="connsiteX11" fmla="*/ 5381062 w 8083140"/>
                <a:gd name="connsiteY11" fmla="*/ 0 h 646331"/>
                <a:gd name="connsiteX12" fmla="*/ 5958429 w 8083140"/>
                <a:gd name="connsiteY12" fmla="*/ 0 h 646331"/>
                <a:gd name="connsiteX13" fmla="*/ 6454965 w 8083140"/>
                <a:gd name="connsiteY13" fmla="*/ 0 h 646331"/>
                <a:gd name="connsiteX14" fmla="*/ 6789838 w 8083140"/>
                <a:gd name="connsiteY14" fmla="*/ 0 h 646331"/>
                <a:gd name="connsiteX15" fmla="*/ 7448036 w 8083140"/>
                <a:gd name="connsiteY15" fmla="*/ 0 h 646331"/>
                <a:gd name="connsiteX16" fmla="*/ 8083140 w 8083140"/>
                <a:gd name="connsiteY16" fmla="*/ 0 h 646331"/>
                <a:gd name="connsiteX17" fmla="*/ 8083140 w 8083140"/>
                <a:gd name="connsiteY17" fmla="*/ 303776 h 646331"/>
                <a:gd name="connsiteX18" fmla="*/ 8083140 w 8083140"/>
                <a:gd name="connsiteY18" fmla="*/ 646331 h 646331"/>
                <a:gd name="connsiteX19" fmla="*/ 7424941 w 8083140"/>
                <a:gd name="connsiteY19" fmla="*/ 646331 h 646331"/>
                <a:gd name="connsiteX20" fmla="*/ 7090069 w 8083140"/>
                <a:gd name="connsiteY20" fmla="*/ 646331 h 646331"/>
                <a:gd name="connsiteX21" fmla="*/ 6593533 w 8083140"/>
                <a:gd name="connsiteY21" fmla="*/ 646331 h 646331"/>
                <a:gd name="connsiteX22" fmla="*/ 6177828 w 8083140"/>
                <a:gd name="connsiteY22" fmla="*/ 646331 h 646331"/>
                <a:gd name="connsiteX23" fmla="*/ 5681293 w 8083140"/>
                <a:gd name="connsiteY23" fmla="*/ 646331 h 646331"/>
                <a:gd name="connsiteX24" fmla="*/ 5265588 w 8083140"/>
                <a:gd name="connsiteY24" fmla="*/ 646331 h 646331"/>
                <a:gd name="connsiteX25" fmla="*/ 4849884 w 8083140"/>
                <a:gd name="connsiteY25" fmla="*/ 646331 h 646331"/>
                <a:gd name="connsiteX26" fmla="*/ 4353348 w 8083140"/>
                <a:gd name="connsiteY26" fmla="*/ 646331 h 646331"/>
                <a:gd name="connsiteX27" fmla="*/ 3856813 w 8083140"/>
                <a:gd name="connsiteY27" fmla="*/ 646331 h 646331"/>
                <a:gd name="connsiteX28" fmla="*/ 3441108 w 8083140"/>
                <a:gd name="connsiteY28" fmla="*/ 646331 h 646331"/>
                <a:gd name="connsiteX29" fmla="*/ 3025404 w 8083140"/>
                <a:gd name="connsiteY29" fmla="*/ 646331 h 646331"/>
                <a:gd name="connsiteX30" fmla="*/ 2609699 w 8083140"/>
                <a:gd name="connsiteY30" fmla="*/ 646331 h 646331"/>
                <a:gd name="connsiteX31" fmla="*/ 2193995 w 8083140"/>
                <a:gd name="connsiteY31" fmla="*/ 646331 h 646331"/>
                <a:gd name="connsiteX32" fmla="*/ 1454965 w 8083140"/>
                <a:gd name="connsiteY32" fmla="*/ 646331 h 646331"/>
                <a:gd name="connsiteX33" fmla="*/ 715935 w 8083140"/>
                <a:gd name="connsiteY33" fmla="*/ 646331 h 646331"/>
                <a:gd name="connsiteX34" fmla="*/ 0 w 8083140"/>
                <a:gd name="connsiteY34" fmla="*/ 646331 h 646331"/>
                <a:gd name="connsiteX35" fmla="*/ 0 w 8083140"/>
                <a:gd name="connsiteY35" fmla="*/ 336092 h 646331"/>
                <a:gd name="connsiteX36" fmla="*/ 0 w 8083140"/>
                <a:gd name="connsiteY36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083140" h="646331" fill="none" extrusionOk="0">
                  <a:moveTo>
                    <a:pt x="0" y="0"/>
                  </a:moveTo>
                  <a:cubicBezTo>
                    <a:pt x="194589" y="-48716"/>
                    <a:pt x="219125" y="21956"/>
                    <a:pt x="415704" y="0"/>
                  </a:cubicBezTo>
                  <a:cubicBezTo>
                    <a:pt x="612283" y="-21956"/>
                    <a:pt x="732980" y="16081"/>
                    <a:pt x="993071" y="0"/>
                  </a:cubicBezTo>
                  <a:cubicBezTo>
                    <a:pt x="1253162" y="-16081"/>
                    <a:pt x="1237204" y="24219"/>
                    <a:pt x="1408776" y="0"/>
                  </a:cubicBezTo>
                  <a:cubicBezTo>
                    <a:pt x="1580349" y="-24219"/>
                    <a:pt x="1665314" y="44121"/>
                    <a:pt x="1824480" y="0"/>
                  </a:cubicBezTo>
                  <a:cubicBezTo>
                    <a:pt x="1983646" y="-44121"/>
                    <a:pt x="2173299" y="11008"/>
                    <a:pt x="2321016" y="0"/>
                  </a:cubicBezTo>
                  <a:cubicBezTo>
                    <a:pt x="2468733" y="-11008"/>
                    <a:pt x="2521009" y="36432"/>
                    <a:pt x="2655889" y="0"/>
                  </a:cubicBezTo>
                  <a:cubicBezTo>
                    <a:pt x="2790769" y="-36432"/>
                    <a:pt x="2983804" y="14325"/>
                    <a:pt x="3071593" y="0"/>
                  </a:cubicBezTo>
                  <a:cubicBezTo>
                    <a:pt x="3159382" y="-14325"/>
                    <a:pt x="3660884" y="13733"/>
                    <a:pt x="3810623" y="0"/>
                  </a:cubicBezTo>
                  <a:cubicBezTo>
                    <a:pt x="3960362" y="-13733"/>
                    <a:pt x="4146891" y="23191"/>
                    <a:pt x="4307159" y="0"/>
                  </a:cubicBezTo>
                  <a:cubicBezTo>
                    <a:pt x="4467427" y="-23191"/>
                    <a:pt x="4694761" y="74355"/>
                    <a:pt x="4965357" y="0"/>
                  </a:cubicBezTo>
                  <a:cubicBezTo>
                    <a:pt x="5235953" y="-74355"/>
                    <a:pt x="5195090" y="25335"/>
                    <a:pt x="5381062" y="0"/>
                  </a:cubicBezTo>
                  <a:cubicBezTo>
                    <a:pt x="5567035" y="-25335"/>
                    <a:pt x="5774155" y="27087"/>
                    <a:pt x="5958429" y="0"/>
                  </a:cubicBezTo>
                  <a:cubicBezTo>
                    <a:pt x="6142703" y="-27087"/>
                    <a:pt x="6225299" y="21229"/>
                    <a:pt x="6454965" y="0"/>
                  </a:cubicBezTo>
                  <a:cubicBezTo>
                    <a:pt x="6684631" y="-21229"/>
                    <a:pt x="6648455" y="25389"/>
                    <a:pt x="6789838" y="0"/>
                  </a:cubicBezTo>
                  <a:cubicBezTo>
                    <a:pt x="6931221" y="-25389"/>
                    <a:pt x="7260654" y="19229"/>
                    <a:pt x="7448036" y="0"/>
                  </a:cubicBezTo>
                  <a:cubicBezTo>
                    <a:pt x="7635418" y="-19229"/>
                    <a:pt x="7771543" y="72336"/>
                    <a:pt x="8083140" y="0"/>
                  </a:cubicBezTo>
                  <a:cubicBezTo>
                    <a:pt x="8095713" y="98553"/>
                    <a:pt x="8055973" y="157525"/>
                    <a:pt x="8083140" y="303776"/>
                  </a:cubicBezTo>
                  <a:cubicBezTo>
                    <a:pt x="8110307" y="450027"/>
                    <a:pt x="8072252" y="479397"/>
                    <a:pt x="8083140" y="646331"/>
                  </a:cubicBezTo>
                  <a:cubicBezTo>
                    <a:pt x="7843034" y="693722"/>
                    <a:pt x="7607624" y="597165"/>
                    <a:pt x="7424941" y="646331"/>
                  </a:cubicBezTo>
                  <a:cubicBezTo>
                    <a:pt x="7242258" y="695497"/>
                    <a:pt x="7161596" y="611061"/>
                    <a:pt x="7090069" y="646331"/>
                  </a:cubicBezTo>
                  <a:cubicBezTo>
                    <a:pt x="7018542" y="681601"/>
                    <a:pt x="6736214" y="593913"/>
                    <a:pt x="6593533" y="646331"/>
                  </a:cubicBezTo>
                  <a:cubicBezTo>
                    <a:pt x="6450852" y="698749"/>
                    <a:pt x="6385227" y="609063"/>
                    <a:pt x="6177828" y="646331"/>
                  </a:cubicBezTo>
                  <a:cubicBezTo>
                    <a:pt x="5970429" y="683599"/>
                    <a:pt x="5809554" y="640413"/>
                    <a:pt x="5681293" y="646331"/>
                  </a:cubicBezTo>
                  <a:cubicBezTo>
                    <a:pt x="5553032" y="652249"/>
                    <a:pt x="5402457" y="628786"/>
                    <a:pt x="5265588" y="646331"/>
                  </a:cubicBezTo>
                  <a:cubicBezTo>
                    <a:pt x="5128719" y="663876"/>
                    <a:pt x="4950491" y="621974"/>
                    <a:pt x="4849884" y="646331"/>
                  </a:cubicBezTo>
                  <a:cubicBezTo>
                    <a:pt x="4749277" y="670688"/>
                    <a:pt x="4501341" y="631210"/>
                    <a:pt x="4353348" y="646331"/>
                  </a:cubicBezTo>
                  <a:cubicBezTo>
                    <a:pt x="4205355" y="661452"/>
                    <a:pt x="3972572" y="641377"/>
                    <a:pt x="3856813" y="646331"/>
                  </a:cubicBezTo>
                  <a:cubicBezTo>
                    <a:pt x="3741055" y="651285"/>
                    <a:pt x="3631457" y="623291"/>
                    <a:pt x="3441108" y="646331"/>
                  </a:cubicBezTo>
                  <a:cubicBezTo>
                    <a:pt x="3250759" y="669371"/>
                    <a:pt x="3230641" y="611321"/>
                    <a:pt x="3025404" y="646331"/>
                  </a:cubicBezTo>
                  <a:cubicBezTo>
                    <a:pt x="2820167" y="681341"/>
                    <a:pt x="2698868" y="620478"/>
                    <a:pt x="2609699" y="646331"/>
                  </a:cubicBezTo>
                  <a:cubicBezTo>
                    <a:pt x="2520530" y="672184"/>
                    <a:pt x="2388466" y="633416"/>
                    <a:pt x="2193995" y="646331"/>
                  </a:cubicBezTo>
                  <a:cubicBezTo>
                    <a:pt x="1999524" y="659246"/>
                    <a:pt x="1679441" y="603328"/>
                    <a:pt x="1454965" y="646331"/>
                  </a:cubicBezTo>
                  <a:cubicBezTo>
                    <a:pt x="1230489" y="689334"/>
                    <a:pt x="903129" y="604660"/>
                    <a:pt x="715935" y="646331"/>
                  </a:cubicBezTo>
                  <a:cubicBezTo>
                    <a:pt x="528741" y="688002"/>
                    <a:pt x="147174" y="587910"/>
                    <a:pt x="0" y="646331"/>
                  </a:cubicBezTo>
                  <a:cubicBezTo>
                    <a:pt x="-27979" y="500488"/>
                    <a:pt x="15732" y="472377"/>
                    <a:pt x="0" y="336092"/>
                  </a:cubicBezTo>
                  <a:cubicBezTo>
                    <a:pt x="-15732" y="199807"/>
                    <a:pt x="19499" y="70106"/>
                    <a:pt x="0" y="0"/>
                  </a:cubicBezTo>
                  <a:close/>
                </a:path>
                <a:path w="8083140" h="646331" stroke="0" extrusionOk="0">
                  <a:moveTo>
                    <a:pt x="0" y="0"/>
                  </a:moveTo>
                  <a:cubicBezTo>
                    <a:pt x="322511" y="-54938"/>
                    <a:pt x="427550" y="72197"/>
                    <a:pt x="658199" y="0"/>
                  </a:cubicBezTo>
                  <a:cubicBezTo>
                    <a:pt x="888848" y="-72197"/>
                    <a:pt x="860027" y="38402"/>
                    <a:pt x="993071" y="0"/>
                  </a:cubicBezTo>
                  <a:cubicBezTo>
                    <a:pt x="1126115" y="-38402"/>
                    <a:pt x="1517159" y="25980"/>
                    <a:pt x="1651270" y="0"/>
                  </a:cubicBezTo>
                  <a:cubicBezTo>
                    <a:pt x="1785381" y="-25980"/>
                    <a:pt x="1871727" y="11510"/>
                    <a:pt x="2066974" y="0"/>
                  </a:cubicBezTo>
                  <a:cubicBezTo>
                    <a:pt x="2262221" y="-11510"/>
                    <a:pt x="2309574" y="1473"/>
                    <a:pt x="2482679" y="0"/>
                  </a:cubicBezTo>
                  <a:cubicBezTo>
                    <a:pt x="2655784" y="-1473"/>
                    <a:pt x="2787192" y="16200"/>
                    <a:pt x="2898383" y="0"/>
                  </a:cubicBezTo>
                  <a:cubicBezTo>
                    <a:pt x="3009574" y="-16200"/>
                    <a:pt x="3244041" y="16652"/>
                    <a:pt x="3556582" y="0"/>
                  </a:cubicBezTo>
                  <a:cubicBezTo>
                    <a:pt x="3869123" y="-16652"/>
                    <a:pt x="3911054" y="2946"/>
                    <a:pt x="4133949" y="0"/>
                  </a:cubicBezTo>
                  <a:cubicBezTo>
                    <a:pt x="4356844" y="-2946"/>
                    <a:pt x="4508009" y="25418"/>
                    <a:pt x="4792147" y="0"/>
                  </a:cubicBezTo>
                  <a:cubicBezTo>
                    <a:pt x="5076285" y="-25418"/>
                    <a:pt x="5138395" y="36580"/>
                    <a:pt x="5450346" y="0"/>
                  </a:cubicBezTo>
                  <a:cubicBezTo>
                    <a:pt x="5762297" y="-36580"/>
                    <a:pt x="6023095" y="3182"/>
                    <a:pt x="6189376" y="0"/>
                  </a:cubicBezTo>
                  <a:cubicBezTo>
                    <a:pt x="6355657" y="-3182"/>
                    <a:pt x="6693498" y="71901"/>
                    <a:pt x="6928406" y="0"/>
                  </a:cubicBezTo>
                  <a:cubicBezTo>
                    <a:pt x="7163314" y="-71901"/>
                    <a:pt x="7843351" y="106534"/>
                    <a:pt x="8083140" y="0"/>
                  </a:cubicBezTo>
                  <a:cubicBezTo>
                    <a:pt x="8086270" y="120738"/>
                    <a:pt x="8075925" y="197264"/>
                    <a:pt x="8083140" y="310239"/>
                  </a:cubicBezTo>
                  <a:cubicBezTo>
                    <a:pt x="8090355" y="423214"/>
                    <a:pt x="8064264" y="567060"/>
                    <a:pt x="8083140" y="646331"/>
                  </a:cubicBezTo>
                  <a:cubicBezTo>
                    <a:pt x="7921282" y="658902"/>
                    <a:pt x="7877773" y="619177"/>
                    <a:pt x="7748267" y="646331"/>
                  </a:cubicBezTo>
                  <a:cubicBezTo>
                    <a:pt x="7618761" y="673485"/>
                    <a:pt x="7575330" y="636014"/>
                    <a:pt x="7413394" y="646331"/>
                  </a:cubicBezTo>
                  <a:cubicBezTo>
                    <a:pt x="7251458" y="656648"/>
                    <a:pt x="7153971" y="645358"/>
                    <a:pt x="6997690" y="646331"/>
                  </a:cubicBezTo>
                  <a:cubicBezTo>
                    <a:pt x="6841409" y="647304"/>
                    <a:pt x="6536131" y="627541"/>
                    <a:pt x="6420323" y="646331"/>
                  </a:cubicBezTo>
                  <a:cubicBezTo>
                    <a:pt x="6304515" y="665121"/>
                    <a:pt x="5959381" y="613422"/>
                    <a:pt x="5842955" y="646331"/>
                  </a:cubicBezTo>
                  <a:cubicBezTo>
                    <a:pt x="5726529" y="679240"/>
                    <a:pt x="5484437" y="599384"/>
                    <a:pt x="5346420" y="646331"/>
                  </a:cubicBezTo>
                  <a:cubicBezTo>
                    <a:pt x="5208404" y="693278"/>
                    <a:pt x="4924003" y="640391"/>
                    <a:pt x="4769053" y="646331"/>
                  </a:cubicBezTo>
                  <a:cubicBezTo>
                    <a:pt x="4614103" y="652271"/>
                    <a:pt x="4554634" y="610399"/>
                    <a:pt x="4434180" y="646331"/>
                  </a:cubicBezTo>
                  <a:cubicBezTo>
                    <a:pt x="4313726" y="682263"/>
                    <a:pt x="4027992" y="570127"/>
                    <a:pt x="3775981" y="646331"/>
                  </a:cubicBezTo>
                  <a:cubicBezTo>
                    <a:pt x="3523970" y="722535"/>
                    <a:pt x="3470064" y="635276"/>
                    <a:pt x="3198614" y="646331"/>
                  </a:cubicBezTo>
                  <a:cubicBezTo>
                    <a:pt x="2927164" y="657386"/>
                    <a:pt x="2882717" y="635301"/>
                    <a:pt x="2621247" y="646331"/>
                  </a:cubicBezTo>
                  <a:cubicBezTo>
                    <a:pt x="2359777" y="657361"/>
                    <a:pt x="2276478" y="636487"/>
                    <a:pt x="2043880" y="646331"/>
                  </a:cubicBezTo>
                  <a:cubicBezTo>
                    <a:pt x="1811282" y="656175"/>
                    <a:pt x="1810929" y="631934"/>
                    <a:pt x="1709007" y="646331"/>
                  </a:cubicBezTo>
                  <a:cubicBezTo>
                    <a:pt x="1607085" y="660728"/>
                    <a:pt x="1458682" y="602904"/>
                    <a:pt x="1293302" y="646331"/>
                  </a:cubicBezTo>
                  <a:cubicBezTo>
                    <a:pt x="1127923" y="689758"/>
                    <a:pt x="932154" y="603494"/>
                    <a:pt x="715935" y="646331"/>
                  </a:cubicBezTo>
                  <a:cubicBezTo>
                    <a:pt x="499716" y="689168"/>
                    <a:pt x="172435" y="571153"/>
                    <a:pt x="0" y="646331"/>
                  </a:cubicBezTo>
                  <a:cubicBezTo>
                    <a:pt x="-7396" y="526137"/>
                    <a:pt x="15518" y="420387"/>
                    <a:pt x="0" y="336092"/>
                  </a:cubicBezTo>
                  <a:cubicBezTo>
                    <a:pt x="-15518" y="251797"/>
                    <a:pt x="17965" y="133419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2845519684">
                    <a:custGeom>
                      <a:avLst/>
                      <a:gdLst>
                        <a:gd name="connsiteX0" fmla="*/ 0 w 5374189"/>
                        <a:gd name="connsiteY0" fmla="*/ 0 h 523220"/>
                        <a:gd name="connsiteX1" fmla="*/ 276386 w 5374189"/>
                        <a:gd name="connsiteY1" fmla="*/ 0 h 523220"/>
                        <a:gd name="connsiteX2" fmla="*/ 660257 w 5374189"/>
                        <a:gd name="connsiteY2" fmla="*/ 0 h 523220"/>
                        <a:gd name="connsiteX3" fmla="*/ 936644 w 5374189"/>
                        <a:gd name="connsiteY3" fmla="*/ 0 h 523220"/>
                        <a:gd name="connsiteX4" fmla="*/ 1213031 w 5374189"/>
                        <a:gd name="connsiteY4" fmla="*/ 0 h 523220"/>
                        <a:gd name="connsiteX5" fmla="*/ 1543160 w 5374189"/>
                        <a:gd name="connsiteY5" fmla="*/ 0 h 523220"/>
                        <a:gd name="connsiteX6" fmla="*/ 1765805 w 5374189"/>
                        <a:gd name="connsiteY6" fmla="*/ 0 h 523220"/>
                        <a:gd name="connsiteX7" fmla="*/ 2042191 w 5374189"/>
                        <a:gd name="connsiteY7" fmla="*/ 0 h 523220"/>
                        <a:gd name="connsiteX8" fmla="*/ 2533546 w 5374189"/>
                        <a:gd name="connsiteY8" fmla="*/ 0 h 523220"/>
                        <a:gd name="connsiteX9" fmla="*/ 2863675 w 5374189"/>
                        <a:gd name="connsiteY9" fmla="*/ 0 h 523220"/>
                        <a:gd name="connsiteX10" fmla="*/ 3301287 w 5374189"/>
                        <a:gd name="connsiteY10" fmla="*/ 0 h 523220"/>
                        <a:gd name="connsiteX11" fmla="*/ 3577674 w 5374189"/>
                        <a:gd name="connsiteY11" fmla="*/ 0 h 523220"/>
                        <a:gd name="connsiteX12" fmla="*/ 3961545 w 5374189"/>
                        <a:gd name="connsiteY12" fmla="*/ 0 h 523220"/>
                        <a:gd name="connsiteX13" fmla="*/ 4291674 w 5374189"/>
                        <a:gd name="connsiteY13" fmla="*/ 0 h 523220"/>
                        <a:gd name="connsiteX14" fmla="*/ 4514319 w 5374189"/>
                        <a:gd name="connsiteY14" fmla="*/ 0 h 523220"/>
                        <a:gd name="connsiteX15" fmla="*/ 4951931 w 5374189"/>
                        <a:gd name="connsiteY15" fmla="*/ 0 h 523220"/>
                        <a:gd name="connsiteX16" fmla="*/ 5374189 w 5374189"/>
                        <a:gd name="connsiteY16" fmla="*/ 0 h 523220"/>
                        <a:gd name="connsiteX17" fmla="*/ 5374189 w 5374189"/>
                        <a:gd name="connsiteY17" fmla="*/ 245913 h 523220"/>
                        <a:gd name="connsiteX18" fmla="*/ 5374189 w 5374189"/>
                        <a:gd name="connsiteY18" fmla="*/ 523220 h 523220"/>
                        <a:gd name="connsiteX19" fmla="*/ 4936576 w 5374189"/>
                        <a:gd name="connsiteY19" fmla="*/ 523220 h 523220"/>
                        <a:gd name="connsiteX20" fmla="*/ 4713931 w 5374189"/>
                        <a:gd name="connsiteY20" fmla="*/ 523220 h 523220"/>
                        <a:gd name="connsiteX21" fmla="*/ 4383802 w 5374189"/>
                        <a:gd name="connsiteY21" fmla="*/ 523220 h 523220"/>
                        <a:gd name="connsiteX22" fmla="*/ 4107415 w 5374189"/>
                        <a:gd name="connsiteY22" fmla="*/ 523220 h 523220"/>
                        <a:gd name="connsiteX23" fmla="*/ 3777287 w 5374189"/>
                        <a:gd name="connsiteY23" fmla="*/ 523220 h 523220"/>
                        <a:gd name="connsiteX24" fmla="*/ 3500900 w 5374189"/>
                        <a:gd name="connsiteY24" fmla="*/ 523220 h 523220"/>
                        <a:gd name="connsiteX25" fmla="*/ 3224513 w 5374189"/>
                        <a:gd name="connsiteY25" fmla="*/ 523220 h 523220"/>
                        <a:gd name="connsiteX26" fmla="*/ 2894384 w 5374189"/>
                        <a:gd name="connsiteY26" fmla="*/ 523220 h 523220"/>
                        <a:gd name="connsiteX27" fmla="*/ 2564256 w 5374189"/>
                        <a:gd name="connsiteY27" fmla="*/ 523220 h 523220"/>
                        <a:gd name="connsiteX28" fmla="*/ 2287868 w 5374189"/>
                        <a:gd name="connsiteY28" fmla="*/ 523220 h 523220"/>
                        <a:gd name="connsiteX29" fmla="*/ 2011482 w 5374189"/>
                        <a:gd name="connsiteY29" fmla="*/ 523220 h 523220"/>
                        <a:gd name="connsiteX30" fmla="*/ 1735094 w 5374189"/>
                        <a:gd name="connsiteY30" fmla="*/ 523220 h 523220"/>
                        <a:gd name="connsiteX31" fmla="*/ 1458708 w 5374189"/>
                        <a:gd name="connsiteY31" fmla="*/ 523220 h 523220"/>
                        <a:gd name="connsiteX32" fmla="*/ 967353 w 5374189"/>
                        <a:gd name="connsiteY32" fmla="*/ 523220 h 523220"/>
                        <a:gd name="connsiteX33" fmla="*/ 475999 w 5374189"/>
                        <a:gd name="connsiteY33" fmla="*/ 523220 h 523220"/>
                        <a:gd name="connsiteX34" fmla="*/ 0 w 5374189"/>
                        <a:gd name="connsiteY34" fmla="*/ 523220 h 523220"/>
                        <a:gd name="connsiteX35" fmla="*/ 0 w 5374189"/>
                        <a:gd name="connsiteY35" fmla="*/ 272074 h 523220"/>
                        <a:gd name="connsiteX36" fmla="*/ 0 w 5374189"/>
                        <a:gd name="connsiteY36" fmla="*/ 0 h 523220"/>
                        <a:gd name="connsiteX0" fmla="*/ 0 w 5374189"/>
                        <a:gd name="connsiteY0" fmla="*/ 0 h 523220"/>
                        <a:gd name="connsiteX1" fmla="*/ 437612 w 5374189"/>
                        <a:gd name="connsiteY1" fmla="*/ 0 h 523220"/>
                        <a:gd name="connsiteX2" fmla="*/ 660257 w 5374189"/>
                        <a:gd name="connsiteY2" fmla="*/ 0 h 523220"/>
                        <a:gd name="connsiteX3" fmla="*/ 1097870 w 5374189"/>
                        <a:gd name="connsiteY3" fmla="*/ 0 h 523220"/>
                        <a:gd name="connsiteX4" fmla="*/ 1374256 w 5374189"/>
                        <a:gd name="connsiteY4" fmla="*/ 0 h 523220"/>
                        <a:gd name="connsiteX5" fmla="*/ 1650643 w 5374189"/>
                        <a:gd name="connsiteY5" fmla="*/ 0 h 523220"/>
                        <a:gd name="connsiteX6" fmla="*/ 1927030 w 5374189"/>
                        <a:gd name="connsiteY6" fmla="*/ 0 h 523220"/>
                        <a:gd name="connsiteX7" fmla="*/ 2364643 w 5374189"/>
                        <a:gd name="connsiteY7" fmla="*/ 0 h 523220"/>
                        <a:gd name="connsiteX8" fmla="*/ 2748513 w 5374189"/>
                        <a:gd name="connsiteY8" fmla="*/ 0 h 523220"/>
                        <a:gd name="connsiteX9" fmla="*/ 3186126 w 5374189"/>
                        <a:gd name="connsiteY9" fmla="*/ 0 h 523220"/>
                        <a:gd name="connsiteX10" fmla="*/ 3623738 w 5374189"/>
                        <a:gd name="connsiteY10" fmla="*/ 0 h 523220"/>
                        <a:gd name="connsiteX11" fmla="*/ 4115093 w 5374189"/>
                        <a:gd name="connsiteY11" fmla="*/ 0 h 523220"/>
                        <a:gd name="connsiteX12" fmla="*/ 4606447 w 5374189"/>
                        <a:gd name="connsiteY12" fmla="*/ 0 h 523220"/>
                        <a:gd name="connsiteX13" fmla="*/ 5374189 w 5374189"/>
                        <a:gd name="connsiteY13" fmla="*/ 0 h 523220"/>
                        <a:gd name="connsiteX14" fmla="*/ 5374189 w 5374189"/>
                        <a:gd name="connsiteY14" fmla="*/ 251145 h 523220"/>
                        <a:gd name="connsiteX15" fmla="*/ 5374189 w 5374189"/>
                        <a:gd name="connsiteY15" fmla="*/ 523220 h 523220"/>
                        <a:gd name="connsiteX16" fmla="*/ 5151543 w 5374189"/>
                        <a:gd name="connsiteY16" fmla="*/ 523220 h 523220"/>
                        <a:gd name="connsiteX17" fmla="*/ 4928898 w 5374189"/>
                        <a:gd name="connsiteY17" fmla="*/ 523220 h 523220"/>
                        <a:gd name="connsiteX18" fmla="*/ 4652512 w 5374189"/>
                        <a:gd name="connsiteY18" fmla="*/ 523220 h 523220"/>
                        <a:gd name="connsiteX19" fmla="*/ 4268641 w 5374189"/>
                        <a:gd name="connsiteY19" fmla="*/ 523220 h 523220"/>
                        <a:gd name="connsiteX20" fmla="*/ 3884770 w 5374189"/>
                        <a:gd name="connsiteY20" fmla="*/ 523220 h 523220"/>
                        <a:gd name="connsiteX21" fmla="*/ 3554642 w 5374189"/>
                        <a:gd name="connsiteY21" fmla="*/ 523220 h 523220"/>
                        <a:gd name="connsiteX22" fmla="*/ 3170771 w 5374189"/>
                        <a:gd name="connsiteY22" fmla="*/ 523220 h 523220"/>
                        <a:gd name="connsiteX23" fmla="*/ 2948126 w 5374189"/>
                        <a:gd name="connsiteY23" fmla="*/ 523220 h 523220"/>
                        <a:gd name="connsiteX24" fmla="*/ 2510513 w 5374189"/>
                        <a:gd name="connsiteY24" fmla="*/ 523220 h 523220"/>
                        <a:gd name="connsiteX25" fmla="*/ 2126643 w 5374189"/>
                        <a:gd name="connsiteY25" fmla="*/ 523220 h 523220"/>
                        <a:gd name="connsiteX26" fmla="*/ 1742772 w 5374189"/>
                        <a:gd name="connsiteY26" fmla="*/ 523220 h 523220"/>
                        <a:gd name="connsiteX27" fmla="*/ 1358902 w 5374189"/>
                        <a:gd name="connsiteY27" fmla="*/ 523220 h 523220"/>
                        <a:gd name="connsiteX28" fmla="*/ 1136257 w 5374189"/>
                        <a:gd name="connsiteY28" fmla="*/ 523220 h 523220"/>
                        <a:gd name="connsiteX29" fmla="*/ 859869 w 5374189"/>
                        <a:gd name="connsiteY29" fmla="*/ 523220 h 523220"/>
                        <a:gd name="connsiteX30" fmla="*/ 475999 w 5374189"/>
                        <a:gd name="connsiteY30" fmla="*/ 523220 h 523220"/>
                        <a:gd name="connsiteX31" fmla="*/ 0 w 5374189"/>
                        <a:gd name="connsiteY31" fmla="*/ 523220 h 523220"/>
                        <a:gd name="connsiteX32" fmla="*/ 0 w 5374189"/>
                        <a:gd name="connsiteY32" fmla="*/ 272074 h 523220"/>
                        <a:gd name="connsiteX33" fmla="*/ 0 w 5374189"/>
                        <a:gd name="connsiteY33" fmla="*/ 0 h 523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</a:cxnLst>
                      <a:rect l="l" t="t" r="r" b="b"/>
                      <a:pathLst>
                        <a:path w="5374189" h="523220" fill="none" extrusionOk="0">
                          <a:moveTo>
                            <a:pt x="0" y="0"/>
                          </a:moveTo>
                          <a:cubicBezTo>
                            <a:pt x="119795" y="-39105"/>
                            <a:pt x="129976" y="12669"/>
                            <a:pt x="276386" y="0"/>
                          </a:cubicBezTo>
                          <a:cubicBezTo>
                            <a:pt x="400020" y="-31993"/>
                            <a:pt x="486259" y="19859"/>
                            <a:pt x="660257" y="0"/>
                          </a:cubicBezTo>
                          <a:cubicBezTo>
                            <a:pt x="832819" y="-8268"/>
                            <a:pt x="825753" y="26186"/>
                            <a:pt x="936644" y="0"/>
                          </a:cubicBezTo>
                          <a:cubicBezTo>
                            <a:pt x="1037540" y="-34118"/>
                            <a:pt x="1111961" y="58626"/>
                            <a:pt x="1213031" y="0"/>
                          </a:cubicBezTo>
                          <a:cubicBezTo>
                            <a:pt x="1327165" y="-34181"/>
                            <a:pt x="1449103" y="-2433"/>
                            <a:pt x="1543160" y="0"/>
                          </a:cubicBezTo>
                          <a:cubicBezTo>
                            <a:pt x="1646289" y="-9222"/>
                            <a:pt x="1661434" y="33753"/>
                            <a:pt x="1765805" y="0"/>
                          </a:cubicBezTo>
                          <a:cubicBezTo>
                            <a:pt x="1858903" y="-36368"/>
                            <a:pt x="1970351" y="15607"/>
                            <a:pt x="2042191" y="0"/>
                          </a:cubicBezTo>
                          <a:cubicBezTo>
                            <a:pt x="2077490" y="-24811"/>
                            <a:pt x="2426268" y="14502"/>
                            <a:pt x="2533546" y="0"/>
                          </a:cubicBezTo>
                          <a:cubicBezTo>
                            <a:pt x="2611324" y="-17416"/>
                            <a:pt x="2770285" y="8201"/>
                            <a:pt x="2863675" y="0"/>
                          </a:cubicBezTo>
                          <a:cubicBezTo>
                            <a:pt x="2938337" y="-40183"/>
                            <a:pt x="3125495" y="68958"/>
                            <a:pt x="3301287" y="0"/>
                          </a:cubicBezTo>
                          <a:cubicBezTo>
                            <a:pt x="3476333" y="-49688"/>
                            <a:pt x="3466962" y="22482"/>
                            <a:pt x="3577674" y="0"/>
                          </a:cubicBezTo>
                          <a:cubicBezTo>
                            <a:pt x="3710463" y="-21045"/>
                            <a:pt x="3810559" y="-1229"/>
                            <a:pt x="3961545" y="0"/>
                          </a:cubicBezTo>
                          <a:cubicBezTo>
                            <a:pt x="4076078" y="-14726"/>
                            <a:pt x="4139829" y="8338"/>
                            <a:pt x="4291674" y="0"/>
                          </a:cubicBezTo>
                          <a:cubicBezTo>
                            <a:pt x="4449438" y="-23911"/>
                            <a:pt x="4426094" y="21703"/>
                            <a:pt x="4514319" y="0"/>
                          </a:cubicBezTo>
                          <a:cubicBezTo>
                            <a:pt x="4621641" y="-7566"/>
                            <a:pt x="4829679" y="13722"/>
                            <a:pt x="4951931" y="0"/>
                          </a:cubicBezTo>
                          <a:cubicBezTo>
                            <a:pt x="5110183" y="-21649"/>
                            <a:pt x="5178338" y="54443"/>
                            <a:pt x="5374189" y="0"/>
                          </a:cubicBezTo>
                          <a:cubicBezTo>
                            <a:pt x="5370948" y="89051"/>
                            <a:pt x="5351167" y="130211"/>
                            <a:pt x="5374189" y="245913"/>
                          </a:cubicBezTo>
                          <a:cubicBezTo>
                            <a:pt x="5386489" y="366185"/>
                            <a:pt x="5367082" y="393208"/>
                            <a:pt x="5374189" y="523220"/>
                          </a:cubicBezTo>
                          <a:cubicBezTo>
                            <a:pt x="5211777" y="562566"/>
                            <a:pt x="5034371" y="468734"/>
                            <a:pt x="4936576" y="523220"/>
                          </a:cubicBezTo>
                          <a:cubicBezTo>
                            <a:pt x="4803306" y="565968"/>
                            <a:pt x="4762784" y="492457"/>
                            <a:pt x="4713931" y="523220"/>
                          </a:cubicBezTo>
                          <a:cubicBezTo>
                            <a:pt x="4682848" y="551053"/>
                            <a:pt x="4498370" y="479348"/>
                            <a:pt x="4383802" y="523220"/>
                          </a:cubicBezTo>
                          <a:cubicBezTo>
                            <a:pt x="4288795" y="573190"/>
                            <a:pt x="4257912" y="501154"/>
                            <a:pt x="4107415" y="523220"/>
                          </a:cubicBezTo>
                          <a:cubicBezTo>
                            <a:pt x="3980075" y="555661"/>
                            <a:pt x="3845321" y="504577"/>
                            <a:pt x="3777287" y="523220"/>
                          </a:cubicBezTo>
                          <a:cubicBezTo>
                            <a:pt x="3694594" y="507731"/>
                            <a:pt x="3604216" y="501855"/>
                            <a:pt x="3500900" y="523220"/>
                          </a:cubicBezTo>
                          <a:cubicBezTo>
                            <a:pt x="3426442" y="539388"/>
                            <a:pt x="3283520" y="501740"/>
                            <a:pt x="3224513" y="523220"/>
                          </a:cubicBezTo>
                          <a:cubicBezTo>
                            <a:pt x="3157770" y="556164"/>
                            <a:pt x="2975516" y="510480"/>
                            <a:pt x="2894384" y="523220"/>
                          </a:cubicBezTo>
                          <a:cubicBezTo>
                            <a:pt x="2791879" y="530824"/>
                            <a:pt x="2637970" y="503721"/>
                            <a:pt x="2564256" y="523220"/>
                          </a:cubicBezTo>
                          <a:cubicBezTo>
                            <a:pt x="2495168" y="544169"/>
                            <a:pt x="2409861" y="509604"/>
                            <a:pt x="2287868" y="523220"/>
                          </a:cubicBezTo>
                          <a:cubicBezTo>
                            <a:pt x="2161268" y="546303"/>
                            <a:pt x="2142863" y="483153"/>
                            <a:pt x="2011482" y="523220"/>
                          </a:cubicBezTo>
                          <a:cubicBezTo>
                            <a:pt x="1866103" y="568002"/>
                            <a:pt x="1787342" y="490506"/>
                            <a:pt x="1735094" y="523220"/>
                          </a:cubicBezTo>
                          <a:cubicBezTo>
                            <a:pt x="1690490" y="562111"/>
                            <a:pt x="1601702" y="515906"/>
                            <a:pt x="1458708" y="523220"/>
                          </a:cubicBezTo>
                          <a:cubicBezTo>
                            <a:pt x="1324013" y="527469"/>
                            <a:pt x="1112857" y="497905"/>
                            <a:pt x="967353" y="523220"/>
                          </a:cubicBezTo>
                          <a:cubicBezTo>
                            <a:pt x="810369" y="561011"/>
                            <a:pt x="630296" y="478487"/>
                            <a:pt x="475999" y="523220"/>
                          </a:cubicBezTo>
                          <a:cubicBezTo>
                            <a:pt x="343496" y="548385"/>
                            <a:pt x="121540" y="459396"/>
                            <a:pt x="0" y="523220"/>
                          </a:cubicBezTo>
                          <a:cubicBezTo>
                            <a:pt x="-20201" y="405119"/>
                            <a:pt x="15176" y="381992"/>
                            <a:pt x="0" y="272074"/>
                          </a:cubicBezTo>
                          <a:cubicBezTo>
                            <a:pt x="-17249" y="151077"/>
                            <a:pt x="19587" y="69893"/>
                            <a:pt x="0" y="0"/>
                          </a:cubicBezTo>
                          <a:close/>
                        </a:path>
                        <a:path w="5374189" h="523220" stroke="0" extrusionOk="0">
                          <a:moveTo>
                            <a:pt x="0" y="0"/>
                          </a:moveTo>
                          <a:cubicBezTo>
                            <a:pt x="210665" y="-45583"/>
                            <a:pt x="271032" y="58297"/>
                            <a:pt x="437612" y="0"/>
                          </a:cubicBezTo>
                          <a:cubicBezTo>
                            <a:pt x="591156" y="-52994"/>
                            <a:pt x="579033" y="27784"/>
                            <a:pt x="660257" y="0"/>
                          </a:cubicBezTo>
                          <a:cubicBezTo>
                            <a:pt x="745509" y="-34503"/>
                            <a:pt x="1018989" y="38642"/>
                            <a:pt x="1097870" y="0"/>
                          </a:cubicBezTo>
                          <a:cubicBezTo>
                            <a:pt x="1187417" y="-25141"/>
                            <a:pt x="1250560" y="968"/>
                            <a:pt x="1374256" y="0"/>
                          </a:cubicBezTo>
                          <a:cubicBezTo>
                            <a:pt x="1498955" y="-6447"/>
                            <a:pt x="1536421" y="-215"/>
                            <a:pt x="1650643" y="0"/>
                          </a:cubicBezTo>
                          <a:cubicBezTo>
                            <a:pt x="1771020" y="1584"/>
                            <a:pt x="1848656" y="-1379"/>
                            <a:pt x="1927030" y="0"/>
                          </a:cubicBezTo>
                          <a:cubicBezTo>
                            <a:pt x="1996857" y="-10807"/>
                            <a:pt x="2119922" y="34682"/>
                            <a:pt x="2364643" y="0"/>
                          </a:cubicBezTo>
                          <a:cubicBezTo>
                            <a:pt x="2573460" y="-13500"/>
                            <a:pt x="2597217" y="1706"/>
                            <a:pt x="2748513" y="0"/>
                          </a:cubicBezTo>
                          <a:cubicBezTo>
                            <a:pt x="2891008" y="-29417"/>
                            <a:pt x="2997936" y="-1976"/>
                            <a:pt x="3186126" y="0"/>
                          </a:cubicBezTo>
                          <a:cubicBezTo>
                            <a:pt x="3373109" y="-15232"/>
                            <a:pt x="3411085" y="19001"/>
                            <a:pt x="3623738" y="0"/>
                          </a:cubicBezTo>
                          <a:cubicBezTo>
                            <a:pt x="3825803" y="-26297"/>
                            <a:pt x="3984099" y="-14230"/>
                            <a:pt x="4115093" y="0"/>
                          </a:cubicBezTo>
                          <a:cubicBezTo>
                            <a:pt x="4226195" y="18649"/>
                            <a:pt x="4434293" y="55799"/>
                            <a:pt x="4606447" y="0"/>
                          </a:cubicBezTo>
                          <a:cubicBezTo>
                            <a:pt x="4753673" y="-40602"/>
                            <a:pt x="5240484" y="84533"/>
                            <a:pt x="5374189" y="0"/>
                          </a:cubicBezTo>
                          <a:cubicBezTo>
                            <a:pt x="5380387" y="95936"/>
                            <a:pt x="5384289" y="169359"/>
                            <a:pt x="5374189" y="251145"/>
                          </a:cubicBezTo>
                          <a:cubicBezTo>
                            <a:pt x="5376325" y="324430"/>
                            <a:pt x="5348317" y="460904"/>
                            <a:pt x="5374189" y="523220"/>
                          </a:cubicBezTo>
                          <a:cubicBezTo>
                            <a:pt x="5276486" y="525985"/>
                            <a:pt x="5230721" y="490687"/>
                            <a:pt x="5151543" y="523220"/>
                          </a:cubicBezTo>
                          <a:cubicBezTo>
                            <a:pt x="5073675" y="547180"/>
                            <a:pt x="5034248" y="522106"/>
                            <a:pt x="4928898" y="523220"/>
                          </a:cubicBezTo>
                          <a:cubicBezTo>
                            <a:pt x="4816349" y="540042"/>
                            <a:pt x="4754655" y="520864"/>
                            <a:pt x="4652512" y="523220"/>
                          </a:cubicBezTo>
                          <a:cubicBezTo>
                            <a:pt x="4525170" y="525420"/>
                            <a:pt x="4348136" y="489643"/>
                            <a:pt x="4268641" y="523220"/>
                          </a:cubicBezTo>
                          <a:cubicBezTo>
                            <a:pt x="4207906" y="532266"/>
                            <a:pt x="3966937" y="494412"/>
                            <a:pt x="3884770" y="523220"/>
                          </a:cubicBezTo>
                          <a:cubicBezTo>
                            <a:pt x="3805202" y="553749"/>
                            <a:pt x="3643515" y="479443"/>
                            <a:pt x="3554642" y="523220"/>
                          </a:cubicBezTo>
                          <a:cubicBezTo>
                            <a:pt x="3459154" y="556796"/>
                            <a:pt x="3247467" y="519283"/>
                            <a:pt x="3170771" y="523220"/>
                          </a:cubicBezTo>
                          <a:cubicBezTo>
                            <a:pt x="3066435" y="529533"/>
                            <a:pt x="3026753" y="502220"/>
                            <a:pt x="2948126" y="523220"/>
                          </a:cubicBezTo>
                          <a:cubicBezTo>
                            <a:pt x="2857508" y="507473"/>
                            <a:pt x="2663435" y="479635"/>
                            <a:pt x="2510513" y="523220"/>
                          </a:cubicBezTo>
                          <a:cubicBezTo>
                            <a:pt x="2319917" y="586701"/>
                            <a:pt x="2302234" y="502279"/>
                            <a:pt x="2126643" y="523220"/>
                          </a:cubicBezTo>
                          <a:cubicBezTo>
                            <a:pt x="1945131" y="533292"/>
                            <a:pt x="1912260" y="506071"/>
                            <a:pt x="1742772" y="523220"/>
                          </a:cubicBezTo>
                          <a:cubicBezTo>
                            <a:pt x="1572396" y="527602"/>
                            <a:pt x="1500856" y="520085"/>
                            <a:pt x="1358902" y="523220"/>
                          </a:cubicBezTo>
                          <a:cubicBezTo>
                            <a:pt x="1204587" y="532496"/>
                            <a:pt x="1206469" y="510885"/>
                            <a:pt x="1136257" y="523220"/>
                          </a:cubicBezTo>
                          <a:cubicBezTo>
                            <a:pt x="1049390" y="549558"/>
                            <a:pt x="973176" y="495345"/>
                            <a:pt x="859869" y="523220"/>
                          </a:cubicBezTo>
                          <a:cubicBezTo>
                            <a:pt x="765525" y="552760"/>
                            <a:pt x="647565" y="516263"/>
                            <a:pt x="475999" y="523220"/>
                          </a:cubicBezTo>
                          <a:cubicBezTo>
                            <a:pt x="356427" y="578853"/>
                            <a:pt x="113782" y="458369"/>
                            <a:pt x="0" y="523220"/>
                          </a:cubicBezTo>
                          <a:cubicBezTo>
                            <a:pt x="-24483" y="419634"/>
                            <a:pt x="-5957" y="340965"/>
                            <a:pt x="0" y="272074"/>
                          </a:cubicBezTo>
                          <a:cubicBezTo>
                            <a:pt x="-142" y="229680"/>
                            <a:pt x="29018" y="107484"/>
                            <a:pt x="0" y="0"/>
                          </a:cubicBezTo>
                          <a:close/>
                        </a:path>
                        <a:path w="5374189" h="523220" fill="none" stroke="0" extrusionOk="0">
                          <a:moveTo>
                            <a:pt x="0" y="0"/>
                          </a:moveTo>
                          <a:cubicBezTo>
                            <a:pt x="137459" y="-36482"/>
                            <a:pt x="152341" y="14486"/>
                            <a:pt x="276386" y="0"/>
                          </a:cubicBezTo>
                          <a:cubicBezTo>
                            <a:pt x="397404" y="-5335"/>
                            <a:pt x="486466" y="7810"/>
                            <a:pt x="660257" y="0"/>
                          </a:cubicBezTo>
                          <a:cubicBezTo>
                            <a:pt x="832159" y="-13172"/>
                            <a:pt x="824034" y="15526"/>
                            <a:pt x="936644" y="0"/>
                          </a:cubicBezTo>
                          <a:cubicBezTo>
                            <a:pt x="1059280" y="58"/>
                            <a:pt x="1093740" y="40685"/>
                            <a:pt x="1213031" y="0"/>
                          </a:cubicBezTo>
                          <a:cubicBezTo>
                            <a:pt x="1345931" y="-37364"/>
                            <a:pt x="1450100" y="4863"/>
                            <a:pt x="1543160" y="0"/>
                          </a:cubicBezTo>
                          <a:cubicBezTo>
                            <a:pt x="1640995" y="-10334"/>
                            <a:pt x="1677005" y="35168"/>
                            <a:pt x="1765805" y="0"/>
                          </a:cubicBezTo>
                          <a:cubicBezTo>
                            <a:pt x="1858036" y="-22050"/>
                            <a:pt x="1987349" y="3112"/>
                            <a:pt x="2042191" y="0"/>
                          </a:cubicBezTo>
                          <a:cubicBezTo>
                            <a:pt x="2127301" y="-10128"/>
                            <a:pt x="2438775" y="8977"/>
                            <a:pt x="2533546" y="0"/>
                          </a:cubicBezTo>
                          <a:cubicBezTo>
                            <a:pt x="2632095" y="18226"/>
                            <a:pt x="2749605" y="-6606"/>
                            <a:pt x="2863675" y="0"/>
                          </a:cubicBezTo>
                          <a:cubicBezTo>
                            <a:pt x="2936997" y="-39415"/>
                            <a:pt x="3146479" y="95314"/>
                            <a:pt x="3301287" y="0"/>
                          </a:cubicBezTo>
                          <a:cubicBezTo>
                            <a:pt x="3495286" y="-78784"/>
                            <a:pt x="3450237" y="6052"/>
                            <a:pt x="3577674" y="0"/>
                          </a:cubicBezTo>
                          <a:cubicBezTo>
                            <a:pt x="3707052" y="5107"/>
                            <a:pt x="3839531" y="1123"/>
                            <a:pt x="3961545" y="0"/>
                          </a:cubicBezTo>
                          <a:cubicBezTo>
                            <a:pt x="4078552" y="-31803"/>
                            <a:pt x="4124347" y="4917"/>
                            <a:pt x="4291674" y="0"/>
                          </a:cubicBezTo>
                          <a:cubicBezTo>
                            <a:pt x="4444526" y="-20888"/>
                            <a:pt x="4432971" y="17667"/>
                            <a:pt x="4514319" y="0"/>
                          </a:cubicBezTo>
                          <a:cubicBezTo>
                            <a:pt x="4580358" y="912"/>
                            <a:pt x="4826002" y="-592"/>
                            <a:pt x="4951931" y="0"/>
                          </a:cubicBezTo>
                          <a:cubicBezTo>
                            <a:pt x="5093585" y="9386"/>
                            <a:pt x="5176875" y="51636"/>
                            <a:pt x="5374189" y="0"/>
                          </a:cubicBezTo>
                          <a:cubicBezTo>
                            <a:pt x="5383125" y="83220"/>
                            <a:pt x="5340680" y="128321"/>
                            <a:pt x="5374189" y="245913"/>
                          </a:cubicBezTo>
                          <a:cubicBezTo>
                            <a:pt x="5384486" y="368130"/>
                            <a:pt x="5370095" y="379172"/>
                            <a:pt x="5374189" y="523220"/>
                          </a:cubicBezTo>
                          <a:cubicBezTo>
                            <a:pt x="5247213" y="550414"/>
                            <a:pt x="5065544" y="470095"/>
                            <a:pt x="4936576" y="523220"/>
                          </a:cubicBezTo>
                          <a:cubicBezTo>
                            <a:pt x="4812353" y="562649"/>
                            <a:pt x="4773206" y="494314"/>
                            <a:pt x="4713931" y="523220"/>
                          </a:cubicBezTo>
                          <a:cubicBezTo>
                            <a:pt x="4654944" y="567548"/>
                            <a:pt x="4479413" y="497256"/>
                            <a:pt x="4383802" y="523220"/>
                          </a:cubicBezTo>
                          <a:cubicBezTo>
                            <a:pt x="4293406" y="563200"/>
                            <a:pt x="4234664" y="497395"/>
                            <a:pt x="4107415" y="523220"/>
                          </a:cubicBezTo>
                          <a:cubicBezTo>
                            <a:pt x="3980746" y="572056"/>
                            <a:pt x="3870238" y="520722"/>
                            <a:pt x="3777287" y="523220"/>
                          </a:cubicBezTo>
                          <a:cubicBezTo>
                            <a:pt x="3682410" y="538560"/>
                            <a:pt x="3584232" y="487604"/>
                            <a:pt x="3500900" y="523220"/>
                          </a:cubicBezTo>
                          <a:cubicBezTo>
                            <a:pt x="3418459" y="553233"/>
                            <a:pt x="3303600" y="510849"/>
                            <a:pt x="3224513" y="523220"/>
                          </a:cubicBezTo>
                          <a:cubicBezTo>
                            <a:pt x="3164738" y="556710"/>
                            <a:pt x="3008317" y="491861"/>
                            <a:pt x="2894384" y="523220"/>
                          </a:cubicBezTo>
                          <a:cubicBezTo>
                            <a:pt x="2803679" y="531639"/>
                            <a:pt x="2642788" y="515428"/>
                            <a:pt x="2564256" y="523220"/>
                          </a:cubicBezTo>
                          <a:cubicBezTo>
                            <a:pt x="2489282" y="532655"/>
                            <a:pt x="2413035" y="502509"/>
                            <a:pt x="2287868" y="523220"/>
                          </a:cubicBezTo>
                          <a:cubicBezTo>
                            <a:pt x="2156824" y="547086"/>
                            <a:pt x="2144725" y="494228"/>
                            <a:pt x="2011482" y="523220"/>
                          </a:cubicBezTo>
                          <a:cubicBezTo>
                            <a:pt x="1869121" y="548785"/>
                            <a:pt x="1812314" y="506473"/>
                            <a:pt x="1735094" y="523220"/>
                          </a:cubicBezTo>
                          <a:cubicBezTo>
                            <a:pt x="1676730" y="537099"/>
                            <a:pt x="1595336" y="525244"/>
                            <a:pt x="1458708" y="523220"/>
                          </a:cubicBezTo>
                          <a:cubicBezTo>
                            <a:pt x="1332272" y="504871"/>
                            <a:pt x="1091898" y="496827"/>
                            <a:pt x="967353" y="523220"/>
                          </a:cubicBezTo>
                          <a:cubicBezTo>
                            <a:pt x="808753" y="554629"/>
                            <a:pt x="611088" y="487852"/>
                            <a:pt x="475999" y="523220"/>
                          </a:cubicBezTo>
                          <a:cubicBezTo>
                            <a:pt x="334988" y="572325"/>
                            <a:pt x="118506" y="463215"/>
                            <a:pt x="0" y="523220"/>
                          </a:cubicBezTo>
                          <a:cubicBezTo>
                            <a:pt x="-16671" y="407691"/>
                            <a:pt x="10759" y="384521"/>
                            <a:pt x="0" y="272074"/>
                          </a:cubicBezTo>
                          <a:cubicBezTo>
                            <a:pt x="-15232" y="159591"/>
                            <a:pt x="18220" y="402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27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Đồi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với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đỉnh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tròn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sườn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thoải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27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D0662B9-BF84-4AFD-826A-EF59AB5B21F4}"/>
                </a:ext>
              </a:extLst>
            </p:cNvPr>
            <p:cNvSpPr/>
            <p:nvPr/>
          </p:nvSpPr>
          <p:spPr>
            <a:xfrm>
              <a:off x="1346200" y="3415059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custGeom>
                      <a:avLst/>
                      <a:gdLst>
                        <a:gd name="connsiteX0" fmla="*/ 0 w 810602"/>
                        <a:gd name="connsiteY0" fmla="*/ 433387 h 866775"/>
                        <a:gd name="connsiteX1" fmla="*/ 405301 w 810602"/>
                        <a:gd name="connsiteY1" fmla="*/ 0 h 866775"/>
                        <a:gd name="connsiteX2" fmla="*/ 810602 w 810602"/>
                        <a:gd name="connsiteY2" fmla="*/ 433387 h 866775"/>
                        <a:gd name="connsiteX3" fmla="*/ 405301 w 810602"/>
                        <a:gd name="connsiteY3" fmla="*/ 866775 h 866775"/>
                        <a:gd name="connsiteX4" fmla="*/ 0 w 810602"/>
                        <a:gd name="connsiteY4" fmla="*/ 433387 h 866775"/>
                        <a:gd name="connsiteX0" fmla="*/ 0 w 810602"/>
                        <a:gd name="connsiteY0" fmla="*/ 433387 h 866775"/>
                        <a:gd name="connsiteX1" fmla="*/ 405301 w 810602"/>
                        <a:gd name="connsiteY1" fmla="*/ 0 h 866775"/>
                        <a:gd name="connsiteX2" fmla="*/ 810602 w 810602"/>
                        <a:gd name="connsiteY2" fmla="*/ 433387 h 866775"/>
                        <a:gd name="connsiteX3" fmla="*/ 405301 w 810602"/>
                        <a:gd name="connsiteY3" fmla="*/ 866775 h 866775"/>
                        <a:gd name="connsiteX4" fmla="*/ 0 w 810602"/>
                        <a:gd name="connsiteY4" fmla="*/ 433387 h 8667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10602" h="866775" fill="none" extrusionOk="0">
                          <a:moveTo>
                            <a:pt x="0" y="433387"/>
                          </a:moveTo>
                          <a:cubicBezTo>
                            <a:pt x="-28912" y="250059"/>
                            <a:pt x="140982" y="-60326"/>
                            <a:pt x="405301" y="0"/>
                          </a:cubicBezTo>
                          <a:cubicBezTo>
                            <a:pt x="611231" y="17700"/>
                            <a:pt x="804922" y="92669"/>
                            <a:pt x="810602" y="433387"/>
                          </a:cubicBezTo>
                          <a:cubicBezTo>
                            <a:pt x="732694" y="664637"/>
                            <a:pt x="642284" y="952533"/>
                            <a:pt x="405301" y="866775"/>
                          </a:cubicBezTo>
                          <a:cubicBezTo>
                            <a:pt x="142632" y="876776"/>
                            <a:pt x="-41510" y="651337"/>
                            <a:pt x="0" y="433387"/>
                          </a:cubicBezTo>
                          <a:close/>
                        </a:path>
                        <a:path w="810602" h="866775" stroke="0" extrusionOk="0">
                          <a:moveTo>
                            <a:pt x="0" y="433387"/>
                          </a:moveTo>
                          <a:cubicBezTo>
                            <a:pt x="-34710" y="237332"/>
                            <a:pt x="171986" y="12790"/>
                            <a:pt x="405301" y="0"/>
                          </a:cubicBezTo>
                          <a:cubicBezTo>
                            <a:pt x="679182" y="35824"/>
                            <a:pt x="758613" y="210383"/>
                            <a:pt x="810602" y="433387"/>
                          </a:cubicBezTo>
                          <a:cubicBezTo>
                            <a:pt x="792638" y="663868"/>
                            <a:pt x="647901" y="887614"/>
                            <a:pt x="405301" y="866775"/>
                          </a:cubicBezTo>
                          <a:cubicBezTo>
                            <a:pt x="162719" y="915509"/>
                            <a:pt x="-11130" y="689310"/>
                            <a:pt x="0" y="433387"/>
                          </a:cubicBezTo>
                          <a:close/>
                        </a:path>
                        <a:path w="810602" h="866775" fill="none" stroke="0" extrusionOk="0">
                          <a:moveTo>
                            <a:pt x="0" y="433387"/>
                          </a:moveTo>
                          <a:cubicBezTo>
                            <a:pt x="-8407" y="254149"/>
                            <a:pt x="179243" y="676"/>
                            <a:pt x="405301" y="0"/>
                          </a:cubicBezTo>
                          <a:cubicBezTo>
                            <a:pt x="639257" y="41673"/>
                            <a:pt x="788208" y="189604"/>
                            <a:pt x="810602" y="433387"/>
                          </a:cubicBezTo>
                          <a:cubicBezTo>
                            <a:pt x="795455" y="693318"/>
                            <a:pt x="645861" y="940270"/>
                            <a:pt x="405301" y="866775"/>
                          </a:cubicBezTo>
                          <a:cubicBezTo>
                            <a:pt x="174215" y="911324"/>
                            <a:pt x="-66081" y="654633"/>
                            <a:pt x="0" y="433387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1" name="Picture 20" descr="A picture containing text, room, gambling house&#10;&#10;Description automatically generated">
              <a:extLst>
                <a:ext uri="{FF2B5EF4-FFF2-40B4-BE49-F238E27FC236}">
                  <a16:creationId xmlns:a16="http://schemas.microsoft.com/office/drawing/2014/main" id="{9BE2BF68-C0BD-448C-AF0E-1A699B37F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253" y="3601424"/>
              <a:ext cx="687081" cy="83821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1409F33-FCF8-4380-8E49-2D5908C9E32B}"/>
              </a:ext>
            </a:extLst>
          </p:cNvPr>
          <p:cNvGrpSpPr/>
          <p:nvPr/>
        </p:nvGrpSpPr>
        <p:grpSpPr>
          <a:xfrm>
            <a:off x="1114127" y="3653182"/>
            <a:ext cx="6886873" cy="984885"/>
            <a:chOff x="1294181" y="4972509"/>
            <a:chExt cx="9079865" cy="1313180"/>
          </a:xfrm>
        </p:grpSpPr>
        <p:sp>
          <p:nvSpPr>
            <p:cNvPr id="205829" name="Text Box 5"/>
            <p:cNvSpPr txBox="1"/>
            <p:nvPr/>
          </p:nvSpPr>
          <p:spPr>
            <a:xfrm>
              <a:off x="2381250" y="4972509"/>
              <a:ext cx="7992796" cy="1313180"/>
            </a:xfrm>
            <a:custGeom>
              <a:avLst/>
              <a:gdLst>
                <a:gd name="connsiteX0" fmla="*/ 0 w 7992796"/>
                <a:gd name="connsiteY0" fmla="*/ 0 h 707886"/>
                <a:gd name="connsiteX1" fmla="*/ 411058 w 7992796"/>
                <a:gd name="connsiteY1" fmla="*/ 0 h 707886"/>
                <a:gd name="connsiteX2" fmla="*/ 742188 w 7992796"/>
                <a:gd name="connsiteY2" fmla="*/ 0 h 707886"/>
                <a:gd name="connsiteX3" fmla="*/ 1472958 w 7992796"/>
                <a:gd name="connsiteY3" fmla="*/ 0 h 707886"/>
                <a:gd name="connsiteX4" fmla="*/ 1804088 w 7992796"/>
                <a:gd name="connsiteY4" fmla="*/ 0 h 707886"/>
                <a:gd name="connsiteX5" fmla="*/ 2295074 w 7992796"/>
                <a:gd name="connsiteY5" fmla="*/ 0 h 707886"/>
                <a:gd name="connsiteX6" fmla="*/ 2626204 w 7992796"/>
                <a:gd name="connsiteY6" fmla="*/ 0 h 707886"/>
                <a:gd name="connsiteX7" fmla="*/ 2957335 w 7992796"/>
                <a:gd name="connsiteY7" fmla="*/ 0 h 707886"/>
                <a:gd name="connsiteX8" fmla="*/ 3688104 w 7992796"/>
                <a:gd name="connsiteY8" fmla="*/ 0 h 707886"/>
                <a:gd name="connsiteX9" fmla="*/ 4019235 w 7992796"/>
                <a:gd name="connsiteY9" fmla="*/ 0 h 707886"/>
                <a:gd name="connsiteX10" fmla="*/ 4430293 w 7992796"/>
                <a:gd name="connsiteY10" fmla="*/ 0 h 707886"/>
                <a:gd name="connsiteX11" fmla="*/ 5161063 w 7992796"/>
                <a:gd name="connsiteY11" fmla="*/ 0 h 707886"/>
                <a:gd name="connsiteX12" fmla="*/ 5891832 w 7992796"/>
                <a:gd name="connsiteY12" fmla="*/ 0 h 707886"/>
                <a:gd name="connsiteX13" fmla="*/ 6222963 w 7992796"/>
                <a:gd name="connsiteY13" fmla="*/ 0 h 707886"/>
                <a:gd name="connsiteX14" fmla="*/ 6713949 w 7992796"/>
                <a:gd name="connsiteY14" fmla="*/ 0 h 707886"/>
                <a:gd name="connsiteX15" fmla="*/ 7364791 w 7992796"/>
                <a:gd name="connsiteY15" fmla="*/ 0 h 707886"/>
                <a:gd name="connsiteX16" fmla="*/ 7992796 w 7992796"/>
                <a:gd name="connsiteY16" fmla="*/ 0 h 707886"/>
                <a:gd name="connsiteX17" fmla="*/ 7992796 w 7992796"/>
                <a:gd name="connsiteY17" fmla="*/ 332706 h 707886"/>
                <a:gd name="connsiteX18" fmla="*/ 7992796 w 7992796"/>
                <a:gd name="connsiteY18" fmla="*/ 707886 h 707886"/>
                <a:gd name="connsiteX19" fmla="*/ 7421882 w 7992796"/>
                <a:gd name="connsiteY19" fmla="*/ 707886 h 707886"/>
                <a:gd name="connsiteX20" fmla="*/ 7090752 w 7992796"/>
                <a:gd name="connsiteY20" fmla="*/ 707886 h 707886"/>
                <a:gd name="connsiteX21" fmla="*/ 6439910 w 7992796"/>
                <a:gd name="connsiteY21" fmla="*/ 707886 h 707886"/>
                <a:gd name="connsiteX22" fmla="*/ 5868996 w 7992796"/>
                <a:gd name="connsiteY22" fmla="*/ 707886 h 707886"/>
                <a:gd name="connsiteX23" fmla="*/ 5218154 w 7992796"/>
                <a:gd name="connsiteY23" fmla="*/ 707886 h 707886"/>
                <a:gd name="connsiteX24" fmla="*/ 4807096 w 7992796"/>
                <a:gd name="connsiteY24" fmla="*/ 707886 h 707886"/>
                <a:gd name="connsiteX25" fmla="*/ 4475966 w 7992796"/>
                <a:gd name="connsiteY25" fmla="*/ 707886 h 707886"/>
                <a:gd name="connsiteX26" fmla="*/ 3905052 w 7992796"/>
                <a:gd name="connsiteY26" fmla="*/ 707886 h 707886"/>
                <a:gd name="connsiteX27" fmla="*/ 3174282 w 7992796"/>
                <a:gd name="connsiteY27" fmla="*/ 707886 h 707886"/>
                <a:gd name="connsiteX28" fmla="*/ 2763224 w 7992796"/>
                <a:gd name="connsiteY28" fmla="*/ 707886 h 707886"/>
                <a:gd name="connsiteX29" fmla="*/ 2032454 w 7992796"/>
                <a:gd name="connsiteY29" fmla="*/ 707886 h 707886"/>
                <a:gd name="connsiteX30" fmla="*/ 1461540 w 7992796"/>
                <a:gd name="connsiteY30" fmla="*/ 707886 h 707886"/>
                <a:gd name="connsiteX31" fmla="*/ 810698 w 7992796"/>
                <a:gd name="connsiteY31" fmla="*/ 707886 h 707886"/>
                <a:gd name="connsiteX32" fmla="*/ 0 w 7992796"/>
                <a:gd name="connsiteY32" fmla="*/ 707886 h 707886"/>
                <a:gd name="connsiteX33" fmla="*/ 0 w 7992796"/>
                <a:gd name="connsiteY33" fmla="*/ 353943 h 707886"/>
                <a:gd name="connsiteX34" fmla="*/ 0 w 7992796"/>
                <a:gd name="connsiteY34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992796" h="707886" fill="none" extrusionOk="0">
                  <a:moveTo>
                    <a:pt x="0" y="0"/>
                  </a:moveTo>
                  <a:cubicBezTo>
                    <a:pt x="138377" y="-12518"/>
                    <a:pt x="261200" y="16889"/>
                    <a:pt x="411058" y="0"/>
                  </a:cubicBezTo>
                  <a:cubicBezTo>
                    <a:pt x="560916" y="-16889"/>
                    <a:pt x="600437" y="20996"/>
                    <a:pt x="742188" y="0"/>
                  </a:cubicBezTo>
                  <a:cubicBezTo>
                    <a:pt x="883939" y="-20996"/>
                    <a:pt x="1109843" y="76574"/>
                    <a:pt x="1472958" y="0"/>
                  </a:cubicBezTo>
                  <a:cubicBezTo>
                    <a:pt x="1836073" y="-76574"/>
                    <a:pt x="1673323" y="19965"/>
                    <a:pt x="1804088" y="0"/>
                  </a:cubicBezTo>
                  <a:cubicBezTo>
                    <a:pt x="1934853" y="-19965"/>
                    <a:pt x="2124253" y="44472"/>
                    <a:pt x="2295074" y="0"/>
                  </a:cubicBezTo>
                  <a:cubicBezTo>
                    <a:pt x="2465895" y="-44472"/>
                    <a:pt x="2548891" y="4656"/>
                    <a:pt x="2626204" y="0"/>
                  </a:cubicBezTo>
                  <a:cubicBezTo>
                    <a:pt x="2703517" y="-4656"/>
                    <a:pt x="2799832" y="35992"/>
                    <a:pt x="2957335" y="0"/>
                  </a:cubicBezTo>
                  <a:cubicBezTo>
                    <a:pt x="3114838" y="-35992"/>
                    <a:pt x="3391434" y="52575"/>
                    <a:pt x="3688104" y="0"/>
                  </a:cubicBezTo>
                  <a:cubicBezTo>
                    <a:pt x="3984774" y="-52575"/>
                    <a:pt x="3866774" y="38330"/>
                    <a:pt x="4019235" y="0"/>
                  </a:cubicBezTo>
                  <a:cubicBezTo>
                    <a:pt x="4171696" y="-38330"/>
                    <a:pt x="4273052" y="23724"/>
                    <a:pt x="4430293" y="0"/>
                  </a:cubicBezTo>
                  <a:cubicBezTo>
                    <a:pt x="4587534" y="-23724"/>
                    <a:pt x="4854983" y="67021"/>
                    <a:pt x="5161063" y="0"/>
                  </a:cubicBezTo>
                  <a:cubicBezTo>
                    <a:pt x="5467143" y="-67021"/>
                    <a:pt x="5696987" y="59666"/>
                    <a:pt x="5891832" y="0"/>
                  </a:cubicBezTo>
                  <a:cubicBezTo>
                    <a:pt x="6086677" y="-59666"/>
                    <a:pt x="6138848" y="35602"/>
                    <a:pt x="6222963" y="0"/>
                  </a:cubicBezTo>
                  <a:cubicBezTo>
                    <a:pt x="6307078" y="-35602"/>
                    <a:pt x="6513081" y="7803"/>
                    <a:pt x="6713949" y="0"/>
                  </a:cubicBezTo>
                  <a:cubicBezTo>
                    <a:pt x="6914817" y="-7803"/>
                    <a:pt x="7057910" y="34784"/>
                    <a:pt x="7364791" y="0"/>
                  </a:cubicBezTo>
                  <a:cubicBezTo>
                    <a:pt x="7671672" y="-34784"/>
                    <a:pt x="7693162" y="51345"/>
                    <a:pt x="7992796" y="0"/>
                  </a:cubicBezTo>
                  <a:cubicBezTo>
                    <a:pt x="8032676" y="114616"/>
                    <a:pt x="7977661" y="248501"/>
                    <a:pt x="7992796" y="332706"/>
                  </a:cubicBezTo>
                  <a:cubicBezTo>
                    <a:pt x="8007931" y="416911"/>
                    <a:pt x="7988571" y="575576"/>
                    <a:pt x="7992796" y="707886"/>
                  </a:cubicBezTo>
                  <a:cubicBezTo>
                    <a:pt x="7750360" y="757285"/>
                    <a:pt x="7646070" y="690025"/>
                    <a:pt x="7421882" y="707886"/>
                  </a:cubicBezTo>
                  <a:cubicBezTo>
                    <a:pt x="7197694" y="725747"/>
                    <a:pt x="7225345" y="696885"/>
                    <a:pt x="7090752" y="707886"/>
                  </a:cubicBezTo>
                  <a:cubicBezTo>
                    <a:pt x="6956159" y="718887"/>
                    <a:pt x="6663051" y="654188"/>
                    <a:pt x="6439910" y="707886"/>
                  </a:cubicBezTo>
                  <a:cubicBezTo>
                    <a:pt x="6216769" y="761584"/>
                    <a:pt x="6147878" y="642197"/>
                    <a:pt x="5868996" y="707886"/>
                  </a:cubicBezTo>
                  <a:cubicBezTo>
                    <a:pt x="5590114" y="773575"/>
                    <a:pt x="5464845" y="652003"/>
                    <a:pt x="5218154" y="707886"/>
                  </a:cubicBezTo>
                  <a:cubicBezTo>
                    <a:pt x="4971463" y="763769"/>
                    <a:pt x="4983926" y="703992"/>
                    <a:pt x="4807096" y="707886"/>
                  </a:cubicBezTo>
                  <a:cubicBezTo>
                    <a:pt x="4630266" y="711780"/>
                    <a:pt x="4588892" y="691949"/>
                    <a:pt x="4475966" y="707886"/>
                  </a:cubicBezTo>
                  <a:cubicBezTo>
                    <a:pt x="4363040" y="723823"/>
                    <a:pt x="4175163" y="668761"/>
                    <a:pt x="3905052" y="707886"/>
                  </a:cubicBezTo>
                  <a:cubicBezTo>
                    <a:pt x="3634941" y="747011"/>
                    <a:pt x="3519153" y="665140"/>
                    <a:pt x="3174282" y="707886"/>
                  </a:cubicBezTo>
                  <a:cubicBezTo>
                    <a:pt x="2829411" y="750632"/>
                    <a:pt x="2966328" y="701990"/>
                    <a:pt x="2763224" y="707886"/>
                  </a:cubicBezTo>
                  <a:cubicBezTo>
                    <a:pt x="2560120" y="713782"/>
                    <a:pt x="2251451" y="655062"/>
                    <a:pt x="2032454" y="707886"/>
                  </a:cubicBezTo>
                  <a:cubicBezTo>
                    <a:pt x="1813457" y="760710"/>
                    <a:pt x="1665038" y="685445"/>
                    <a:pt x="1461540" y="707886"/>
                  </a:cubicBezTo>
                  <a:cubicBezTo>
                    <a:pt x="1258042" y="730327"/>
                    <a:pt x="967466" y="704175"/>
                    <a:pt x="810698" y="707886"/>
                  </a:cubicBezTo>
                  <a:cubicBezTo>
                    <a:pt x="653930" y="711597"/>
                    <a:pt x="292385" y="623293"/>
                    <a:pt x="0" y="707886"/>
                  </a:cubicBezTo>
                  <a:cubicBezTo>
                    <a:pt x="-42204" y="595010"/>
                    <a:pt x="41239" y="459115"/>
                    <a:pt x="0" y="353943"/>
                  </a:cubicBezTo>
                  <a:cubicBezTo>
                    <a:pt x="-41239" y="248771"/>
                    <a:pt x="34531" y="93967"/>
                    <a:pt x="0" y="0"/>
                  </a:cubicBezTo>
                  <a:close/>
                </a:path>
                <a:path w="7992796" h="707886" stroke="0" extrusionOk="0">
                  <a:moveTo>
                    <a:pt x="0" y="0"/>
                  </a:moveTo>
                  <a:cubicBezTo>
                    <a:pt x="219342" y="-1893"/>
                    <a:pt x="487851" y="48032"/>
                    <a:pt x="650842" y="0"/>
                  </a:cubicBezTo>
                  <a:cubicBezTo>
                    <a:pt x="813833" y="-48032"/>
                    <a:pt x="874942" y="25206"/>
                    <a:pt x="981972" y="0"/>
                  </a:cubicBezTo>
                  <a:cubicBezTo>
                    <a:pt x="1089002" y="-25206"/>
                    <a:pt x="1241240" y="3068"/>
                    <a:pt x="1313102" y="0"/>
                  </a:cubicBezTo>
                  <a:cubicBezTo>
                    <a:pt x="1384964" y="-3068"/>
                    <a:pt x="1876878" y="80483"/>
                    <a:pt x="2043872" y="0"/>
                  </a:cubicBezTo>
                  <a:cubicBezTo>
                    <a:pt x="2210866" y="-80483"/>
                    <a:pt x="2257246" y="48937"/>
                    <a:pt x="2454930" y="0"/>
                  </a:cubicBezTo>
                  <a:cubicBezTo>
                    <a:pt x="2652614" y="-48937"/>
                    <a:pt x="2822510" y="30993"/>
                    <a:pt x="3025844" y="0"/>
                  </a:cubicBezTo>
                  <a:cubicBezTo>
                    <a:pt x="3229178" y="-30993"/>
                    <a:pt x="3509717" y="15277"/>
                    <a:pt x="3756614" y="0"/>
                  </a:cubicBezTo>
                  <a:cubicBezTo>
                    <a:pt x="4003511" y="-15277"/>
                    <a:pt x="3939675" y="22493"/>
                    <a:pt x="4087744" y="0"/>
                  </a:cubicBezTo>
                  <a:cubicBezTo>
                    <a:pt x="4235813" y="-22493"/>
                    <a:pt x="4434779" y="50420"/>
                    <a:pt x="4578730" y="0"/>
                  </a:cubicBezTo>
                  <a:cubicBezTo>
                    <a:pt x="4722681" y="-50420"/>
                    <a:pt x="4832111" y="13699"/>
                    <a:pt x="4989788" y="0"/>
                  </a:cubicBezTo>
                  <a:cubicBezTo>
                    <a:pt x="5147465" y="-13699"/>
                    <a:pt x="5306633" y="15916"/>
                    <a:pt x="5560702" y="0"/>
                  </a:cubicBezTo>
                  <a:cubicBezTo>
                    <a:pt x="5814771" y="-15916"/>
                    <a:pt x="5745815" y="420"/>
                    <a:pt x="5891832" y="0"/>
                  </a:cubicBezTo>
                  <a:cubicBezTo>
                    <a:pt x="6037849" y="-420"/>
                    <a:pt x="6317262" y="21982"/>
                    <a:pt x="6462746" y="0"/>
                  </a:cubicBezTo>
                  <a:cubicBezTo>
                    <a:pt x="6608230" y="-21982"/>
                    <a:pt x="6677917" y="7105"/>
                    <a:pt x="6793877" y="0"/>
                  </a:cubicBezTo>
                  <a:cubicBezTo>
                    <a:pt x="6909837" y="-7105"/>
                    <a:pt x="7024381" y="683"/>
                    <a:pt x="7204935" y="0"/>
                  </a:cubicBezTo>
                  <a:cubicBezTo>
                    <a:pt x="7385489" y="-683"/>
                    <a:pt x="7644786" y="52344"/>
                    <a:pt x="7992796" y="0"/>
                  </a:cubicBezTo>
                  <a:cubicBezTo>
                    <a:pt x="8014920" y="147563"/>
                    <a:pt x="7966095" y="215435"/>
                    <a:pt x="7992796" y="332706"/>
                  </a:cubicBezTo>
                  <a:cubicBezTo>
                    <a:pt x="8019497" y="449977"/>
                    <a:pt x="7984570" y="529698"/>
                    <a:pt x="7992796" y="707886"/>
                  </a:cubicBezTo>
                  <a:cubicBezTo>
                    <a:pt x="7709549" y="709493"/>
                    <a:pt x="7492089" y="687702"/>
                    <a:pt x="7341954" y="707886"/>
                  </a:cubicBezTo>
                  <a:cubicBezTo>
                    <a:pt x="7191819" y="728070"/>
                    <a:pt x="6898899" y="703062"/>
                    <a:pt x="6611184" y="707886"/>
                  </a:cubicBezTo>
                  <a:cubicBezTo>
                    <a:pt x="6323469" y="712710"/>
                    <a:pt x="6162612" y="635469"/>
                    <a:pt x="5960342" y="707886"/>
                  </a:cubicBezTo>
                  <a:cubicBezTo>
                    <a:pt x="5758072" y="780303"/>
                    <a:pt x="5728454" y="696065"/>
                    <a:pt x="5629212" y="707886"/>
                  </a:cubicBezTo>
                  <a:cubicBezTo>
                    <a:pt x="5529970" y="719707"/>
                    <a:pt x="5332818" y="666515"/>
                    <a:pt x="5058298" y="707886"/>
                  </a:cubicBezTo>
                  <a:cubicBezTo>
                    <a:pt x="4783778" y="749257"/>
                    <a:pt x="4847847" y="669003"/>
                    <a:pt x="4727168" y="707886"/>
                  </a:cubicBezTo>
                  <a:cubicBezTo>
                    <a:pt x="4606489" y="746769"/>
                    <a:pt x="4186797" y="664228"/>
                    <a:pt x="3996398" y="707886"/>
                  </a:cubicBezTo>
                  <a:cubicBezTo>
                    <a:pt x="3805999" y="751544"/>
                    <a:pt x="3758597" y="691715"/>
                    <a:pt x="3665268" y="707886"/>
                  </a:cubicBezTo>
                  <a:cubicBezTo>
                    <a:pt x="3571939" y="724057"/>
                    <a:pt x="3471723" y="704679"/>
                    <a:pt x="3334138" y="707886"/>
                  </a:cubicBezTo>
                  <a:cubicBezTo>
                    <a:pt x="3196553" y="711093"/>
                    <a:pt x="2903985" y="692443"/>
                    <a:pt x="2763224" y="707886"/>
                  </a:cubicBezTo>
                  <a:cubicBezTo>
                    <a:pt x="2622463" y="723329"/>
                    <a:pt x="2506413" y="676901"/>
                    <a:pt x="2432094" y="707886"/>
                  </a:cubicBezTo>
                  <a:cubicBezTo>
                    <a:pt x="2357775" y="738871"/>
                    <a:pt x="1895719" y="658238"/>
                    <a:pt x="1701324" y="707886"/>
                  </a:cubicBezTo>
                  <a:cubicBezTo>
                    <a:pt x="1506929" y="757534"/>
                    <a:pt x="1296484" y="705115"/>
                    <a:pt x="1130410" y="707886"/>
                  </a:cubicBezTo>
                  <a:cubicBezTo>
                    <a:pt x="964336" y="710657"/>
                    <a:pt x="822579" y="691858"/>
                    <a:pt x="639424" y="707886"/>
                  </a:cubicBezTo>
                  <a:cubicBezTo>
                    <a:pt x="456269" y="723914"/>
                    <a:pt x="241196" y="701363"/>
                    <a:pt x="0" y="707886"/>
                  </a:cubicBezTo>
                  <a:cubicBezTo>
                    <a:pt x="-13817" y="601176"/>
                    <a:pt x="30812" y="530012"/>
                    <a:pt x="0" y="368101"/>
                  </a:cubicBezTo>
                  <a:cubicBezTo>
                    <a:pt x="-30812" y="206190"/>
                    <a:pt x="29894" y="147027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415208712">
                    <a:custGeom>
                      <a:avLst/>
                      <a:gdLst>
                        <a:gd name="connsiteX0" fmla="*/ 0 w 6062356"/>
                        <a:gd name="connsiteY0" fmla="*/ 0 h 984885"/>
                        <a:gd name="connsiteX1" fmla="*/ 311778 w 6062356"/>
                        <a:gd name="connsiteY1" fmla="*/ 0 h 984885"/>
                        <a:gd name="connsiteX2" fmla="*/ 562932 w 6062356"/>
                        <a:gd name="connsiteY2" fmla="*/ 0 h 984885"/>
                        <a:gd name="connsiteX3" fmla="*/ 1117205 w 6062356"/>
                        <a:gd name="connsiteY3" fmla="*/ 0 h 984885"/>
                        <a:gd name="connsiteX4" fmla="*/ 1368360 w 6062356"/>
                        <a:gd name="connsiteY4" fmla="*/ 0 h 984885"/>
                        <a:gd name="connsiteX5" fmla="*/ 1740762 w 6062356"/>
                        <a:gd name="connsiteY5" fmla="*/ 0 h 984885"/>
                        <a:gd name="connsiteX6" fmla="*/ 1991916 w 6062356"/>
                        <a:gd name="connsiteY6" fmla="*/ 0 h 984885"/>
                        <a:gd name="connsiteX7" fmla="*/ 2243072 w 6062356"/>
                        <a:gd name="connsiteY7" fmla="*/ 0 h 984885"/>
                        <a:gd name="connsiteX8" fmla="*/ 2797343 w 6062356"/>
                        <a:gd name="connsiteY8" fmla="*/ 0 h 984885"/>
                        <a:gd name="connsiteX9" fmla="*/ 3048499 w 6062356"/>
                        <a:gd name="connsiteY9" fmla="*/ 0 h 984885"/>
                        <a:gd name="connsiteX10" fmla="*/ 3360277 w 6062356"/>
                        <a:gd name="connsiteY10" fmla="*/ 0 h 984885"/>
                        <a:gd name="connsiteX11" fmla="*/ 3914550 w 6062356"/>
                        <a:gd name="connsiteY11" fmla="*/ 0 h 984885"/>
                        <a:gd name="connsiteX12" fmla="*/ 4468822 w 6062356"/>
                        <a:gd name="connsiteY12" fmla="*/ 0 h 984885"/>
                        <a:gd name="connsiteX13" fmla="*/ 4719977 w 6062356"/>
                        <a:gd name="connsiteY13" fmla="*/ 0 h 984885"/>
                        <a:gd name="connsiteX14" fmla="*/ 5092379 w 6062356"/>
                        <a:gd name="connsiteY14" fmla="*/ 0 h 984885"/>
                        <a:gd name="connsiteX15" fmla="*/ 5586028 w 6062356"/>
                        <a:gd name="connsiteY15" fmla="*/ 0 h 984885"/>
                        <a:gd name="connsiteX16" fmla="*/ 6062356 w 6062356"/>
                        <a:gd name="connsiteY16" fmla="*/ 0 h 984885"/>
                        <a:gd name="connsiteX17" fmla="*/ 6062356 w 6062356"/>
                        <a:gd name="connsiteY17" fmla="*/ 462895 h 984885"/>
                        <a:gd name="connsiteX18" fmla="*/ 6062356 w 6062356"/>
                        <a:gd name="connsiteY18" fmla="*/ 984884 h 984885"/>
                        <a:gd name="connsiteX19" fmla="*/ 5629330 w 6062356"/>
                        <a:gd name="connsiteY19" fmla="*/ 984884 h 984885"/>
                        <a:gd name="connsiteX20" fmla="*/ 5378175 w 6062356"/>
                        <a:gd name="connsiteY20" fmla="*/ 984884 h 984885"/>
                        <a:gd name="connsiteX21" fmla="*/ 4884526 w 6062356"/>
                        <a:gd name="connsiteY21" fmla="*/ 984884 h 984885"/>
                        <a:gd name="connsiteX22" fmla="*/ 4451501 w 6062356"/>
                        <a:gd name="connsiteY22" fmla="*/ 984884 h 984885"/>
                        <a:gd name="connsiteX23" fmla="*/ 3957852 w 6062356"/>
                        <a:gd name="connsiteY23" fmla="*/ 984884 h 984885"/>
                        <a:gd name="connsiteX24" fmla="*/ 3646074 w 6062356"/>
                        <a:gd name="connsiteY24" fmla="*/ 984884 h 984885"/>
                        <a:gd name="connsiteX25" fmla="*/ 3394919 w 6062356"/>
                        <a:gd name="connsiteY25" fmla="*/ 984884 h 984885"/>
                        <a:gd name="connsiteX26" fmla="*/ 2961894 w 6062356"/>
                        <a:gd name="connsiteY26" fmla="*/ 984884 h 984885"/>
                        <a:gd name="connsiteX27" fmla="*/ 2407621 w 6062356"/>
                        <a:gd name="connsiteY27" fmla="*/ 984884 h 984885"/>
                        <a:gd name="connsiteX28" fmla="*/ 2095843 w 6062356"/>
                        <a:gd name="connsiteY28" fmla="*/ 984884 h 984885"/>
                        <a:gd name="connsiteX29" fmla="*/ 1541570 w 6062356"/>
                        <a:gd name="connsiteY29" fmla="*/ 984884 h 984885"/>
                        <a:gd name="connsiteX30" fmla="*/ 1108545 w 6062356"/>
                        <a:gd name="connsiteY30" fmla="*/ 984884 h 984885"/>
                        <a:gd name="connsiteX31" fmla="*/ 614896 w 6062356"/>
                        <a:gd name="connsiteY31" fmla="*/ 984884 h 984885"/>
                        <a:gd name="connsiteX32" fmla="*/ 0 w 6062356"/>
                        <a:gd name="connsiteY32" fmla="*/ 984884 h 984885"/>
                        <a:gd name="connsiteX33" fmla="*/ 0 w 6062356"/>
                        <a:gd name="connsiteY33" fmla="*/ 492442 h 984885"/>
                        <a:gd name="connsiteX34" fmla="*/ 0 w 6062356"/>
                        <a:gd name="connsiteY34" fmla="*/ 0 h 984885"/>
                        <a:gd name="connsiteX0" fmla="*/ 0 w 6062356"/>
                        <a:gd name="connsiteY0" fmla="*/ 0 h 984885"/>
                        <a:gd name="connsiteX1" fmla="*/ 493649 w 6062356"/>
                        <a:gd name="connsiteY1" fmla="*/ 0 h 984885"/>
                        <a:gd name="connsiteX2" fmla="*/ 744803 w 6062356"/>
                        <a:gd name="connsiteY2" fmla="*/ 0 h 984885"/>
                        <a:gd name="connsiteX3" fmla="*/ 995958 w 6062356"/>
                        <a:gd name="connsiteY3" fmla="*/ 0 h 984885"/>
                        <a:gd name="connsiteX4" fmla="*/ 1550230 w 6062356"/>
                        <a:gd name="connsiteY4" fmla="*/ 0 h 984885"/>
                        <a:gd name="connsiteX5" fmla="*/ 1862009 w 6062356"/>
                        <a:gd name="connsiteY5" fmla="*/ 0 h 984885"/>
                        <a:gd name="connsiteX6" fmla="*/ 2295034 w 6062356"/>
                        <a:gd name="connsiteY6" fmla="*/ 0 h 984885"/>
                        <a:gd name="connsiteX7" fmla="*/ 2849307 w 6062356"/>
                        <a:gd name="connsiteY7" fmla="*/ 0 h 984885"/>
                        <a:gd name="connsiteX8" fmla="*/ 3100461 w 6062356"/>
                        <a:gd name="connsiteY8" fmla="*/ 0 h 984885"/>
                        <a:gd name="connsiteX9" fmla="*/ 3472863 w 6062356"/>
                        <a:gd name="connsiteY9" fmla="*/ 0 h 984885"/>
                        <a:gd name="connsiteX10" fmla="*/ 3784641 w 6062356"/>
                        <a:gd name="connsiteY10" fmla="*/ 0 h 984885"/>
                        <a:gd name="connsiteX11" fmla="*/ 4217667 w 6062356"/>
                        <a:gd name="connsiteY11" fmla="*/ 0 h 984885"/>
                        <a:gd name="connsiteX12" fmla="*/ 4468822 w 6062356"/>
                        <a:gd name="connsiteY12" fmla="*/ 0 h 984885"/>
                        <a:gd name="connsiteX13" fmla="*/ 4901847 w 6062356"/>
                        <a:gd name="connsiteY13" fmla="*/ 0 h 984885"/>
                        <a:gd name="connsiteX14" fmla="*/ 5153002 w 6062356"/>
                        <a:gd name="connsiteY14" fmla="*/ 0 h 984885"/>
                        <a:gd name="connsiteX15" fmla="*/ 5464781 w 6062356"/>
                        <a:gd name="connsiteY15" fmla="*/ 0 h 984885"/>
                        <a:gd name="connsiteX16" fmla="*/ 6062356 w 6062356"/>
                        <a:gd name="connsiteY16" fmla="*/ 0 h 984885"/>
                        <a:gd name="connsiteX17" fmla="*/ 6062356 w 6062356"/>
                        <a:gd name="connsiteY17" fmla="*/ 462895 h 984885"/>
                        <a:gd name="connsiteX18" fmla="*/ 6062356 w 6062356"/>
                        <a:gd name="connsiteY18" fmla="*/ 984884 h 984885"/>
                        <a:gd name="connsiteX19" fmla="*/ 5568706 w 6062356"/>
                        <a:gd name="connsiteY19" fmla="*/ 984884 h 984885"/>
                        <a:gd name="connsiteX20" fmla="*/ 5014434 w 6062356"/>
                        <a:gd name="connsiteY20" fmla="*/ 984884 h 984885"/>
                        <a:gd name="connsiteX21" fmla="*/ 4520785 w 6062356"/>
                        <a:gd name="connsiteY21" fmla="*/ 984884 h 984885"/>
                        <a:gd name="connsiteX22" fmla="*/ 4269630 w 6062356"/>
                        <a:gd name="connsiteY22" fmla="*/ 984884 h 984885"/>
                        <a:gd name="connsiteX23" fmla="*/ 3836605 w 6062356"/>
                        <a:gd name="connsiteY23" fmla="*/ 984884 h 984885"/>
                        <a:gd name="connsiteX24" fmla="*/ 3585450 w 6062356"/>
                        <a:gd name="connsiteY24" fmla="*/ 984884 h 984885"/>
                        <a:gd name="connsiteX25" fmla="*/ 3031178 w 6062356"/>
                        <a:gd name="connsiteY25" fmla="*/ 984884 h 984885"/>
                        <a:gd name="connsiteX26" fmla="*/ 2780023 w 6062356"/>
                        <a:gd name="connsiteY26" fmla="*/ 984884 h 984885"/>
                        <a:gd name="connsiteX27" fmla="*/ 2528868 w 6062356"/>
                        <a:gd name="connsiteY27" fmla="*/ 984884 h 984885"/>
                        <a:gd name="connsiteX28" fmla="*/ 2095843 w 6062356"/>
                        <a:gd name="connsiteY28" fmla="*/ 984884 h 984885"/>
                        <a:gd name="connsiteX29" fmla="*/ 1844688 w 6062356"/>
                        <a:gd name="connsiteY29" fmla="*/ 984884 h 984885"/>
                        <a:gd name="connsiteX30" fmla="*/ 1290415 w 6062356"/>
                        <a:gd name="connsiteY30" fmla="*/ 984884 h 984885"/>
                        <a:gd name="connsiteX31" fmla="*/ 857390 w 6062356"/>
                        <a:gd name="connsiteY31" fmla="*/ 984884 h 984885"/>
                        <a:gd name="connsiteX32" fmla="*/ 484988 w 6062356"/>
                        <a:gd name="connsiteY32" fmla="*/ 984884 h 984885"/>
                        <a:gd name="connsiteX33" fmla="*/ 0 w 6062356"/>
                        <a:gd name="connsiteY33" fmla="*/ 984884 h 984885"/>
                        <a:gd name="connsiteX34" fmla="*/ 0 w 6062356"/>
                        <a:gd name="connsiteY34" fmla="*/ 512140 h 984885"/>
                        <a:gd name="connsiteX35" fmla="*/ 0 w 6062356"/>
                        <a:gd name="connsiteY35" fmla="*/ 0 h 9848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6062356" h="984885" fill="none" extrusionOk="0">
                          <a:moveTo>
                            <a:pt x="0" y="0"/>
                          </a:moveTo>
                          <a:cubicBezTo>
                            <a:pt x="91601" y="-2473"/>
                            <a:pt x="202836" y="49694"/>
                            <a:pt x="311778" y="0"/>
                          </a:cubicBezTo>
                          <a:cubicBezTo>
                            <a:pt x="414203" y="-18840"/>
                            <a:pt x="450313" y="22582"/>
                            <a:pt x="562932" y="0"/>
                          </a:cubicBezTo>
                          <a:cubicBezTo>
                            <a:pt x="658192" y="-80992"/>
                            <a:pt x="793445" y="131879"/>
                            <a:pt x="1117205" y="0"/>
                          </a:cubicBezTo>
                          <a:cubicBezTo>
                            <a:pt x="1395712" y="-107304"/>
                            <a:pt x="1277491" y="16408"/>
                            <a:pt x="1368360" y="0"/>
                          </a:cubicBezTo>
                          <a:cubicBezTo>
                            <a:pt x="1471295" y="-24266"/>
                            <a:pt x="1578178" y="77521"/>
                            <a:pt x="1740762" y="0"/>
                          </a:cubicBezTo>
                          <a:cubicBezTo>
                            <a:pt x="1862981" y="-61486"/>
                            <a:pt x="1931632" y="-4797"/>
                            <a:pt x="1991916" y="0"/>
                          </a:cubicBezTo>
                          <a:cubicBezTo>
                            <a:pt x="2049659" y="-1223"/>
                            <a:pt x="2134705" y="37434"/>
                            <a:pt x="2243072" y="0"/>
                          </a:cubicBezTo>
                          <a:cubicBezTo>
                            <a:pt x="2403223" y="-52626"/>
                            <a:pt x="2547816" y="28929"/>
                            <a:pt x="2797343" y="0"/>
                          </a:cubicBezTo>
                          <a:cubicBezTo>
                            <a:pt x="3037580" y="-45835"/>
                            <a:pt x="2897129" y="52446"/>
                            <a:pt x="3048499" y="0"/>
                          </a:cubicBezTo>
                          <a:cubicBezTo>
                            <a:pt x="3146366" y="-41593"/>
                            <a:pt x="3250984" y="9403"/>
                            <a:pt x="3360277" y="0"/>
                          </a:cubicBezTo>
                          <a:cubicBezTo>
                            <a:pt x="3487127" y="-48820"/>
                            <a:pt x="3704859" y="55947"/>
                            <a:pt x="3914550" y="0"/>
                          </a:cubicBezTo>
                          <a:cubicBezTo>
                            <a:pt x="4163686" y="-51215"/>
                            <a:pt x="4315752" y="79308"/>
                            <a:pt x="4468822" y="0"/>
                          </a:cubicBezTo>
                          <a:cubicBezTo>
                            <a:pt x="4601908" y="-81007"/>
                            <a:pt x="4665102" y="41195"/>
                            <a:pt x="4719977" y="0"/>
                          </a:cubicBezTo>
                          <a:cubicBezTo>
                            <a:pt x="4800601" y="-27404"/>
                            <a:pt x="4938432" y="28027"/>
                            <a:pt x="5092379" y="0"/>
                          </a:cubicBezTo>
                          <a:cubicBezTo>
                            <a:pt x="5237217" y="9386"/>
                            <a:pt x="5323048" y="49925"/>
                            <a:pt x="5586028" y="0"/>
                          </a:cubicBezTo>
                          <a:cubicBezTo>
                            <a:pt x="5803658" y="-60701"/>
                            <a:pt x="5827266" y="44355"/>
                            <a:pt x="6062356" y="0"/>
                          </a:cubicBezTo>
                          <a:cubicBezTo>
                            <a:pt x="6099657" y="170623"/>
                            <a:pt x="6024499" y="368935"/>
                            <a:pt x="6062356" y="462895"/>
                          </a:cubicBezTo>
                          <a:cubicBezTo>
                            <a:pt x="6041538" y="577733"/>
                            <a:pt x="6042978" y="759986"/>
                            <a:pt x="6062356" y="984884"/>
                          </a:cubicBezTo>
                          <a:cubicBezTo>
                            <a:pt x="5891802" y="1039822"/>
                            <a:pt x="5807851" y="954712"/>
                            <a:pt x="5629330" y="984884"/>
                          </a:cubicBezTo>
                          <a:cubicBezTo>
                            <a:pt x="5451633" y="1014263"/>
                            <a:pt x="5478635" y="976474"/>
                            <a:pt x="5378175" y="984884"/>
                          </a:cubicBezTo>
                          <a:cubicBezTo>
                            <a:pt x="5244157" y="1009242"/>
                            <a:pt x="5040753" y="875495"/>
                            <a:pt x="4884526" y="984884"/>
                          </a:cubicBezTo>
                          <a:cubicBezTo>
                            <a:pt x="4697458" y="1071722"/>
                            <a:pt x="4650442" y="903788"/>
                            <a:pt x="4451501" y="984884"/>
                          </a:cubicBezTo>
                          <a:cubicBezTo>
                            <a:pt x="4254543" y="1082478"/>
                            <a:pt x="4173509" y="928768"/>
                            <a:pt x="3957852" y="984884"/>
                          </a:cubicBezTo>
                          <a:cubicBezTo>
                            <a:pt x="3767068" y="1082322"/>
                            <a:pt x="3766671" y="996012"/>
                            <a:pt x="3646074" y="984884"/>
                          </a:cubicBezTo>
                          <a:cubicBezTo>
                            <a:pt x="3511761" y="998524"/>
                            <a:pt x="3478221" y="961708"/>
                            <a:pt x="3394919" y="984884"/>
                          </a:cubicBezTo>
                          <a:cubicBezTo>
                            <a:pt x="3304992" y="1001879"/>
                            <a:pt x="3151339" y="953387"/>
                            <a:pt x="2961894" y="984884"/>
                          </a:cubicBezTo>
                          <a:cubicBezTo>
                            <a:pt x="2717557" y="1049756"/>
                            <a:pt x="2671287" y="923060"/>
                            <a:pt x="2407621" y="984884"/>
                          </a:cubicBezTo>
                          <a:cubicBezTo>
                            <a:pt x="2144116" y="1053485"/>
                            <a:pt x="2254172" y="1002805"/>
                            <a:pt x="2095843" y="984884"/>
                          </a:cubicBezTo>
                          <a:cubicBezTo>
                            <a:pt x="1965581" y="1035038"/>
                            <a:pt x="1725104" y="904066"/>
                            <a:pt x="1541570" y="984884"/>
                          </a:cubicBezTo>
                          <a:cubicBezTo>
                            <a:pt x="1342995" y="1028845"/>
                            <a:pt x="1257125" y="954892"/>
                            <a:pt x="1108545" y="984884"/>
                          </a:cubicBezTo>
                          <a:cubicBezTo>
                            <a:pt x="961749" y="1044271"/>
                            <a:pt x="734996" y="965558"/>
                            <a:pt x="614896" y="984884"/>
                          </a:cubicBezTo>
                          <a:cubicBezTo>
                            <a:pt x="538536" y="943134"/>
                            <a:pt x="255667" y="857410"/>
                            <a:pt x="0" y="984884"/>
                          </a:cubicBezTo>
                          <a:cubicBezTo>
                            <a:pt x="-26141" y="835486"/>
                            <a:pt x="19163" y="647714"/>
                            <a:pt x="0" y="492442"/>
                          </a:cubicBezTo>
                          <a:cubicBezTo>
                            <a:pt x="-27413" y="347799"/>
                            <a:pt x="24744" y="134351"/>
                            <a:pt x="0" y="0"/>
                          </a:cubicBezTo>
                          <a:close/>
                        </a:path>
                        <a:path w="6062356" h="984885" stroke="0" extrusionOk="0">
                          <a:moveTo>
                            <a:pt x="0" y="0"/>
                          </a:moveTo>
                          <a:cubicBezTo>
                            <a:pt x="167069" y="-11420"/>
                            <a:pt x="408352" y="79311"/>
                            <a:pt x="493649" y="0"/>
                          </a:cubicBezTo>
                          <a:cubicBezTo>
                            <a:pt x="601679" y="-82596"/>
                            <a:pt x="654310" y="52545"/>
                            <a:pt x="744803" y="0"/>
                          </a:cubicBezTo>
                          <a:cubicBezTo>
                            <a:pt x="812496" y="-35787"/>
                            <a:pt x="944677" y="7976"/>
                            <a:pt x="995958" y="0"/>
                          </a:cubicBezTo>
                          <a:cubicBezTo>
                            <a:pt x="1052944" y="45076"/>
                            <a:pt x="1376977" y="95605"/>
                            <a:pt x="1550230" y="0"/>
                          </a:cubicBezTo>
                          <a:cubicBezTo>
                            <a:pt x="1671685" y="-109595"/>
                            <a:pt x="1720794" y="89436"/>
                            <a:pt x="1862009" y="0"/>
                          </a:cubicBezTo>
                          <a:cubicBezTo>
                            <a:pt x="2031011" y="-100004"/>
                            <a:pt x="2096711" y="39328"/>
                            <a:pt x="2295034" y="0"/>
                          </a:cubicBezTo>
                          <a:cubicBezTo>
                            <a:pt x="2459344" y="-60158"/>
                            <a:pt x="2711145" y="19667"/>
                            <a:pt x="2849307" y="0"/>
                          </a:cubicBezTo>
                          <a:cubicBezTo>
                            <a:pt x="3041364" y="-4997"/>
                            <a:pt x="2990418" y="32099"/>
                            <a:pt x="3100461" y="0"/>
                          </a:cubicBezTo>
                          <a:cubicBezTo>
                            <a:pt x="3202213" y="-67668"/>
                            <a:pt x="3378273" y="51969"/>
                            <a:pt x="3472863" y="0"/>
                          </a:cubicBezTo>
                          <a:cubicBezTo>
                            <a:pt x="3586548" y="-101015"/>
                            <a:pt x="3673313" y="14161"/>
                            <a:pt x="3784641" y="0"/>
                          </a:cubicBezTo>
                          <a:cubicBezTo>
                            <a:pt x="3917407" y="-9253"/>
                            <a:pt x="4016941" y="6467"/>
                            <a:pt x="4217667" y="0"/>
                          </a:cubicBezTo>
                          <a:cubicBezTo>
                            <a:pt x="4416733" y="-16560"/>
                            <a:pt x="4350928" y="1768"/>
                            <a:pt x="4468822" y="0"/>
                          </a:cubicBezTo>
                          <a:cubicBezTo>
                            <a:pt x="4575747" y="2478"/>
                            <a:pt x="4802782" y="18422"/>
                            <a:pt x="4901847" y="0"/>
                          </a:cubicBezTo>
                          <a:cubicBezTo>
                            <a:pt x="4997668" y="-40344"/>
                            <a:pt x="5061715" y="873"/>
                            <a:pt x="5153002" y="0"/>
                          </a:cubicBezTo>
                          <a:cubicBezTo>
                            <a:pt x="5221885" y="-1120"/>
                            <a:pt x="5327305" y="-982"/>
                            <a:pt x="5464781" y="0"/>
                          </a:cubicBezTo>
                          <a:cubicBezTo>
                            <a:pt x="5598497" y="13825"/>
                            <a:pt x="5768864" y="83138"/>
                            <a:pt x="6062356" y="0"/>
                          </a:cubicBezTo>
                          <a:cubicBezTo>
                            <a:pt x="6091106" y="184782"/>
                            <a:pt x="6029061" y="304329"/>
                            <a:pt x="6062356" y="462895"/>
                          </a:cubicBezTo>
                          <a:cubicBezTo>
                            <a:pt x="6070185" y="606576"/>
                            <a:pt x="6063035" y="754637"/>
                            <a:pt x="6062356" y="984884"/>
                          </a:cubicBezTo>
                          <a:cubicBezTo>
                            <a:pt x="5848278" y="983147"/>
                            <a:pt x="5696467" y="955315"/>
                            <a:pt x="5568706" y="984884"/>
                          </a:cubicBezTo>
                          <a:cubicBezTo>
                            <a:pt x="5459370" y="1016810"/>
                            <a:pt x="5211055" y="1001357"/>
                            <a:pt x="5014434" y="984884"/>
                          </a:cubicBezTo>
                          <a:cubicBezTo>
                            <a:pt x="4768277" y="976681"/>
                            <a:pt x="4698176" y="864081"/>
                            <a:pt x="4520785" y="984884"/>
                          </a:cubicBezTo>
                          <a:cubicBezTo>
                            <a:pt x="4377376" y="1087927"/>
                            <a:pt x="4349330" y="951337"/>
                            <a:pt x="4269630" y="984884"/>
                          </a:cubicBezTo>
                          <a:cubicBezTo>
                            <a:pt x="4150558" y="984337"/>
                            <a:pt x="4048072" y="924469"/>
                            <a:pt x="3836605" y="984884"/>
                          </a:cubicBezTo>
                          <a:cubicBezTo>
                            <a:pt x="3634040" y="1060230"/>
                            <a:pt x="3655915" y="914609"/>
                            <a:pt x="3585450" y="984884"/>
                          </a:cubicBezTo>
                          <a:cubicBezTo>
                            <a:pt x="3505998" y="1044977"/>
                            <a:pt x="3172414" y="928383"/>
                            <a:pt x="3031178" y="984884"/>
                          </a:cubicBezTo>
                          <a:cubicBezTo>
                            <a:pt x="2867980" y="1048155"/>
                            <a:pt x="2851522" y="958875"/>
                            <a:pt x="2780023" y="984884"/>
                          </a:cubicBezTo>
                          <a:cubicBezTo>
                            <a:pt x="2722060" y="996517"/>
                            <a:pt x="2633325" y="984836"/>
                            <a:pt x="2528868" y="984884"/>
                          </a:cubicBezTo>
                          <a:cubicBezTo>
                            <a:pt x="2450941" y="983039"/>
                            <a:pt x="2214943" y="990537"/>
                            <a:pt x="2095843" y="984884"/>
                          </a:cubicBezTo>
                          <a:cubicBezTo>
                            <a:pt x="1981197" y="1009995"/>
                            <a:pt x="1899249" y="956331"/>
                            <a:pt x="1844688" y="984884"/>
                          </a:cubicBezTo>
                          <a:cubicBezTo>
                            <a:pt x="1767840" y="1004502"/>
                            <a:pt x="1442809" y="892071"/>
                            <a:pt x="1290415" y="984884"/>
                          </a:cubicBezTo>
                          <a:cubicBezTo>
                            <a:pt x="1128594" y="1058517"/>
                            <a:pt x="952183" y="971237"/>
                            <a:pt x="857390" y="984884"/>
                          </a:cubicBezTo>
                          <a:cubicBezTo>
                            <a:pt x="727269" y="993516"/>
                            <a:pt x="616322" y="957183"/>
                            <a:pt x="484988" y="984884"/>
                          </a:cubicBezTo>
                          <a:cubicBezTo>
                            <a:pt x="332547" y="1006275"/>
                            <a:pt x="193982" y="931959"/>
                            <a:pt x="0" y="984884"/>
                          </a:cubicBezTo>
                          <a:cubicBezTo>
                            <a:pt x="-6044" y="853617"/>
                            <a:pt x="41011" y="749615"/>
                            <a:pt x="0" y="512140"/>
                          </a:cubicBezTo>
                          <a:cubicBezTo>
                            <a:pt x="-32412" y="304728"/>
                            <a:pt x="34787" y="198002"/>
                            <a:pt x="0" y="0"/>
                          </a:cubicBezTo>
                          <a:close/>
                        </a:path>
                        <a:path w="6062356" h="984885" fill="none" stroke="0" extrusionOk="0">
                          <a:moveTo>
                            <a:pt x="0" y="0"/>
                          </a:moveTo>
                          <a:cubicBezTo>
                            <a:pt x="112315" y="2744"/>
                            <a:pt x="192067" y="16257"/>
                            <a:pt x="311778" y="0"/>
                          </a:cubicBezTo>
                          <a:cubicBezTo>
                            <a:pt x="424691" y="-20828"/>
                            <a:pt x="453233" y="29963"/>
                            <a:pt x="562932" y="0"/>
                          </a:cubicBezTo>
                          <a:cubicBezTo>
                            <a:pt x="698112" y="-73490"/>
                            <a:pt x="894898" y="102065"/>
                            <a:pt x="1117205" y="0"/>
                          </a:cubicBezTo>
                          <a:cubicBezTo>
                            <a:pt x="1410195" y="-101268"/>
                            <a:pt x="1266646" y="46408"/>
                            <a:pt x="1368360" y="0"/>
                          </a:cubicBezTo>
                          <a:cubicBezTo>
                            <a:pt x="1457830" y="-13736"/>
                            <a:pt x="1638690" y="73970"/>
                            <a:pt x="1740762" y="0"/>
                          </a:cubicBezTo>
                          <a:cubicBezTo>
                            <a:pt x="1868619" y="-68777"/>
                            <a:pt x="1940996" y="9688"/>
                            <a:pt x="1991916" y="0"/>
                          </a:cubicBezTo>
                          <a:cubicBezTo>
                            <a:pt x="2038944" y="-654"/>
                            <a:pt x="2111241" y="38481"/>
                            <a:pt x="2243072" y="0"/>
                          </a:cubicBezTo>
                          <a:cubicBezTo>
                            <a:pt x="2380802" y="-34646"/>
                            <a:pt x="2563090" y="103824"/>
                            <a:pt x="2797343" y="0"/>
                          </a:cubicBezTo>
                          <a:cubicBezTo>
                            <a:pt x="3012703" y="-75745"/>
                            <a:pt x="2908997" y="53743"/>
                            <a:pt x="3048499" y="0"/>
                          </a:cubicBezTo>
                          <a:cubicBezTo>
                            <a:pt x="3151349" y="-49193"/>
                            <a:pt x="3264193" y="33561"/>
                            <a:pt x="3360277" y="0"/>
                          </a:cubicBezTo>
                          <a:cubicBezTo>
                            <a:pt x="3456355" y="-45334"/>
                            <a:pt x="3666784" y="117793"/>
                            <a:pt x="3914550" y="0"/>
                          </a:cubicBezTo>
                          <a:cubicBezTo>
                            <a:pt x="4146897" y="-139332"/>
                            <a:pt x="4300726" y="55242"/>
                            <a:pt x="4468822" y="0"/>
                          </a:cubicBezTo>
                          <a:cubicBezTo>
                            <a:pt x="4610213" y="-77754"/>
                            <a:pt x="4660483" y="48192"/>
                            <a:pt x="4719977" y="0"/>
                          </a:cubicBezTo>
                          <a:cubicBezTo>
                            <a:pt x="4769684" y="-81717"/>
                            <a:pt x="4944973" y="9686"/>
                            <a:pt x="5092379" y="0"/>
                          </a:cubicBezTo>
                          <a:cubicBezTo>
                            <a:pt x="5242029" y="-13282"/>
                            <a:pt x="5372388" y="23099"/>
                            <a:pt x="5586028" y="0"/>
                          </a:cubicBezTo>
                          <a:cubicBezTo>
                            <a:pt x="5801039" y="-36129"/>
                            <a:pt x="5841105" y="66532"/>
                            <a:pt x="6062356" y="0"/>
                          </a:cubicBezTo>
                          <a:cubicBezTo>
                            <a:pt x="6098792" y="174993"/>
                            <a:pt x="6058177" y="349921"/>
                            <a:pt x="6062356" y="462895"/>
                          </a:cubicBezTo>
                          <a:cubicBezTo>
                            <a:pt x="6055113" y="553934"/>
                            <a:pt x="6080442" y="799544"/>
                            <a:pt x="6062356" y="984884"/>
                          </a:cubicBezTo>
                          <a:cubicBezTo>
                            <a:pt x="5880128" y="1044285"/>
                            <a:pt x="5817321" y="991995"/>
                            <a:pt x="5629330" y="984884"/>
                          </a:cubicBezTo>
                          <a:cubicBezTo>
                            <a:pt x="5460754" y="1008074"/>
                            <a:pt x="5485712" y="974297"/>
                            <a:pt x="5378175" y="984884"/>
                          </a:cubicBezTo>
                          <a:cubicBezTo>
                            <a:pt x="5252656" y="1028050"/>
                            <a:pt x="5100216" y="917350"/>
                            <a:pt x="4884526" y="984884"/>
                          </a:cubicBezTo>
                          <a:cubicBezTo>
                            <a:pt x="4716888" y="1023334"/>
                            <a:pt x="4697844" y="862383"/>
                            <a:pt x="4451501" y="984884"/>
                          </a:cubicBezTo>
                          <a:cubicBezTo>
                            <a:pt x="4196899" y="1070158"/>
                            <a:pt x="4128690" y="895142"/>
                            <a:pt x="3957852" y="984884"/>
                          </a:cubicBezTo>
                          <a:cubicBezTo>
                            <a:pt x="3772495" y="1065654"/>
                            <a:pt x="3782345" y="966416"/>
                            <a:pt x="3646074" y="984884"/>
                          </a:cubicBezTo>
                          <a:cubicBezTo>
                            <a:pt x="3514479" y="989172"/>
                            <a:pt x="3473415" y="953556"/>
                            <a:pt x="3394919" y="984884"/>
                          </a:cubicBezTo>
                          <a:cubicBezTo>
                            <a:pt x="3284225" y="1020639"/>
                            <a:pt x="3189873" y="890706"/>
                            <a:pt x="2961894" y="984884"/>
                          </a:cubicBezTo>
                          <a:cubicBezTo>
                            <a:pt x="2756809" y="1065271"/>
                            <a:pt x="2631600" y="913333"/>
                            <a:pt x="2407621" y="984884"/>
                          </a:cubicBezTo>
                          <a:cubicBezTo>
                            <a:pt x="2153880" y="1054548"/>
                            <a:pt x="2217113" y="969114"/>
                            <a:pt x="2095843" y="984884"/>
                          </a:cubicBezTo>
                          <a:cubicBezTo>
                            <a:pt x="1937375" y="987446"/>
                            <a:pt x="1663107" y="937720"/>
                            <a:pt x="1541570" y="984884"/>
                          </a:cubicBezTo>
                          <a:cubicBezTo>
                            <a:pt x="1406027" y="1040192"/>
                            <a:pt x="1263252" y="941287"/>
                            <a:pt x="1108545" y="984884"/>
                          </a:cubicBezTo>
                          <a:cubicBezTo>
                            <a:pt x="939063" y="1029537"/>
                            <a:pt x="705570" y="998846"/>
                            <a:pt x="614896" y="984884"/>
                          </a:cubicBezTo>
                          <a:cubicBezTo>
                            <a:pt x="472583" y="1050416"/>
                            <a:pt x="170982" y="823216"/>
                            <a:pt x="0" y="984884"/>
                          </a:cubicBezTo>
                          <a:cubicBezTo>
                            <a:pt x="-38827" y="832278"/>
                            <a:pt x="50155" y="609828"/>
                            <a:pt x="0" y="492442"/>
                          </a:cubicBezTo>
                          <a:cubicBezTo>
                            <a:pt x="-36564" y="335887"/>
                            <a:pt x="7744" y="15278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30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Cao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xếp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tầng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thấp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khác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2800" dirty="0">
                  <a:latin typeface="Arial" panose="020B0604020202020204" pitchFamily="34" charset="0"/>
                </a:rPr>
                <a:t>.</a:t>
              </a:r>
              <a:endParaRPr lang="en-US" altLang="en-US" sz="27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D8FA7D-5FB1-4FE9-9F46-CE8B3E147095}"/>
                </a:ext>
              </a:extLst>
            </p:cNvPr>
            <p:cNvSpPr/>
            <p:nvPr/>
          </p:nvSpPr>
          <p:spPr>
            <a:xfrm>
              <a:off x="1294181" y="5030918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custGeom>
                      <a:avLst/>
                      <a:gdLst>
                        <a:gd name="connsiteX0" fmla="*/ 0 w 924736"/>
                        <a:gd name="connsiteY0" fmla="*/ 433388 h 866775"/>
                        <a:gd name="connsiteX1" fmla="*/ 462368 w 924736"/>
                        <a:gd name="connsiteY1" fmla="*/ 0 h 866775"/>
                        <a:gd name="connsiteX2" fmla="*/ 924736 w 924736"/>
                        <a:gd name="connsiteY2" fmla="*/ 433388 h 866775"/>
                        <a:gd name="connsiteX3" fmla="*/ 462368 w 924736"/>
                        <a:gd name="connsiteY3" fmla="*/ 866776 h 866775"/>
                        <a:gd name="connsiteX4" fmla="*/ 0 w 924736"/>
                        <a:gd name="connsiteY4" fmla="*/ 433388 h 8667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24736" h="866775" fill="none" extrusionOk="0">
                          <a:moveTo>
                            <a:pt x="0" y="433388"/>
                          </a:moveTo>
                          <a:cubicBezTo>
                            <a:pt x="-13015" y="217431"/>
                            <a:pt x="181249" y="-35496"/>
                            <a:pt x="462368" y="0"/>
                          </a:cubicBezTo>
                          <a:cubicBezTo>
                            <a:pt x="694647" y="21946"/>
                            <a:pt x="921647" y="141685"/>
                            <a:pt x="924736" y="433388"/>
                          </a:cubicBezTo>
                          <a:cubicBezTo>
                            <a:pt x="894932" y="669780"/>
                            <a:pt x="725248" y="913214"/>
                            <a:pt x="462368" y="866776"/>
                          </a:cubicBezTo>
                          <a:cubicBezTo>
                            <a:pt x="198656" y="868755"/>
                            <a:pt x="-6729" y="669370"/>
                            <a:pt x="0" y="433388"/>
                          </a:cubicBezTo>
                          <a:close/>
                        </a:path>
                        <a:path w="924736" h="866775" stroke="0" extrusionOk="0">
                          <a:moveTo>
                            <a:pt x="0" y="433388"/>
                          </a:moveTo>
                          <a:cubicBezTo>
                            <a:pt x="7043" y="212737"/>
                            <a:pt x="214536" y="13015"/>
                            <a:pt x="462368" y="0"/>
                          </a:cubicBezTo>
                          <a:cubicBezTo>
                            <a:pt x="737832" y="46027"/>
                            <a:pt x="910275" y="223298"/>
                            <a:pt x="924736" y="433388"/>
                          </a:cubicBezTo>
                          <a:cubicBezTo>
                            <a:pt x="929169" y="680680"/>
                            <a:pt x="727458" y="896126"/>
                            <a:pt x="462368" y="866776"/>
                          </a:cubicBezTo>
                          <a:cubicBezTo>
                            <a:pt x="230679" y="913096"/>
                            <a:pt x="-50460" y="661355"/>
                            <a:pt x="0" y="4333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161397EA-706B-46D1-9392-5EC54523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288" y="5166800"/>
              <a:ext cx="801383" cy="883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425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7" dur="2000"/>
                                            <p:tgtEl>
                                              <p:spTgt spid="2058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Xem ket qu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9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58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7" dur="2000"/>
                                            <p:tgtEl>
                                              <p:spTgt spid="2058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Xem ket qu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9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5826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51DB7E6A-8502-4231-8D03-60DAD1FAE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39815" y="229343"/>
            <a:ext cx="8446985" cy="774810"/>
          </a:xfrm>
          <a:prstGeom prst="rect">
            <a:avLst/>
          </a:prstGeom>
        </p:spPr>
      </p:pic>
      <p:sp>
        <p:nvSpPr>
          <p:cNvPr id="205826" name="Text Box 2"/>
          <p:cNvSpPr txBox="1"/>
          <p:nvPr/>
        </p:nvSpPr>
        <p:spPr>
          <a:xfrm>
            <a:off x="712788" y="329208"/>
            <a:ext cx="8521898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SVN-The Voice Heavy" panose="02040603050506020204" pitchFamily="18" charset="0"/>
              </a:rPr>
              <a:t>2. </a:t>
            </a:r>
            <a:r>
              <a:rPr lang="en-US" altLang="en-US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Khí </a:t>
            </a:r>
            <a:r>
              <a:rPr lang="en-US" altLang="en-US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hậu</a:t>
            </a:r>
            <a:r>
              <a:rPr lang="en-US" altLang="en-US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có </a:t>
            </a:r>
            <a:r>
              <a:rPr lang="en-US" altLang="en-US" sz="2800" b="1" dirty="0">
                <a:solidFill>
                  <a:srgbClr val="C00000"/>
                </a:solidFill>
                <a:latin typeface="SVN-The Voice Heavy" panose="02040603050506020204" pitchFamily="18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06E668-2E9D-41F1-B53C-9FB485DFF666}"/>
              </a:ext>
            </a:extLst>
          </p:cNvPr>
          <p:cNvGrpSpPr/>
          <p:nvPr/>
        </p:nvGrpSpPr>
        <p:grpSpPr>
          <a:xfrm>
            <a:off x="1224070" y="1433586"/>
            <a:ext cx="5005282" cy="984885"/>
            <a:chOff x="1289193" y="2292971"/>
            <a:chExt cx="6673709" cy="1313180"/>
          </a:xfrm>
        </p:grpSpPr>
        <p:sp>
          <p:nvSpPr>
            <p:cNvPr id="205827" name="Text Box 3"/>
            <p:cNvSpPr txBox="1"/>
            <p:nvPr/>
          </p:nvSpPr>
          <p:spPr>
            <a:xfrm>
              <a:off x="2381251" y="2292971"/>
              <a:ext cx="5581651" cy="1313180"/>
            </a:xfrm>
            <a:custGeom>
              <a:avLst/>
              <a:gdLst>
                <a:gd name="connsiteX0" fmla="*/ 0 w 5581650"/>
                <a:gd name="connsiteY0" fmla="*/ 0 h 707886"/>
                <a:gd name="connsiteX1" fmla="*/ 390716 w 5581650"/>
                <a:gd name="connsiteY1" fmla="*/ 0 h 707886"/>
                <a:gd name="connsiteX2" fmla="*/ 1004697 w 5581650"/>
                <a:gd name="connsiteY2" fmla="*/ 0 h 707886"/>
                <a:gd name="connsiteX3" fmla="*/ 1451229 w 5581650"/>
                <a:gd name="connsiteY3" fmla="*/ 0 h 707886"/>
                <a:gd name="connsiteX4" fmla="*/ 2121027 w 5581650"/>
                <a:gd name="connsiteY4" fmla="*/ 0 h 707886"/>
                <a:gd name="connsiteX5" fmla="*/ 2679192 w 5581650"/>
                <a:gd name="connsiteY5" fmla="*/ 0 h 707886"/>
                <a:gd name="connsiteX6" fmla="*/ 3181540 w 5581650"/>
                <a:gd name="connsiteY6" fmla="*/ 0 h 707886"/>
                <a:gd name="connsiteX7" fmla="*/ 3851338 w 5581650"/>
                <a:gd name="connsiteY7" fmla="*/ 0 h 707886"/>
                <a:gd name="connsiteX8" fmla="*/ 4409504 w 5581650"/>
                <a:gd name="connsiteY8" fmla="*/ 0 h 707886"/>
                <a:gd name="connsiteX9" fmla="*/ 5079302 w 5581650"/>
                <a:gd name="connsiteY9" fmla="*/ 0 h 707886"/>
                <a:gd name="connsiteX10" fmla="*/ 5581650 w 5581650"/>
                <a:gd name="connsiteY10" fmla="*/ 0 h 707886"/>
                <a:gd name="connsiteX11" fmla="*/ 5581650 w 5581650"/>
                <a:gd name="connsiteY11" fmla="*/ 346864 h 707886"/>
                <a:gd name="connsiteX12" fmla="*/ 5581650 w 5581650"/>
                <a:gd name="connsiteY12" fmla="*/ 707886 h 707886"/>
                <a:gd name="connsiteX13" fmla="*/ 5023485 w 5581650"/>
                <a:gd name="connsiteY13" fmla="*/ 707886 h 707886"/>
                <a:gd name="connsiteX14" fmla="*/ 4465320 w 5581650"/>
                <a:gd name="connsiteY14" fmla="*/ 707886 h 707886"/>
                <a:gd name="connsiteX15" fmla="*/ 3907155 w 5581650"/>
                <a:gd name="connsiteY15" fmla="*/ 707886 h 707886"/>
                <a:gd name="connsiteX16" fmla="*/ 3237357 w 5581650"/>
                <a:gd name="connsiteY16" fmla="*/ 707886 h 707886"/>
                <a:gd name="connsiteX17" fmla="*/ 2735009 w 5581650"/>
                <a:gd name="connsiteY17" fmla="*/ 707886 h 707886"/>
                <a:gd name="connsiteX18" fmla="*/ 2288477 w 5581650"/>
                <a:gd name="connsiteY18" fmla="*/ 707886 h 707886"/>
                <a:gd name="connsiteX19" fmla="*/ 1897761 w 5581650"/>
                <a:gd name="connsiteY19" fmla="*/ 707886 h 707886"/>
                <a:gd name="connsiteX20" fmla="*/ 1395413 w 5581650"/>
                <a:gd name="connsiteY20" fmla="*/ 707886 h 707886"/>
                <a:gd name="connsiteX21" fmla="*/ 837248 w 5581650"/>
                <a:gd name="connsiteY21" fmla="*/ 707886 h 707886"/>
                <a:gd name="connsiteX22" fmla="*/ 0 w 5581650"/>
                <a:gd name="connsiteY22" fmla="*/ 707886 h 707886"/>
                <a:gd name="connsiteX23" fmla="*/ 0 w 5581650"/>
                <a:gd name="connsiteY23" fmla="*/ 353943 h 707886"/>
                <a:gd name="connsiteX24" fmla="*/ 0 w 5581650"/>
                <a:gd name="connsiteY24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581650" h="707886" fill="none" extrusionOk="0">
                  <a:moveTo>
                    <a:pt x="0" y="0"/>
                  </a:moveTo>
                  <a:cubicBezTo>
                    <a:pt x="180299" y="-13482"/>
                    <a:pt x="266346" y="24742"/>
                    <a:pt x="390716" y="0"/>
                  </a:cubicBezTo>
                  <a:cubicBezTo>
                    <a:pt x="515086" y="-24742"/>
                    <a:pt x="796729" y="52228"/>
                    <a:pt x="1004697" y="0"/>
                  </a:cubicBezTo>
                  <a:cubicBezTo>
                    <a:pt x="1212665" y="-52228"/>
                    <a:pt x="1255050" y="13521"/>
                    <a:pt x="1451229" y="0"/>
                  </a:cubicBezTo>
                  <a:cubicBezTo>
                    <a:pt x="1647408" y="-13521"/>
                    <a:pt x="1858206" y="15440"/>
                    <a:pt x="2121027" y="0"/>
                  </a:cubicBezTo>
                  <a:cubicBezTo>
                    <a:pt x="2383848" y="-15440"/>
                    <a:pt x="2470673" y="30237"/>
                    <a:pt x="2679192" y="0"/>
                  </a:cubicBezTo>
                  <a:cubicBezTo>
                    <a:pt x="2887711" y="-30237"/>
                    <a:pt x="3006513" y="44985"/>
                    <a:pt x="3181540" y="0"/>
                  </a:cubicBezTo>
                  <a:cubicBezTo>
                    <a:pt x="3356567" y="-44985"/>
                    <a:pt x="3576591" y="1550"/>
                    <a:pt x="3851338" y="0"/>
                  </a:cubicBezTo>
                  <a:cubicBezTo>
                    <a:pt x="4126085" y="-1550"/>
                    <a:pt x="4240515" y="61117"/>
                    <a:pt x="4409504" y="0"/>
                  </a:cubicBezTo>
                  <a:cubicBezTo>
                    <a:pt x="4578493" y="-61117"/>
                    <a:pt x="4804419" y="19700"/>
                    <a:pt x="5079302" y="0"/>
                  </a:cubicBezTo>
                  <a:cubicBezTo>
                    <a:pt x="5354185" y="-19700"/>
                    <a:pt x="5401882" y="11756"/>
                    <a:pt x="5581650" y="0"/>
                  </a:cubicBezTo>
                  <a:cubicBezTo>
                    <a:pt x="5603593" y="169836"/>
                    <a:pt x="5547225" y="203112"/>
                    <a:pt x="5581650" y="346864"/>
                  </a:cubicBezTo>
                  <a:cubicBezTo>
                    <a:pt x="5616075" y="490616"/>
                    <a:pt x="5538547" y="542472"/>
                    <a:pt x="5581650" y="707886"/>
                  </a:cubicBezTo>
                  <a:cubicBezTo>
                    <a:pt x="5382054" y="768468"/>
                    <a:pt x="5224512" y="650552"/>
                    <a:pt x="5023485" y="707886"/>
                  </a:cubicBezTo>
                  <a:cubicBezTo>
                    <a:pt x="4822459" y="765220"/>
                    <a:pt x="4706787" y="643174"/>
                    <a:pt x="4465320" y="707886"/>
                  </a:cubicBezTo>
                  <a:cubicBezTo>
                    <a:pt x="4223854" y="772598"/>
                    <a:pt x="4068303" y="647553"/>
                    <a:pt x="3907155" y="707886"/>
                  </a:cubicBezTo>
                  <a:cubicBezTo>
                    <a:pt x="3746008" y="768219"/>
                    <a:pt x="3534885" y="640069"/>
                    <a:pt x="3237357" y="707886"/>
                  </a:cubicBezTo>
                  <a:cubicBezTo>
                    <a:pt x="2939829" y="775703"/>
                    <a:pt x="2912520" y="706546"/>
                    <a:pt x="2735009" y="707886"/>
                  </a:cubicBezTo>
                  <a:cubicBezTo>
                    <a:pt x="2557498" y="709226"/>
                    <a:pt x="2467019" y="692714"/>
                    <a:pt x="2288477" y="707886"/>
                  </a:cubicBezTo>
                  <a:cubicBezTo>
                    <a:pt x="2109935" y="723058"/>
                    <a:pt x="2055637" y="677387"/>
                    <a:pt x="1897761" y="707886"/>
                  </a:cubicBezTo>
                  <a:cubicBezTo>
                    <a:pt x="1739885" y="738385"/>
                    <a:pt x="1561990" y="700709"/>
                    <a:pt x="1395413" y="707886"/>
                  </a:cubicBezTo>
                  <a:cubicBezTo>
                    <a:pt x="1228836" y="715063"/>
                    <a:pt x="1016379" y="691045"/>
                    <a:pt x="837248" y="707886"/>
                  </a:cubicBezTo>
                  <a:cubicBezTo>
                    <a:pt x="658117" y="724727"/>
                    <a:pt x="202853" y="669567"/>
                    <a:pt x="0" y="707886"/>
                  </a:cubicBezTo>
                  <a:cubicBezTo>
                    <a:pt x="-8936" y="581344"/>
                    <a:pt x="11335" y="439426"/>
                    <a:pt x="0" y="353943"/>
                  </a:cubicBezTo>
                  <a:cubicBezTo>
                    <a:pt x="-11335" y="268460"/>
                    <a:pt x="11352" y="120002"/>
                    <a:pt x="0" y="0"/>
                  </a:cubicBezTo>
                  <a:close/>
                </a:path>
                <a:path w="5581650" h="707886" stroke="0" extrusionOk="0">
                  <a:moveTo>
                    <a:pt x="0" y="0"/>
                  </a:moveTo>
                  <a:cubicBezTo>
                    <a:pt x="244859" y="-14381"/>
                    <a:pt x="446490" y="61433"/>
                    <a:pt x="558165" y="0"/>
                  </a:cubicBezTo>
                  <a:cubicBezTo>
                    <a:pt x="669840" y="-61433"/>
                    <a:pt x="873614" y="45085"/>
                    <a:pt x="1060514" y="0"/>
                  </a:cubicBezTo>
                  <a:cubicBezTo>
                    <a:pt x="1247414" y="-45085"/>
                    <a:pt x="1378479" y="2697"/>
                    <a:pt x="1674495" y="0"/>
                  </a:cubicBezTo>
                  <a:cubicBezTo>
                    <a:pt x="1970511" y="-2697"/>
                    <a:pt x="1947868" y="14594"/>
                    <a:pt x="2065211" y="0"/>
                  </a:cubicBezTo>
                  <a:cubicBezTo>
                    <a:pt x="2182554" y="-14594"/>
                    <a:pt x="2585324" y="8074"/>
                    <a:pt x="2735009" y="0"/>
                  </a:cubicBezTo>
                  <a:cubicBezTo>
                    <a:pt x="2884694" y="-8074"/>
                    <a:pt x="3053517" y="47769"/>
                    <a:pt x="3181540" y="0"/>
                  </a:cubicBezTo>
                  <a:cubicBezTo>
                    <a:pt x="3309563" y="-47769"/>
                    <a:pt x="3556206" y="34856"/>
                    <a:pt x="3851338" y="0"/>
                  </a:cubicBezTo>
                  <a:cubicBezTo>
                    <a:pt x="4146470" y="-34856"/>
                    <a:pt x="4246599" y="31132"/>
                    <a:pt x="4465320" y="0"/>
                  </a:cubicBezTo>
                  <a:cubicBezTo>
                    <a:pt x="4684041" y="-31132"/>
                    <a:pt x="4703069" y="23907"/>
                    <a:pt x="4856035" y="0"/>
                  </a:cubicBezTo>
                  <a:cubicBezTo>
                    <a:pt x="5009002" y="-23907"/>
                    <a:pt x="5417157" y="27652"/>
                    <a:pt x="5581650" y="0"/>
                  </a:cubicBezTo>
                  <a:cubicBezTo>
                    <a:pt x="5613972" y="147809"/>
                    <a:pt x="5566934" y="174791"/>
                    <a:pt x="5581650" y="339785"/>
                  </a:cubicBezTo>
                  <a:cubicBezTo>
                    <a:pt x="5596366" y="504780"/>
                    <a:pt x="5538786" y="550502"/>
                    <a:pt x="5581650" y="707886"/>
                  </a:cubicBezTo>
                  <a:cubicBezTo>
                    <a:pt x="5341166" y="753406"/>
                    <a:pt x="5203085" y="672098"/>
                    <a:pt x="4967669" y="707886"/>
                  </a:cubicBezTo>
                  <a:cubicBezTo>
                    <a:pt x="4732253" y="743674"/>
                    <a:pt x="4608013" y="688363"/>
                    <a:pt x="4465320" y="707886"/>
                  </a:cubicBezTo>
                  <a:cubicBezTo>
                    <a:pt x="4322627" y="727409"/>
                    <a:pt x="4102403" y="668794"/>
                    <a:pt x="3907155" y="707886"/>
                  </a:cubicBezTo>
                  <a:cubicBezTo>
                    <a:pt x="3711908" y="746978"/>
                    <a:pt x="3543784" y="650100"/>
                    <a:pt x="3348990" y="707886"/>
                  </a:cubicBezTo>
                  <a:cubicBezTo>
                    <a:pt x="3154196" y="765672"/>
                    <a:pt x="3060830" y="675436"/>
                    <a:pt x="2902458" y="707886"/>
                  </a:cubicBezTo>
                  <a:cubicBezTo>
                    <a:pt x="2744086" y="740336"/>
                    <a:pt x="2392709" y="674371"/>
                    <a:pt x="2232660" y="707886"/>
                  </a:cubicBezTo>
                  <a:cubicBezTo>
                    <a:pt x="2072611" y="741401"/>
                    <a:pt x="1947329" y="671082"/>
                    <a:pt x="1730311" y="707886"/>
                  </a:cubicBezTo>
                  <a:cubicBezTo>
                    <a:pt x="1513293" y="744690"/>
                    <a:pt x="1340505" y="662357"/>
                    <a:pt x="1227963" y="707886"/>
                  </a:cubicBezTo>
                  <a:cubicBezTo>
                    <a:pt x="1115421" y="753415"/>
                    <a:pt x="905193" y="684274"/>
                    <a:pt x="669798" y="707886"/>
                  </a:cubicBezTo>
                  <a:cubicBezTo>
                    <a:pt x="434404" y="731498"/>
                    <a:pt x="156237" y="636968"/>
                    <a:pt x="0" y="707886"/>
                  </a:cubicBezTo>
                  <a:cubicBezTo>
                    <a:pt x="-38141" y="571107"/>
                    <a:pt x="16019" y="486095"/>
                    <a:pt x="0" y="346864"/>
                  </a:cubicBezTo>
                  <a:cubicBezTo>
                    <a:pt x="-16019" y="207633"/>
                    <a:pt x="2401" y="72302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835293155">
                    <a:custGeom>
                      <a:avLst/>
                      <a:gdLst>
                        <a:gd name="connsiteX0" fmla="*/ 0 w 4186239"/>
                        <a:gd name="connsiteY0" fmla="*/ 0 h 984885"/>
                        <a:gd name="connsiteX1" fmla="*/ 293037 w 4186239"/>
                        <a:gd name="connsiteY1" fmla="*/ 0 h 984885"/>
                        <a:gd name="connsiteX2" fmla="*/ 753523 w 4186239"/>
                        <a:gd name="connsiteY2" fmla="*/ 0 h 984885"/>
                        <a:gd name="connsiteX3" fmla="*/ 1088422 w 4186239"/>
                        <a:gd name="connsiteY3" fmla="*/ 0 h 984885"/>
                        <a:gd name="connsiteX4" fmla="*/ 1590770 w 4186239"/>
                        <a:gd name="connsiteY4" fmla="*/ 0 h 984885"/>
                        <a:gd name="connsiteX5" fmla="*/ 2009394 w 4186239"/>
                        <a:gd name="connsiteY5" fmla="*/ 0 h 984885"/>
                        <a:gd name="connsiteX6" fmla="*/ 2386155 w 4186239"/>
                        <a:gd name="connsiteY6" fmla="*/ 0 h 984885"/>
                        <a:gd name="connsiteX7" fmla="*/ 2888504 w 4186239"/>
                        <a:gd name="connsiteY7" fmla="*/ 0 h 984885"/>
                        <a:gd name="connsiteX8" fmla="*/ 3307129 w 4186239"/>
                        <a:gd name="connsiteY8" fmla="*/ 0 h 984885"/>
                        <a:gd name="connsiteX9" fmla="*/ 3809477 w 4186239"/>
                        <a:gd name="connsiteY9" fmla="*/ 0 h 984885"/>
                        <a:gd name="connsiteX10" fmla="*/ 4186239 w 4186239"/>
                        <a:gd name="connsiteY10" fmla="*/ 0 h 984885"/>
                        <a:gd name="connsiteX11" fmla="*/ 4186239 w 4186239"/>
                        <a:gd name="connsiteY11" fmla="*/ 482593 h 984885"/>
                        <a:gd name="connsiteX12" fmla="*/ 4186239 w 4186239"/>
                        <a:gd name="connsiteY12" fmla="*/ 984884 h 984885"/>
                        <a:gd name="connsiteX13" fmla="*/ 3767615 w 4186239"/>
                        <a:gd name="connsiteY13" fmla="*/ 984884 h 984885"/>
                        <a:gd name="connsiteX14" fmla="*/ 3348991 w 4186239"/>
                        <a:gd name="connsiteY14" fmla="*/ 984884 h 984885"/>
                        <a:gd name="connsiteX15" fmla="*/ 2930367 w 4186239"/>
                        <a:gd name="connsiteY15" fmla="*/ 984884 h 984885"/>
                        <a:gd name="connsiteX16" fmla="*/ 2428018 w 4186239"/>
                        <a:gd name="connsiteY16" fmla="*/ 984884 h 984885"/>
                        <a:gd name="connsiteX17" fmla="*/ 2051257 w 4186239"/>
                        <a:gd name="connsiteY17" fmla="*/ 984884 h 984885"/>
                        <a:gd name="connsiteX18" fmla="*/ 1716358 w 4186239"/>
                        <a:gd name="connsiteY18" fmla="*/ 984884 h 984885"/>
                        <a:gd name="connsiteX19" fmla="*/ 1423321 w 4186239"/>
                        <a:gd name="connsiteY19" fmla="*/ 984884 h 984885"/>
                        <a:gd name="connsiteX20" fmla="*/ 1046560 w 4186239"/>
                        <a:gd name="connsiteY20" fmla="*/ 984884 h 984885"/>
                        <a:gd name="connsiteX21" fmla="*/ 627936 w 4186239"/>
                        <a:gd name="connsiteY21" fmla="*/ 984884 h 984885"/>
                        <a:gd name="connsiteX22" fmla="*/ 0 w 4186239"/>
                        <a:gd name="connsiteY22" fmla="*/ 984884 h 984885"/>
                        <a:gd name="connsiteX23" fmla="*/ 0 w 4186239"/>
                        <a:gd name="connsiteY23" fmla="*/ 492442 h 984885"/>
                        <a:gd name="connsiteX24" fmla="*/ 0 w 4186239"/>
                        <a:gd name="connsiteY24" fmla="*/ 0 h 984885"/>
                        <a:gd name="connsiteX0" fmla="*/ 0 w 4186239"/>
                        <a:gd name="connsiteY0" fmla="*/ 0 h 984885"/>
                        <a:gd name="connsiteX1" fmla="*/ 418623 w 4186239"/>
                        <a:gd name="connsiteY1" fmla="*/ 0 h 984885"/>
                        <a:gd name="connsiteX2" fmla="*/ 795385 w 4186239"/>
                        <a:gd name="connsiteY2" fmla="*/ 0 h 984885"/>
                        <a:gd name="connsiteX3" fmla="*/ 1255871 w 4186239"/>
                        <a:gd name="connsiteY3" fmla="*/ 0 h 984885"/>
                        <a:gd name="connsiteX4" fmla="*/ 1548908 w 4186239"/>
                        <a:gd name="connsiteY4" fmla="*/ 0 h 984885"/>
                        <a:gd name="connsiteX5" fmla="*/ 2051257 w 4186239"/>
                        <a:gd name="connsiteY5" fmla="*/ 0 h 984885"/>
                        <a:gd name="connsiteX6" fmla="*/ 2386155 w 4186239"/>
                        <a:gd name="connsiteY6" fmla="*/ 0 h 984885"/>
                        <a:gd name="connsiteX7" fmla="*/ 2888504 w 4186239"/>
                        <a:gd name="connsiteY7" fmla="*/ 0 h 984885"/>
                        <a:gd name="connsiteX8" fmla="*/ 3348991 w 4186239"/>
                        <a:gd name="connsiteY8" fmla="*/ 0 h 984885"/>
                        <a:gd name="connsiteX9" fmla="*/ 3642027 w 4186239"/>
                        <a:gd name="connsiteY9" fmla="*/ 0 h 984885"/>
                        <a:gd name="connsiteX10" fmla="*/ 4186239 w 4186239"/>
                        <a:gd name="connsiteY10" fmla="*/ 0 h 984885"/>
                        <a:gd name="connsiteX11" fmla="*/ 4186239 w 4186239"/>
                        <a:gd name="connsiteY11" fmla="*/ 472744 h 984885"/>
                        <a:gd name="connsiteX12" fmla="*/ 4186239 w 4186239"/>
                        <a:gd name="connsiteY12" fmla="*/ 984884 h 984885"/>
                        <a:gd name="connsiteX13" fmla="*/ 3725753 w 4186239"/>
                        <a:gd name="connsiteY13" fmla="*/ 984884 h 984885"/>
                        <a:gd name="connsiteX14" fmla="*/ 3348991 w 4186239"/>
                        <a:gd name="connsiteY14" fmla="*/ 984884 h 984885"/>
                        <a:gd name="connsiteX15" fmla="*/ 2930367 w 4186239"/>
                        <a:gd name="connsiteY15" fmla="*/ 984884 h 984885"/>
                        <a:gd name="connsiteX16" fmla="*/ 2511743 w 4186239"/>
                        <a:gd name="connsiteY16" fmla="*/ 984884 h 984885"/>
                        <a:gd name="connsiteX17" fmla="*/ 2176844 w 4186239"/>
                        <a:gd name="connsiteY17" fmla="*/ 984884 h 984885"/>
                        <a:gd name="connsiteX18" fmla="*/ 1674495 w 4186239"/>
                        <a:gd name="connsiteY18" fmla="*/ 984884 h 984885"/>
                        <a:gd name="connsiteX19" fmla="*/ 1297733 w 4186239"/>
                        <a:gd name="connsiteY19" fmla="*/ 984884 h 984885"/>
                        <a:gd name="connsiteX20" fmla="*/ 920972 w 4186239"/>
                        <a:gd name="connsiteY20" fmla="*/ 984884 h 984885"/>
                        <a:gd name="connsiteX21" fmla="*/ 502348 w 4186239"/>
                        <a:gd name="connsiteY21" fmla="*/ 984884 h 984885"/>
                        <a:gd name="connsiteX22" fmla="*/ 0 w 4186239"/>
                        <a:gd name="connsiteY22" fmla="*/ 984884 h 984885"/>
                        <a:gd name="connsiteX23" fmla="*/ 0 w 4186239"/>
                        <a:gd name="connsiteY23" fmla="*/ 482593 h 984885"/>
                        <a:gd name="connsiteX24" fmla="*/ 0 w 4186239"/>
                        <a:gd name="connsiteY24" fmla="*/ 0 h 9848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4186239" h="984885" fill="none" extrusionOk="0">
                          <a:moveTo>
                            <a:pt x="0" y="0"/>
                          </a:moveTo>
                          <a:cubicBezTo>
                            <a:pt x="137352" y="-19100"/>
                            <a:pt x="210579" y="37714"/>
                            <a:pt x="293037" y="0"/>
                          </a:cubicBezTo>
                          <a:cubicBezTo>
                            <a:pt x="418769" y="-64241"/>
                            <a:pt x="590311" y="88213"/>
                            <a:pt x="753523" y="0"/>
                          </a:cubicBezTo>
                          <a:cubicBezTo>
                            <a:pt x="910796" y="-75309"/>
                            <a:pt x="942507" y="14233"/>
                            <a:pt x="1088422" y="0"/>
                          </a:cubicBezTo>
                          <a:cubicBezTo>
                            <a:pt x="1230264" y="-65553"/>
                            <a:pt x="1403324" y="18676"/>
                            <a:pt x="1590770" y="0"/>
                          </a:cubicBezTo>
                          <a:cubicBezTo>
                            <a:pt x="1788048" y="-39074"/>
                            <a:pt x="1846939" y="42445"/>
                            <a:pt x="2009394" y="0"/>
                          </a:cubicBezTo>
                          <a:cubicBezTo>
                            <a:pt x="2169549" y="-41336"/>
                            <a:pt x="2257541" y="97035"/>
                            <a:pt x="2386155" y="0"/>
                          </a:cubicBezTo>
                          <a:cubicBezTo>
                            <a:pt x="2557220" y="-40486"/>
                            <a:pt x="2679168" y="6288"/>
                            <a:pt x="2888504" y="0"/>
                          </a:cubicBezTo>
                          <a:cubicBezTo>
                            <a:pt x="3113713" y="-17229"/>
                            <a:pt x="3172028" y="118701"/>
                            <a:pt x="3307129" y="0"/>
                          </a:cubicBezTo>
                          <a:cubicBezTo>
                            <a:pt x="3403504" y="-128447"/>
                            <a:pt x="3622076" y="-17343"/>
                            <a:pt x="3809477" y="0"/>
                          </a:cubicBezTo>
                          <a:cubicBezTo>
                            <a:pt x="3998976" y="-24370"/>
                            <a:pt x="4051311" y="14324"/>
                            <a:pt x="4186239" y="0"/>
                          </a:cubicBezTo>
                          <a:cubicBezTo>
                            <a:pt x="4199557" y="234493"/>
                            <a:pt x="4161279" y="275109"/>
                            <a:pt x="4186239" y="482593"/>
                          </a:cubicBezTo>
                          <a:cubicBezTo>
                            <a:pt x="4216423" y="699573"/>
                            <a:pt x="4148760" y="743639"/>
                            <a:pt x="4186239" y="984884"/>
                          </a:cubicBezTo>
                          <a:cubicBezTo>
                            <a:pt x="4027814" y="1049620"/>
                            <a:pt x="3901332" y="946547"/>
                            <a:pt x="3767615" y="984884"/>
                          </a:cubicBezTo>
                          <a:cubicBezTo>
                            <a:pt x="3570045" y="1095247"/>
                            <a:pt x="3507081" y="929006"/>
                            <a:pt x="3348991" y="984884"/>
                          </a:cubicBezTo>
                          <a:cubicBezTo>
                            <a:pt x="3170480" y="1080356"/>
                            <a:pt x="3049741" y="897682"/>
                            <a:pt x="2930367" y="984884"/>
                          </a:cubicBezTo>
                          <a:cubicBezTo>
                            <a:pt x="2798455" y="1066293"/>
                            <a:pt x="2658447" y="861841"/>
                            <a:pt x="2428018" y="984884"/>
                          </a:cubicBezTo>
                          <a:cubicBezTo>
                            <a:pt x="2213178" y="1081226"/>
                            <a:pt x="2190304" y="959533"/>
                            <a:pt x="2051257" y="984884"/>
                          </a:cubicBezTo>
                          <a:cubicBezTo>
                            <a:pt x="1912922" y="983797"/>
                            <a:pt x="1848501" y="964061"/>
                            <a:pt x="1716358" y="984884"/>
                          </a:cubicBezTo>
                          <a:cubicBezTo>
                            <a:pt x="1579410" y="1008116"/>
                            <a:pt x="1556749" y="943245"/>
                            <a:pt x="1423321" y="984884"/>
                          </a:cubicBezTo>
                          <a:cubicBezTo>
                            <a:pt x="1301459" y="1019875"/>
                            <a:pt x="1173197" y="949216"/>
                            <a:pt x="1046560" y="984884"/>
                          </a:cubicBezTo>
                          <a:cubicBezTo>
                            <a:pt x="907462" y="993033"/>
                            <a:pt x="782533" y="970365"/>
                            <a:pt x="627936" y="984884"/>
                          </a:cubicBezTo>
                          <a:cubicBezTo>
                            <a:pt x="510439" y="1000844"/>
                            <a:pt x="129862" y="938505"/>
                            <a:pt x="0" y="984884"/>
                          </a:cubicBezTo>
                          <a:cubicBezTo>
                            <a:pt x="3485" y="821805"/>
                            <a:pt x="25147" y="610325"/>
                            <a:pt x="0" y="492442"/>
                          </a:cubicBezTo>
                          <a:cubicBezTo>
                            <a:pt x="14751" y="417756"/>
                            <a:pt x="-19634" y="146073"/>
                            <a:pt x="0" y="0"/>
                          </a:cubicBezTo>
                          <a:close/>
                        </a:path>
                        <a:path w="4186239" h="984885" stroke="0" extrusionOk="0">
                          <a:moveTo>
                            <a:pt x="0" y="0"/>
                          </a:moveTo>
                          <a:cubicBezTo>
                            <a:pt x="167291" y="-5296"/>
                            <a:pt x="306205" y="84915"/>
                            <a:pt x="418623" y="0"/>
                          </a:cubicBezTo>
                          <a:cubicBezTo>
                            <a:pt x="509299" y="-109948"/>
                            <a:pt x="664102" y="62240"/>
                            <a:pt x="795385" y="0"/>
                          </a:cubicBezTo>
                          <a:cubicBezTo>
                            <a:pt x="915889" y="-85943"/>
                            <a:pt x="1059746" y="-2448"/>
                            <a:pt x="1255871" y="0"/>
                          </a:cubicBezTo>
                          <a:cubicBezTo>
                            <a:pt x="1479234" y="-9287"/>
                            <a:pt x="1460202" y="28082"/>
                            <a:pt x="1548908" y="0"/>
                          </a:cubicBezTo>
                          <a:cubicBezTo>
                            <a:pt x="1638054" y="-24670"/>
                            <a:pt x="1960430" y="28627"/>
                            <a:pt x="2051257" y="0"/>
                          </a:cubicBezTo>
                          <a:cubicBezTo>
                            <a:pt x="2156846" y="-16496"/>
                            <a:pt x="2297917" y="49480"/>
                            <a:pt x="2386155" y="0"/>
                          </a:cubicBezTo>
                          <a:cubicBezTo>
                            <a:pt x="2442143" y="-21359"/>
                            <a:pt x="2652805" y="3264"/>
                            <a:pt x="2888504" y="0"/>
                          </a:cubicBezTo>
                          <a:cubicBezTo>
                            <a:pt x="3095692" y="-56189"/>
                            <a:pt x="3185296" y="40081"/>
                            <a:pt x="3348991" y="0"/>
                          </a:cubicBezTo>
                          <a:cubicBezTo>
                            <a:pt x="3504537" y="-52445"/>
                            <a:pt x="3539065" y="24560"/>
                            <a:pt x="3642027" y="0"/>
                          </a:cubicBezTo>
                          <a:cubicBezTo>
                            <a:pt x="3743801" y="-66859"/>
                            <a:pt x="4033966" y="44511"/>
                            <a:pt x="4186239" y="0"/>
                          </a:cubicBezTo>
                          <a:cubicBezTo>
                            <a:pt x="4212914" y="203725"/>
                            <a:pt x="4168454" y="242793"/>
                            <a:pt x="4186239" y="472744"/>
                          </a:cubicBezTo>
                          <a:cubicBezTo>
                            <a:pt x="4215157" y="704795"/>
                            <a:pt x="4139161" y="756136"/>
                            <a:pt x="4186239" y="984884"/>
                          </a:cubicBezTo>
                          <a:cubicBezTo>
                            <a:pt x="4004453" y="1054519"/>
                            <a:pt x="3904009" y="917606"/>
                            <a:pt x="3725753" y="984884"/>
                          </a:cubicBezTo>
                          <a:cubicBezTo>
                            <a:pt x="3523544" y="1025430"/>
                            <a:pt x="3441310" y="971681"/>
                            <a:pt x="3348991" y="984884"/>
                          </a:cubicBezTo>
                          <a:cubicBezTo>
                            <a:pt x="3242781" y="999229"/>
                            <a:pt x="3121204" y="926443"/>
                            <a:pt x="2930367" y="984884"/>
                          </a:cubicBezTo>
                          <a:cubicBezTo>
                            <a:pt x="2776031" y="1008318"/>
                            <a:pt x="2629581" y="890212"/>
                            <a:pt x="2511743" y="984884"/>
                          </a:cubicBezTo>
                          <a:cubicBezTo>
                            <a:pt x="2364739" y="1090006"/>
                            <a:pt x="2301464" y="917764"/>
                            <a:pt x="2176844" y="984884"/>
                          </a:cubicBezTo>
                          <a:cubicBezTo>
                            <a:pt x="2041750" y="1033146"/>
                            <a:pt x="1799969" y="949389"/>
                            <a:pt x="1674495" y="984884"/>
                          </a:cubicBezTo>
                          <a:cubicBezTo>
                            <a:pt x="1545427" y="1064282"/>
                            <a:pt x="1425521" y="914896"/>
                            <a:pt x="1297733" y="984884"/>
                          </a:cubicBezTo>
                          <a:cubicBezTo>
                            <a:pt x="1141184" y="1042120"/>
                            <a:pt x="1026367" y="909439"/>
                            <a:pt x="920972" y="984884"/>
                          </a:cubicBezTo>
                          <a:cubicBezTo>
                            <a:pt x="845020" y="1049359"/>
                            <a:pt x="695440" y="990053"/>
                            <a:pt x="502348" y="984884"/>
                          </a:cubicBezTo>
                          <a:cubicBezTo>
                            <a:pt x="325544" y="1026741"/>
                            <a:pt x="120572" y="884720"/>
                            <a:pt x="0" y="984884"/>
                          </a:cubicBezTo>
                          <a:cubicBezTo>
                            <a:pt x="-21579" y="795800"/>
                            <a:pt x="26638" y="657600"/>
                            <a:pt x="0" y="482593"/>
                          </a:cubicBezTo>
                          <a:cubicBezTo>
                            <a:pt x="-17766" y="274011"/>
                            <a:pt x="4530" y="127663"/>
                            <a:pt x="0" y="0"/>
                          </a:cubicBezTo>
                          <a:close/>
                        </a:path>
                        <a:path w="4186239" h="984885" fill="none" stroke="0" extrusionOk="0">
                          <a:moveTo>
                            <a:pt x="0" y="0"/>
                          </a:moveTo>
                          <a:cubicBezTo>
                            <a:pt x="126903" y="-23363"/>
                            <a:pt x="201516" y="34922"/>
                            <a:pt x="293037" y="0"/>
                          </a:cubicBezTo>
                          <a:cubicBezTo>
                            <a:pt x="379949" y="-33903"/>
                            <a:pt x="602948" y="77120"/>
                            <a:pt x="753523" y="0"/>
                          </a:cubicBezTo>
                          <a:cubicBezTo>
                            <a:pt x="914172" y="-75668"/>
                            <a:pt x="918720" y="27329"/>
                            <a:pt x="1088422" y="0"/>
                          </a:cubicBezTo>
                          <a:cubicBezTo>
                            <a:pt x="1261827" y="4737"/>
                            <a:pt x="1375526" y="669"/>
                            <a:pt x="1590770" y="0"/>
                          </a:cubicBezTo>
                          <a:cubicBezTo>
                            <a:pt x="1800338" y="-6367"/>
                            <a:pt x="1854199" y="33964"/>
                            <a:pt x="2009394" y="0"/>
                          </a:cubicBezTo>
                          <a:cubicBezTo>
                            <a:pt x="2197152" y="-39793"/>
                            <a:pt x="2255836" y="66759"/>
                            <a:pt x="2386155" y="0"/>
                          </a:cubicBezTo>
                          <a:cubicBezTo>
                            <a:pt x="2518120" y="-58391"/>
                            <a:pt x="2724913" y="12112"/>
                            <a:pt x="2888504" y="0"/>
                          </a:cubicBezTo>
                          <a:cubicBezTo>
                            <a:pt x="3100828" y="-29050"/>
                            <a:pt x="3176987" y="94946"/>
                            <a:pt x="3307129" y="0"/>
                          </a:cubicBezTo>
                          <a:cubicBezTo>
                            <a:pt x="3463487" y="-122223"/>
                            <a:pt x="3610906" y="14731"/>
                            <a:pt x="3809477" y="0"/>
                          </a:cubicBezTo>
                          <a:cubicBezTo>
                            <a:pt x="4016935" y="-23199"/>
                            <a:pt x="4058623" y="8445"/>
                            <a:pt x="4186239" y="0"/>
                          </a:cubicBezTo>
                          <a:cubicBezTo>
                            <a:pt x="4195727" y="239940"/>
                            <a:pt x="4174517" y="275722"/>
                            <a:pt x="4186239" y="482593"/>
                          </a:cubicBezTo>
                          <a:cubicBezTo>
                            <a:pt x="4221308" y="667951"/>
                            <a:pt x="4168532" y="757428"/>
                            <a:pt x="4186239" y="984884"/>
                          </a:cubicBezTo>
                          <a:cubicBezTo>
                            <a:pt x="4051212" y="1051996"/>
                            <a:pt x="3900321" y="903952"/>
                            <a:pt x="3767615" y="984884"/>
                          </a:cubicBezTo>
                          <a:cubicBezTo>
                            <a:pt x="3635610" y="1061164"/>
                            <a:pt x="3533866" y="898018"/>
                            <a:pt x="3348991" y="984884"/>
                          </a:cubicBezTo>
                          <a:cubicBezTo>
                            <a:pt x="3185194" y="1076855"/>
                            <a:pt x="3053876" y="923323"/>
                            <a:pt x="2930367" y="984884"/>
                          </a:cubicBezTo>
                          <a:cubicBezTo>
                            <a:pt x="2821353" y="1081787"/>
                            <a:pt x="2656431" y="918801"/>
                            <a:pt x="2428018" y="984884"/>
                          </a:cubicBezTo>
                          <a:cubicBezTo>
                            <a:pt x="2191978" y="1092315"/>
                            <a:pt x="2198835" y="966454"/>
                            <a:pt x="2051257" y="984884"/>
                          </a:cubicBezTo>
                          <a:cubicBezTo>
                            <a:pt x="1918722" y="988510"/>
                            <a:pt x="1852606" y="962090"/>
                            <a:pt x="1716358" y="984884"/>
                          </a:cubicBezTo>
                          <a:cubicBezTo>
                            <a:pt x="1601145" y="1001140"/>
                            <a:pt x="1540387" y="940485"/>
                            <a:pt x="1423321" y="984884"/>
                          </a:cubicBezTo>
                          <a:cubicBezTo>
                            <a:pt x="1312073" y="1031228"/>
                            <a:pt x="1139953" y="971616"/>
                            <a:pt x="1046560" y="984884"/>
                          </a:cubicBezTo>
                          <a:cubicBezTo>
                            <a:pt x="929611" y="1029721"/>
                            <a:pt x="773556" y="967528"/>
                            <a:pt x="627936" y="984884"/>
                          </a:cubicBezTo>
                          <a:cubicBezTo>
                            <a:pt x="484762" y="1028011"/>
                            <a:pt x="116633" y="960761"/>
                            <a:pt x="0" y="984884"/>
                          </a:cubicBezTo>
                          <a:cubicBezTo>
                            <a:pt x="-36980" y="792131"/>
                            <a:pt x="-2252" y="587316"/>
                            <a:pt x="0" y="492442"/>
                          </a:cubicBezTo>
                          <a:cubicBezTo>
                            <a:pt x="-51201" y="376703"/>
                            <a:pt x="-1794" y="19576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algn="ctr" eaLnBrk="1" hangingPunct="1">
                <a:spcBef>
                  <a:spcPct val="50000"/>
                </a:spcBef>
                <a:buNone/>
              </a:pPr>
              <a:r>
                <a:rPr lang="en-US" altLang="en-US" sz="30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Bốn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mùa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Hạ, Thu,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30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B76C043-9425-418F-BDF0-0484BF718A17}"/>
                </a:ext>
              </a:extLst>
            </p:cNvPr>
            <p:cNvSpPr/>
            <p:nvPr/>
          </p:nvSpPr>
          <p:spPr>
            <a:xfrm>
              <a:off x="1289193" y="2421704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custGeom>
                      <a:avLst/>
                      <a:gdLst>
                        <a:gd name="connsiteX0" fmla="*/ 0 w 914400"/>
                        <a:gd name="connsiteY0" fmla="*/ 433388 h 866775"/>
                        <a:gd name="connsiteX1" fmla="*/ 457200 w 914400"/>
                        <a:gd name="connsiteY1" fmla="*/ 0 h 866775"/>
                        <a:gd name="connsiteX2" fmla="*/ 914400 w 914400"/>
                        <a:gd name="connsiteY2" fmla="*/ 433388 h 866775"/>
                        <a:gd name="connsiteX3" fmla="*/ 457200 w 914400"/>
                        <a:gd name="connsiteY3" fmla="*/ 866776 h 866775"/>
                        <a:gd name="connsiteX4" fmla="*/ 0 w 914400"/>
                        <a:gd name="connsiteY4" fmla="*/ 433388 h 8667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14400" h="866775" fill="none" extrusionOk="0">
                          <a:moveTo>
                            <a:pt x="0" y="433388"/>
                          </a:moveTo>
                          <a:cubicBezTo>
                            <a:pt x="-8319" y="208989"/>
                            <a:pt x="192055" y="-17417"/>
                            <a:pt x="457200" y="0"/>
                          </a:cubicBezTo>
                          <a:cubicBezTo>
                            <a:pt x="686625" y="21946"/>
                            <a:pt x="911311" y="141685"/>
                            <a:pt x="914400" y="433388"/>
                          </a:cubicBezTo>
                          <a:cubicBezTo>
                            <a:pt x="905196" y="671827"/>
                            <a:pt x="719216" y="925498"/>
                            <a:pt x="457200" y="866776"/>
                          </a:cubicBezTo>
                          <a:cubicBezTo>
                            <a:pt x="196342" y="868755"/>
                            <a:pt x="-6729" y="669370"/>
                            <a:pt x="0" y="433388"/>
                          </a:cubicBezTo>
                          <a:close/>
                        </a:path>
                        <a:path w="914400" h="866775" stroke="0" extrusionOk="0">
                          <a:moveTo>
                            <a:pt x="0" y="433388"/>
                          </a:moveTo>
                          <a:cubicBezTo>
                            <a:pt x="17582" y="240722"/>
                            <a:pt x="211120" y="11110"/>
                            <a:pt x="457200" y="0"/>
                          </a:cubicBezTo>
                          <a:cubicBezTo>
                            <a:pt x="729810" y="46027"/>
                            <a:pt x="899939" y="223298"/>
                            <a:pt x="914400" y="433388"/>
                          </a:cubicBezTo>
                          <a:cubicBezTo>
                            <a:pt x="921028" y="684608"/>
                            <a:pt x="714159" y="880208"/>
                            <a:pt x="457200" y="866776"/>
                          </a:cubicBezTo>
                          <a:cubicBezTo>
                            <a:pt x="228365" y="913096"/>
                            <a:pt x="-50460" y="661355"/>
                            <a:pt x="0" y="4333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0" name="Picture 19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ECFE146D-C105-42A1-8F18-74886172F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0303" y="2549324"/>
              <a:ext cx="822973" cy="92965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275DA03-EFFC-4205-809B-619628FE9C36}"/>
              </a:ext>
            </a:extLst>
          </p:cNvPr>
          <p:cNvGrpSpPr/>
          <p:nvPr/>
        </p:nvGrpSpPr>
        <p:grpSpPr>
          <a:xfrm>
            <a:off x="1224070" y="2635640"/>
            <a:ext cx="5005282" cy="984885"/>
            <a:chOff x="1289193" y="3612159"/>
            <a:chExt cx="6673709" cy="1313180"/>
          </a:xfrm>
        </p:grpSpPr>
        <p:sp>
          <p:nvSpPr>
            <p:cNvPr id="205828" name="Text Box 4"/>
            <p:cNvSpPr txBox="1"/>
            <p:nvPr/>
          </p:nvSpPr>
          <p:spPr>
            <a:xfrm>
              <a:off x="2381251" y="3612159"/>
              <a:ext cx="5581651" cy="1313180"/>
            </a:xfrm>
            <a:custGeom>
              <a:avLst/>
              <a:gdLst>
                <a:gd name="connsiteX0" fmla="*/ 0 w 5581650"/>
                <a:gd name="connsiteY0" fmla="*/ 0 h 707886"/>
                <a:gd name="connsiteX1" fmla="*/ 613982 w 5581650"/>
                <a:gd name="connsiteY1" fmla="*/ 0 h 707886"/>
                <a:gd name="connsiteX2" fmla="*/ 1004697 w 5581650"/>
                <a:gd name="connsiteY2" fmla="*/ 0 h 707886"/>
                <a:gd name="connsiteX3" fmla="*/ 1507046 w 5581650"/>
                <a:gd name="connsiteY3" fmla="*/ 0 h 707886"/>
                <a:gd name="connsiteX4" fmla="*/ 2176844 w 5581650"/>
                <a:gd name="connsiteY4" fmla="*/ 0 h 707886"/>
                <a:gd name="connsiteX5" fmla="*/ 2790825 w 5581650"/>
                <a:gd name="connsiteY5" fmla="*/ 0 h 707886"/>
                <a:gd name="connsiteX6" fmla="*/ 3237357 w 5581650"/>
                <a:gd name="connsiteY6" fmla="*/ 0 h 707886"/>
                <a:gd name="connsiteX7" fmla="*/ 3851338 w 5581650"/>
                <a:gd name="connsiteY7" fmla="*/ 0 h 707886"/>
                <a:gd name="connsiteX8" fmla="*/ 4409504 w 5581650"/>
                <a:gd name="connsiteY8" fmla="*/ 0 h 707886"/>
                <a:gd name="connsiteX9" fmla="*/ 4800219 w 5581650"/>
                <a:gd name="connsiteY9" fmla="*/ 0 h 707886"/>
                <a:gd name="connsiteX10" fmla="*/ 5581650 w 5581650"/>
                <a:gd name="connsiteY10" fmla="*/ 0 h 707886"/>
                <a:gd name="connsiteX11" fmla="*/ 5581650 w 5581650"/>
                <a:gd name="connsiteY11" fmla="*/ 353943 h 707886"/>
                <a:gd name="connsiteX12" fmla="*/ 5581650 w 5581650"/>
                <a:gd name="connsiteY12" fmla="*/ 707886 h 707886"/>
                <a:gd name="connsiteX13" fmla="*/ 4967669 w 5581650"/>
                <a:gd name="connsiteY13" fmla="*/ 707886 h 707886"/>
                <a:gd name="connsiteX14" fmla="*/ 4576953 w 5581650"/>
                <a:gd name="connsiteY14" fmla="*/ 707886 h 707886"/>
                <a:gd name="connsiteX15" fmla="*/ 3907155 w 5581650"/>
                <a:gd name="connsiteY15" fmla="*/ 707886 h 707886"/>
                <a:gd name="connsiteX16" fmla="*/ 3516440 w 5581650"/>
                <a:gd name="connsiteY16" fmla="*/ 707886 h 707886"/>
                <a:gd name="connsiteX17" fmla="*/ 3125724 w 5581650"/>
                <a:gd name="connsiteY17" fmla="*/ 707886 h 707886"/>
                <a:gd name="connsiteX18" fmla="*/ 2455926 w 5581650"/>
                <a:gd name="connsiteY18" fmla="*/ 707886 h 707886"/>
                <a:gd name="connsiteX19" fmla="*/ 2009394 w 5581650"/>
                <a:gd name="connsiteY19" fmla="*/ 707886 h 707886"/>
                <a:gd name="connsiteX20" fmla="*/ 1451229 w 5581650"/>
                <a:gd name="connsiteY20" fmla="*/ 707886 h 707886"/>
                <a:gd name="connsiteX21" fmla="*/ 948881 w 5581650"/>
                <a:gd name="connsiteY21" fmla="*/ 707886 h 707886"/>
                <a:gd name="connsiteX22" fmla="*/ 0 w 5581650"/>
                <a:gd name="connsiteY22" fmla="*/ 707886 h 707886"/>
                <a:gd name="connsiteX23" fmla="*/ 0 w 5581650"/>
                <a:gd name="connsiteY23" fmla="*/ 375180 h 707886"/>
                <a:gd name="connsiteX24" fmla="*/ 0 w 5581650"/>
                <a:gd name="connsiteY24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581650" h="707886" fill="none" extrusionOk="0">
                  <a:moveTo>
                    <a:pt x="0" y="0"/>
                  </a:moveTo>
                  <a:cubicBezTo>
                    <a:pt x="163855" y="-68824"/>
                    <a:pt x="454348" y="58334"/>
                    <a:pt x="613982" y="0"/>
                  </a:cubicBezTo>
                  <a:cubicBezTo>
                    <a:pt x="773616" y="-58334"/>
                    <a:pt x="873923" y="35090"/>
                    <a:pt x="1004697" y="0"/>
                  </a:cubicBezTo>
                  <a:cubicBezTo>
                    <a:pt x="1135471" y="-35090"/>
                    <a:pt x="1379999" y="3772"/>
                    <a:pt x="1507046" y="0"/>
                  </a:cubicBezTo>
                  <a:cubicBezTo>
                    <a:pt x="1634093" y="-3772"/>
                    <a:pt x="2023920" y="65833"/>
                    <a:pt x="2176844" y="0"/>
                  </a:cubicBezTo>
                  <a:cubicBezTo>
                    <a:pt x="2329768" y="-65833"/>
                    <a:pt x="2610301" y="19212"/>
                    <a:pt x="2790825" y="0"/>
                  </a:cubicBezTo>
                  <a:cubicBezTo>
                    <a:pt x="2971349" y="-19212"/>
                    <a:pt x="3027986" y="30688"/>
                    <a:pt x="3237357" y="0"/>
                  </a:cubicBezTo>
                  <a:cubicBezTo>
                    <a:pt x="3446728" y="-30688"/>
                    <a:pt x="3725989" y="43969"/>
                    <a:pt x="3851338" y="0"/>
                  </a:cubicBezTo>
                  <a:cubicBezTo>
                    <a:pt x="3976687" y="-43969"/>
                    <a:pt x="4221839" y="2983"/>
                    <a:pt x="4409504" y="0"/>
                  </a:cubicBezTo>
                  <a:cubicBezTo>
                    <a:pt x="4597169" y="-2983"/>
                    <a:pt x="4658917" y="27236"/>
                    <a:pt x="4800219" y="0"/>
                  </a:cubicBezTo>
                  <a:cubicBezTo>
                    <a:pt x="4941521" y="-27236"/>
                    <a:pt x="5379936" y="79145"/>
                    <a:pt x="5581650" y="0"/>
                  </a:cubicBezTo>
                  <a:cubicBezTo>
                    <a:pt x="5623099" y="83040"/>
                    <a:pt x="5569225" y="279010"/>
                    <a:pt x="5581650" y="353943"/>
                  </a:cubicBezTo>
                  <a:cubicBezTo>
                    <a:pt x="5594075" y="428876"/>
                    <a:pt x="5552355" y="623879"/>
                    <a:pt x="5581650" y="707886"/>
                  </a:cubicBezTo>
                  <a:cubicBezTo>
                    <a:pt x="5454213" y="753508"/>
                    <a:pt x="5136494" y="648699"/>
                    <a:pt x="4967669" y="707886"/>
                  </a:cubicBezTo>
                  <a:cubicBezTo>
                    <a:pt x="4798844" y="767073"/>
                    <a:pt x="4739139" y="673079"/>
                    <a:pt x="4576953" y="707886"/>
                  </a:cubicBezTo>
                  <a:cubicBezTo>
                    <a:pt x="4414767" y="742693"/>
                    <a:pt x="4051684" y="667858"/>
                    <a:pt x="3907155" y="707886"/>
                  </a:cubicBezTo>
                  <a:cubicBezTo>
                    <a:pt x="3762626" y="747914"/>
                    <a:pt x="3709439" y="684125"/>
                    <a:pt x="3516440" y="707886"/>
                  </a:cubicBezTo>
                  <a:cubicBezTo>
                    <a:pt x="3323442" y="731647"/>
                    <a:pt x="3274223" y="673928"/>
                    <a:pt x="3125724" y="707886"/>
                  </a:cubicBezTo>
                  <a:cubicBezTo>
                    <a:pt x="2977225" y="741844"/>
                    <a:pt x="2661095" y="663351"/>
                    <a:pt x="2455926" y="707886"/>
                  </a:cubicBezTo>
                  <a:cubicBezTo>
                    <a:pt x="2250757" y="752421"/>
                    <a:pt x="2153170" y="683997"/>
                    <a:pt x="2009394" y="707886"/>
                  </a:cubicBezTo>
                  <a:cubicBezTo>
                    <a:pt x="1865618" y="731775"/>
                    <a:pt x="1608376" y="666113"/>
                    <a:pt x="1451229" y="707886"/>
                  </a:cubicBezTo>
                  <a:cubicBezTo>
                    <a:pt x="1294083" y="749659"/>
                    <a:pt x="1099045" y="659655"/>
                    <a:pt x="948881" y="707886"/>
                  </a:cubicBezTo>
                  <a:cubicBezTo>
                    <a:pt x="798717" y="756117"/>
                    <a:pt x="392329" y="706069"/>
                    <a:pt x="0" y="707886"/>
                  </a:cubicBezTo>
                  <a:cubicBezTo>
                    <a:pt x="-10213" y="636959"/>
                    <a:pt x="13394" y="499749"/>
                    <a:pt x="0" y="375180"/>
                  </a:cubicBezTo>
                  <a:cubicBezTo>
                    <a:pt x="-13394" y="250611"/>
                    <a:pt x="16100" y="167838"/>
                    <a:pt x="0" y="0"/>
                  </a:cubicBezTo>
                  <a:close/>
                </a:path>
                <a:path w="5581650" h="707886" stroke="0" extrusionOk="0">
                  <a:moveTo>
                    <a:pt x="0" y="0"/>
                  </a:moveTo>
                  <a:cubicBezTo>
                    <a:pt x="155921" y="-34541"/>
                    <a:pt x="439986" y="32121"/>
                    <a:pt x="613982" y="0"/>
                  </a:cubicBezTo>
                  <a:cubicBezTo>
                    <a:pt x="787978" y="-32121"/>
                    <a:pt x="916174" y="26184"/>
                    <a:pt x="1004697" y="0"/>
                  </a:cubicBezTo>
                  <a:cubicBezTo>
                    <a:pt x="1093221" y="-26184"/>
                    <a:pt x="1396725" y="36239"/>
                    <a:pt x="1618679" y="0"/>
                  </a:cubicBezTo>
                  <a:cubicBezTo>
                    <a:pt x="1840633" y="-36239"/>
                    <a:pt x="1873149" y="33831"/>
                    <a:pt x="2065211" y="0"/>
                  </a:cubicBezTo>
                  <a:cubicBezTo>
                    <a:pt x="2257273" y="-33831"/>
                    <a:pt x="2377553" y="5343"/>
                    <a:pt x="2511743" y="0"/>
                  </a:cubicBezTo>
                  <a:cubicBezTo>
                    <a:pt x="2645933" y="-5343"/>
                    <a:pt x="2816486" y="27506"/>
                    <a:pt x="2958275" y="0"/>
                  </a:cubicBezTo>
                  <a:cubicBezTo>
                    <a:pt x="3100064" y="-27506"/>
                    <a:pt x="3306265" y="1981"/>
                    <a:pt x="3572256" y="0"/>
                  </a:cubicBezTo>
                  <a:cubicBezTo>
                    <a:pt x="3838247" y="-1981"/>
                    <a:pt x="3904072" y="43884"/>
                    <a:pt x="4130421" y="0"/>
                  </a:cubicBezTo>
                  <a:cubicBezTo>
                    <a:pt x="4356771" y="-43884"/>
                    <a:pt x="4495063" y="65539"/>
                    <a:pt x="4744403" y="0"/>
                  </a:cubicBezTo>
                  <a:cubicBezTo>
                    <a:pt x="4993743" y="-65539"/>
                    <a:pt x="5260012" y="57617"/>
                    <a:pt x="5581650" y="0"/>
                  </a:cubicBezTo>
                  <a:cubicBezTo>
                    <a:pt x="5585171" y="95841"/>
                    <a:pt x="5560402" y="205297"/>
                    <a:pt x="5581650" y="368101"/>
                  </a:cubicBezTo>
                  <a:cubicBezTo>
                    <a:pt x="5602898" y="530905"/>
                    <a:pt x="5576500" y="600033"/>
                    <a:pt x="5581650" y="707886"/>
                  </a:cubicBezTo>
                  <a:cubicBezTo>
                    <a:pt x="5296210" y="757469"/>
                    <a:pt x="5235767" y="660111"/>
                    <a:pt x="4967669" y="707886"/>
                  </a:cubicBezTo>
                  <a:cubicBezTo>
                    <a:pt x="4699571" y="755661"/>
                    <a:pt x="4624913" y="696051"/>
                    <a:pt x="4297871" y="707886"/>
                  </a:cubicBezTo>
                  <a:cubicBezTo>
                    <a:pt x="3970829" y="719721"/>
                    <a:pt x="3921615" y="706679"/>
                    <a:pt x="3795522" y="707886"/>
                  </a:cubicBezTo>
                  <a:cubicBezTo>
                    <a:pt x="3669429" y="709093"/>
                    <a:pt x="3528673" y="670531"/>
                    <a:pt x="3293174" y="707886"/>
                  </a:cubicBezTo>
                  <a:cubicBezTo>
                    <a:pt x="3057675" y="745241"/>
                    <a:pt x="3063878" y="686755"/>
                    <a:pt x="2902458" y="707886"/>
                  </a:cubicBezTo>
                  <a:cubicBezTo>
                    <a:pt x="2741038" y="729017"/>
                    <a:pt x="2664937" y="663239"/>
                    <a:pt x="2455926" y="707886"/>
                  </a:cubicBezTo>
                  <a:cubicBezTo>
                    <a:pt x="2246915" y="752533"/>
                    <a:pt x="2122015" y="682582"/>
                    <a:pt x="1897761" y="707886"/>
                  </a:cubicBezTo>
                  <a:cubicBezTo>
                    <a:pt x="1673508" y="733190"/>
                    <a:pt x="1556738" y="668548"/>
                    <a:pt x="1339596" y="707886"/>
                  </a:cubicBezTo>
                  <a:cubicBezTo>
                    <a:pt x="1122454" y="747224"/>
                    <a:pt x="938103" y="684236"/>
                    <a:pt x="837248" y="707886"/>
                  </a:cubicBezTo>
                  <a:cubicBezTo>
                    <a:pt x="736393" y="731536"/>
                    <a:pt x="394185" y="611046"/>
                    <a:pt x="0" y="707886"/>
                  </a:cubicBezTo>
                  <a:cubicBezTo>
                    <a:pt x="-15074" y="601639"/>
                    <a:pt x="26344" y="485747"/>
                    <a:pt x="0" y="375180"/>
                  </a:cubicBezTo>
                  <a:cubicBezTo>
                    <a:pt x="-26344" y="264613"/>
                    <a:pt x="5039" y="132833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2845519684">
                    <a:custGeom>
                      <a:avLst/>
                      <a:gdLst>
                        <a:gd name="connsiteX0" fmla="*/ 0 w 4186239"/>
                        <a:gd name="connsiteY0" fmla="*/ 0 h 984885"/>
                        <a:gd name="connsiteX1" fmla="*/ 460486 w 4186239"/>
                        <a:gd name="connsiteY1" fmla="*/ 0 h 984885"/>
                        <a:gd name="connsiteX2" fmla="*/ 753523 w 4186239"/>
                        <a:gd name="connsiteY2" fmla="*/ 0 h 984885"/>
                        <a:gd name="connsiteX3" fmla="*/ 1130284 w 4186239"/>
                        <a:gd name="connsiteY3" fmla="*/ 0 h 984885"/>
                        <a:gd name="connsiteX4" fmla="*/ 1632633 w 4186239"/>
                        <a:gd name="connsiteY4" fmla="*/ 0 h 984885"/>
                        <a:gd name="connsiteX5" fmla="*/ 2093119 w 4186239"/>
                        <a:gd name="connsiteY5" fmla="*/ 0 h 984885"/>
                        <a:gd name="connsiteX6" fmla="*/ 2428018 w 4186239"/>
                        <a:gd name="connsiteY6" fmla="*/ 0 h 984885"/>
                        <a:gd name="connsiteX7" fmla="*/ 2888504 w 4186239"/>
                        <a:gd name="connsiteY7" fmla="*/ 0 h 984885"/>
                        <a:gd name="connsiteX8" fmla="*/ 3307129 w 4186239"/>
                        <a:gd name="connsiteY8" fmla="*/ 0 h 984885"/>
                        <a:gd name="connsiteX9" fmla="*/ 3600165 w 4186239"/>
                        <a:gd name="connsiteY9" fmla="*/ 0 h 984885"/>
                        <a:gd name="connsiteX10" fmla="*/ 4186239 w 4186239"/>
                        <a:gd name="connsiteY10" fmla="*/ 0 h 984885"/>
                        <a:gd name="connsiteX11" fmla="*/ 4186239 w 4186239"/>
                        <a:gd name="connsiteY11" fmla="*/ 492442 h 984885"/>
                        <a:gd name="connsiteX12" fmla="*/ 4186239 w 4186239"/>
                        <a:gd name="connsiteY12" fmla="*/ 984884 h 984885"/>
                        <a:gd name="connsiteX13" fmla="*/ 3725753 w 4186239"/>
                        <a:gd name="connsiteY13" fmla="*/ 984884 h 984885"/>
                        <a:gd name="connsiteX14" fmla="*/ 3432715 w 4186239"/>
                        <a:gd name="connsiteY14" fmla="*/ 984884 h 984885"/>
                        <a:gd name="connsiteX15" fmla="*/ 2930367 w 4186239"/>
                        <a:gd name="connsiteY15" fmla="*/ 984884 h 984885"/>
                        <a:gd name="connsiteX16" fmla="*/ 2637330 w 4186239"/>
                        <a:gd name="connsiteY16" fmla="*/ 984884 h 984885"/>
                        <a:gd name="connsiteX17" fmla="*/ 2344293 w 4186239"/>
                        <a:gd name="connsiteY17" fmla="*/ 984884 h 984885"/>
                        <a:gd name="connsiteX18" fmla="*/ 1841945 w 4186239"/>
                        <a:gd name="connsiteY18" fmla="*/ 984884 h 984885"/>
                        <a:gd name="connsiteX19" fmla="*/ 1507046 w 4186239"/>
                        <a:gd name="connsiteY19" fmla="*/ 984884 h 984885"/>
                        <a:gd name="connsiteX20" fmla="*/ 1088422 w 4186239"/>
                        <a:gd name="connsiteY20" fmla="*/ 984884 h 984885"/>
                        <a:gd name="connsiteX21" fmla="*/ 711661 w 4186239"/>
                        <a:gd name="connsiteY21" fmla="*/ 984884 h 984885"/>
                        <a:gd name="connsiteX22" fmla="*/ 0 w 4186239"/>
                        <a:gd name="connsiteY22" fmla="*/ 984884 h 984885"/>
                        <a:gd name="connsiteX23" fmla="*/ 0 w 4186239"/>
                        <a:gd name="connsiteY23" fmla="*/ 521989 h 984885"/>
                        <a:gd name="connsiteX24" fmla="*/ 0 w 4186239"/>
                        <a:gd name="connsiteY24" fmla="*/ 0 h 984885"/>
                        <a:gd name="connsiteX0" fmla="*/ 0 w 4186239"/>
                        <a:gd name="connsiteY0" fmla="*/ 0 h 984885"/>
                        <a:gd name="connsiteX1" fmla="*/ 460486 w 4186239"/>
                        <a:gd name="connsiteY1" fmla="*/ 0 h 984885"/>
                        <a:gd name="connsiteX2" fmla="*/ 753523 w 4186239"/>
                        <a:gd name="connsiteY2" fmla="*/ 0 h 984885"/>
                        <a:gd name="connsiteX3" fmla="*/ 1214009 w 4186239"/>
                        <a:gd name="connsiteY3" fmla="*/ 0 h 984885"/>
                        <a:gd name="connsiteX4" fmla="*/ 1548908 w 4186239"/>
                        <a:gd name="connsiteY4" fmla="*/ 0 h 984885"/>
                        <a:gd name="connsiteX5" fmla="*/ 1883807 w 4186239"/>
                        <a:gd name="connsiteY5" fmla="*/ 0 h 984885"/>
                        <a:gd name="connsiteX6" fmla="*/ 2218707 w 4186239"/>
                        <a:gd name="connsiteY6" fmla="*/ 0 h 984885"/>
                        <a:gd name="connsiteX7" fmla="*/ 2679192 w 4186239"/>
                        <a:gd name="connsiteY7" fmla="*/ 0 h 984885"/>
                        <a:gd name="connsiteX8" fmla="*/ 3097816 w 4186239"/>
                        <a:gd name="connsiteY8" fmla="*/ 0 h 984885"/>
                        <a:gd name="connsiteX9" fmla="*/ 3558303 w 4186239"/>
                        <a:gd name="connsiteY9" fmla="*/ 0 h 984885"/>
                        <a:gd name="connsiteX10" fmla="*/ 4186239 w 4186239"/>
                        <a:gd name="connsiteY10" fmla="*/ 0 h 984885"/>
                        <a:gd name="connsiteX11" fmla="*/ 4186239 w 4186239"/>
                        <a:gd name="connsiteY11" fmla="*/ 512140 h 984885"/>
                        <a:gd name="connsiteX12" fmla="*/ 4186239 w 4186239"/>
                        <a:gd name="connsiteY12" fmla="*/ 984884 h 984885"/>
                        <a:gd name="connsiteX13" fmla="*/ 3725753 w 4186239"/>
                        <a:gd name="connsiteY13" fmla="*/ 984884 h 984885"/>
                        <a:gd name="connsiteX14" fmla="*/ 3223404 w 4186239"/>
                        <a:gd name="connsiteY14" fmla="*/ 984884 h 984885"/>
                        <a:gd name="connsiteX15" fmla="*/ 2846642 w 4186239"/>
                        <a:gd name="connsiteY15" fmla="*/ 984884 h 984885"/>
                        <a:gd name="connsiteX16" fmla="*/ 2469881 w 4186239"/>
                        <a:gd name="connsiteY16" fmla="*/ 984884 h 984885"/>
                        <a:gd name="connsiteX17" fmla="*/ 2176844 w 4186239"/>
                        <a:gd name="connsiteY17" fmla="*/ 984884 h 984885"/>
                        <a:gd name="connsiteX18" fmla="*/ 1841945 w 4186239"/>
                        <a:gd name="connsiteY18" fmla="*/ 984884 h 984885"/>
                        <a:gd name="connsiteX19" fmla="*/ 1423321 w 4186239"/>
                        <a:gd name="connsiteY19" fmla="*/ 984884 h 984885"/>
                        <a:gd name="connsiteX20" fmla="*/ 1004697 w 4186239"/>
                        <a:gd name="connsiteY20" fmla="*/ 984884 h 984885"/>
                        <a:gd name="connsiteX21" fmla="*/ 627936 w 4186239"/>
                        <a:gd name="connsiteY21" fmla="*/ 984884 h 984885"/>
                        <a:gd name="connsiteX22" fmla="*/ 0 w 4186239"/>
                        <a:gd name="connsiteY22" fmla="*/ 984884 h 984885"/>
                        <a:gd name="connsiteX23" fmla="*/ 0 w 4186239"/>
                        <a:gd name="connsiteY23" fmla="*/ 521989 h 984885"/>
                        <a:gd name="connsiteX24" fmla="*/ 0 w 4186239"/>
                        <a:gd name="connsiteY24" fmla="*/ 0 h 9848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4186239" h="984885" fill="none" extrusionOk="0">
                          <a:moveTo>
                            <a:pt x="0" y="0"/>
                          </a:moveTo>
                          <a:cubicBezTo>
                            <a:pt x="137890" y="-68049"/>
                            <a:pt x="346499" y="84617"/>
                            <a:pt x="460486" y="0"/>
                          </a:cubicBezTo>
                          <a:cubicBezTo>
                            <a:pt x="588658" y="-64810"/>
                            <a:pt x="665250" y="36753"/>
                            <a:pt x="753523" y="0"/>
                          </a:cubicBezTo>
                          <a:cubicBezTo>
                            <a:pt x="861026" y="-53504"/>
                            <a:pt x="1036099" y="2595"/>
                            <a:pt x="1130284" y="0"/>
                          </a:cubicBezTo>
                          <a:cubicBezTo>
                            <a:pt x="1238548" y="30124"/>
                            <a:pt x="1501999" y="67983"/>
                            <a:pt x="1632633" y="0"/>
                          </a:cubicBezTo>
                          <a:cubicBezTo>
                            <a:pt x="1728544" y="-69770"/>
                            <a:pt x="1920489" y="19198"/>
                            <a:pt x="2093119" y="0"/>
                          </a:cubicBezTo>
                          <a:cubicBezTo>
                            <a:pt x="2221973" y="-29804"/>
                            <a:pt x="2289037" y="46904"/>
                            <a:pt x="2428018" y="0"/>
                          </a:cubicBezTo>
                          <a:cubicBezTo>
                            <a:pt x="2587462" y="-61195"/>
                            <a:pt x="2808905" y="85709"/>
                            <a:pt x="2888504" y="0"/>
                          </a:cubicBezTo>
                          <a:cubicBezTo>
                            <a:pt x="2986506" y="-101340"/>
                            <a:pt x="3147401" y="10619"/>
                            <a:pt x="3307129" y="0"/>
                          </a:cubicBezTo>
                          <a:cubicBezTo>
                            <a:pt x="3437857" y="-7795"/>
                            <a:pt x="3508077" y="35758"/>
                            <a:pt x="3600165" y="0"/>
                          </a:cubicBezTo>
                          <a:cubicBezTo>
                            <a:pt x="3676871" y="-10710"/>
                            <a:pt x="4080278" y="82223"/>
                            <a:pt x="4186239" y="0"/>
                          </a:cubicBezTo>
                          <a:cubicBezTo>
                            <a:pt x="4235576" y="139474"/>
                            <a:pt x="4179330" y="405243"/>
                            <a:pt x="4186239" y="492442"/>
                          </a:cubicBezTo>
                          <a:cubicBezTo>
                            <a:pt x="4187262" y="592948"/>
                            <a:pt x="4173832" y="838049"/>
                            <a:pt x="4186239" y="984884"/>
                          </a:cubicBezTo>
                          <a:cubicBezTo>
                            <a:pt x="4079312" y="1048753"/>
                            <a:pt x="3833445" y="896389"/>
                            <a:pt x="3725753" y="984884"/>
                          </a:cubicBezTo>
                          <a:cubicBezTo>
                            <a:pt x="3589578" y="1047996"/>
                            <a:pt x="3551776" y="952900"/>
                            <a:pt x="3432715" y="984884"/>
                          </a:cubicBezTo>
                          <a:cubicBezTo>
                            <a:pt x="3308466" y="1067484"/>
                            <a:pt x="3052360" y="957323"/>
                            <a:pt x="2930367" y="984884"/>
                          </a:cubicBezTo>
                          <a:cubicBezTo>
                            <a:pt x="2813471" y="1031216"/>
                            <a:pt x="2786391" y="972603"/>
                            <a:pt x="2637330" y="984884"/>
                          </a:cubicBezTo>
                          <a:cubicBezTo>
                            <a:pt x="2513638" y="1021835"/>
                            <a:pt x="2459311" y="927691"/>
                            <a:pt x="2344293" y="984884"/>
                          </a:cubicBezTo>
                          <a:cubicBezTo>
                            <a:pt x="2260934" y="1030366"/>
                            <a:pt x="1966792" y="931340"/>
                            <a:pt x="1841945" y="984884"/>
                          </a:cubicBezTo>
                          <a:cubicBezTo>
                            <a:pt x="1690190" y="1042583"/>
                            <a:pt x="1608853" y="953442"/>
                            <a:pt x="1507046" y="984884"/>
                          </a:cubicBezTo>
                          <a:cubicBezTo>
                            <a:pt x="1368277" y="1000400"/>
                            <a:pt x="1184858" y="936158"/>
                            <a:pt x="1088422" y="984884"/>
                          </a:cubicBezTo>
                          <a:cubicBezTo>
                            <a:pt x="940515" y="1034314"/>
                            <a:pt x="853519" y="894307"/>
                            <a:pt x="711661" y="984884"/>
                          </a:cubicBezTo>
                          <a:cubicBezTo>
                            <a:pt x="588807" y="1045122"/>
                            <a:pt x="297646" y="989592"/>
                            <a:pt x="0" y="984884"/>
                          </a:cubicBezTo>
                          <a:cubicBezTo>
                            <a:pt x="-11036" y="893495"/>
                            <a:pt x="45776" y="700753"/>
                            <a:pt x="0" y="521989"/>
                          </a:cubicBezTo>
                          <a:cubicBezTo>
                            <a:pt x="14216" y="347255"/>
                            <a:pt x="-9541" y="215931"/>
                            <a:pt x="0" y="0"/>
                          </a:cubicBezTo>
                          <a:close/>
                        </a:path>
                        <a:path w="4186239" h="984885" stroke="0" extrusionOk="0">
                          <a:moveTo>
                            <a:pt x="0" y="0"/>
                          </a:moveTo>
                          <a:cubicBezTo>
                            <a:pt x="108818" y="-40732"/>
                            <a:pt x="332195" y="21785"/>
                            <a:pt x="460486" y="0"/>
                          </a:cubicBezTo>
                          <a:cubicBezTo>
                            <a:pt x="594342" y="-49148"/>
                            <a:pt x="694818" y="37961"/>
                            <a:pt x="753523" y="0"/>
                          </a:cubicBezTo>
                          <a:cubicBezTo>
                            <a:pt x="840692" y="-16177"/>
                            <a:pt x="1082140" y="23058"/>
                            <a:pt x="1214009" y="0"/>
                          </a:cubicBezTo>
                          <a:cubicBezTo>
                            <a:pt x="1382906" y="-50859"/>
                            <a:pt x="1415271" y="43286"/>
                            <a:pt x="1548908" y="0"/>
                          </a:cubicBezTo>
                          <a:cubicBezTo>
                            <a:pt x="1677219" y="-34493"/>
                            <a:pt x="1757116" y="21567"/>
                            <a:pt x="1883807" y="0"/>
                          </a:cubicBezTo>
                          <a:cubicBezTo>
                            <a:pt x="1981219" y="-6381"/>
                            <a:pt x="2112655" y="49403"/>
                            <a:pt x="2218707" y="0"/>
                          </a:cubicBezTo>
                          <a:cubicBezTo>
                            <a:pt x="2294750" y="-27541"/>
                            <a:pt x="2468360" y="-4280"/>
                            <a:pt x="2679192" y="0"/>
                          </a:cubicBezTo>
                          <a:cubicBezTo>
                            <a:pt x="2858826" y="2198"/>
                            <a:pt x="2934527" y="50023"/>
                            <a:pt x="3097816" y="0"/>
                          </a:cubicBezTo>
                          <a:cubicBezTo>
                            <a:pt x="3281559" y="-61666"/>
                            <a:pt x="3406756" y="88596"/>
                            <a:pt x="3558303" y="0"/>
                          </a:cubicBezTo>
                          <a:cubicBezTo>
                            <a:pt x="3743870" y="-15995"/>
                            <a:pt x="4005044" y="118757"/>
                            <a:pt x="4186239" y="0"/>
                          </a:cubicBezTo>
                          <a:cubicBezTo>
                            <a:pt x="4220361" y="140123"/>
                            <a:pt x="4140527" y="261708"/>
                            <a:pt x="4186239" y="512140"/>
                          </a:cubicBezTo>
                          <a:cubicBezTo>
                            <a:pt x="4204335" y="721693"/>
                            <a:pt x="4194551" y="827750"/>
                            <a:pt x="4186239" y="984884"/>
                          </a:cubicBezTo>
                          <a:cubicBezTo>
                            <a:pt x="3980177" y="1054823"/>
                            <a:pt x="3915927" y="915979"/>
                            <a:pt x="3725753" y="984884"/>
                          </a:cubicBezTo>
                          <a:cubicBezTo>
                            <a:pt x="3524708" y="1053952"/>
                            <a:pt x="3459826" y="968162"/>
                            <a:pt x="3223404" y="984884"/>
                          </a:cubicBezTo>
                          <a:cubicBezTo>
                            <a:pt x="2972676" y="995209"/>
                            <a:pt x="2938816" y="971787"/>
                            <a:pt x="2846642" y="984884"/>
                          </a:cubicBezTo>
                          <a:cubicBezTo>
                            <a:pt x="2756024" y="995065"/>
                            <a:pt x="2635673" y="944863"/>
                            <a:pt x="2469881" y="984884"/>
                          </a:cubicBezTo>
                          <a:cubicBezTo>
                            <a:pt x="2293220" y="1040553"/>
                            <a:pt x="2290441" y="938225"/>
                            <a:pt x="2176844" y="984884"/>
                          </a:cubicBezTo>
                          <a:cubicBezTo>
                            <a:pt x="2040982" y="1041542"/>
                            <a:pt x="1989085" y="906663"/>
                            <a:pt x="1841945" y="984884"/>
                          </a:cubicBezTo>
                          <a:cubicBezTo>
                            <a:pt x="1702299" y="1067942"/>
                            <a:pt x="1600401" y="951717"/>
                            <a:pt x="1423321" y="984884"/>
                          </a:cubicBezTo>
                          <a:cubicBezTo>
                            <a:pt x="1241146" y="1004015"/>
                            <a:pt x="1159301" y="951095"/>
                            <a:pt x="1004697" y="984884"/>
                          </a:cubicBezTo>
                          <a:cubicBezTo>
                            <a:pt x="839614" y="1040473"/>
                            <a:pt x="709168" y="949919"/>
                            <a:pt x="627936" y="984884"/>
                          </a:cubicBezTo>
                          <a:cubicBezTo>
                            <a:pt x="531691" y="995844"/>
                            <a:pt x="344780" y="815861"/>
                            <a:pt x="0" y="984884"/>
                          </a:cubicBezTo>
                          <a:cubicBezTo>
                            <a:pt x="-15383" y="836970"/>
                            <a:pt x="58563" y="672462"/>
                            <a:pt x="0" y="521989"/>
                          </a:cubicBezTo>
                          <a:cubicBezTo>
                            <a:pt x="-38693" y="338399"/>
                            <a:pt x="23633" y="224202"/>
                            <a:pt x="0" y="0"/>
                          </a:cubicBezTo>
                          <a:close/>
                        </a:path>
                        <a:path w="4186239" h="984885" fill="none" stroke="0" extrusionOk="0">
                          <a:moveTo>
                            <a:pt x="0" y="0"/>
                          </a:moveTo>
                          <a:cubicBezTo>
                            <a:pt x="134831" y="-91391"/>
                            <a:pt x="359930" y="71688"/>
                            <a:pt x="460486" y="0"/>
                          </a:cubicBezTo>
                          <a:cubicBezTo>
                            <a:pt x="560921" y="-56371"/>
                            <a:pt x="650410" y="18552"/>
                            <a:pt x="753523" y="0"/>
                          </a:cubicBezTo>
                          <a:cubicBezTo>
                            <a:pt x="842539" y="-50186"/>
                            <a:pt x="1037146" y="-740"/>
                            <a:pt x="1130284" y="0"/>
                          </a:cubicBezTo>
                          <a:cubicBezTo>
                            <a:pt x="1232018" y="9559"/>
                            <a:pt x="1485002" y="103747"/>
                            <a:pt x="1632633" y="0"/>
                          </a:cubicBezTo>
                          <a:cubicBezTo>
                            <a:pt x="1777703" y="-93441"/>
                            <a:pt x="1980517" y="8820"/>
                            <a:pt x="2093119" y="0"/>
                          </a:cubicBezTo>
                          <a:cubicBezTo>
                            <a:pt x="2223560" y="-45449"/>
                            <a:pt x="2271501" y="46001"/>
                            <a:pt x="2428018" y="0"/>
                          </a:cubicBezTo>
                          <a:cubicBezTo>
                            <a:pt x="2593421" y="-18298"/>
                            <a:pt x="2797409" y="54155"/>
                            <a:pt x="2888504" y="0"/>
                          </a:cubicBezTo>
                          <a:cubicBezTo>
                            <a:pt x="2993376" y="-60578"/>
                            <a:pt x="3190374" y="-6580"/>
                            <a:pt x="3307129" y="0"/>
                          </a:cubicBezTo>
                          <a:cubicBezTo>
                            <a:pt x="3447403" y="9656"/>
                            <a:pt x="3491559" y="29010"/>
                            <a:pt x="3600165" y="0"/>
                          </a:cubicBezTo>
                          <a:cubicBezTo>
                            <a:pt x="3664055" y="-64033"/>
                            <a:pt x="4043985" y="122751"/>
                            <a:pt x="4186239" y="0"/>
                          </a:cubicBezTo>
                          <a:cubicBezTo>
                            <a:pt x="4230424" y="98249"/>
                            <a:pt x="4172075" y="369713"/>
                            <a:pt x="4186239" y="492442"/>
                          </a:cubicBezTo>
                          <a:cubicBezTo>
                            <a:pt x="4197859" y="606988"/>
                            <a:pt x="4164985" y="838376"/>
                            <a:pt x="4186239" y="984884"/>
                          </a:cubicBezTo>
                          <a:cubicBezTo>
                            <a:pt x="4078221" y="1026063"/>
                            <a:pt x="3828586" y="882592"/>
                            <a:pt x="3725753" y="984884"/>
                          </a:cubicBezTo>
                          <a:cubicBezTo>
                            <a:pt x="3599917" y="1048609"/>
                            <a:pt x="3580126" y="930581"/>
                            <a:pt x="3432715" y="984884"/>
                          </a:cubicBezTo>
                          <a:cubicBezTo>
                            <a:pt x="3282501" y="1055249"/>
                            <a:pt x="3036146" y="897742"/>
                            <a:pt x="2930367" y="984884"/>
                          </a:cubicBezTo>
                          <a:cubicBezTo>
                            <a:pt x="2837769" y="1063669"/>
                            <a:pt x="2784724" y="949969"/>
                            <a:pt x="2637330" y="984884"/>
                          </a:cubicBezTo>
                          <a:cubicBezTo>
                            <a:pt x="2493890" y="1025745"/>
                            <a:pt x="2432240" y="938854"/>
                            <a:pt x="2344293" y="984884"/>
                          </a:cubicBezTo>
                          <a:cubicBezTo>
                            <a:pt x="2226142" y="1035467"/>
                            <a:pt x="2004273" y="898982"/>
                            <a:pt x="1841945" y="984884"/>
                          </a:cubicBezTo>
                          <a:cubicBezTo>
                            <a:pt x="1720080" y="1035899"/>
                            <a:pt x="1619524" y="943405"/>
                            <a:pt x="1507046" y="984884"/>
                          </a:cubicBezTo>
                          <a:cubicBezTo>
                            <a:pt x="1372507" y="1014525"/>
                            <a:pt x="1245542" y="925579"/>
                            <a:pt x="1088422" y="984884"/>
                          </a:cubicBezTo>
                          <a:cubicBezTo>
                            <a:pt x="968623" y="1045678"/>
                            <a:pt x="824684" y="926587"/>
                            <a:pt x="711661" y="984884"/>
                          </a:cubicBezTo>
                          <a:cubicBezTo>
                            <a:pt x="640162" y="1029406"/>
                            <a:pt x="262131" y="995467"/>
                            <a:pt x="0" y="984884"/>
                          </a:cubicBezTo>
                          <a:cubicBezTo>
                            <a:pt x="7378" y="911216"/>
                            <a:pt x="25365" y="699879"/>
                            <a:pt x="0" y="521989"/>
                          </a:cubicBezTo>
                          <a:cubicBezTo>
                            <a:pt x="-19773" y="359365"/>
                            <a:pt x="3666" y="210029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30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mùa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rệt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Mùa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mùa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</a:t>
              </a:r>
              <a:endParaRPr lang="en-US" altLang="en-US" sz="30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D0662B9-BF84-4AFD-826A-EF59AB5B21F4}"/>
                </a:ext>
              </a:extLst>
            </p:cNvPr>
            <p:cNvSpPr/>
            <p:nvPr/>
          </p:nvSpPr>
          <p:spPr>
            <a:xfrm>
              <a:off x="1289193" y="3650523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custGeom>
                      <a:avLst/>
                      <a:gdLst>
                        <a:gd name="connsiteX0" fmla="*/ 0 w 914400"/>
                        <a:gd name="connsiteY0" fmla="*/ 433388 h 866775"/>
                        <a:gd name="connsiteX1" fmla="*/ 457200 w 914400"/>
                        <a:gd name="connsiteY1" fmla="*/ 0 h 866775"/>
                        <a:gd name="connsiteX2" fmla="*/ 914400 w 914400"/>
                        <a:gd name="connsiteY2" fmla="*/ 433388 h 866775"/>
                        <a:gd name="connsiteX3" fmla="*/ 457200 w 914400"/>
                        <a:gd name="connsiteY3" fmla="*/ 866776 h 866775"/>
                        <a:gd name="connsiteX4" fmla="*/ 0 w 914400"/>
                        <a:gd name="connsiteY4" fmla="*/ 433388 h 8667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14400" h="866775" fill="none" extrusionOk="0">
                          <a:moveTo>
                            <a:pt x="0" y="433388"/>
                          </a:moveTo>
                          <a:cubicBezTo>
                            <a:pt x="-8319" y="208989"/>
                            <a:pt x="192055" y="-17417"/>
                            <a:pt x="457200" y="0"/>
                          </a:cubicBezTo>
                          <a:cubicBezTo>
                            <a:pt x="686625" y="21946"/>
                            <a:pt x="911311" y="141685"/>
                            <a:pt x="914400" y="433388"/>
                          </a:cubicBezTo>
                          <a:cubicBezTo>
                            <a:pt x="905196" y="671827"/>
                            <a:pt x="719216" y="925498"/>
                            <a:pt x="457200" y="866776"/>
                          </a:cubicBezTo>
                          <a:cubicBezTo>
                            <a:pt x="196342" y="868755"/>
                            <a:pt x="-6729" y="669370"/>
                            <a:pt x="0" y="433388"/>
                          </a:cubicBezTo>
                          <a:close/>
                        </a:path>
                        <a:path w="914400" h="866775" stroke="0" extrusionOk="0">
                          <a:moveTo>
                            <a:pt x="0" y="433388"/>
                          </a:moveTo>
                          <a:cubicBezTo>
                            <a:pt x="17582" y="240722"/>
                            <a:pt x="211120" y="11110"/>
                            <a:pt x="457200" y="0"/>
                          </a:cubicBezTo>
                          <a:cubicBezTo>
                            <a:pt x="729810" y="46027"/>
                            <a:pt x="899939" y="223298"/>
                            <a:pt x="914400" y="433388"/>
                          </a:cubicBezTo>
                          <a:cubicBezTo>
                            <a:pt x="921028" y="684608"/>
                            <a:pt x="714159" y="880208"/>
                            <a:pt x="457200" y="866776"/>
                          </a:cubicBezTo>
                          <a:cubicBezTo>
                            <a:pt x="228365" y="913096"/>
                            <a:pt x="-50460" y="661355"/>
                            <a:pt x="0" y="4333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pic>
          <p:nvPicPr>
            <p:cNvPr id="21" name="Picture 20" descr="A picture containing text, room, gambling house&#10;&#10;Description automatically generated">
              <a:extLst>
                <a:ext uri="{FF2B5EF4-FFF2-40B4-BE49-F238E27FC236}">
                  <a16:creationId xmlns:a16="http://schemas.microsoft.com/office/drawing/2014/main" id="{9BE2BF68-C0BD-448C-AF0E-1A699B37F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252" y="3806223"/>
              <a:ext cx="687081" cy="83821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1409F33-FCF8-4380-8E49-2D5908C9E32B}"/>
              </a:ext>
            </a:extLst>
          </p:cNvPr>
          <p:cNvGrpSpPr/>
          <p:nvPr/>
        </p:nvGrpSpPr>
        <p:grpSpPr>
          <a:xfrm>
            <a:off x="1224069" y="3888027"/>
            <a:ext cx="5005284" cy="984885"/>
            <a:chOff x="1346199" y="4750060"/>
            <a:chExt cx="6673711" cy="1313180"/>
          </a:xfrm>
        </p:grpSpPr>
        <p:sp>
          <p:nvSpPr>
            <p:cNvPr id="205829" name="Text Box 5"/>
            <p:cNvSpPr txBox="1"/>
            <p:nvPr/>
          </p:nvSpPr>
          <p:spPr>
            <a:xfrm>
              <a:off x="2438259" y="4750060"/>
              <a:ext cx="5581651" cy="1313180"/>
            </a:xfrm>
            <a:custGeom>
              <a:avLst/>
              <a:gdLst>
                <a:gd name="connsiteX0" fmla="*/ 0 w 5581650"/>
                <a:gd name="connsiteY0" fmla="*/ 0 h 707886"/>
                <a:gd name="connsiteX1" fmla="*/ 669798 w 5581650"/>
                <a:gd name="connsiteY1" fmla="*/ 0 h 707886"/>
                <a:gd name="connsiteX2" fmla="*/ 1060514 w 5581650"/>
                <a:gd name="connsiteY2" fmla="*/ 0 h 707886"/>
                <a:gd name="connsiteX3" fmla="*/ 1451229 w 5581650"/>
                <a:gd name="connsiteY3" fmla="*/ 0 h 707886"/>
                <a:gd name="connsiteX4" fmla="*/ 2009394 w 5581650"/>
                <a:gd name="connsiteY4" fmla="*/ 0 h 707886"/>
                <a:gd name="connsiteX5" fmla="*/ 2623376 w 5581650"/>
                <a:gd name="connsiteY5" fmla="*/ 0 h 707886"/>
                <a:gd name="connsiteX6" fmla="*/ 3014091 w 5581650"/>
                <a:gd name="connsiteY6" fmla="*/ 0 h 707886"/>
                <a:gd name="connsiteX7" fmla="*/ 3404807 w 5581650"/>
                <a:gd name="connsiteY7" fmla="*/ 0 h 707886"/>
                <a:gd name="connsiteX8" fmla="*/ 3962972 w 5581650"/>
                <a:gd name="connsiteY8" fmla="*/ 0 h 707886"/>
                <a:gd name="connsiteX9" fmla="*/ 4521137 w 5581650"/>
                <a:gd name="connsiteY9" fmla="*/ 0 h 707886"/>
                <a:gd name="connsiteX10" fmla="*/ 4911852 w 5581650"/>
                <a:gd name="connsiteY10" fmla="*/ 0 h 707886"/>
                <a:gd name="connsiteX11" fmla="*/ 5581650 w 5581650"/>
                <a:gd name="connsiteY11" fmla="*/ 0 h 707886"/>
                <a:gd name="connsiteX12" fmla="*/ 5581650 w 5581650"/>
                <a:gd name="connsiteY12" fmla="*/ 368101 h 707886"/>
                <a:gd name="connsiteX13" fmla="*/ 5581650 w 5581650"/>
                <a:gd name="connsiteY13" fmla="*/ 707886 h 707886"/>
                <a:gd name="connsiteX14" fmla="*/ 4967669 w 5581650"/>
                <a:gd name="connsiteY14" fmla="*/ 707886 h 707886"/>
                <a:gd name="connsiteX15" fmla="*/ 4353687 w 5581650"/>
                <a:gd name="connsiteY15" fmla="*/ 707886 h 707886"/>
                <a:gd name="connsiteX16" fmla="*/ 3962972 w 5581650"/>
                <a:gd name="connsiteY16" fmla="*/ 707886 h 707886"/>
                <a:gd name="connsiteX17" fmla="*/ 3293174 w 5581650"/>
                <a:gd name="connsiteY17" fmla="*/ 707886 h 707886"/>
                <a:gd name="connsiteX18" fmla="*/ 2790825 w 5581650"/>
                <a:gd name="connsiteY18" fmla="*/ 707886 h 707886"/>
                <a:gd name="connsiteX19" fmla="*/ 2232660 w 5581650"/>
                <a:gd name="connsiteY19" fmla="*/ 707886 h 707886"/>
                <a:gd name="connsiteX20" fmla="*/ 1786128 w 5581650"/>
                <a:gd name="connsiteY20" fmla="*/ 707886 h 707886"/>
                <a:gd name="connsiteX21" fmla="*/ 1116330 w 5581650"/>
                <a:gd name="connsiteY21" fmla="*/ 707886 h 707886"/>
                <a:gd name="connsiteX22" fmla="*/ 0 w 5581650"/>
                <a:gd name="connsiteY22" fmla="*/ 707886 h 707886"/>
                <a:gd name="connsiteX23" fmla="*/ 0 w 5581650"/>
                <a:gd name="connsiteY23" fmla="*/ 375180 h 707886"/>
                <a:gd name="connsiteX24" fmla="*/ 0 w 5581650"/>
                <a:gd name="connsiteY24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581650" h="707886" fill="none" extrusionOk="0">
                  <a:moveTo>
                    <a:pt x="0" y="0"/>
                  </a:moveTo>
                  <a:cubicBezTo>
                    <a:pt x="237735" y="-3121"/>
                    <a:pt x="383165" y="24988"/>
                    <a:pt x="669798" y="0"/>
                  </a:cubicBezTo>
                  <a:cubicBezTo>
                    <a:pt x="956431" y="-24988"/>
                    <a:pt x="914303" y="44780"/>
                    <a:pt x="1060514" y="0"/>
                  </a:cubicBezTo>
                  <a:cubicBezTo>
                    <a:pt x="1206725" y="-44780"/>
                    <a:pt x="1300995" y="38752"/>
                    <a:pt x="1451229" y="0"/>
                  </a:cubicBezTo>
                  <a:cubicBezTo>
                    <a:pt x="1601464" y="-38752"/>
                    <a:pt x="1889538" y="38019"/>
                    <a:pt x="2009394" y="0"/>
                  </a:cubicBezTo>
                  <a:cubicBezTo>
                    <a:pt x="2129250" y="-38019"/>
                    <a:pt x="2439574" y="55016"/>
                    <a:pt x="2623376" y="0"/>
                  </a:cubicBezTo>
                  <a:cubicBezTo>
                    <a:pt x="2807178" y="-55016"/>
                    <a:pt x="2821919" y="33387"/>
                    <a:pt x="3014091" y="0"/>
                  </a:cubicBezTo>
                  <a:cubicBezTo>
                    <a:pt x="3206264" y="-33387"/>
                    <a:pt x="3229213" y="7218"/>
                    <a:pt x="3404807" y="0"/>
                  </a:cubicBezTo>
                  <a:cubicBezTo>
                    <a:pt x="3580401" y="-7218"/>
                    <a:pt x="3829301" y="1105"/>
                    <a:pt x="3962972" y="0"/>
                  </a:cubicBezTo>
                  <a:cubicBezTo>
                    <a:pt x="4096643" y="-1105"/>
                    <a:pt x="4366593" y="63348"/>
                    <a:pt x="4521137" y="0"/>
                  </a:cubicBezTo>
                  <a:cubicBezTo>
                    <a:pt x="4675682" y="-63348"/>
                    <a:pt x="4801018" y="23681"/>
                    <a:pt x="4911852" y="0"/>
                  </a:cubicBezTo>
                  <a:cubicBezTo>
                    <a:pt x="5022686" y="-23681"/>
                    <a:pt x="5375901" y="80144"/>
                    <a:pt x="5581650" y="0"/>
                  </a:cubicBezTo>
                  <a:cubicBezTo>
                    <a:pt x="5599161" y="82335"/>
                    <a:pt x="5547400" y="194651"/>
                    <a:pt x="5581650" y="368101"/>
                  </a:cubicBezTo>
                  <a:cubicBezTo>
                    <a:pt x="5615900" y="541551"/>
                    <a:pt x="5574198" y="586836"/>
                    <a:pt x="5581650" y="707886"/>
                  </a:cubicBezTo>
                  <a:cubicBezTo>
                    <a:pt x="5281045" y="730088"/>
                    <a:pt x="5111157" y="661661"/>
                    <a:pt x="4967669" y="707886"/>
                  </a:cubicBezTo>
                  <a:cubicBezTo>
                    <a:pt x="4824181" y="754111"/>
                    <a:pt x="4488254" y="674536"/>
                    <a:pt x="4353687" y="707886"/>
                  </a:cubicBezTo>
                  <a:cubicBezTo>
                    <a:pt x="4219120" y="741236"/>
                    <a:pt x="4108345" y="661882"/>
                    <a:pt x="3962972" y="707886"/>
                  </a:cubicBezTo>
                  <a:cubicBezTo>
                    <a:pt x="3817599" y="753890"/>
                    <a:pt x="3446883" y="633317"/>
                    <a:pt x="3293174" y="707886"/>
                  </a:cubicBezTo>
                  <a:cubicBezTo>
                    <a:pt x="3139465" y="782455"/>
                    <a:pt x="3001468" y="671309"/>
                    <a:pt x="2790825" y="707886"/>
                  </a:cubicBezTo>
                  <a:cubicBezTo>
                    <a:pt x="2580182" y="744463"/>
                    <a:pt x="2410344" y="694536"/>
                    <a:pt x="2232660" y="707886"/>
                  </a:cubicBezTo>
                  <a:cubicBezTo>
                    <a:pt x="2054976" y="721236"/>
                    <a:pt x="1939746" y="669079"/>
                    <a:pt x="1786128" y="707886"/>
                  </a:cubicBezTo>
                  <a:cubicBezTo>
                    <a:pt x="1632510" y="746693"/>
                    <a:pt x="1276424" y="670325"/>
                    <a:pt x="1116330" y="707886"/>
                  </a:cubicBezTo>
                  <a:cubicBezTo>
                    <a:pt x="956236" y="745447"/>
                    <a:pt x="319737" y="630103"/>
                    <a:pt x="0" y="707886"/>
                  </a:cubicBezTo>
                  <a:cubicBezTo>
                    <a:pt x="-20074" y="551340"/>
                    <a:pt x="33605" y="474358"/>
                    <a:pt x="0" y="375180"/>
                  </a:cubicBezTo>
                  <a:cubicBezTo>
                    <a:pt x="-33605" y="276002"/>
                    <a:pt x="9409" y="127335"/>
                    <a:pt x="0" y="0"/>
                  </a:cubicBezTo>
                  <a:close/>
                </a:path>
                <a:path w="5581650" h="707886" stroke="0" extrusionOk="0">
                  <a:moveTo>
                    <a:pt x="0" y="0"/>
                  </a:moveTo>
                  <a:cubicBezTo>
                    <a:pt x="245105" y="-18811"/>
                    <a:pt x="340438" y="27948"/>
                    <a:pt x="613982" y="0"/>
                  </a:cubicBezTo>
                  <a:cubicBezTo>
                    <a:pt x="887526" y="-27948"/>
                    <a:pt x="886039" y="40468"/>
                    <a:pt x="1004697" y="0"/>
                  </a:cubicBezTo>
                  <a:cubicBezTo>
                    <a:pt x="1123356" y="-40468"/>
                    <a:pt x="1225343" y="2328"/>
                    <a:pt x="1395413" y="0"/>
                  </a:cubicBezTo>
                  <a:cubicBezTo>
                    <a:pt x="1565483" y="-2328"/>
                    <a:pt x="1794266" y="51186"/>
                    <a:pt x="2065211" y="0"/>
                  </a:cubicBezTo>
                  <a:cubicBezTo>
                    <a:pt x="2336156" y="-51186"/>
                    <a:pt x="2311782" y="53084"/>
                    <a:pt x="2511743" y="0"/>
                  </a:cubicBezTo>
                  <a:cubicBezTo>
                    <a:pt x="2711704" y="-53084"/>
                    <a:pt x="2880073" y="64270"/>
                    <a:pt x="3069908" y="0"/>
                  </a:cubicBezTo>
                  <a:cubicBezTo>
                    <a:pt x="3259743" y="-64270"/>
                    <a:pt x="3509906" y="6627"/>
                    <a:pt x="3739706" y="0"/>
                  </a:cubicBezTo>
                  <a:cubicBezTo>
                    <a:pt x="3969506" y="-6627"/>
                    <a:pt x="4000649" y="32189"/>
                    <a:pt x="4130421" y="0"/>
                  </a:cubicBezTo>
                  <a:cubicBezTo>
                    <a:pt x="4260194" y="-32189"/>
                    <a:pt x="4419104" y="41671"/>
                    <a:pt x="4632770" y="0"/>
                  </a:cubicBezTo>
                  <a:cubicBezTo>
                    <a:pt x="4846436" y="-41671"/>
                    <a:pt x="4973481" y="21301"/>
                    <a:pt x="5079302" y="0"/>
                  </a:cubicBezTo>
                  <a:cubicBezTo>
                    <a:pt x="5185123" y="-21301"/>
                    <a:pt x="5420641" y="38814"/>
                    <a:pt x="5581650" y="0"/>
                  </a:cubicBezTo>
                  <a:cubicBezTo>
                    <a:pt x="5599506" y="95780"/>
                    <a:pt x="5572970" y="194631"/>
                    <a:pt x="5581650" y="332706"/>
                  </a:cubicBezTo>
                  <a:cubicBezTo>
                    <a:pt x="5590330" y="470781"/>
                    <a:pt x="5579161" y="546843"/>
                    <a:pt x="5581650" y="707886"/>
                  </a:cubicBezTo>
                  <a:cubicBezTo>
                    <a:pt x="5390404" y="756220"/>
                    <a:pt x="5188702" y="680118"/>
                    <a:pt x="5079302" y="707886"/>
                  </a:cubicBezTo>
                  <a:cubicBezTo>
                    <a:pt x="4969902" y="735654"/>
                    <a:pt x="4789139" y="645406"/>
                    <a:pt x="4521137" y="707886"/>
                  </a:cubicBezTo>
                  <a:cubicBezTo>
                    <a:pt x="4253136" y="770366"/>
                    <a:pt x="4301876" y="687934"/>
                    <a:pt x="4130421" y="707886"/>
                  </a:cubicBezTo>
                  <a:cubicBezTo>
                    <a:pt x="3958966" y="727838"/>
                    <a:pt x="3810096" y="670609"/>
                    <a:pt x="3683889" y="707886"/>
                  </a:cubicBezTo>
                  <a:cubicBezTo>
                    <a:pt x="3557682" y="745163"/>
                    <a:pt x="3394763" y="672187"/>
                    <a:pt x="3181540" y="707886"/>
                  </a:cubicBezTo>
                  <a:cubicBezTo>
                    <a:pt x="2968317" y="743585"/>
                    <a:pt x="2953202" y="699650"/>
                    <a:pt x="2790825" y="707886"/>
                  </a:cubicBezTo>
                  <a:cubicBezTo>
                    <a:pt x="2628449" y="716122"/>
                    <a:pt x="2387986" y="697855"/>
                    <a:pt x="2121027" y="707886"/>
                  </a:cubicBezTo>
                  <a:cubicBezTo>
                    <a:pt x="1854068" y="717917"/>
                    <a:pt x="1735255" y="703208"/>
                    <a:pt x="1507046" y="707886"/>
                  </a:cubicBezTo>
                  <a:cubicBezTo>
                    <a:pt x="1278837" y="712564"/>
                    <a:pt x="1262875" y="668311"/>
                    <a:pt x="1116330" y="707886"/>
                  </a:cubicBezTo>
                  <a:cubicBezTo>
                    <a:pt x="969785" y="747461"/>
                    <a:pt x="814347" y="678046"/>
                    <a:pt x="558165" y="707886"/>
                  </a:cubicBezTo>
                  <a:cubicBezTo>
                    <a:pt x="301983" y="737726"/>
                    <a:pt x="186415" y="644379"/>
                    <a:pt x="0" y="707886"/>
                  </a:cubicBezTo>
                  <a:cubicBezTo>
                    <a:pt x="-31082" y="566968"/>
                    <a:pt x="29957" y="449059"/>
                    <a:pt x="0" y="339785"/>
                  </a:cubicBezTo>
                  <a:cubicBezTo>
                    <a:pt x="-29957" y="230511"/>
                    <a:pt x="14540" y="166371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415208712">
                    <a:custGeom>
                      <a:avLst/>
                      <a:gdLst>
                        <a:gd name="connsiteX0" fmla="*/ 0 w 4186239"/>
                        <a:gd name="connsiteY0" fmla="*/ 0 h 984885"/>
                        <a:gd name="connsiteX1" fmla="*/ 502348 w 4186239"/>
                        <a:gd name="connsiteY1" fmla="*/ 0 h 984885"/>
                        <a:gd name="connsiteX2" fmla="*/ 795385 w 4186239"/>
                        <a:gd name="connsiteY2" fmla="*/ 0 h 984885"/>
                        <a:gd name="connsiteX3" fmla="*/ 1088422 w 4186239"/>
                        <a:gd name="connsiteY3" fmla="*/ 0 h 984885"/>
                        <a:gd name="connsiteX4" fmla="*/ 1507046 w 4186239"/>
                        <a:gd name="connsiteY4" fmla="*/ 0 h 984885"/>
                        <a:gd name="connsiteX5" fmla="*/ 1967532 w 4186239"/>
                        <a:gd name="connsiteY5" fmla="*/ 0 h 984885"/>
                        <a:gd name="connsiteX6" fmla="*/ 2260569 w 4186239"/>
                        <a:gd name="connsiteY6" fmla="*/ 0 h 984885"/>
                        <a:gd name="connsiteX7" fmla="*/ 2553606 w 4186239"/>
                        <a:gd name="connsiteY7" fmla="*/ 0 h 984885"/>
                        <a:gd name="connsiteX8" fmla="*/ 2972230 w 4186239"/>
                        <a:gd name="connsiteY8" fmla="*/ 0 h 984885"/>
                        <a:gd name="connsiteX9" fmla="*/ 3390853 w 4186239"/>
                        <a:gd name="connsiteY9" fmla="*/ 0 h 984885"/>
                        <a:gd name="connsiteX10" fmla="*/ 3683890 w 4186239"/>
                        <a:gd name="connsiteY10" fmla="*/ 0 h 984885"/>
                        <a:gd name="connsiteX11" fmla="*/ 4186239 w 4186239"/>
                        <a:gd name="connsiteY11" fmla="*/ 0 h 984885"/>
                        <a:gd name="connsiteX12" fmla="*/ 4186239 w 4186239"/>
                        <a:gd name="connsiteY12" fmla="*/ 512140 h 984885"/>
                        <a:gd name="connsiteX13" fmla="*/ 4186239 w 4186239"/>
                        <a:gd name="connsiteY13" fmla="*/ 984884 h 984885"/>
                        <a:gd name="connsiteX14" fmla="*/ 3725753 w 4186239"/>
                        <a:gd name="connsiteY14" fmla="*/ 984884 h 984885"/>
                        <a:gd name="connsiteX15" fmla="*/ 3265266 w 4186239"/>
                        <a:gd name="connsiteY15" fmla="*/ 984884 h 984885"/>
                        <a:gd name="connsiteX16" fmla="*/ 2972230 w 4186239"/>
                        <a:gd name="connsiteY16" fmla="*/ 984884 h 984885"/>
                        <a:gd name="connsiteX17" fmla="*/ 2469881 w 4186239"/>
                        <a:gd name="connsiteY17" fmla="*/ 984884 h 984885"/>
                        <a:gd name="connsiteX18" fmla="*/ 2093119 w 4186239"/>
                        <a:gd name="connsiteY18" fmla="*/ 984884 h 984885"/>
                        <a:gd name="connsiteX19" fmla="*/ 1674495 w 4186239"/>
                        <a:gd name="connsiteY19" fmla="*/ 984884 h 984885"/>
                        <a:gd name="connsiteX20" fmla="*/ 1339596 w 4186239"/>
                        <a:gd name="connsiteY20" fmla="*/ 984884 h 984885"/>
                        <a:gd name="connsiteX21" fmla="*/ 837247 w 4186239"/>
                        <a:gd name="connsiteY21" fmla="*/ 984884 h 984885"/>
                        <a:gd name="connsiteX22" fmla="*/ 0 w 4186239"/>
                        <a:gd name="connsiteY22" fmla="*/ 984884 h 984885"/>
                        <a:gd name="connsiteX23" fmla="*/ 0 w 4186239"/>
                        <a:gd name="connsiteY23" fmla="*/ 521989 h 984885"/>
                        <a:gd name="connsiteX24" fmla="*/ 0 w 4186239"/>
                        <a:gd name="connsiteY24" fmla="*/ 0 h 984885"/>
                        <a:gd name="connsiteX0" fmla="*/ 0 w 4186239"/>
                        <a:gd name="connsiteY0" fmla="*/ 0 h 984885"/>
                        <a:gd name="connsiteX1" fmla="*/ 460486 w 4186239"/>
                        <a:gd name="connsiteY1" fmla="*/ 0 h 984885"/>
                        <a:gd name="connsiteX2" fmla="*/ 753523 w 4186239"/>
                        <a:gd name="connsiteY2" fmla="*/ 0 h 984885"/>
                        <a:gd name="connsiteX3" fmla="*/ 1046560 w 4186239"/>
                        <a:gd name="connsiteY3" fmla="*/ 0 h 984885"/>
                        <a:gd name="connsiteX4" fmla="*/ 1548908 w 4186239"/>
                        <a:gd name="connsiteY4" fmla="*/ 0 h 984885"/>
                        <a:gd name="connsiteX5" fmla="*/ 1883807 w 4186239"/>
                        <a:gd name="connsiteY5" fmla="*/ 0 h 984885"/>
                        <a:gd name="connsiteX6" fmla="*/ 2302431 w 4186239"/>
                        <a:gd name="connsiteY6" fmla="*/ 0 h 984885"/>
                        <a:gd name="connsiteX7" fmla="*/ 2804780 w 4186239"/>
                        <a:gd name="connsiteY7" fmla="*/ 0 h 984885"/>
                        <a:gd name="connsiteX8" fmla="*/ 3097816 w 4186239"/>
                        <a:gd name="connsiteY8" fmla="*/ 0 h 984885"/>
                        <a:gd name="connsiteX9" fmla="*/ 3474578 w 4186239"/>
                        <a:gd name="connsiteY9" fmla="*/ 0 h 984885"/>
                        <a:gd name="connsiteX10" fmla="*/ 3809477 w 4186239"/>
                        <a:gd name="connsiteY10" fmla="*/ 0 h 984885"/>
                        <a:gd name="connsiteX11" fmla="*/ 4186239 w 4186239"/>
                        <a:gd name="connsiteY11" fmla="*/ 0 h 984885"/>
                        <a:gd name="connsiteX12" fmla="*/ 4186239 w 4186239"/>
                        <a:gd name="connsiteY12" fmla="*/ 462895 h 984885"/>
                        <a:gd name="connsiteX13" fmla="*/ 4186239 w 4186239"/>
                        <a:gd name="connsiteY13" fmla="*/ 984884 h 984885"/>
                        <a:gd name="connsiteX14" fmla="*/ 3809477 w 4186239"/>
                        <a:gd name="connsiteY14" fmla="*/ 984884 h 984885"/>
                        <a:gd name="connsiteX15" fmla="*/ 3390853 w 4186239"/>
                        <a:gd name="connsiteY15" fmla="*/ 984884 h 984885"/>
                        <a:gd name="connsiteX16" fmla="*/ 3097816 w 4186239"/>
                        <a:gd name="connsiteY16" fmla="*/ 984884 h 984885"/>
                        <a:gd name="connsiteX17" fmla="*/ 2762917 w 4186239"/>
                        <a:gd name="connsiteY17" fmla="*/ 984884 h 984885"/>
                        <a:gd name="connsiteX18" fmla="*/ 2386155 w 4186239"/>
                        <a:gd name="connsiteY18" fmla="*/ 984884 h 984885"/>
                        <a:gd name="connsiteX19" fmla="*/ 2093119 w 4186239"/>
                        <a:gd name="connsiteY19" fmla="*/ 984884 h 984885"/>
                        <a:gd name="connsiteX20" fmla="*/ 1590770 w 4186239"/>
                        <a:gd name="connsiteY20" fmla="*/ 984884 h 984885"/>
                        <a:gd name="connsiteX21" fmla="*/ 1130284 w 4186239"/>
                        <a:gd name="connsiteY21" fmla="*/ 984884 h 984885"/>
                        <a:gd name="connsiteX22" fmla="*/ 837247 w 4186239"/>
                        <a:gd name="connsiteY22" fmla="*/ 984884 h 984885"/>
                        <a:gd name="connsiteX23" fmla="*/ 418623 w 4186239"/>
                        <a:gd name="connsiteY23" fmla="*/ 984884 h 984885"/>
                        <a:gd name="connsiteX24" fmla="*/ 0 w 4186239"/>
                        <a:gd name="connsiteY24" fmla="*/ 984884 h 984885"/>
                        <a:gd name="connsiteX25" fmla="*/ 0 w 4186239"/>
                        <a:gd name="connsiteY25" fmla="*/ 472744 h 984885"/>
                        <a:gd name="connsiteX26" fmla="*/ 0 w 4186239"/>
                        <a:gd name="connsiteY26" fmla="*/ 0 h 9848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4186239" h="984885" fill="none" extrusionOk="0">
                          <a:moveTo>
                            <a:pt x="0" y="0"/>
                          </a:moveTo>
                          <a:cubicBezTo>
                            <a:pt x="197052" y="-12731"/>
                            <a:pt x="273682" y="17250"/>
                            <a:pt x="502348" y="0"/>
                          </a:cubicBezTo>
                          <a:cubicBezTo>
                            <a:pt x="694853" y="-22580"/>
                            <a:pt x="689703" y="55464"/>
                            <a:pt x="795385" y="0"/>
                          </a:cubicBezTo>
                          <a:cubicBezTo>
                            <a:pt x="904803" y="-32711"/>
                            <a:pt x="970560" y="52249"/>
                            <a:pt x="1088422" y="0"/>
                          </a:cubicBezTo>
                          <a:cubicBezTo>
                            <a:pt x="1210683" y="-41451"/>
                            <a:pt x="1390579" y="46761"/>
                            <a:pt x="1507046" y="0"/>
                          </a:cubicBezTo>
                          <a:cubicBezTo>
                            <a:pt x="1580460" y="-73943"/>
                            <a:pt x="1815514" y="84914"/>
                            <a:pt x="1967532" y="0"/>
                          </a:cubicBezTo>
                          <a:cubicBezTo>
                            <a:pt x="2114398" y="-81909"/>
                            <a:pt x="2117129" y="22721"/>
                            <a:pt x="2260569" y="0"/>
                          </a:cubicBezTo>
                          <a:cubicBezTo>
                            <a:pt x="2392407" y="-35544"/>
                            <a:pt x="2412867" y="16168"/>
                            <a:pt x="2553606" y="0"/>
                          </a:cubicBezTo>
                          <a:cubicBezTo>
                            <a:pt x="2679799" y="4147"/>
                            <a:pt x="2855570" y="-12669"/>
                            <a:pt x="2972230" y="0"/>
                          </a:cubicBezTo>
                          <a:cubicBezTo>
                            <a:pt x="3043202" y="17530"/>
                            <a:pt x="3284863" y="72931"/>
                            <a:pt x="3390853" y="0"/>
                          </a:cubicBezTo>
                          <a:cubicBezTo>
                            <a:pt x="3495581" y="-109780"/>
                            <a:pt x="3595260" y="39525"/>
                            <a:pt x="3683890" y="0"/>
                          </a:cubicBezTo>
                          <a:cubicBezTo>
                            <a:pt x="3756248" y="-20900"/>
                            <a:pt x="4039237" y="152060"/>
                            <a:pt x="4186239" y="0"/>
                          </a:cubicBezTo>
                          <a:cubicBezTo>
                            <a:pt x="4181340" y="122027"/>
                            <a:pt x="4133209" y="235304"/>
                            <a:pt x="4186239" y="512140"/>
                          </a:cubicBezTo>
                          <a:cubicBezTo>
                            <a:pt x="4207521" y="734850"/>
                            <a:pt x="4165525" y="824395"/>
                            <a:pt x="4186239" y="984884"/>
                          </a:cubicBezTo>
                          <a:cubicBezTo>
                            <a:pt x="3971601" y="1013096"/>
                            <a:pt x="3851321" y="896023"/>
                            <a:pt x="3725753" y="984884"/>
                          </a:cubicBezTo>
                          <a:cubicBezTo>
                            <a:pt x="3640521" y="1070142"/>
                            <a:pt x="3361784" y="940572"/>
                            <a:pt x="3265266" y="984884"/>
                          </a:cubicBezTo>
                          <a:cubicBezTo>
                            <a:pt x="3130066" y="1033099"/>
                            <a:pt x="3077770" y="896950"/>
                            <a:pt x="2972230" y="984884"/>
                          </a:cubicBezTo>
                          <a:cubicBezTo>
                            <a:pt x="2859462" y="1070784"/>
                            <a:pt x="2600969" y="863130"/>
                            <a:pt x="2469881" y="984884"/>
                          </a:cubicBezTo>
                          <a:cubicBezTo>
                            <a:pt x="2374144" y="1087408"/>
                            <a:pt x="2229683" y="895354"/>
                            <a:pt x="2093119" y="984884"/>
                          </a:cubicBezTo>
                          <a:cubicBezTo>
                            <a:pt x="1939832" y="1044200"/>
                            <a:pt x="1782004" y="965676"/>
                            <a:pt x="1674495" y="984884"/>
                          </a:cubicBezTo>
                          <a:cubicBezTo>
                            <a:pt x="1518623" y="1018389"/>
                            <a:pt x="1467845" y="900035"/>
                            <a:pt x="1339596" y="984884"/>
                          </a:cubicBezTo>
                          <a:cubicBezTo>
                            <a:pt x="1226989" y="1033442"/>
                            <a:pt x="973275" y="906132"/>
                            <a:pt x="837247" y="984884"/>
                          </a:cubicBezTo>
                          <a:cubicBezTo>
                            <a:pt x="728312" y="1064706"/>
                            <a:pt x="185686" y="838718"/>
                            <a:pt x="0" y="984884"/>
                          </a:cubicBezTo>
                          <a:cubicBezTo>
                            <a:pt x="-33239" y="769564"/>
                            <a:pt x="33841" y="651905"/>
                            <a:pt x="0" y="521989"/>
                          </a:cubicBezTo>
                          <a:cubicBezTo>
                            <a:pt x="-7828" y="406856"/>
                            <a:pt x="3524" y="215232"/>
                            <a:pt x="0" y="0"/>
                          </a:cubicBezTo>
                          <a:close/>
                        </a:path>
                        <a:path w="4186239" h="984885" stroke="0" extrusionOk="0">
                          <a:moveTo>
                            <a:pt x="0" y="0"/>
                          </a:moveTo>
                          <a:cubicBezTo>
                            <a:pt x="174953" y="-2268"/>
                            <a:pt x="243870" y="39464"/>
                            <a:pt x="460486" y="0"/>
                          </a:cubicBezTo>
                          <a:cubicBezTo>
                            <a:pt x="658859" y="-44403"/>
                            <a:pt x="661615" y="46216"/>
                            <a:pt x="753523" y="0"/>
                          </a:cubicBezTo>
                          <a:cubicBezTo>
                            <a:pt x="847517" y="-48393"/>
                            <a:pt x="899679" y="20234"/>
                            <a:pt x="1046560" y="0"/>
                          </a:cubicBezTo>
                          <a:cubicBezTo>
                            <a:pt x="1135714" y="-5994"/>
                            <a:pt x="1340663" y="58506"/>
                            <a:pt x="1548908" y="0"/>
                          </a:cubicBezTo>
                          <a:cubicBezTo>
                            <a:pt x="1763213" y="-82697"/>
                            <a:pt x="1758514" y="58367"/>
                            <a:pt x="1883807" y="0"/>
                          </a:cubicBezTo>
                          <a:cubicBezTo>
                            <a:pt x="2027917" y="-70391"/>
                            <a:pt x="2159204" y="93027"/>
                            <a:pt x="2302431" y="0"/>
                          </a:cubicBezTo>
                          <a:cubicBezTo>
                            <a:pt x="2425587" y="-83971"/>
                            <a:pt x="2620505" y="-22539"/>
                            <a:pt x="2804780" y="0"/>
                          </a:cubicBezTo>
                          <a:cubicBezTo>
                            <a:pt x="2967980" y="-2995"/>
                            <a:pt x="2987577" y="55348"/>
                            <a:pt x="3097816" y="0"/>
                          </a:cubicBezTo>
                          <a:cubicBezTo>
                            <a:pt x="3205987" y="-40172"/>
                            <a:pt x="3328507" y="68721"/>
                            <a:pt x="3474578" y="0"/>
                          </a:cubicBezTo>
                          <a:cubicBezTo>
                            <a:pt x="3631890" y="-42237"/>
                            <a:pt x="3718850" y="43413"/>
                            <a:pt x="3809477" y="0"/>
                          </a:cubicBezTo>
                          <a:cubicBezTo>
                            <a:pt x="3888596" y="-19024"/>
                            <a:pt x="4040661" y="43405"/>
                            <a:pt x="4186239" y="0"/>
                          </a:cubicBezTo>
                          <a:cubicBezTo>
                            <a:pt x="4174890" y="103284"/>
                            <a:pt x="4170814" y="284042"/>
                            <a:pt x="4186239" y="462895"/>
                          </a:cubicBezTo>
                          <a:cubicBezTo>
                            <a:pt x="4190524" y="655588"/>
                            <a:pt x="4188810" y="755828"/>
                            <a:pt x="4186239" y="984884"/>
                          </a:cubicBezTo>
                          <a:cubicBezTo>
                            <a:pt x="4039486" y="1067837"/>
                            <a:pt x="3893040" y="955489"/>
                            <a:pt x="3809477" y="984884"/>
                          </a:cubicBezTo>
                          <a:cubicBezTo>
                            <a:pt x="3746565" y="1057268"/>
                            <a:pt x="3625511" y="883815"/>
                            <a:pt x="3390853" y="984884"/>
                          </a:cubicBezTo>
                          <a:cubicBezTo>
                            <a:pt x="3174911" y="1058222"/>
                            <a:pt x="3212753" y="960036"/>
                            <a:pt x="3097816" y="984884"/>
                          </a:cubicBezTo>
                          <a:cubicBezTo>
                            <a:pt x="2975948" y="1037715"/>
                            <a:pt x="2858731" y="919293"/>
                            <a:pt x="2762917" y="984884"/>
                          </a:cubicBezTo>
                          <a:cubicBezTo>
                            <a:pt x="2687069" y="1016010"/>
                            <a:pt x="2559391" y="931374"/>
                            <a:pt x="2386155" y="984884"/>
                          </a:cubicBezTo>
                          <a:cubicBezTo>
                            <a:pt x="2230698" y="1040363"/>
                            <a:pt x="2213742" y="974283"/>
                            <a:pt x="2093119" y="984884"/>
                          </a:cubicBezTo>
                          <a:cubicBezTo>
                            <a:pt x="2005938" y="1011408"/>
                            <a:pt x="1782369" y="992487"/>
                            <a:pt x="1590770" y="984884"/>
                          </a:cubicBezTo>
                          <a:cubicBezTo>
                            <a:pt x="1391898" y="982036"/>
                            <a:pt x="1306887" y="980150"/>
                            <a:pt x="1130284" y="984884"/>
                          </a:cubicBezTo>
                          <a:cubicBezTo>
                            <a:pt x="949775" y="981936"/>
                            <a:pt x="940918" y="941530"/>
                            <a:pt x="837247" y="984884"/>
                          </a:cubicBezTo>
                          <a:cubicBezTo>
                            <a:pt x="718973" y="1039500"/>
                            <a:pt x="623666" y="958208"/>
                            <a:pt x="418623" y="984884"/>
                          </a:cubicBezTo>
                          <a:cubicBezTo>
                            <a:pt x="227389" y="1044353"/>
                            <a:pt x="106769" y="884917"/>
                            <a:pt x="0" y="984884"/>
                          </a:cubicBezTo>
                          <a:cubicBezTo>
                            <a:pt x="-53372" y="802578"/>
                            <a:pt x="31452" y="646766"/>
                            <a:pt x="0" y="472744"/>
                          </a:cubicBezTo>
                          <a:cubicBezTo>
                            <a:pt x="-20401" y="317249"/>
                            <a:pt x="-3973" y="230193"/>
                            <a:pt x="0" y="0"/>
                          </a:cubicBezTo>
                          <a:close/>
                        </a:path>
                        <a:path w="4186239" h="984885" fill="none" stroke="0" extrusionOk="0">
                          <a:moveTo>
                            <a:pt x="0" y="0"/>
                          </a:moveTo>
                          <a:cubicBezTo>
                            <a:pt x="185843" y="16318"/>
                            <a:pt x="274943" y="19883"/>
                            <a:pt x="502348" y="0"/>
                          </a:cubicBezTo>
                          <a:cubicBezTo>
                            <a:pt x="712904" y="-19046"/>
                            <a:pt x="669118" y="68019"/>
                            <a:pt x="795385" y="0"/>
                          </a:cubicBezTo>
                          <a:cubicBezTo>
                            <a:pt x="916245" y="-80231"/>
                            <a:pt x="1005271" y="51429"/>
                            <a:pt x="1088422" y="0"/>
                          </a:cubicBezTo>
                          <a:cubicBezTo>
                            <a:pt x="1226283" y="-46364"/>
                            <a:pt x="1413271" y="81479"/>
                            <a:pt x="1507046" y="0"/>
                          </a:cubicBezTo>
                          <a:cubicBezTo>
                            <a:pt x="1575493" y="-21893"/>
                            <a:pt x="1866478" y="92734"/>
                            <a:pt x="1967532" y="0"/>
                          </a:cubicBezTo>
                          <a:cubicBezTo>
                            <a:pt x="2104528" y="-80008"/>
                            <a:pt x="2130279" y="52207"/>
                            <a:pt x="2260569" y="0"/>
                          </a:cubicBezTo>
                          <a:cubicBezTo>
                            <a:pt x="2398539" y="-43363"/>
                            <a:pt x="2411525" y="307"/>
                            <a:pt x="2553606" y="0"/>
                          </a:cubicBezTo>
                          <a:cubicBezTo>
                            <a:pt x="2690533" y="-5624"/>
                            <a:pt x="2870331" y="7001"/>
                            <a:pt x="2972230" y="0"/>
                          </a:cubicBezTo>
                          <a:cubicBezTo>
                            <a:pt x="3048595" y="-7961"/>
                            <a:pt x="3254543" y="88491"/>
                            <a:pt x="3390853" y="0"/>
                          </a:cubicBezTo>
                          <a:cubicBezTo>
                            <a:pt x="3486876" y="-81706"/>
                            <a:pt x="3604865" y="33045"/>
                            <a:pt x="3683890" y="0"/>
                          </a:cubicBezTo>
                          <a:cubicBezTo>
                            <a:pt x="3762793" y="-35193"/>
                            <a:pt x="4021877" y="127307"/>
                            <a:pt x="4186239" y="0"/>
                          </a:cubicBezTo>
                          <a:cubicBezTo>
                            <a:pt x="4199386" y="111115"/>
                            <a:pt x="4141984" y="245430"/>
                            <a:pt x="4186239" y="512140"/>
                          </a:cubicBezTo>
                          <a:cubicBezTo>
                            <a:pt x="4201725" y="761854"/>
                            <a:pt x="4200112" y="810404"/>
                            <a:pt x="4186239" y="984884"/>
                          </a:cubicBezTo>
                          <a:cubicBezTo>
                            <a:pt x="3957859" y="1009091"/>
                            <a:pt x="3868345" y="912304"/>
                            <a:pt x="3725753" y="984884"/>
                          </a:cubicBezTo>
                          <a:cubicBezTo>
                            <a:pt x="3596049" y="1029388"/>
                            <a:pt x="3367767" y="936399"/>
                            <a:pt x="3265266" y="984884"/>
                          </a:cubicBezTo>
                          <a:cubicBezTo>
                            <a:pt x="3138743" y="1048974"/>
                            <a:pt x="3102832" y="903292"/>
                            <a:pt x="2972230" y="984884"/>
                          </a:cubicBezTo>
                          <a:cubicBezTo>
                            <a:pt x="2876761" y="1082924"/>
                            <a:pt x="2605192" y="892606"/>
                            <a:pt x="2469881" y="984884"/>
                          </a:cubicBezTo>
                          <a:cubicBezTo>
                            <a:pt x="2341334" y="1070129"/>
                            <a:pt x="2261452" y="933384"/>
                            <a:pt x="2093119" y="984884"/>
                          </a:cubicBezTo>
                          <a:cubicBezTo>
                            <a:pt x="1937143" y="1024472"/>
                            <a:pt x="1812780" y="975254"/>
                            <a:pt x="1674495" y="984884"/>
                          </a:cubicBezTo>
                          <a:cubicBezTo>
                            <a:pt x="1555187" y="987640"/>
                            <a:pt x="1457330" y="933073"/>
                            <a:pt x="1339596" y="984884"/>
                          </a:cubicBezTo>
                          <a:cubicBezTo>
                            <a:pt x="1214521" y="1050600"/>
                            <a:pt x="982841" y="936570"/>
                            <a:pt x="837247" y="984884"/>
                          </a:cubicBezTo>
                          <a:cubicBezTo>
                            <a:pt x="718146" y="1015301"/>
                            <a:pt x="260509" y="858163"/>
                            <a:pt x="0" y="984884"/>
                          </a:cubicBezTo>
                          <a:cubicBezTo>
                            <a:pt x="-47128" y="762525"/>
                            <a:pt x="21046" y="656912"/>
                            <a:pt x="0" y="521989"/>
                          </a:cubicBezTo>
                          <a:cubicBezTo>
                            <a:pt x="-4523" y="419630"/>
                            <a:pt x="12131" y="14635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30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Mùa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hạ,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endParaRPr lang="en-US" altLang="en-US" sz="3000" b="1" dirty="0">
                <a:latin typeface=".VnTime" panose="020B7200000000000000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D8FA7D-5FB1-4FE9-9F46-CE8B3E147095}"/>
                </a:ext>
              </a:extLst>
            </p:cNvPr>
            <p:cNvSpPr/>
            <p:nvPr/>
          </p:nvSpPr>
          <p:spPr>
            <a:xfrm>
              <a:off x="1346199" y="4853393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custGeom>
                      <a:avLst/>
                      <a:gdLst>
                        <a:gd name="connsiteX0" fmla="*/ 0 w 914400"/>
                        <a:gd name="connsiteY0" fmla="*/ 433388 h 866775"/>
                        <a:gd name="connsiteX1" fmla="*/ 457200 w 914400"/>
                        <a:gd name="connsiteY1" fmla="*/ 0 h 866775"/>
                        <a:gd name="connsiteX2" fmla="*/ 914400 w 914400"/>
                        <a:gd name="connsiteY2" fmla="*/ 433388 h 866775"/>
                        <a:gd name="connsiteX3" fmla="*/ 457200 w 914400"/>
                        <a:gd name="connsiteY3" fmla="*/ 866776 h 866775"/>
                        <a:gd name="connsiteX4" fmla="*/ 0 w 914400"/>
                        <a:gd name="connsiteY4" fmla="*/ 433388 h 8667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14400" h="866775" fill="none" extrusionOk="0">
                          <a:moveTo>
                            <a:pt x="0" y="433388"/>
                          </a:moveTo>
                          <a:cubicBezTo>
                            <a:pt x="-8319" y="208989"/>
                            <a:pt x="192055" y="-17417"/>
                            <a:pt x="457200" y="0"/>
                          </a:cubicBezTo>
                          <a:cubicBezTo>
                            <a:pt x="686625" y="21946"/>
                            <a:pt x="911311" y="141685"/>
                            <a:pt x="914400" y="433388"/>
                          </a:cubicBezTo>
                          <a:cubicBezTo>
                            <a:pt x="905196" y="671827"/>
                            <a:pt x="719216" y="925498"/>
                            <a:pt x="457200" y="866776"/>
                          </a:cubicBezTo>
                          <a:cubicBezTo>
                            <a:pt x="196342" y="868755"/>
                            <a:pt x="-6729" y="669370"/>
                            <a:pt x="0" y="433388"/>
                          </a:cubicBezTo>
                          <a:close/>
                        </a:path>
                        <a:path w="914400" h="866775" stroke="0" extrusionOk="0">
                          <a:moveTo>
                            <a:pt x="0" y="433388"/>
                          </a:moveTo>
                          <a:cubicBezTo>
                            <a:pt x="17582" y="240722"/>
                            <a:pt x="211120" y="11110"/>
                            <a:pt x="457200" y="0"/>
                          </a:cubicBezTo>
                          <a:cubicBezTo>
                            <a:pt x="729810" y="46027"/>
                            <a:pt x="899939" y="223298"/>
                            <a:pt x="914400" y="433388"/>
                          </a:cubicBezTo>
                          <a:cubicBezTo>
                            <a:pt x="921028" y="684608"/>
                            <a:pt x="714159" y="880208"/>
                            <a:pt x="457200" y="866776"/>
                          </a:cubicBezTo>
                          <a:cubicBezTo>
                            <a:pt x="228365" y="913096"/>
                            <a:pt x="-50460" y="661355"/>
                            <a:pt x="0" y="4333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161397EA-706B-46D1-9392-5EC54523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8902" y="4989275"/>
              <a:ext cx="801383" cy="883935"/>
            </a:xfrm>
            <a:prstGeom prst="rect">
              <a:avLst/>
            </a:prstGeom>
          </p:spPr>
        </p:pic>
      </p:grpSp>
      <p:pic>
        <p:nvPicPr>
          <p:cNvPr id="17" name="图片 13">
            <a:extLst>
              <a:ext uri="{FF2B5EF4-FFF2-40B4-BE49-F238E27FC236}">
                <a16:creationId xmlns:a16="http://schemas.microsoft.com/office/drawing/2014/main" id="{6D673BBE-14F9-3E7A-E09B-4D06067E4E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60" y="691511"/>
            <a:ext cx="3226463" cy="309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7" dur="2000"/>
                                            <p:tgtEl>
                                              <p:spTgt spid="2058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Xem ket qu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Xem ket qu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58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7" dur="2000"/>
                                            <p:tgtEl>
                                              <p:spTgt spid="2058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Xem ket qu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Xem ket qu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5826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51DB7E6A-8502-4231-8D03-60DAD1FAE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39815" y="229343"/>
            <a:ext cx="8446985" cy="1158500"/>
          </a:xfrm>
          <a:prstGeom prst="rect">
            <a:avLst/>
          </a:prstGeom>
        </p:spPr>
      </p:pic>
      <p:sp>
        <p:nvSpPr>
          <p:cNvPr id="205826" name="Text Box 2"/>
          <p:cNvSpPr txBox="1"/>
          <p:nvPr/>
        </p:nvSpPr>
        <p:spPr>
          <a:xfrm>
            <a:off x="622102" y="286495"/>
            <a:ext cx="8521898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SVN-The Voice Heavy" panose="02040603050506020204" pitchFamily="18" charset="0"/>
              </a:rPr>
              <a:t>3. </a:t>
            </a:r>
            <a:r>
              <a:rPr lang="en-US" altLang="en-US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có </a:t>
            </a:r>
            <a:r>
              <a:rPr lang="en-US" altLang="en-US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những</a:t>
            </a:r>
            <a:r>
              <a:rPr lang="en-US" altLang="en-US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nào</a:t>
            </a:r>
            <a:r>
              <a:rPr lang="en-US" altLang="en-US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rgbClr val="C00000"/>
              </a:solidFill>
              <a:latin typeface="SVN-The Voice Heavy" panose="0204060305050602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06E668-2E9D-41F1-B53C-9FB485DFF666}"/>
              </a:ext>
            </a:extLst>
          </p:cNvPr>
          <p:cNvGrpSpPr/>
          <p:nvPr/>
        </p:nvGrpSpPr>
        <p:grpSpPr>
          <a:xfrm>
            <a:off x="1063625" y="1599818"/>
            <a:ext cx="5015133" cy="1077218"/>
            <a:chOff x="1346200" y="1771847"/>
            <a:chExt cx="6686843" cy="1436291"/>
          </a:xfrm>
        </p:grpSpPr>
        <p:sp>
          <p:nvSpPr>
            <p:cNvPr id="205827" name="Text Box 3"/>
            <p:cNvSpPr txBox="1"/>
            <p:nvPr/>
          </p:nvSpPr>
          <p:spPr>
            <a:xfrm>
              <a:off x="2451392" y="1771847"/>
              <a:ext cx="5581651" cy="1436291"/>
            </a:xfrm>
            <a:custGeom>
              <a:avLst/>
              <a:gdLst>
                <a:gd name="connsiteX0" fmla="*/ 0 w 5581650"/>
                <a:gd name="connsiteY0" fmla="*/ 0 h 707886"/>
                <a:gd name="connsiteX1" fmla="*/ 390716 w 5581650"/>
                <a:gd name="connsiteY1" fmla="*/ 0 h 707886"/>
                <a:gd name="connsiteX2" fmla="*/ 1004697 w 5581650"/>
                <a:gd name="connsiteY2" fmla="*/ 0 h 707886"/>
                <a:gd name="connsiteX3" fmla="*/ 1451229 w 5581650"/>
                <a:gd name="connsiteY3" fmla="*/ 0 h 707886"/>
                <a:gd name="connsiteX4" fmla="*/ 2121027 w 5581650"/>
                <a:gd name="connsiteY4" fmla="*/ 0 h 707886"/>
                <a:gd name="connsiteX5" fmla="*/ 2679192 w 5581650"/>
                <a:gd name="connsiteY5" fmla="*/ 0 h 707886"/>
                <a:gd name="connsiteX6" fmla="*/ 3181540 w 5581650"/>
                <a:gd name="connsiteY6" fmla="*/ 0 h 707886"/>
                <a:gd name="connsiteX7" fmla="*/ 3851338 w 5581650"/>
                <a:gd name="connsiteY7" fmla="*/ 0 h 707886"/>
                <a:gd name="connsiteX8" fmla="*/ 4409504 w 5581650"/>
                <a:gd name="connsiteY8" fmla="*/ 0 h 707886"/>
                <a:gd name="connsiteX9" fmla="*/ 5079302 w 5581650"/>
                <a:gd name="connsiteY9" fmla="*/ 0 h 707886"/>
                <a:gd name="connsiteX10" fmla="*/ 5581650 w 5581650"/>
                <a:gd name="connsiteY10" fmla="*/ 0 h 707886"/>
                <a:gd name="connsiteX11" fmla="*/ 5581650 w 5581650"/>
                <a:gd name="connsiteY11" fmla="*/ 346864 h 707886"/>
                <a:gd name="connsiteX12" fmla="*/ 5581650 w 5581650"/>
                <a:gd name="connsiteY12" fmla="*/ 707886 h 707886"/>
                <a:gd name="connsiteX13" fmla="*/ 5023485 w 5581650"/>
                <a:gd name="connsiteY13" fmla="*/ 707886 h 707886"/>
                <a:gd name="connsiteX14" fmla="*/ 4465320 w 5581650"/>
                <a:gd name="connsiteY14" fmla="*/ 707886 h 707886"/>
                <a:gd name="connsiteX15" fmla="*/ 3907155 w 5581650"/>
                <a:gd name="connsiteY15" fmla="*/ 707886 h 707886"/>
                <a:gd name="connsiteX16" fmla="*/ 3237357 w 5581650"/>
                <a:gd name="connsiteY16" fmla="*/ 707886 h 707886"/>
                <a:gd name="connsiteX17" fmla="*/ 2735009 w 5581650"/>
                <a:gd name="connsiteY17" fmla="*/ 707886 h 707886"/>
                <a:gd name="connsiteX18" fmla="*/ 2288477 w 5581650"/>
                <a:gd name="connsiteY18" fmla="*/ 707886 h 707886"/>
                <a:gd name="connsiteX19" fmla="*/ 1897761 w 5581650"/>
                <a:gd name="connsiteY19" fmla="*/ 707886 h 707886"/>
                <a:gd name="connsiteX20" fmla="*/ 1395413 w 5581650"/>
                <a:gd name="connsiteY20" fmla="*/ 707886 h 707886"/>
                <a:gd name="connsiteX21" fmla="*/ 837248 w 5581650"/>
                <a:gd name="connsiteY21" fmla="*/ 707886 h 707886"/>
                <a:gd name="connsiteX22" fmla="*/ 0 w 5581650"/>
                <a:gd name="connsiteY22" fmla="*/ 707886 h 707886"/>
                <a:gd name="connsiteX23" fmla="*/ 0 w 5581650"/>
                <a:gd name="connsiteY23" fmla="*/ 353943 h 707886"/>
                <a:gd name="connsiteX24" fmla="*/ 0 w 5581650"/>
                <a:gd name="connsiteY24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581650" h="707886" fill="none" extrusionOk="0">
                  <a:moveTo>
                    <a:pt x="0" y="0"/>
                  </a:moveTo>
                  <a:cubicBezTo>
                    <a:pt x="180299" y="-13482"/>
                    <a:pt x="266346" y="24742"/>
                    <a:pt x="390716" y="0"/>
                  </a:cubicBezTo>
                  <a:cubicBezTo>
                    <a:pt x="515086" y="-24742"/>
                    <a:pt x="796729" y="52228"/>
                    <a:pt x="1004697" y="0"/>
                  </a:cubicBezTo>
                  <a:cubicBezTo>
                    <a:pt x="1212665" y="-52228"/>
                    <a:pt x="1255050" y="13521"/>
                    <a:pt x="1451229" y="0"/>
                  </a:cubicBezTo>
                  <a:cubicBezTo>
                    <a:pt x="1647408" y="-13521"/>
                    <a:pt x="1858206" y="15440"/>
                    <a:pt x="2121027" y="0"/>
                  </a:cubicBezTo>
                  <a:cubicBezTo>
                    <a:pt x="2383848" y="-15440"/>
                    <a:pt x="2470673" y="30237"/>
                    <a:pt x="2679192" y="0"/>
                  </a:cubicBezTo>
                  <a:cubicBezTo>
                    <a:pt x="2887711" y="-30237"/>
                    <a:pt x="3006513" y="44985"/>
                    <a:pt x="3181540" y="0"/>
                  </a:cubicBezTo>
                  <a:cubicBezTo>
                    <a:pt x="3356567" y="-44985"/>
                    <a:pt x="3576591" y="1550"/>
                    <a:pt x="3851338" y="0"/>
                  </a:cubicBezTo>
                  <a:cubicBezTo>
                    <a:pt x="4126085" y="-1550"/>
                    <a:pt x="4240515" y="61117"/>
                    <a:pt x="4409504" y="0"/>
                  </a:cubicBezTo>
                  <a:cubicBezTo>
                    <a:pt x="4578493" y="-61117"/>
                    <a:pt x="4804419" y="19700"/>
                    <a:pt x="5079302" y="0"/>
                  </a:cubicBezTo>
                  <a:cubicBezTo>
                    <a:pt x="5354185" y="-19700"/>
                    <a:pt x="5401882" y="11756"/>
                    <a:pt x="5581650" y="0"/>
                  </a:cubicBezTo>
                  <a:cubicBezTo>
                    <a:pt x="5603593" y="169836"/>
                    <a:pt x="5547225" y="203112"/>
                    <a:pt x="5581650" y="346864"/>
                  </a:cubicBezTo>
                  <a:cubicBezTo>
                    <a:pt x="5616075" y="490616"/>
                    <a:pt x="5538547" y="542472"/>
                    <a:pt x="5581650" y="707886"/>
                  </a:cubicBezTo>
                  <a:cubicBezTo>
                    <a:pt x="5382054" y="768468"/>
                    <a:pt x="5224512" y="650552"/>
                    <a:pt x="5023485" y="707886"/>
                  </a:cubicBezTo>
                  <a:cubicBezTo>
                    <a:pt x="4822459" y="765220"/>
                    <a:pt x="4706787" y="643174"/>
                    <a:pt x="4465320" y="707886"/>
                  </a:cubicBezTo>
                  <a:cubicBezTo>
                    <a:pt x="4223854" y="772598"/>
                    <a:pt x="4068303" y="647553"/>
                    <a:pt x="3907155" y="707886"/>
                  </a:cubicBezTo>
                  <a:cubicBezTo>
                    <a:pt x="3746008" y="768219"/>
                    <a:pt x="3534885" y="640069"/>
                    <a:pt x="3237357" y="707886"/>
                  </a:cubicBezTo>
                  <a:cubicBezTo>
                    <a:pt x="2939829" y="775703"/>
                    <a:pt x="2912520" y="706546"/>
                    <a:pt x="2735009" y="707886"/>
                  </a:cubicBezTo>
                  <a:cubicBezTo>
                    <a:pt x="2557498" y="709226"/>
                    <a:pt x="2467019" y="692714"/>
                    <a:pt x="2288477" y="707886"/>
                  </a:cubicBezTo>
                  <a:cubicBezTo>
                    <a:pt x="2109935" y="723058"/>
                    <a:pt x="2055637" y="677387"/>
                    <a:pt x="1897761" y="707886"/>
                  </a:cubicBezTo>
                  <a:cubicBezTo>
                    <a:pt x="1739885" y="738385"/>
                    <a:pt x="1561990" y="700709"/>
                    <a:pt x="1395413" y="707886"/>
                  </a:cubicBezTo>
                  <a:cubicBezTo>
                    <a:pt x="1228836" y="715063"/>
                    <a:pt x="1016379" y="691045"/>
                    <a:pt x="837248" y="707886"/>
                  </a:cubicBezTo>
                  <a:cubicBezTo>
                    <a:pt x="658117" y="724727"/>
                    <a:pt x="202853" y="669567"/>
                    <a:pt x="0" y="707886"/>
                  </a:cubicBezTo>
                  <a:cubicBezTo>
                    <a:pt x="-8936" y="581344"/>
                    <a:pt x="11335" y="439426"/>
                    <a:pt x="0" y="353943"/>
                  </a:cubicBezTo>
                  <a:cubicBezTo>
                    <a:pt x="-11335" y="268460"/>
                    <a:pt x="11352" y="120002"/>
                    <a:pt x="0" y="0"/>
                  </a:cubicBezTo>
                  <a:close/>
                </a:path>
                <a:path w="5581650" h="707886" stroke="0" extrusionOk="0">
                  <a:moveTo>
                    <a:pt x="0" y="0"/>
                  </a:moveTo>
                  <a:cubicBezTo>
                    <a:pt x="244859" y="-14381"/>
                    <a:pt x="446490" y="61433"/>
                    <a:pt x="558165" y="0"/>
                  </a:cubicBezTo>
                  <a:cubicBezTo>
                    <a:pt x="669840" y="-61433"/>
                    <a:pt x="873614" y="45085"/>
                    <a:pt x="1060514" y="0"/>
                  </a:cubicBezTo>
                  <a:cubicBezTo>
                    <a:pt x="1247414" y="-45085"/>
                    <a:pt x="1378479" y="2697"/>
                    <a:pt x="1674495" y="0"/>
                  </a:cubicBezTo>
                  <a:cubicBezTo>
                    <a:pt x="1970511" y="-2697"/>
                    <a:pt x="1947868" y="14594"/>
                    <a:pt x="2065211" y="0"/>
                  </a:cubicBezTo>
                  <a:cubicBezTo>
                    <a:pt x="2182554" y="-14594"/>
                    <a:pt x="2585324" y="8074"/>
                    <a:pt x="2735009" y="0"/>
                  </a:cubicBezTo>
                  <a:cubicBezTo>
                    <a:pt x="2884694" y="-8074"/>
                    <a:pt x="3053517" y="47769"/>
                    <a:pt x="3181540" y="0"/>
                  </a:cubicBezTo>
                  <a:cubicBezTo>
                    <a:pt x="3309563" y="-47769"/>
                    <a:pt x="3556206" y="34856"/>
                    <a:pt x="3851338" y="0"/>
                  </a:cubicBezTo>
                  <a:cubicBezTo>
                    <a:pt x="4146470" y="-34856"/>
                    <a:pt x="4246599" y="31132"/>
                    <a:pt x="4465320" y="0"/>
                  </a:cubicBezTo>
                  <a:cubicBezTo>
                    <a:pt x="4684041" y="-31132"/>
                    <a:pt x="4703069" y="23907"/>
                    <a:pt x="4856035" y="0"/>
                  </a:cubicBezTo>
                  <a:cubicBezTo>
                    <a:pt x="5009002" y="-23907"/>
                    <a:pt x="5417157" y="27652"/>
                    <a:pt x="5581650" y="0"/>
                  </a:cubicBezTo>
                  <a:cubicBezTo>
                    <a:pt x="5613972" y="147809"/>
                    <a:pt x="5566934" y="174791"/>
                    <a:pt x="5581650" y="339785"/>
                  </a:cubicBezTo>
                  <a:cubicBezTo>
                    <a:pt x="5596366" y="504780"/>
                    <a:pt x="5538786" y="550502"/>
                    <a:pt x="5581650" y="707886"/>
                  </a:cubicBezTo>
                  <a:cubicBezTo>
                    <a:pt x="5341166" y="753406"/>
                    <a:pt x="5203085" y="672098"/>
                    <a:pt x="4967669" y="707886"/>
                  </a:cubicBezTo>
                  <a:cubicBezTo>
                    <a:pt x="4732253" y="743674"/>
                    <a:pt x="4608013" y="688363"/>
                    <a:pt x="4465320" y="707886"/>
                  </a:cubicBezTo>
                  <a:cubicBezTo>
                    <a:pt x="4322627" y="727409"/>
                    <a:pt x="4102403" y="668794"/>
                    <a:pt x="3907155" y="707886"/>
                  </a:cubicBezTo>
                  <a:cubicBezTo>
                    <a:pt x="3711908" y="746978"/>
                    <a:pt x="3543784" y="650100"/>
                    <a:pt x="3348990" y="707886"/>
                  </a:cubicBezTo>
                  <a:cubicBezTo>
                    <a:pt x="3154196" y="765672"/>
                    <a:pt x="3060830" y="675436"/>
                    <a:pt x="2902458" y="707886"/>
                  </a:cubicBezTo>
                  <a:cubicBezTo>
                    <a:pt x="2744086" y="740336"/>
                    <a:pt x="2392709" y="674371"/>
                    <a:pt x="2232660" y="707886"/>
                  </a:cubicBezTo>
                  <a:cubicBezTo>
                    <a:pt x="2072611" y="741401"/>
                    <a:pt x="1947329" y="671082"/>
                    <a:pt x="1730311" y="707886"/>
                  </a:cubicBezTo>
                  <a:cubicBezTo>
                    <a:pt x="1513293" y="744690"/>
                    <a:pt x="1340505" y="662357"/>
                    <a:pt x="1227963" y="707886"/>
                  </a:cubicBezTo>
                  <a:cubicBezTo>
                    <a:pt x="1115421" y="753415"/>
                    <a:pt x="905193" y="684274"/>
                    <a:pt x="669798" y="707886"/>
                  </a:cubicBezTo>
                  <a:cubicBezTo>
                    <a:pt x="434404" y="731498"/>
                    <a:pt x="156237" y="636968"/>
                    <a:pt x="0" y="707886"/>
                  </a:cubicBezTo>
                  <a:cubicBezTo>
                    <a:pt x="-38141" y="571107"/>
                    <a:pt x="16019" y="486095"/>
                    <a:pt x="0" y="346864"/>
                  </a:cubicBezTo>
                  <a:cubicBezTo>
                    <a:pt x="-16019" y="207633"/>
                    <a:pt x="2401" y="72302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835293155">
                    <a:custGeom>
                      <a:avLst/>
                      <a:gdLst>
                        <a:gd name="connsiteX0" fmla="*/ 0 w 4186239"/>
                        <a:gd name="connsiteY0" fmla="*/ 0 h 1077219"/>
                        <a:gd name="connsiteX1" fmla="*/ 293037 w 4186239"/>
                        <a:gd name="connsiteY1" fmla="*/ 0 h 1077219"/>
                        <a:gd name="connsiteX2" fmla="*/ 753523 w 4186239"/>
                        <a:gd name="connsiteY2" fmla="*/ 0 h 1077219"/>
                        <a:gd name="connsiteX3" fmla="*/ 1088422 w 4186239"/>
                        <a:gd name="connsiteY3" fmla="*/ 0 h 1077219"/>
                        <a:gd name="connsiteX4" fmla="*/ 1590770 w 4186239"/>
                        <a:gd name="connsiteY4" fmla="*/ 0 h 1077219"/>
                        <a:gd name="connsiteX5" fmla="*/ 2009394 w 4186239"/>
                        <a:gd name="connsiteY5" fmla="*/ 0 h 1077219"/>
                        <a:gd name="connsiteX6" fmla="*/ 2386155 w 4186239"/>
                        <a:gd name="connsiteY6" fmla="*/ 0 h 1077219"/>
                        <a:gd name="connsiteX7" fmla="*/ 2888504 w 4186239"/>
                        <a:gd name="connsiteY7" fmla="*/ 0 h 1077219"/>
                        <a:gd name="connsiteX8" fmla="*/ 3307129 w 4186239"/>
                        <a:gd name="connsiteY8" fmla="*/ 0 h 1077219"/>
                        <a:gd name="connsiteX9" fmla="*/ 3809477 w 4186239"/>
                        <a:gd name="connsiteY9" fmla="*/ 0 h 1077219"/>
                        <a:gd name="connsiteX10" fmla="*/ 4186239 w 4186239"/>
                        <a:gd name="connsiteY10" fmla="*/ 0 h 1077219"/>
                        <a:gd name="connsiteX11" fmla="*/ 4186239 w 4186239"/>
                        <a:gd name="connsiteY11" fmla="*/ 527837 h 1077219"/>
                        <a:gd name="connsiteX12" fmla="*/ 4186239 w 4186239"/>
                        <a:gd name="connsiteY12" fmla="*/ 1077219 h 1077219"/>
                        <a:gd name="connsiteX13" fmla="*/ 3767615 w 4186239"/>
                        <a:gd name="connsiteY13" fmla="*/ 1077219 h 1077219"/>
                        <a:gd name="connsiteX14" fmla="*/ 3348991 w 4186239"/>
                        <a:gd name="connsiteY14" fmla="*/ 1077219 h 1077219"/>
                        <a:gd name="connsiteX15" fmla="*/ 2930367 w 4186239"/>
                        <a:gd name="connsiteY15" fmla="*/ 1077219 h 1077219"/>
                        <a:gd name="connsiteX16" fmla="*/ 2428018 w 4186239"/>
                        <a:gd name="connsiteY16" fmla="*/ 1077219 h 1077219"/>
                        <a:gd name="connsiteX17" fmla="*/ 2051257 w 4186239"/>
                        <a:gd name="connsiteY17" fmla="*/ 1077219 h 1077219"/>
                        <a:gd name="connsiteX18" fmla="*/ 1716358 w 4186239"/>
                        <a:gd name="connsiteY18" fmla="*/ 1077219 h 1077219"/>
                        <a:gd name="connsiteX19" fmla="*/ 1423321 w 4186239"/>
                        <a:gd name="connsiteY19" fmla="*/ 1077219 h 1077219"/>
                        <a:gd name="connsiteX20" fmla="*/ 1046560 w 4186239"/>
                        <a:gd name="connsiteY20" fmla="*/ 1077219 h 1077219"/>
                        <a:gd name="connsiteX21" fmla="*/ 627936 w 4186239"/>
                        <a:gd name="connsiteY21" fmla="*/ 1077219 h 1077219"/>
                        <a:gd name="connsiteX22" fmla="*/ 0 w 4186239"/>
                        <a:gd name="connsiteY22" fmla="*/ 1077219 h 1077219"/>
                        <a:gd name="connsiteX23" fmla="*/ 0 w 4186239"/>
                        <a:gd name="connsiteY23" fmla="*/ 538609 h 1077219"/>
                        <a:gd name="connsiteX24" fmla="*/ 0 w 4186239"/>
                        <a:gd name="connsiteY24" fmla="*/ 0 h 1077219"/>
                        <a:gd name="connsiteX0" fmla="*/ 0 w 4186239"/>
                        <a:gd name="connsiteY0" fmla="*/ 0 h 1077219"/>
                        <a:gd name="connsiteX1" fmla="*/ 418623 w 4186239"/>
                        <a:gd name="connsiteY1" fmla="*/ 0 h 1077219"/>
                        <a:gd name="connsiteX2" fmla="*/ 795385 w 4186239"/>
                        <a:gd name="connsiteY2" fmla="*/ 0 h 1077219"/>
                        <a:gd name="connsiteX3" fmla="*/ 1255871 w 4186239"/>
                        <a:gd name="connsiteY3" fmla="*/ 0 h 1077219"/>
                        <a:gd name="connsiteX4" fmla="*/ 1548908 w 4186239"/>
                        <a:gd name="connsiteY4" fmla="*/ 0 h 1077219"/>
                        <a:gd name="connsiteX5" fmla="*/ 2051257 w 4186239"/>
                        <a:gd name="connsiteY5" fmla="*/ 0 h 1077219"/>
                        <a:gd name="connsiteX6" fmla="*/ 2386155 w 4186239"/>
                        <a:gd name="connsiteY6" fmla="*/ 0 h 1077219"/>
                        <a:gd name="connsiteX7" fmla="*/ 2888504 w 4186239"/>
                        <a:gd name="connsiteY7" fmla="*/ 0 h 1077219"/>
                        <a:gd name="connsiteX8" fmla="*/ 3348991 w 4186239"/>
                        <a:gd name="connsiteY8" fmla="*/ 0 h 1077219"/>
                        <a:gd name="connsiteX9" fmla="*/ 3642027 w 4186239"/>
                        <a:gd name="connsiteY9" fmla="*/ 0 h 1077219"/>
                        <a:gd name="connsiteX10" fmla="*/ 4186239 w 4186239"/>
                        <a:gd name="connsiteY10" fmla="*/ 0 h 1077219"/>
                        <a:gd name="connsiteX11" fmla="*/ 4186239 w 4186239"/>
                        <a:gd name="connsiteY11" fmla="*/ 517064 h 1077219"/>
                        <a:gd name="connsiteX12" fmla="*/ 4186239 w 4186239"/>
                        <a:gd name="connsiteY12" fmla="*/ 1077219 h 1077219"/>
                        <a:gd name="connsiteX13" fmla="*/ 3725753 w 4186239"/>
                        <a:gd name="connsiteY13" fmla="*/ 1077219 h 1077219"/>
                        <a:gd name="connsiteX14" fmla="*/ 3348991 w 4186239"/>
                        <a:gd name="connsiteY14" fmla="*/ 1077219 h 1077219"/>
                        <a:gd name="connsiteX15" fmla="*/ 2930367 w 4186239"/>
                        <a:gd name="connsiteY15" fmla="*/ 1077219 h 1077219"/>
                        <a:gd name="connsiteX16" fmla="*/ 2511743 w 4186239"/>
                        <a:gd name="connsiteY16" fmla="*/ 1077219 h 1077219"/>
                        <a:gd name="connsiteX17" fmla="*/ 2176844 w 4186239"/>
                        <a:gd name="connsiteY17" fmla="*/ 1077219 h 1077219"/>
                        <a:gd name="connsiteX18" fmla="*/ 1674495 w 4186239"/>
                        <a:gd name="connsiteY18" fmla="*/ 1077219 h 1077219"/>
                        <a:gd name="connsiteX19" fmla="*/ 1297733 w 4186239"/>
                        <a:gd name="connsiteY19" fmla="*/ 1077219 h 1077219"/>
                        <a:gd name="connsiteX20" fmla="*/ 920972 w 4186239"/>
                        <a:gd name="connsiteY20" fmla="*/ 1077219 h 1077219"/>
                        <a:gd name="connsiteX21" fmla="*/ 502348 w 4186239"/>
                        <a:gd name="connsiteY21" fmla="*/ 1077219 h 1077219"/>
                        <a:gd name="connsiteX22" fmla="*/ 0 w 4186239"/>
                        <a:gd name="connsiteY22" fmla="*/ 1077219 h 1077219"/>
                        <a:gd name="connsiteX23" fmla="*/ 0 w 4186239"/>
                        <a:gd name="connsiteY23" fmla="*/ 527837 h 1077219"/>
                        <a:gd name="connsiteX24" fmla="*/ 0 w 4186239"/>
                        <a:gd name="connsiteY24" fmla="*/ 0 h 10772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4186239" h="1077219" fill="none" extrusionOk="0">
                          <a:moveTo>
                            <a:pt x="0" y="0"/>
                          </a:moveTo>
                          <a:cubicBezTo>
                            <a:pt x="146648" y="-22353"/>
                            <a:pt x="214828" y="42233"/>
                            <a:pt x="293037" y="0"/>
                          </a:cubicBezTo>
                          <a:cubicBezTo>
                            <a:pt x="399102" y="-49400"/>
                            <a:pt x="583702" y="109228"/>
                            <a:pt x="753523" y="0"/>
                          </a:cubicBezTo>
                          <a:cubicBezTo>
                            <a:pt x="915229" y="-91156"/>
                            <a:pt x="942578" y="15732"/>
                            <a:pt x="1088422" y="0"/>
                          </a:cubicBezTo>
                          <a:cubicBezTo>
                            <a:pt x="1233999" y="-34333"/>
                            <a:pt x="1401076" y="21342"/>
                            <a:pt x="1590770" y="0"/>
                          </a:cubicBezTo>
                          <a:cubicBezTo>
                            <a:pt x="1788059" y="-42283"/>
                            <a:pt x="1833381" y="47233"/>
                            <a:pt x="2009394" y="0"/>
                          </a:cubicBezTo>
                          <a:cubicBezTo>
                            <a:pt x="2199291" y="-39486"/>
                            <a:pt x="2255834" y="80771"/>
                            <a:pt x="2386155" y="0"/>
                          </a:cubicBezTo>
                          <a:cubicBezTo>
                            <a:pt x="2556329" y="-46849"/>
                            <a:pt x="2669072" y="19226"/>
                            <a:pt x="2888504" y="0"/>
                          </a:cubicBezTo>
                          <a:cubicBezTo>
                            <a:pt x="3100005" y="-6642"/>
                            <a:pt x="3171237" y="129860"/>
                            <a:pt x="3307129" y="0"/>
                          </a:cubicBezTo>
                          <a:cubicBezTo>
                            <a:pt x="3423217" y="-108235"/>
                            <a:pt x="3621719" y="-13920"/>
                            <a:pt x="3809477" y="0"/>
                          </a:cubicBezTo>
                          <a:cubicBezTo>
                            <a:pt x="4009689" y="-28894"/>
                            <a:pt x="4050697" y="3473"/>
                            <a:pt x="4186239" y="0"/>
                          </a:cubicBezTo>
                          <a:cubicBezTo>
                            <a:pt x="4187311" y="249626"/>
                            <a:pt x="4161270" y="301688"/>
                            <a:pt x="4186239" y="527837"/>
                          </a:cubicBezTo>
                          <a:cubicBezTo>
                            <a:pt x="4212826" y="749578"/>
                            <a:pt x="4150729" y="818642"/>
                            <a:pt x="4186239" y="1077219"/>
                          </a:cubicBezTo>
                          <a:cubicBezTo>
                            <a:pt x="4019335" y="1130860"/>
                            <a:pt x="3912443" y="1004406"/>
                            <a:pt x="3767615" y="1077219"/>
                          </a:cubicBezTo>
                          <a:cubicBezTo>
                            <a:pt x="3565944" y="1197740"/>
                            <a:pt x="3526651" y="983850"/>
                            <a:pt x="3348991" y="1077219"/>
                          </a:cubicBezTo>
                          <a:cubicBezTo>
                            <a:pt x="3171563" y="1183405"/>
                            <a:pt x="3046465" y="974961"/>
                            <a:pt x="2930367" y="1077219"/>
                          </a:cubicBezTo>
                          <a:cubicBezTo>
                            <a:pt x="2753068" y="1156097"/>
                            <a:pt x="2660356" y="937810"/>
                            <a:pt x="2428018" y="1077219"/>
                          </a:cubicBezTo>
                          <a:cubicBezTo>
                            <a:pt x="2208690" y="1181331"/>
                            <a:pt x="2188685" y="1058124"/>
                            <a:pt x="2051257" y="1077219"/>
                          </a:cubicBezTo>
                          <a:cubicBezTo>
                            <a:pt x="1900916" y="1069494"/>
                            <a:pt x="1831853" y="1057103"/>
                            <a:pt x="1716358" y="1077219"/>
                          </a:cubicBezTo>
                          <a:cubicBezTo>
                            <a:pt x="1580371" y="1101758"/>
                            <a:pt x="1543939" y="1030924"/>
                            <a:pt x="1423321" y="1077219"/>
                          </a:cubicBezTo>
                          <a:cubicBezTo>
                            <a:pt x="1291459" y="1094643"/>
                            <a:pt x="1173773" y="1031947"/>
                            <a:pt x="1046560" y="1077219"/>
                          </a:cubicBezTo>
                          <a:cubicBezTo>
                            <a:pt x="899225" y="1085235"/>
                            <a:pt x="796166" y="1066502"/>
                            <a:pt x="627936" y="1077219"/>
                          </a:cubicBezTo>
                          <a:cubicBezTo>
                            <a:pt x="519312" y="1091441"/>
                            <a:pt x="118635" y="1029336"/>
                            <a:pt x="0" y="1077219"/>
                          </a:cubicBezTo>
                          <a:cubicBezTo>
                            <a:pt x="1889" y="895600"/>
                            <a:pt x="30133" y="667328"/>
                            <a:pt x="0" y="538609"/>
                          </a:cubicBezTo>
                          <a:cubicBezTo>
                            <a:pt x="3534" y="431428"/>
                            <a:pt x="-11419" y="167821"/>
                            <a:pt x="0" y="0"/>
                          </a:cubicBezTo>
                          <a:close/>
                        </a:path>
                        <a:path w="4186239" h="1077219" stroke="0" extrusionOk="0">
                          <a:moveTo>
                            <a:pt x="0" y="0"/>
                          </a:moveTo>
                          <a:cubicBezTo>
                            <a:pt x="168597" y="-8347"/>
                            <a:pt x="308537" y="92974"/>
                            <a:pt x="418623" y="0"/>
                          </a:cubicBezTo>
                          <a:cubicBezTo>
                            <a:pt x="503285" y="-96686"/>
                            <a:pt x="692420" y="66571"/>
                            <a:pt x="795385" y="0"/>
                          </a:cubicBezTo>
                          <a:cubicBezTo>
                            <a:pt x="914486" y="-93480"/>
                            <a:pt x="1052190" y="-287"/>
                            <a:pt x="1255871" y="0"/>
                          </a:cubicBezTo>
                          <a:cubicBezTo>
                            <a:pt x="1479813" y="-12013"/>
                            <a:pt x="1460518" y="26468"/>
                            <a:pt x="1548908" y="0"/>
                          </a:cubicBezTo>
                          <a:cubicBezTo>
                            <a:pt x="1645434" y="-54876"/>
                            <a:pt x="1949807" y="21060"/>
                            <a:pt x="2051257" y="0"/>
                          </a:cubicBezTo>
                          <a:cubicBezTo>
                            <a:pt x="2136549" y="-33549"/>
                            <a:pt x="2299392" y="52491"/>
                            <a:pt x="2386155" y="0"/>
                          </a:cubicBezTo>
                          <a:cubicBezTo>
                            <a:pt x="2456530" y="-43800"/>
                            <a:pt x="2651946" y="5100"/>
                            <a:pt x="2888504" y="0"/>
                          </a:cubicBezTo>
                          <a:cubicBezTo>
                            <a:pt x="3091534" y="-62994"/>
                            <a:pt x="3188735" y="11964"/>
                            <a:pt x="3348991" y="0"/>
                          </a:cubicBezTo>
                          <a:cubicBezTo>
                            <a:pt x="3510772" y="-49803"/>
                            <a:pt x="3538948" y="27766"/>
                            <a:pt x="3642027" y="0"/>
                          </a:cubicBezTo>
                          <a:cubicBezTo>
                            <a:pt x="3751740" y="-49383"/>
                            <a:pt x="4046048" y="45594"/>
                            <a:pt x="4186239" y="0"/>
                          </a:cubicBezTo>
                          <a:cubicBezTo>
                            <a:pt x="4215034" y="221330"/>
                            <a:pt x="4159292" y="265058"/>
                            <a:pt x="4186239" y="517064"/>
                          </a:cubicBezTo>
                          <a:cubicBezTo>
                            <a:pt x="4212898" y="770322"/>
                            <a:pt x="4147046" y="833107"/>
                            <a:pt x="4186239" y="1077219"/>
                          </a:cubicBezTo>
                          <a:cubicBezTo>
                            <a:pt x="4001489" y="1165921"/>
                            <a:pt x="3904083" y="1004513"/>
                            <a:pt x="3725753" y="1077219"/>
                          </a:cubicBezTo>
                          <a:cubicBezTo>
                            <a:pt x="3525551" y="1123156"/>
                            <a:pt x="3450238" y="1052992"/>
                            <a:pt x="3348991" y="1077219"/>
                          </a:cubicBezTo>
                          <a:cubicBezTo>
                            <a:pt x="3242595" y="1097046"/>
                            <a:pt x="3081086" y="1017340"/>
                            <a:pt x="2930367" y="1077219"/>
                          </a:cubicBezTo>
                          <a:cubicBezTo>
                            <a:pt x="2780942" y="1124994"/>
                            <a:pt x="2646835" y="983724"/>
                            <a:pt x="2511743" y="1077219"/>
                          </a:cubicBezTo>
                          <a:cubicBezTo>
                            <a:pt x="2365071" y="1180829"/>
                            <a:pt x="2298306" y="1017746"/>
                            <a:pt x="2176844" y="1077219"/>
                          </a:cubicBezTo>
                          <a:cubicBezTo>
                            <a:pt x="2048354" y="1128452"/>
                            <a:pt x="1800585" y="1038613"/>
                            <a:pt x="1674495" y="1077219"/>
                          </a:cubicBezTo>
                          <a:cubicBezTo>
                            <a:pt x="1545814" y="1159583"/>
                            <a:pt x="1426622" y="1003019"/>
                            <a:pt x="1297733" y="1077219"/>
                          </a:cubicBezTo>
                          <a:cubicBezTo>
                            <a:pt x="1150694" y="1148482"/>
                            <a:pt x="1022318" y="998169"/>
                            <a:pt x="920972" y="1077219"/>
                          </a:cubicBezTo>
                          <a:cubicBezTo>
                            <a:pt x="866199" y="1150463"/>
                            <a:pt x="696498" y="1081738"/>
                            <a:pt x="502348" y="1077219"/>
                          </a:cubicBezTo>
                          <a:cubicBezTo>
                            <a:pt x="324870" y="1145585"/>
                            <a:pt x="145196" y="956958"/>
                            <a:pt x="0" y="1077219"/>
                          </a:cubicBezTo>
                          <a:cubicBezTo>
                            <a:pt x="10858" y="875912"/>
                            <a:pt x="15271" y="735544"/>
                            <a:pt x="0" y="527837"/>
                          </a:cubicBezTo>
                          <a:cubicBezTo>
                            <a:pt x="-14251" y="310181"/>
                            <a:pt x="4217" y="133993"/>
                            <a:pt x="0" y="0"/>
                          </a:cubicBezTo>
                          <a:close/>
                        </a:path>
                        <a:path w="4186239" h="1077219" fill="none" stroke="0" extrusionOk="0">
                          <a:moveTo>
                            <a:pt x="0" y="0"/>
                          </a:moveTo>
                          <a:cubicBezTo>
                            <a:pt x="120454" y="-28692"/>
                            <a:pt x="203732" y="38779"/>
                            <a:pt x="293037" y="0"/>
                          </a:cubicBezTo>
                          <a:cubicBezTo>
                            <a:pt x="371062" y="-36404"/>
                            <a:pt x="610198" y="89912"/>
                            <a:pt x="753523" y="0"/>
                          </a:cubicBezTo>
                          <a:cubicBezTo>
                            <a:pt x="935091" y="-95916"/>
                            <a:pt x="914644" y="30632"/>
                            <a:pt x="1088422" y="0"/>
                          </a:cubicBezTo>
                          <a:cubicBezTo>
                            <a:pt x="1265248" y="6039"/>
                            <a:pt x="1381325" y="9340"/>
                            <a:pt x="1590770" y="0"/>
                          </a:cubicBezTo>
                          <a:cubicBezTo>
                            <a:pt x="1798519" y="-10589"/>
                            <a:pt x="1854577" y="35346"/>
                            <a:pt x="2009394" y="0"/>
                          </a:cubicBezTo>
                          <a:cubicBezTo>
                            <a:pt x="2190267" y="-44236"/>
                            <a:pt x="2256677" y="76315"/>
                            <a:pt x="2386155" y="0"/>
                          </a:cubicBezTo>
                          <a:cubicBezTo>
                            <a:pt x="2518542" y="-61705"/>
                            <a:pt x="2727672" y="12961"/>
                            <a:pt x="2888504" y="0"/>
                          </a:cubicBezTo>
                          <a:cubicBezTo>
                            <a:pt x="3097082" y="-13171"/>
                            <a:pt x="3177134" y="102489"/>
                            <a:pt x="3307129" y="0"/>
                          </a:cubicBezTo>
                          <a:cubicBezTo>
                            <a:pt x="3461916" y="-128222"/>
                            <a:pt x="3610886" y="17334"/>
                            <a:pt x="3809477" y="0"/>
                          </a:cubicBezTo>
                          <a:cubicBezTo>
                            <a:pt x="4016083" y="-28540"/>
                            <a:pt x="4060994" y="7377"/>
                            <a:pt x="4186239" y="0"/>
                          </a:cubicBezTo>
                          <a:cubicBezTo>
                            <a:pt x="4188107" y="266081"/>
                            <a:pt x="4162267" y="308183"/>
                            <a:pt x="4186239" y="527837"/>
                          </a:cubicBezTo>
                          <a:cubicBezTo>
                            <a:pt x="4214497" y="742728"/>
                            <a:pt x="4174310" y="829247"/>
                            <a:pt x="4186239" y="1077219"/>
                          </a:cubicBezTo>
                          <a:cubicBezTo>
                            <a:pt x="4068169" y="1132378"/>
                            <a:pt x="3870767" y="986905"/>
                            <a:pt x="3767615" y="1077219"/>
                          </a:cubicBezTo>
                          <a:cubicBezTo>
                            <a:pt x="3667667" y="1155014"/>
                            <a:pt x="3541936" y="988683"/>
                            <a:pt x="3348991" y="1077219"/>
                          </a:cubicBezTo>
                          <a:cubicBezTo>
                            <a:pt x="3182780" y="1177359"/>
                            <a:pt x="3051848" y="990647"/>
                            <a:pt x="2930367" y="1077219"/>
                          </a:cubicBezTo>
                          <a:cubicBezTo>
                            <a:pt x="2817252" y="1177505"/>
                            <a:pt x="2654158" y="990091"/>
                            <a:pt x="2428018" y="1077219"/>
                          </a:cubicBezTo>
                          <a:cubicBezTo>
                            <a:pt x="2192982" y="1192477"/>
                            <a:pt x="2200288" y="1056947"/>
                            <a:pt x="2051257" y="1077219"/>
                          </a:cubicBezTo>
                          <a:cubicBezTo>
                            <a:pt x="1922667" y="1092628"/>
                            <a:pt x="1866969" y="1042104"/>
                            <a:pt x="1716358" y="1077219"/>
                          </a:cubicBezTo>
                          <a:cubicBezTo>
                            <a:pt x="1603502" y="1094841"/>
                            <a:pt x="1540436" y="1028913"/>
                            <a:pt x="1423321" y="1077219"/>
                          </a:cubicBezTo>
                          <a:cubicBezTo>
                            <a:pt x="1333530" y="1139261"/>
                            <a:pt x="1148534" y="1063907"/>
                            <a:pt x="1046560" y="1077219"/>
                          </a:cubicBezTo>
                          <a:cubicBezTo>
                            <a:pt x="927914" y="1115581"/>
                            <a:pt x="793906" y="1068631"/>
                            <a:pt x="627936" y="1077219"/>
                          </a:cubicBezTo>
                          <a:cubicBezTo>
                            <a:pt x="486441" y="1118797"/>
                            <a:pt x="138323" y="1030265"/>
                            <a:pt x="0" y="1077219"/>
                          </a:cubicBezTo>
                          <a:cubicBezTo>
                            <a:pt x="-13873" y="880700"/>
                            <a:pt x="-1253" y="646868"/>
                            <a:pt x="0" y="538609"/>
                          </a:cubicBezTo>
                          <a:cubicBezTo>
                            <a:pt x="-52192" y="411794"/>
                            <a:pt x="7166" y="186379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30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Đắk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lắk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Lâm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Di Linh</a:t>
              </a:r>
              <a:endParaRPr lang="en-US" altLang="en-US" sz="30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B76C043-9425-418F-BDF0-0484BF718A17}"/>
                </a:ext>
              </a:extLst>
            </p:cNvPr>
            <p:cNvSpPr/>
            <p:nvPr/>
          </p:nvSpPr>
          <p:spPr>
            <a:xfrm>
              <a:off x="1346200" y="1874938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custGeom>
                      <a:avLst/>
                      <a:gdLst>
                        <a:gd name="connsiteX0" fmla="*/ 0 w 914400"/>
                        <a:gd name="connsiteY0" fmla="*/ 433388 h 866775"/>
                        <a:gd name="connsiteX1" fmla="*/ 457200 w 914400"/>
                        <a:gd name="connsiteY1" fmla="*/ 0 h 866775"/>
                        <a:gd name="connsiteX2" fmla="*/ 914400 w 914400"/>
                        <a:gd name="connsiteY2" fmla="*/ 433388 h 866775"/>
                        <a:gd name="connsiteX3" fmla="*/ 457200 w 914400"/>
                        <a:gd name="connsiteY3" fmla="*/ 866776 h 866775"/>
                        <a:gd name="connsiteX4" fmla="*/ 0 w 914400"/>
                        <a:gd name="connsiteY4" fmla="*/ 433388 h 8667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14400" h="866775" fill="none" extrusionOk="0">
                          <a:moveTo>
                            <a:pt x="0" y="433388"/>
                          </a:moveTo>
                          <a:cubicBezTo>
                            <a:pt x="-8319" y="208989"/>
                            <a:pt x="192055" y="-17417"/>
                            <a:pt x="457200" y="0"/>
                          </a:cubicBezTo>
                          <a:cubicBezTo>
                            <a:pt x="686625" y="21946"/>
                            <a:pt x="911311" y="141685"/>
                            <a:pt x="914400" y="433388"/>
                          </a:cubicBezTo>
                          <a:cubicBezTo>
                            <a:pt x="905196" y="671827"/>
                            <a:pt x="719216" y="925498"/>
                            <a:pt x="457200" y="866776"/>
                          </a:cubicBezTo>
                          <a:cubicBezTo>
                            <a:pt x="196342" y="868755"/>
                            <a:pt x="-6729" y="669370"/>
                            <a:pt x="0" y="433388"/>
                          </a:cubicBezTo>
                          <a:close/>
                        </a:path>
                        <a:path w="914400" h="866775" stroke="0" extrusionOk="0">
                          <a:moveTo>
                            <a:pt x="0" y="433388"/>
                          </a:moveTo>
                          <a:cubicBezTo>
                            <a:pt x="17582" y="240722"/>
                            <a:pt x="211120" y="11110"/>
                            <a:pt x="457200" y="0"/>
                          </a:cubicBezTo>
                          <a:cubicBezTo>
                            <a:pt x="729810" y="46027"/>
                            <a:pt x="899939" y="223298"/>
                            <a:pt x="914400" y="433388"/>
                          </a:cubicBezTo>
                          <a:cubicBezTo>
                            <a:pt x="921028" y="684608"/>
                            <a:pt x="714159" y="880208"/>
                            <a:pt x="457200" y="866776"/>
                          </a:cubicBezTo>
                          <a:cubicBezTo>
                            <a:pt x="228365" y="913096"/>
                            <a:pt x="-50460" y="661355"/>
                            <a:pt x="0" y="4333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0" name="Picture 19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ECFE146D-C105-42A1-8F18-74886172F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04" y="2079156"/>
              <a:ext cx="822973" cy="92965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275DA03-EFFC-4205-809B-619628FE9C36}"/>
              </a:ext>
            </a:extLst>
          </p:cNvPr>
          <p:cNvGrpSpPr/>
          <p:nvPr/>
        </p:nvGrpSpPr>
        <p:grpSpPr>
          <a:xfrm>
            <a:off x="1063625" y="2832227"/>
            <a:ext cx="4962527" cy="866775"/>
            <a:chOff x="1346200" y="3415059"/>
            <a:chExt cx="6616702" cy="1155700"/>
          </a:xfrm>
        </p:grpSpPr>
        <p:sp>
          <p:nvSpPr>
            <p:cNvPr id="205828" name="Text Box 4"/>
            <p:cNvSpPr txBox="1"/>
            <p:nvPr/>
          </p:nvSpPr>
          <p:spPr>
            <a:xfrm>
              <a:off x="2381251" y="3612159"/>
              <a:ext cx="5581651" cy="779700"/>
            </a:xfrm>
            <a:custGeom>
              <a:avLst/>
              <a:gdLst>
                <a:gd name="connsiteX0" fmla="*/ 0 w 5581650"/>
                <a:gd name="connsiteY0" fmla="*/ 0 h 707886"/>
                <a:gd name="connsiteX1" fmla="*/ 613982 w 5581650"/>
                <a:gd name="connsiteY1" fmla="*/ 0 h 707886"/>
                <a:gd name="connsiteX2" fmla="*/ 1004697 w 5581650"/>
                <a:gd name="connsiteY2" fmla="*/ 0 h 707886"/>
                <a:gd name="connsiteX3" fmla="*/ 1507046 w 5581650"/>
                <a:gd name="connsiteY3" fmla="*/ 0 h 707886"/>
                <a:gd name="connsiteX4" fmla="*/ 2176844 w 5581650"/>
                <a:gd name="connsiteY4" fmla="*/ 0 h 707886"/>
                <a:gd name="connsiteX5" fmla="*/ 2790825 w 5581650"/>
                <a:gd name="connsiteY5" fmla="*/ 0 h 707886"/>
                <a:gd name="connsiteX6" fmla="*/ 3237357 w 5581650"/>
                <a:gd name="connsiteY6" fmla="*/ 0 h 707886"/>
                <a:gd name="connsiteX7" fmla="*/ 3851338 w 5581650"/>
                <a:gd name="connsiteY7" fmla="*/ 0 h 707886"/>
                <a:gd name="connsiteX8" fmla="*/ 4409504 w 5581650"/>
                <a:gd name="connsiteY8" fmla="*/ 0 h 707886"/>
                <a:gd name="connsiteX9" fmla="*/ 4800219 w 5581650"/>
                <a:gd name="connsiteY9" fmla="*/ 0 h 707886"/>
                <a:gd name="connsiteX10" fmla="*/ 5581650 w 5581650"/>
                <a:gd name="connsiteY10" fmla="*/ 0 h 707886"/>
                <a:gd name="connsiteX11" fmla="*/ 5581650 w 5581650"/>
                <a:gd name="connsiteY11" fmla="*/ 353943 h 707886"/>
                <a:gd name="connsiteX12" fmla="*/ 5581650 w 5581650"/>
                <a:gd name="connsiteY12" fmla="*/ 707886 h 707886"/>
                <a:gd name="connsiteX13" fmla="*/ 4967669 w 5581650"/>
                <a:gd name="connsiteY13" fmla="*/ 707886 h 707886"/>
                <a:gd name="connsiteX14" fmla="*/ 4576953 w 5581650"/>
                <a:gd name="connsiteY14" fmla="*/ 707886 h 707886"/>
                <a:gd name="connsiteX15" fmla="*/ 3907155 w 5581650"/>
                <a:gd name="connsiteY15" fmla="*/ 707886 h 707886"/>
                <a:gd name="connsiteX16" fmla="*/ 3516440 w 5581650"/>
                <a:gd name="connsiteY16" fmla="*/ 707886 h 707886"/>
                <a:gd name="connsiteX17" fmla="*/ 3125724 w 5581650"/>
                <a:gd name="connsiteY17" fmla="*/ 707886 h 707886"/>
                <a:gd name="connsiteX18" fmla="*/ 2455926 w 5581650"/>
                <a:gd name="connsiteY18" fmla="*/ 707886 h 707886"/>
                <a:gd name="connsiteX19" fmla="*/ 2009394 w 5581650"/>
                <a:gd name="connsiteY19" fmla="*/ 707886 h 707886"/>
                <a:gd name="connsiteX20" fmla="*/ 1451229 w 5581650"/>
                <a:gd name="connsiteY20" fmla="*/ 707886 h 707886"/>
                <a:gd name="connsiteX21" fmla="*/ 948881 w 5581650"/>
                <a:gd name="connsiteY21" fmla="*/ 707886 h 707886"/>
                <a:gd name="connsiteX22" fmla="*/ 0 w 5581650"/>
                <a:gd name="connsiteY22" fmla="*/ 707886 h 707886"/>
                <a:gd name="connsiteX23" fmla="*/ 0 w 5581650"/>
                <a:gd name="connsiteY23" fmla="*/ 375180 h 707886"/>
                <a:gd name="connsiteX24" fmla="*/ 0 w 5581650"/>
                <a:gd name="connsiteY24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581650" h="707886" fill="none" extrusionOk="0">
                  <a:moveTo>
                    <a:pt x="0" y="0"/>
                  </a:moveTo>
                  <a:cubicBezTo>
                    <a:pt x="163855" y="-68824"/>
                    <a:pt x="454348" y="58334"/>
                    <a:pt x="613982" y="0"/>
                  </a:cubicBezTo>
                  <a:cubicBezTo>
                    <a:pt x="773616" y="-58334"/>
                    <a:pt x="873923" y="35090"/>
                    <a:pt x="1004697" y="0"/>
                  </a:cubicBezTo>
                  <a:cubicBezTo>
                    <a:pt x="1135471" y="-35090"/>
                    <a:pt x="1379999" y="3772"/>
                    <a:pt x="1507046" y="0"/>
                  </a:cubicBezTo>
                  <a:cubicBezTo>
                    <a:pt x="1634093" y="-3772"/>
                    <a:pt x="2023920" y="65833"/>
                    <a:pt x="2176844" y="0"/>
                  </a:cubicBezTo>
                  <a:cubicBezTo>
                    <a:pt x="2329768" y="-65833"/>
                    <a:pt x="2610301" y="19212"/>
                    <a:pt x="2790825" y="0"/>
                  </a:cubicBezTo>
                  <a:cubicBezTo>
                    <a:pt x="2971349" y="-19212"/>
                    <a:pt x="3027986" y="30688"/>
                    <a:pt x="3237357" y="0"/>
                  </a:cubicBezTo>
                  <a:cubicBezTo>
                    <a:pt x="3446728" y="-30688"/>
                    <a:pt x="3725989" y="43969"/>
                    <a:pt x="3851338" y="0"/>
                  </a:cubicBezTo>
                  <a:cubicBezTo>
                    <a:pt x="3976687" y="-43969"/>
                    <a:pt x="4221839" y="2983"/>
                    <a:pt x="4409504" y="0"/>
                  </a:cubicBezTo>
                  <a:cubicBezTo>
                    <a:pt x="4597169" y="-2983"/>
                    <a:pt x="4658917" y="27236"/>
                    <a:pt x="4800219" y="0"/>
                  </a:cubicBezTo>
                  <a:cubicBezTo>
                    <a:pt x="4941521" y="-27236"/>
                    <a:pt x="5379936" y="79145"/>
                    <a:pt x="5581650" y="0"/>
                  </a:cubicBezTo>
                  <a:cubicBezTo>
                    <a:pt x="5623099" y="83040"/>
                    <a:pt x="5569225" y="279010"/>
                    <a:pt x="5581650" y="353943"/>
                  </a:cubicBezTo>
                  <a:cubicBezTo>
                    <a:pt x="5594075" y="428876"/>
                    <a:pt x="5552355" y="623879"/>
                    <a:pt x="5581650" y="707886"/>
                  </a:cubicBezTo>
                  <a:cubicBezTo>
                    <a:pt x="5454213" y="753508"/>
                    <a:pt x="5136494" y="648699"/>
                    <a:pt x="4967669" y="707886"/>
                  </a:cubicBezTo>
                  <a:cubicBezTo>
                    <a:pt x="4798844" y="767073"/>
                    <a:pt x="4739139" y="673079"/>
                    <a:pt x="4576953" y="707886"/>
                  </a:cubicBezTo>
                  <a:cubicBezTo>
                    <a:pt x="4414767" y="742693"/>
                    <a:pt x="4051684" y="667858"/>
                    <a:pt x="3907155" y="707886"/>
                  </a:cubicBezTo>
                  <a:cubicBezTo>
                    <a:pt x="3762626" y="747914"/>
                    <a:pt x="3709439" y="684125"/>
                    <a:pt x="3516440" y="707886"/>
                  </a:cubicBezTo>
                  <a:cubicBezTo>
                    <a:pt x="3323442" y="731647"/>
                    <a:pt x="3274223" y="673928"/>
                    <a:pt x="3125724" y="707886"/>
                  </a:cubicBezTo>
                  <a:cubicBezTo>
                    <a:pt x="2977225" y="741844"/>
                    <a:pt x="2661095" y="663351"/>
                    <a:pt x="2455926" y="707886"/>
                  </a:cubicBezTo>
                  <a:cubicBezTo>
                    <a:pt x="2250757" y="752421"/>
                    <a:pt x="2153170" y="683997"/>
                    <a:pt x="2009394" y="707886"/>
                  </a:cubicBezTo>
                  <a:cubicBezTo>
                    <a:pt x="1865618" y="731775"/>
                    <a:pt x="1608376" y="666113"/>
                    <a:pt x="1451229" y="707886"/>
                  </a:cubicBezTo>
                  <a:cubicBezTo>
                    <a:pt x="1294083" y="749659"/>
                    <a:pt x="1099045" y="659655"/>
                    <a:pt x="948881" y="707886"/>
                  </a:cubicBezTo>
                  <a:cubicBezTo>
                    <a:pt x="798717" y="756117"/>
                    <a:pt x="392329" y="706069"/>
                    <a:pt x="0" y="707886"/>
                  </a:cubicBezTo>
                  <a:cubicBezTo>
                    <a:pt x="-10213" y="636959"/>
                    <a:pt x="13394" y="499749"/>
                    <a:pt x="0" y="375180"/>
                  </a:cubicBezTo>
                  <a:cubicBezTo>
                    <a:pt x="-13394" y="250611"/>
                    <a:pt x="16100" y="167838"/>
                    <a:pt x="0" y="0"/>
                  </a:cubicBezTo>
                  <a:close/>
                </a:path>
                <a:path w="5581650" h="707886" stroke="0" extrusionOk="0">
                  <a:moveTo>
                    <a:pt x="0" y="0"/>
                  </a:moveTo>
                  <a:cubicBezTo>
                    <a:pt x="155921" y="-34541"/>
                    <a:pt x="439986" y="32121"/>
                    <a:pt x="613982" y="0"/>
                  </a:cubicBezTo>
                  <a:cubicBezTo>
                    <a:pt x="787978" y="-32121"/>
                    <a:pt x="916174" y="26184"/>
                    <a:pt x="1004697" y="0"/>
                  </a:cubicBezTo>
                  <a:cubicBezTo>
                    <a:pt x="1093221" y="-26184"/>
                    <a:pt x="1396725" y="36239"/>
                    <a:pt x="1618679" y="0"/>
                  </a:cubicBezTo>
                  <a:cubicBezTo>
                    <a:pt x="1840633" y="-36239"/>
                    <a:pt x="1873149" y="33831"/>
                    <a:pt x="2065211" y="0"/>
                  </a:cubicBezTo>
                  <a:cubicBezTo>
                    <a:pt x="2257273" y="-33831"/>
                    <a:pt x="2377553" y="5343"/>
                    <a:pt x="2511743" y="0"/>
                  </a:cubicBezTo>
                  <a:cubicBezTo>
                    <a:pt x="2645933" y="-5343"/>
                    <a:pt x="2816486" y="27506"/>
                    <a:pt x="2958275" y="0"/>
                  </a:cubicBezTo>
                  <a:cubicBezTo>
                    <a:pt x="3100064" y="-27506"/>
                    <a:pt x="3306265" y="1981"/>
                    <a:pt x="3572256" y="0"/>
                  </a:cubicBezTo>
                  <a:cubicBezTo>
                    <a:pt x="3838247" y="-1981"/>
                    <a:pt x="3904072" y="43884"/>
                    <a:pt x="4130421" y="0"/>
                  </a:cubicBezTo>
                  <a:cubicBezTo>
                    <a:pt x="4356771" y="-43884"/>
                    <a:pt x="4495063" y="65539"/>
                    <a:pt x="4744403" y="0"/>
                  </a:cubicBezTo>
                  <a:cubicBezTo>
                    <a:pt x="4993743" y="-65539"/>
                    <a:pt x="5260012" y="57617"/>
                    <a:pt x="5581650" y="0"/>
                  </a:cubicBezTo>
                  <a:cubicBezTo>
                    <a:pt x="5585171" y="95841"/>
                    <a:pt x="5560402" y="205297"/>
                    <a:pt x="5581650" y="368101"/>
                  </a:cubicBezTo>
                  <a:cubicBezTo>
                    <a:pt x="5602898" y="530905"/>
                    <a:pt x="5576500" y="600033"/>
                    <a:pt x="5581650" y="707886"/>
                  </a:cubicBezTo>
                  <a:cubicBezTo>
                    <a:pt x="5296210" y="757469"/>
                    <a:pt x="5235767" y="660111"/>
                    <a:pt x="4967669" y="707886"/>
                  </a:cubicBezTo>
                  <a:cubicBezTo>
                    <a:pt x="4699571" y="755661"/>
                    <a:pt x="4624913" y="696051"/>
                    <a:pt x="4297871" y="707886"/>
                  </a:cubicBezTo>
                  <a:cubicBezTo>
                    <a:pt x="3970829" y="719721"/>
                    <a:pt x="3921615" y="706679"/>
                    <a:pt x="3795522" y="707886"/>
                  </a:cubicBezTo>
                  <a:cubicBezTo>
                    <a:pt x="3669429" y="709093"/>
                    <a:pt x="3528673" y="670531"/>
                    <a:pt x="3293174" y="707886"/>
                  </a:cubicBezTo>
                  <a:cubicBezTo>
                    <a:pt x="3057675" y="745241"/>
                    <a:pt x="3063878" y="686755"/>
                    <a:pt x="2902458" y="707886"/>
                  </a:cubicBezTo>
                  <a:cubicBezTo>
                    <a:pt x="2741038" y="729017"/>
                    <a:pt x="2664937" y="663239"/>
                    <a:pt x="2455926" y="707886"/>
                  </a:cubicBezTo>
                  <a:cubicBezTo>
                    <a:pt x="2246915" y="752533"/>
                    <a:pt x="2122015" y="682582"/>
                    <a:pt x="1897761" y="707886"/>
                  </a:cubicBezTo>
                  <a:cubicBezTo>
                    <a:pt x="1673508" y="733190"/>
                    <a:pt x="1556738" y="668548"/>
                    <a:pt x="1339596" y="707886"/>
                  </a:cubicBezTo>
                  <a:cubicBezTo>
                    <a:pt x="1122454" y="747224"/>
                    <a:pt x="938103" y="684236"/>
                    <a:pt x="837248" y="707886"/>
                  </a:cubicBezTo>
                  <a:cubicBezTo>
                    <a:pt x="736393" y="731536"/>
                    <a:pt x="394185" y="611046"/>
                    <a:pt x="0" y="707886"/>
                  </a:cubicBezTo>
                  <a:cubicBezTo>
                    <a:pt x="-15074" y="601639"/>
                    <a:pt x="26344" y="485747"/>
                    <a:pt x="0" y="375180"/>
                  </a:cubicBezTo>
                  <a:cubicBezTo>
                    <a:pt x="-26344" y="264613"/>
                    <a:pt x="5039" y="132833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2845519684">
                    <a:custGeom>
                      <a:avLst/>
                      <a:gdLst>
                        <a:gd name="connsiteX0" fmla="*/ 0 w 4186239"/>
                        <a:gd name="connsiteY0" fmla="*/ 0 h 584775"/>
                        <a:gd name="connsiteX1" fmla="*/ 460486 w 4186239"/>
                        <a:gd name="connsiteY1" fmla="*/ 0 h 584775"/>
                        <a:gd name="connsiteX2" fmla="*/ 753523 w 4186239"/>
                        <a:gd name="connsiteY2" fmla="*/ 0 h 584775"/>
                        <a:gd name="connsiteX3" fmla="*/ 1130284 w 4186239"/>
                        <a:gd name="connsiteY3" fmla="*/ 0 h 584775"/>
                        <a:gd name="connsiteX4" fmla="*/ 1632633 w 4186239"/>
                        <a:gd name="connsiteY4" fmla="*/ 0 h 584775"/>
                        <a:gd name="connsiteX5" fmla="*/ 2093119 w 4186239"/>
                        <a:gd name="connsiteY5" fmla="*/ 0 h 584775"/>
                        <a:gd name="connsiteX6" fmla="*/ 2428018 w 4186239"/>
                        <a:gd name="connsiteY6" fmla="*/ 0 h 584775"/>
                        <a:gd name="connsiteX7" fmla="*/ 2888504 w 4186239"/>
                        <a:gd name="connsiteY7" fmla="*/ 0 h 584775"/>
                        <a:gd name="connsiteX8" fmla="*/ 3307129 w 4186239"/>
                        <a:gd name="connsiteY8" fmla="*/ 0 h 584775"/>
                        <a:gd name="connsiteX9" fmla="*/ 3600165 w 4186239"/>
                        <a:gd name="connsiteY9" fmla="*/ 0 h 584775"/>
                        <a:gd name="connsiteX10" fmla="*/ 4186239 w 4186239"/>
                        <a:gd name="connsiteY10" fmla="*/ 0 h 584775"/>
                        <a:gd name="connsiteX11" fmla="*/ 4186239 w 4186239"/>
                        <a:gd name="connsiteY11" fmla="*/ 292387 h 584775"/>
                        <a:gd name="connsiteX12" fmla="*/ 4186239 w 4186239"/>
                        <a:gd name="connsiteY12" fmla="*/ 584775 h 584775"/>
                        <a:gd name="connsiteX13" fmla="*/ 3725753 w 4186239"/>
                        <a:gd name="connsiteY13" fmla="*/ 584775 h 584775"/>
                        <a:gd name="connsiteX14" fmla="*/ 3432715 w 4186239"/>
                        <a:gd name="connsiteY14" fmla="*/ 584775 h 584775"/>
                        <a:gd name="connsiteX15" fmla="*/ 2930367 w 4186239"/>
                        <a:gd name="connsiteY15" fmla="*/ 584775 h 584775"/>
                        <a:gd name="connsiteX16" fmla="*/ 2637330 w 4186239"/>
                        <a:gd name="connsiteY16" fmla="*/ 584775 h 584775"/>
                        <a:gd name="connsiteX17" fmla="*/ 2344293 w 4186239"/>
                        <a:gd name="connsiteY17" fmla="*/ 584775 h 584775"/>
                        <a:gd name="connsiteX18" fmla="*/ 1841945 w 4186239"/>
                        <a:gd name="connsiteY18" fmla="*/ 584775 h 584775"/>
                        <a:gd name="connsiteX19" fmla="*/ 1507046 w 4186239"/>
                        <a:gd name="connsiteY19" fmla="*/ 584775 h 584775"/>
                        <a:gd name="connsiteX20" fmla="*/ 1088422 w 4186239"/>
                        <a:gd name="connsiteY20" fmla="*/ 584775 h 584775"/>
                        <a:gd name="connsiteX21" fmla="*/ 711661 w 4186239"/>
                        <a:gd name="connsiteY21" fmla="*/ 584775 h 584775"/>
                        <a:gd name="connsiteX22" fmla="*/ 0 w 4186239"/>
                        <a:gd name="connsiteY22" fmla="*/ 584775 h 584775"/>
                        <a:gd name="connsiteX23" fmla="*/ 0 w 4186239"/>
                        <a:gd name="connsiteY23" fmla="*/ 309931 h 584775"/>
                        <a:gd name="connsiteX24" fmla="*/ 0 w 4186239"/>
                        <a:gd name="connsiteY24" fmla="*/ 0 h 584775"/>
                        <a:gd name="connsiteX0" fmla="*/ 0 w 4186239"/>
                        <a:gd name="connsiteY0" fmla="*/ 0 h 584775"/>
                        <a:gd name="connsiteX1" fmla="*/ 460486 w 4186239"/>
                        <a:gd name="connsiteY1" fmla="*/ 0 h 584775"/>
                        <a:gd name="connsiteX2" fmla="*/ 753523 w 4186239"/>
                        <a:gd name="connsiteY2" fmla="*/ 0 h 584775"/>
                        <a:gd name="connsiteX3" fmla="*/ 1214009 w 4186239"/>
                        <a:gd name="connsiteY3" fmla="*/ 0 h 584775"/>
                        <a:gd name="connsiteX4" fmla="*/ 1548908 w 4186239"/>
                        <a:gd name="connsiteY4" fmla="*/ 0 h 584775"/>
                        <a:gd name="connsiteX5" fmla="*/ 1883807 w 4186239"/>
                        <a:gd name="connsiteY5" fmla="*/ 0 h 584775"/>
                        <a:gd name="connsiteX6" fmla="*/ 2218707 w 4186239"/>
                        <a:gd name="connsiteY6" fmla="*/ 0 h 584775"/>
                        <a:gd name="connsiteX7" fmla="*/ 2679192 w 4186239"/>
                        <a:gd name="connsiteY7" fmla="*/ 0 h 584775"/>
                        <a:gd name="connsiteX8" fmla="*/ 3097816 w 4186239"/>
                        <a:gd name="connsiteY8" fmla="*/ 0 h 584775"/>
                        <a:gd name="connsiteX9" fmla="*/ 3558303 w 4186239"/>
                        <a:gd name="connsiteY9" fmla="*/ 0 h 584775"/>
                        <a:gd name="connsiteX10" fmla="*/ 4186239 w 4186239"/>
                        <a:gd name="connsiteY10" fmla="*/ 0 h 584775"/>
                        <a:gd name="connsiteX11" fmla="*/ 4186239 w 4186239"/>
                        <a:gd name="connsiteY11" fmla="*/ 304083 h 584775"/>
                        <a:gd name="connsiteX12" fmla="*/ 4186239 w 4186239"/>
                        <a:gd name="connsiteY12" fmla="*/ 584775 h 584775"/>
                        <a:gd name="connsiteX13" fmla="*/ 3725753 w 4186239"/>
                        <a:gd name="connsiteY13" fmla="*/ 584775 h 584775"/>
                        <a:gd name="connsiteX14" fmla="*/ 3223404 w 4186239"/>
                        <a:gd name="connsiteY14" fmla="*/ 584775 h 584775"/>
                        <a:gd name="connsiteX15" fmla="*/ 2846642 w 4186239"/>
                        <a:gd name="connsiteY15" fmla="*/ 584775 h 584775"/>
                        <a:gd name="connsiteX16" fmla="*/ 2469881 w 4186239"/>
                        <a:gd name="connsiteY16" fmla="*/ 584775 h 584775"/>
                        <a:gd name="connsiteX17" fmla="*/ 2176844 w 4186239"/>
                        <a:gd name="connsiteY17" fmla="*/ 584775 h 584775"/>
                        <a:gd name="connsiteX18" fmla="*/ 1841945 w 4186239"/>
                        <a:gd name="connsiteY18" fmla="*/ 584775 h 584775"/>
                        <a:gd name="connsiteX19" fmla="*/ 1423321 w 4186239"/>
                        <a:gd name="connsiteY19" fmla="*/ 584775 h 584775"/>
                        <a:gd name="connsiteX20" fmla="*/ 1004697 w 4186239"/>
                        <a:gd name="connsiteY20" fmla="*/ 584775 h 584775"/>
                        <a:gd name="connsiteX21" fmla="*/ 627936 w 4186239"/>
                        <a:gd name="connsiteY21" fmla="*/ 584775 h 584775"/>
                        <a:gd name="connsiteX22" fmla="*/ 0 w 4186239"/>
                        <a:gd name="connsiteY22" fmla="*/ 584775 h 584775"/>
                        <a:gd name="connsiteX23" fmla="*/ 0 w 4186239"/>
                        <a:gd name="connsiteY23" fmla="*/ 309931 h 584775"/>
                        <a:gd name="connsiteX24" fmla="*/ 0 w 4186239"/>
                        <a:gd name="connsiteY24" fmla="*/ 0 h 5847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4186239" h="584775" fill="none" extrusionOk="0">
                          <a:moveTo>
                            <a:pt x="0" y="0"/>
                          </a:moveTo>
                          <a:cubicBezTo>
                            <a:pt x="135996" y="-32647"/>
                            <a:pt x="344614" y="50509"/>
                            <a:pt x="460486" y="0"/>
                          </a:cubicBezTo>
                          <a:cubicBezTo>
                            <a:pt x="582255" y="-44234"/>
                            <a:pt x="672646" y="7819"/>
                            <a:pt x="753523" y="0"/>
                          </a:cubicBezTo>
                          <a:cubicBezTo>
                            <a:pt x="875908" y="-41066"/>
                            <a:pt x="1044004" y="-18604"/>
                            <a:pt x="1130284" y="0"/>
                          </a:cubicBezTo>
                          <a:cubicBezTo>
                            <a:pt x="1232836" y="16689"/>
                            <a:pt x="1497268" y="23765"/>
                            <a:pt x="1632633" y="0"/>
                          </a:cubicBezTo>
                          <a:cubicBezTo>
                            <a:pt x="1744245" y="-50804"/>
                            <a:pt x="1952859" y="14886"/>
                            <a:pt x="2093119" y="0"/>
                          </a:cubicBezTo>
                          <a:cubicBezTo>
                            <a:pt x="2222024" y="-18921"/>
                            <a:pt x="2275046" y="26296"/>
                            <a:pt x="2428018" y="0"/>
                          </a:cubicBezTo>
                          <a:cubicBezTo>
                            <a:pt x="2585367" y="-27810"/>
                            <a:pt x="2804498" y="53356"/>
                            <a:pt x="2888504" y="0"/>
                          </a:cubicBezTo>
                          <a:cubicBezTo>
                            <a:pt x="2986247" y="-73879"/>
                            <a:pt x="3138592" y="11935"/>
                            <a:pt x="3307129" y="0"/>
                          </a:cubicBezTo>
                          <a:cubicBezTo>
                            <a:pt x="3446146" y="-3095"/>
                            <a:pt x="3497424" y="22002"/>
                            <a:pt x="3600165" y="0"/>
                          </a:cubicBezTo>
                          <a:cubicBezTo>
                            <a:pt x="3676943" y="4618"/>
                            <a:pt x="4074336" y="41145"/>
                            <a:pt x="4186239" y="0"/>
                          </a:cubicBezTo>
                          <a:cubicBezTo>
                            <a:pt x="4225721" y="79612"/>
                            <a:pt x="4177510" y="234662"/>
                            <a:pt x="4186239" y="292387"/>
                          </a:cubicBezTo>
                          <a:cubicBezTo>
                            <a:pt x="4177260" y="346018"/>
                            <a:pt x="4166564" y="508185"/>
                            <a:pt x="4186239" y="584775"/>
                          </a:cubicBezTo>
                          <a:cubicBezTo>
                            <a:pt x="4081792" y="622770"/>
                            <a:pt x="3815058" y="523761"/>
                            <a:pt x="3725753" y="584775"/>
                          </a:cubicBezTo>
                          <a:cubicBezTo>
                            <a:pt x="3592360" y="620032"/>
                            <a:pt x="3553446" y="561816"/>
                            <a:pt x="3432715" y="584775"/>
                          </a:cubicBezTo>
                          <a:cubicBezTo>
                            <a:pt x="3308950" y="641352"/>
                            <a:pt x="3043606" y="561726"/>
                            <a:pt x="2930367" y="584775"/>
                          </a:cubicBezTo>
                          <a:cubicBezTo>
                            <a:pt x="2813657" y="608686"/>
                            <a:pt x="2783801" y="573441"/>
                            <a:pt x="2637330" y="584775"/>
                          </a:cubicBezTo>
                          <a:cubicBezTo>
                            <a:pt x="2497868" y="605380"/>
                            <a:pt x="2456130" y="555459"/>
                            <a:pt x="2344293" y="584775"/>
                          </a:cubicBezTo>
                          <a:cubicBezTo>
                            <a:pt x="2254510" y="611468"/>
                            <a:pt x="1989316" y="549871"/>
                            <a:pt x="1841945" y="584775"/>
                          </a:cubicBezTo>
                          <a:cubicBezTo>
                            <a:pt x="1689450" y="618788"/>
                            <a:pt x="1612765" y="565669"/>
                            <a:pt x="1507046" y="584775"/>
                          </a:cubicBezTo>
                          <a:cubicBezTo>
                            <a:pt x="1371550" y="588663"/>
                            <a:pt x="1181777" y="561009"/>
                            <a:pt x="1088422" y="584775"/>
                          </a:cubicBezTo>
                          <a:cubicBezTo>
                            <a:pt x="967842" y="618497"/>
                            <a:pt x="843146" y="529788"/>
                            <a:pt x="711661" y="584775"/>
                          </a:cubicBezTo>
                          <a:cubicBezTo>
                            <a:pt x="534338" y="581187"/>
                            <a:pt x="309594" y="615943"/>
                            <a:pt x="0" y="584775"/>
                          </a:cubicBezTo>
                          <a:cubicBezTo>
                            <a:pt x="-16704" y="545721"/>
                            <a:pt x="12226" y="413168"/>
                            <a:pt x="0" y="309931"/>
                          </a:cubicBezTo>
                          <a:cubicBezTo>
                            <a:pt x="6698" y="206045"/>
                            <a:pt x="-2121" y="127101"/>
                            <a:pt x="0" y="0"/>
                          </a:cubicBezTo>
                          <a:close/>
                        </a:path>
                        <a:path w="4186239" h="584775" stroke="0" extrusionOk="0">
                          <a:moveTo>
                            <a:pt x="0" y="0"/>
                          </a:moveTo>
                          <a:cubicBezTo>
                            <a:pt x="104530" y="-17340"/>
                            <a:pt x="330336" y="22927"/>
                            <a:pt x="460486" y="0"/>
                          </a:cubicBezTo>
                          <a:cubicBezTo>
                            <a:pt x="595723" y="-32825"/>
                            <a:pt x="699814" y="24158"/>
                            <a:pt x="753523" y="0"/>
                          </a:cubicBezTo>
                          <a:cubicBezTo>
                            <a:pt x="846950" y="4723"/>
                            <a:pt x="1083501" y="1498"/>
                            <a:pt x="1214009" y="0"/>
                          </a:cubicBezTo>
                          <a:cubicBezTo>
                            <a:pt x="1383597" y="-30501"/>
                            <a:pt x="1417531" y="23343"/>
                            <a:pt x="1548908" y="0"/>
                          </a:cubicBezTo>
                          <a:cubicBezTo>
                            <a:pt x="1676936" y="-15145"/>
                            <a:pt x="1780716" y="5742"/>
                            <a:pt x="1883807" y="0"/>
                          </a:cubicBezTo>
                          <a:cubicBezTo>
                            <a:pt x="1964540" y="2077"/>
                            <a:pt x="2112777" y="38554"/>
                            <a:pt x="2218707" y="0"/>
                          </a:cubicBezTo>
                          <a:cubicBezTo>
                            <a:pt x="2301389" y="-14345"/>
                            <a:pt x="2448712" y="-17592"/>
                            <a:pt x="2679192" y="0"/>
                          </a:cubicBezTo>
                          <a:cubicBezTo>
                            <a:pt x="2867059" y="1264"/>
                            <a:pt x="2934572" y="25142"/>
                            <a:pt x="3097816" y="0"/>
                          </a:cubicBezTo>
                          <a:cubicBezTo>
                            <a:pt x="3296262" y="-37502"/>
                            <a:pt x="3383401" y="53257"/>
                            <a:pt x="3558303" y="0"/>
                          </a:cubicBezTo>
                          <a:cubicBezTo>
                            <a:pt x="3744180" y="4861"/>
                            <a:pt x="3986617" y="74344"/>
                            <a:pt x="4186239" y="0"/>
                          </a:cubicBezTo>
                          <a:cubicBezTo>
                            <a:pt x="4194179" y="80313"/>
                            <a:pt x="4161265" y="162332"/>
                            <a:pt x="4186239" y="304083"/>
                          </a:cubicBezTo>
                          <a:cubicBezTo>
                            <a:pt x="4204386" y="421218"/>
                            <a:pt x="4183631" y="494949"/>
                            <a:pt x="4186239" y="584775"/>
                          </a:cubicBezTo>
                          <a:cubicBezTo>
                            <a:pt x="3994292" y="628363"/>
                            <a:pt x="3915828" y="542850"/>
                            <a:pt x="3725753" y="584775"/>
                          </a:cubicBezTo>
                          <a:cubicBezTo>
                            <a:pt x="3524749" y="630520"/>
                            <a:pt x="3451576" y="574503"/>
                            <a:pt x="3223404" y="584775"/>
                          </a:cubicBezTo>
                          <a:cubicBezTo>
                            <a:pt x="2975520" y="591617"/>
                            <a:pt x="2940225" y="579071"/>
                            <a:pt x="2846642" y="584775"/>
                          </a:cubicBezTo>
                          <a:cubicBezTo>
                            <a:pt x="2761361" y="605752"/>
                            <a:pt x="2635986" y="565521"/>
                            <a:pt x="2469881" y="584775"/>
                          </a:cubicBezTo>
                          <a:cubicBezTo>
                            <a:pt x="2293213" y="620074"/>
                            <a:pt x="2292151" y="554009"/>
                            <a:pt x="2176844" y="584775"/>
                          </a:cubicBezTo>
                          <a:cubicBezTo>
                            <a:pt x="2052129" y="608956"/>
                            <a:pt x="1987227" y="528676"/>
                            <a:pt x="1841945" y="584775"/>
                          </a:cubicBezTo>
                          <a:cubicBezTo>
                            <a:pt x="1687373" y="624333"/>
                            <a:pt x="1616391" y="569576"/>
                            <a:pt x="1423321" y="584775"/>
                          </a:cubicBezTo>
                          <a:cubicBezTo>
                            <a:pt x="1245063" y="594106"/>
                            <a:pt x="1160914" y="569126"/>
                            <a:pt x="1004697" y="584775"/>
                          </a:cubicBezTo>
                          <a:cubicBezTo>
                            <a:pt x="840194" y="617905"/>
                            <a:pt x="722956" y="558095"/>
                            <a:pt x="627936" y="584775"/>
                          </a:cubicBezTo>
                          <a:cubicBezTo>
                            <a:pt x="537863" y="588939"/>
                            <a:pt x="340941" y="473165"/>
                            <a:pt x="0" y="584775"/>
                          </a:cubicBezTo>
                          <a:cubicBezTo>
                            <a:pt x="-24275" y="496708"/>
                            <a:pt x="25139" y="400802"/>
                            <a:pt x="0" y="309931"/>
                          </a:cubicBezTo>
                          <a:cubicBezTo>
                            <a:pt x="-35675" y="193577"/>
                            <a:pt x="13985" y="129979"/>
                            <a:pt x="0" y="0"/>
                          </a:cubicBezTo>
                          <a:close/>
                        </a:path>
                        <a:path w="4186239" h="584775" fill="none" stroke="0" extrusionOk="0">
                          <a:moveTo>
                            <a:pt x="0" y="0"/>
                          </a:moveTo>
                          <a:cubicBezTo>
                            <a:pt x="139223" y="-50885"/>
                            <a:pt x="346152" y="45524"/>
                            <a:pt x="460486" y="0"/>
                          </a:cubicBezTo>
                          <a:cubicBezTo>
                            <a:pt x="577418" y="-44599"/>
                            <a:pt x="652263" y="9862"/>
                            <a:pt x="753523" y="0"/>
                          </a:cubicBezTo>
                          <a:cubicBezTo>
                            <a:pt x="829808" y="-32270"/>
                            <a:pt x="1040318" y="-11721"/>
                            <a:pt x="1130284" y="0"/>
                          </a:cubicBezTo>
                          <a:cubicBezTo>
                            <a:pt x="1235993" y="20818"/>
                            <a:pt x="1491777" y="64037"/>
                            <a:pt x="1632633" y="0"/>
                          </a:cubicBezTo>
                          <a:cubicBezTo>
                            <a:pt x="1771253" y="-55839"/>
                            <a:pt x="1971672" y="4912"/>
                            <a:pt x="2093119" y="0"/>
                          </a:cubicBezTo>
                          <a:cubicBezTo>
                            <a:pt x="2226385" y="-23912"/>
                            <a:pt x="2272959" y="38088"/>
                            <a:pt x="2428018" y="0"/>
                          </a:cubicBezTo>
                          <a:cubicBezTo>
                            <a:pt x="2588410" y="-15551"/>
                            <a:pt x="2802961" y="15943"/>
                            <a:pt x="2888504" y="0"/>
                          </a:cubicBezTo>
                          <a:cubicBezTo>
                            <a:pt x="2995505" y="-35609"/>
                            <a:pt x="3204643" y="-14647"/>
                            <a:pt x="3307129" y="0"/>
                          </a:cubicBezTo>
                          <a:cubicBezTo>
                            <a:pt x="3447574" y="6377"/>
                            <a:pt x="3489884" y="7957"/>
                            <a:pt x="3600165" y="0"/>
                          </a:cubicBezTo>
                          <a:cubicBezTo>
                            <a:pt x="3692068" y="-31241"/>
                            <a:pt x="4049739" y="86068"/>
                            <a:pt x="4186239" y="0"/>
                          </a:cubicBezTo>
                          <a:cubicBezTo>
                            <a:pt x="4225692" y="57558"/>
                            <a:pt x="4172646" y="214189"/>
                            <a:pt x="4186239" y="292387"/>
                          </a:cubicBezTo>
                          <a:cubicBezTo>
                            <a:pt x="4198515" y="367512"/>
                            <a:pt x="4164337" y="512507"/>
                            <a:pt x="4186239" y="584775"/>
                          </a:cubicBezTo>
                          <a:cubicBezTo>
                            <a:pt x="4088221" y="618089"/>
                            <a:pt x="3845502" y="530121"/>
                            <a:pt x="3725753" y="584775"/>
                          </a:cubicBezTo>
                          <a:cubicBezTo>
                            <a:pt x="3599426" y="626713"/>
                            <a:pt x="3577734" y="550690"/>
                            <a:pt x="3432715" y="584775"/>
                          </a:cubicBezTo>
                          <a:cubicBezTo>
                            <a:pt x="3302954" y="619763"/>
                            <a:pt x="3037858" y="540829"/>
                            <a:pt x="2930367" y="584775"/>
                          </a:cubicBezTo>
                          <a:cubicBezTo>
                            <a:pt x="2829163" y="628356"/>
                            <a:pt x="2789628" y="559846"/>
                            <a:pt x="2637330" y="584775"/>
                          </a:cubicBezTo>
                          <a:cubicBezTo>
                            <a:pt x="2493947" y="612544"/>
                            <a:pt x="2440793" y="557494"/>
                            <a:pt x="2344293" y="584775"/>
                          </a:cubicBezTo>
                          <a:cubicBezTo>
                            <a:pt x="2204235" y="626949"/>
                            <a:pt x="1998047" y="541680"/>
                            <a:pt x="1841945" y="584775"/>
                          </a:cubicBezTo>
                          <a:cubicBezTo>
                            <a:pt x="1699527" y="617645"/>
                            <a:pt x="1623866" y="549092"/>
                            <a:pt x="1507046" y="584775"/>
                          </a:cubicBezTo>
                          <a:cubicBezTo>
                            <a:pt x="1393377" y="603723"/>
                            <a:pt x="1229377" y="549568"/>
                            <a:pt x="1088422" y="584775"/>
                          </a:cubicBezTo>
                          <a:cubicBezTo>
                            <a:pt x="960674" y="632929"/>
                            <a:pt x="825181" y="564707"/>
                            <a:pt x="711661" y="584775"/>
                          </a:cubicBezTo>
                          <a:cubicBezTo>
                            <a:pt x="660054" y="591111"/>
                            <a:pt x="241140" y="604954"/>
                            <a:pt x="0" y="584775"/>
                          </a:cubicBezTo>
                          <a:cubicBezTo>
                            <a:pt x="7392" y="551218"/>
                            <a:pt x="17375" y="415025"/>
                            <a:pt x="0" y="309931"/>
                          </a:cubicBezTo>
                          <a:cubicBezTo>
                            <a:pt x="-15328" y="212830"/>
                            <a:pt x="5942" y="12152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30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Kon Tum,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Plây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ku</a:t>
              </a:r>
              <a:endParaRPr lang="en-US" altLang="en-US" sz="30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D0662B9-BF84-4AFD-826A-EF59AB5B21F4}"/>
                </a:ext>
              </a:extLst>
            </p:cNvPr>
            <p:cNvSpPr/>
            <p:nvPr/>
          </p:nvSpPr>
          <p:spPr>
            <a:xfrm>
              <a:off x="1346200" y="3415059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custGeom>
                      <a:avLst/>
                      <a:gdLst>
                        <a:gd name="connsiteX0" fmla="*/ 0 w 914400"/>
                        <a:gd name="connsiteY0" fmla="*/ 433388 h 866775"/>
                        <a:gd name="connsiteX1" fmla="*/ 457200 w 914400"/>
                        <a:gd name="connsiteY1" fmla="*/ 0 h 866775"/>
                        <a:gd name="connsiteX2" fmla="*/ 914400 w 914400"/>
                        <a:gd name="connsiteY2" fmla="*/ 433388 h 866775"/>
                        <a:gd name="connsiteX3" fmla="*/ 457200 w 914400"/>
                        <a:gd name="connsiteY3" fmla="*/ 866776 h 866775"/>
                        <a:gd name="connsiteX4" fmla="*/ 0 w 914400"/>
                        <a:gd name="connsiteY4" fmla="*/ 433388 h 8667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14400" h="866775" fill="none" extrusionOk="0">
                          <a:moveTo>
                            <a:pt x="0" y="433388"/>
                          </a:moveTo>
                          <a:cubicBezTo>
                            <a:pt x="-8319" y="208989"/>
                            <a:pt x="192055" y="-17417"/>
                            <a:pt x="457200" y="0"/>
                          </a:cubicBezTo>
                          <a:cubicBezTo>
                            <a:pt x="686625" y="21946"/>
                            <a:pt x="911311" y="141685"/>
                            <a:pt x="914400" y="433388"/>
                          </a:cubicBezTo>
                          <a:cubicBezTo>
                            <a:pt x="905196" y="671827"/>
                            <a:pt x="719216" y="925498"/>
                            <a:pt x="457200" y="866776"/>
                          </a:cubicBezTo>
                          <a:cubicBezTo>
                            <a:pt x="196342" y="868755"/>
                            <a:pt x="-6729" y="669370"/>
                            <a:pt x="0" y="433388"/>
                          </a:cubicBezTo>
                          <a:close/>
                        </a:path>
                        <a:path w="914400" h="866775" stroke="0" extrusionOk="0">
                          <a:moveTo>
                            <a:pt x="0" y="433388"/>
                          </a:moveTo>
                          <a:cubicBezTo>
                            <a:pt x="17582" y="240722"/>
                            <a:pt x="211120" y="11110"/>
                            <a:pt x="457200" y="0"/>
                          </a:cubicBezTo>
                          <a:cubicBezTo>
                            <a:pt x="729810" y="46027"/>
                            <a:pt x="899939" y="223298"/>
                            <a:pt x="914400" y="433388"/>
                          </a:cubicBezTo>
                          <a:cubicBezTo>
                            <a:pt x="921028" y="684608"/>
                            <a:pt x="714159" y="880208"/>
                            <a:pt x="457200" y="866776"/>
                          </a:cubicBezTo>
                          <a:cubicBezTo>
                            <a:pt x="228365" y="913096"/>
                            <a:pt x="-50460" y="661355"/>
                            <a:pt x="0" y="4333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1" name="Picture 20" descr="A picture containing text, room, gambling house&#10;&#10;Description automatically generated">
              <a:extLst>
                <a:ext uri="{FF2B5EF4-FFF2-40B4-BE49-F238E27FC236}">
                  <a16:creationId xmlns:a16="http://schemas.microsoft.com/office/drawing/2014/main" id="{9BE2BF68-C0BD-448C-AF0E-1A699B37F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253" y="3601424"/>
              <a:ext cx="687081" cy="83821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1409F33-FCF8-4380-8E49-2D5908C9E32B}"/>
              </a:ext>
            </a:extLst>
          </p:cNvPr>
          <p:cNvGrpSpPr/>
          <p:nvPr/>
        </p:nvGrpSpPr>
        <p:grpSpPr>
          <a:xfrm>
            <a:off x="1020870" y="3896074"/>
            <a:ext cx="5005282" cy="984885"/>
            <a:chOff x="1289193" y="4833521"/>
            <a:chExt cx="6673709" cy="1313180"/>
          </a:xfrm>
        </p:grpSpPr>
        <p:sp>
          <p:nvSpPr>
            <p:cNvPr id="205829" name="Text Box 5"/>
            <p:cNvSpPr txBox="1"/>
            <p:nvPr/>
          </p:nvSpPr>
          <p:spPr>
            <a:xfrm>
              <a:off x="2381251" y="4833521"/>
              <a:ext cx="5581651" cy="1313180"/>
            </a:xfrm>
            <a:custGeom>
              <a:avLst/>
              <a:gdLst>
                <a:gd name="connsiteX0" fmla="*/ 0 w 5581650"/>
                <a:gd name="connsiteY0" fmla="*/ 0 h 707886"/>
                <a:gd name="connsiteX1" fmla="*/ 669798 w 5581650"/>
                <a:gd name="connsiteY1" fmla="*/ 0 h 707886"/>
                <a:gd name="connsiteX2" fmla="*/ 1060514 w 5581650"/>
                <a:gd name="connsiteY2" fmla="*/ 0 h 707886"/>
                <a:gd name="connsiteX3" fmla="*/ 1451229 w 5581650"/>
                <a:gd name="connsiteY3" fmla="*/ 0 h 707886"/>
                <a:gd name="connsiteX4" fmla="*/ 2009394 w 5581650"/>
                <a:gd name="connsiteY4" fmla="*/ 0 h 707886"/>
                <a:gd name="connsiteX5" fmla="*/ 2623376 w 5581650"/>
                <a:gd name="connsiteY5" fmla="*/ 0 h 707886"/>
                <a:gd name="connsiteX6" fmla="*/ 3014091 w 5581650"/>
                <a:gd name="connsiteY6" fmla="*/ 0 h 707886"/>
                <a:gd name="connsiteX7" fmla="*/ 3404807 w 5581650"/>
                <a:gd name="connsiteY7" fmla="*/ 0 h 707886"/>
                <a:gd name="connsiteX8" fmla="*/ 3962972 w 5581650"/>
                <a:gd name="connsiteY8" fmla="*/ 0 h 707886"/>
                <a:gd name="connsiteX9" fmla="*/ 4521137 w 5581650"/>
                <a:gd name="connsiteY9" fmla="*/ 0 h 707886"/>
                <a:gd name="connsiteX10" fmla="*/ 4911852 w 5581650"/>
                <a:gd name="connsiteY10" fmla="*/ 0 h 707886"/>
                <a:gd name="connsiteX11" fmla="*/ 5581650 w 5581650"/>
                <a:gd name="connsiteY11" fmla="*/ 0 h 707886"/>
                <a:gd name="connsiteX12" fmla="*/ 5581650 w 5581650"/>
                <a:gd name="connsiteY12" fmla="*/ 368101 h 707886"/>
                <a:gd name="connsiteX13" fmla="*/ 5581650 w 5581650"/>
                <a:gd name="connsiteY13" fmla="*/ 707886 h 707886"/>
                <a:gd name="connsiteX14" fmla="*/ 4967669 w 5581650"/>
                <a:gd name="connsiteY14" fmla="*/ 707886 h 707886"/>
                <a:gd name="connsiteX15" fmla="*/ 4353687 w 5581650"/>
                <a:gd name="connsiteY15" fmla="*/ 707886 h 707886"/>
                <a:gd name="connsiteX16" fmla="*/ 3962972 w 5581650"/>
                <a:gd name="connsiteY16" fmla="*/ 707886 h 707886"/>
                <a:gd name="connsiteX17" fmla="*/ 3293174 w 5581650"/>
                <a:gd name="connsiteY17" fmla="*/ 707886 h 707886"/>
                <a:gd name="connsiteX18" fmla="*/ 2790825 w 5581650"/>
                <a:gd name="connsiteY18" fmla="*/ 707886 h 707886"/>
                <a:gd name="connsiteX19" fmla="*/ 2232660 w 5581650"/>
                <a:gd name="connsiteY19" fmla="*/ 707886 h 707886"/>
                <a:gd name="connsiteX20" fmla="*/ 1786128 w 5581650"/>
                <a:gd name="connsiteY20" fmla="*/ 707886 h 707886"/>
                <a:gd name="connsiteX21" fmla="*/ 1116330 w 5581650"/>
                <a:gd name="connsiteY21" fmla="*/ 707886 h 707886"/>
                <a:gd name="connsiteX22" fmla="*/ 0 w 5581650"/>
                <a:gd name="connsiteY22" fmla="*/ 707886 h 707886"/>
                <a:gd name="connsiteX23" fmla="*/ 0 w 5581650"/>
                <a:gd name="connsiteY23" fmla="*/ 375180 h 707886"/>
                <a:gd name="connsiteX24" fmla="*/ 0 w 5581650"/>
                <a:gd name="connsiteY24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581650" h="707886" fill="none" extrusionOk="0">
                  <a:moveTo>
                    <a:pt x="0" y="0"/>
                  </a:moveTo>
                  <a:cubicBezTo>
                    <a:pt x="237735" y="-3121"/>
                    <a:pt x="383165" y="24988"/>
                    <a:pt x="669798" y="0"/>
                  </a:cubicBezTo>
                  <a:cubicBezTo>
                    <a:pt x="956431" y="-24988"/>
                    <a:pt x="914303" y="44780"/>
                    <a:pt x="1060514" y="0"/>
                  </a:cubicBezTo>
                  <a:cubicBezTo>
                    <a:pt x="1206725" y="-44780"/>
                    <a:pt x="1300995" y="38752"/>
                    <a:pt x="1451229" y="0"/>
                  </a:cubicBezTo>
                  <a:cubicBezTo>
                    <a:pt x="1601464" y="-38752"/>
                    <a:pt x="1889538" y="38019"/>
                    <a:pt x="2009394" y="0"/>
                  </a:cubicBezTo>
                  <a:cubicBezTo>
                    <a:pt x="2129250" y="-38019"/>
                    <a:pt x="2439574" y="55016"/>
                    <a:pt x="2623376" y="0"/>
                  </a:cubicBezTo>
                  <a:cubicBezTo>
                    <a:pt x="2807178" y="-55016"/>
                    <a:pt x="2821919" y="33387"/>
                    <a:pt x="3014091" y="0"/>
                  </a:cubicBezTo>
                  <a:cubicBezTo>
                    <a:pt x="3206264" y="-33387"/>
                    <a:pt x="3229213" y="7218"/>
                    <a:pt x="3404807" y="0"/>
                  </a:cubicBezTo>
                  <a:cubicBezTo>
                    <a:pt x="3580401" y="-7218"/>
                    <a:pt x="3829301" y="1105"/>
                    <a:pt x="3962972" y="0"/>
                  </a:cubicBezTo>
                  <a:cubicBezTo>
                    <a:pt x="4096643" y="-1105"/>
                    <a:pt x="4366593" y="63348"/>
                    <a:pt x="4521137" y="0"/>
                  </a:cubicBezTo>
                  <a:cubicBezTo>
                    <a:pt x="4675682" y="-63348"/>
                    <a:pt x="4801018" y="23681"/>
                    <a:pt x="4911852" y="0"/>
                  </a:cubicBezTo>
                  <a:cubicBezTo>
                    <a:pt x="5022686" y="-23681"/>
                    <a:pt x="5375901" y="80144"/>
                    <a:pt x="5581650" y="0"/>
                  </a:cubicBezTo>
                  <a:cubicBezTo>
                    <a:pt x="5599161" y="82335"/>
                    <a:pt x="5547400" y="194651"/>
                    <a:pt x="5581650" y="368101"/>
                  </a:cubicBezTo>
                  <a:cubicBezTo>
                    <a:pt x="5615900" y="541551"/>
                    <a:pt x="5574198" y="586836"/>
                    <a:pt x="5581650" y="707886"/>
                  </a:cubicBezTo>
                  <a:cubicBezTo>
                    <a:pt x="5281045" y="730088"/>
                    <a:pt x="5111157" y="661661"/>
                    <a:pt x="4967669" y="707886"/>
                  </a:cubicBezTo>
                  <a:cubicBezTo>
                    <a:pt x="4824181" y="754111"/>
                    <a:pt x="4488254" y="674536"/>
                    <a:pt x="4353687" y="707886"/>
                  </a:cubicBezTo>
                  <a:cubicBezTo>
                    <a:pt x="4219120" y="741236"/>
                    <a:pt x="4108345" y="661882"/>
                    <a:pt x="3962972" y="707886"/>
                  </a:cubicBezTo>
                  <a:cubicBezTo>
                    <a:pt x="3817599" y="753890"/>
                    <a:pt x="3446883" y="633317"/>
                    <a:pt x="3293174" y="707886"/>
                  </a:cubicBezTo>
                  <a:cubicBezTo>
                    <a:pt x="3139465" y="782455"/>
                    <a:pt x="3001468" y="671309"/>
                    <a:pt x="2790825" y="707886"/>
                  </a:cubicBezTo>
                  <a:cubicBezTo>
                    <a:pt x="2580182" y="744463"/>
                    <a:pt x="2410344" y="694536"/>
                    <a:pt x="2232660" y="707886"/>
                  </a:cubicBezTo>
                  <a:cubicBezTo>
                    <a:pt x="2054976" y="721236"/>
                    <a:pt x="1939746" y="669079"/>
                    <a:pt x="1786128" y="707886"/>
                  </a:cubicBezTo>
                  <a:cubicBezTo>
                    <a:pt x="1632510" y="746693"/>
                    <a:pt x="1276424" y="670325"/>
                    <a:pt x="1116330" y="707886"/>
                  </a:cubicBezTo>
                  <a:cubicBezTo>
                    <a:pt x="956236" y="745447"/>
                    <a:pt x="319737" y="630103"/>
                    <a:pt x="0" y="707886"/>
                  </a:cubicBezTo>
                  <a:cubicBezTo>
                    <a:pt x="-20074" y="551340"/>
                    <a:pt x="33605" y="474358"/>
                    <a:pt x="0" y="375180"/>
                  </a:cubicBezTo>
                  <a:cubicBezTo>
                    <a:pt x="-33605" y="276002"/>
                    <a:pt x="9409" y="127335"/>
                    <a:pt x="0" y="0"/>
                  </a:cubicBezTo>
                  <a:close/>
                </a:path>
                <a:path w="5581650" h="707886" stroke="0" extrusionOk="0">
                  <a:moveTo>
                    <a:pt x="0" y="0"/>
                  </a:moveTo>
                  <a:cubicBezTo>
                    <a:pt x="245105" y="-18811"/>
                    <a:pt x="340438" y="27948"/>
                    <a:pt x="613982" y="0"/>
                  </a:cubicBezTo>
                  <a:cubicBezTo>
                    <a:pt x="887526" y="-27948"/>
                    <a:pt x="886039" y="40468"/>
                    <a:pt x="1004697" y="0"/>
                  </a:cubicBezTo>
                  <a:cubicBezTo>
                    <a:pt x="1123356" y="-40468"/>
                    <a:pt x="1225343" y="2328"/>
                    <a:pt x="1395413" y="0"/>
                  </a:cubicBezTo>
                  <a:cubicBezTo>
                    <a:pt x="1565483" y="-2328"/>
                    <a:pt x="1794266" y="51186"/>
                    <a:pt x="2065211" y="0"/>
                  </a:cubicBezTo>
                  <a:cubicBezTo>
                    <a:pt x="2336156" y="-51186"/>
                    <a:pt x="2311782" y="53084"/>
                    <a:pt x="2511743" y="0"/>
                  </a:cubicBezTo>
                  <a:cubicBezTo>
                    <a:pt x="2711704" y="-53084"/>
                    <a:pt x="2880073" y="64270"/>
                    <a:pt x="3069908" y="0"/>
                  </a:cubicBezTo>
                  <a:cubicBezTo>
                    <a:pt x="3259743" y="-64270"/>
                    <a:pt x="3509906" y="6627"/>
                    <a:pt x="3739706" y="0"/>
                  </a:cubicBezTo>
                  <a:cubicBezTo>
                    <a:pt x="3969506" y="-6627"/>
                    <a:pt x="4000649" y="32189"/>
                    <a:pt x="4130421" y="0"/>
                  </a:cubicBezTo>
                  <a:cubicBezTo>
                    <a:pt x="4260194" y="-32189"/>
                    <a:pt x="4419104" y="41671"/>
                    <a:pt x="4632770" y="0"/>
                  </a:cubicBezTo>
                  <a:cubicBezTo>
                    <a:pt x="4846436" y="-41671"/>
                    <a:pt x="4973481" y="21301"/>
                    <a:pt x="5079302" y="0"/>
                  </a:cubicBezTo>
                  <a:cubicBezTo>
                    <a:pt x="5185123" y="-21301"/>
                    <a:pt x="5420641" y="38814"/>
                    <a:pt x="5581650" y="0"/>
                  </a:cubicBezTo>
                  <a:cubicBezTo>
                    <a:pt x="5599506" y="95780"/>
                    <a:pt x="5572970" y="194631"/>
                    <a:pt x="5581650" y="332706"/>
                  </a:cubicBezTo>
                  <a:cubicBezTo>
                    <a:pt x="5590330" y="470781"/>
                    <a:pt x="5579161" y="546843"/>
                    <a:pt x="5581650" y="707886"/>
                  </a:cubicBezTo>
                  <a:cubicBezTo>
                    <a:pt x="5390404" y="756220"/>
                    <a:pt x="5188702" y="680118"/>
                    <a:pt x="5079302" y="707886"/>
                  </a:cubicBezTo>
                  <a:cubicBezTo>
                    <a:pt x="4969902" y="735654"/>
                    <a:pt x="4789139" y="645406"/>
                    <a:pt x="4521137" y="707886"/>
                  </a:cubicBezTo>
                  <a:cubicBezTo>
                    <a:pt x="4253136" y="770366"/>
                    <a:pt x="4301876" y="687934"/>
                    <a:pt x="4130421" y="707886"/>
                  </a:cubicBezTo>
                  <a:cubicBezTo>
                    <a:pt x="3958966" y="727838"/>
                    <a:pt x="3810096" y="670609"/>
                    <a:pt x="3683889" y="707886"/>
                  </a:cubicBezTo>
                  <a:cubicBezTo>
                    <a:pt x="3557682" y="745163"/>
                    <a:pt x="3394763" y="672187"/>
                    <a:pt x="3181540" y="707886"/>
                  </a:cubicBezTo>
                  <a:cubicBezTo>
                    <a:pt x="2968317" y="743585"/>
                    <a:pt x="2953202" y="699650"/>
                    <a:pt x="2790825" y="707886"/>
                  </a:cubicBezTo>
                  <a:cubicBezTo>
                    <a:pt x="2628449" y="716122"/>
                    <a:pt x="2387986" y="697855"/>
                    <a:pt x="2121027" y="707886"/>
                  </a:cubicBezTo>
                  <a:cubicBezTo>
                    <a:pt x="1854068" y="717917"/>
                    <a:pt x="1735255" y="703208"/>
                    <a:pt x="1507046" y="707886"/>
                  </a:cubicBezTo>
                  <a:cubicBezTo>
                    <a:pt x="1278837" y="712564"/>
                    <a:pt x="1262875" y="668311"/>
                    <a:pt x="1116330" y="707886"/>
                  </a:cubicBezTo>
                  <a:cubicBezTo>
                    <a:pt x="969785" y="747461"/>
                    <a:pt x="814347" y="678046"/>
                    <a:pt x="558165" y="707886"/>
                  </a:cubicBezTo>
                  <a:cubicBezTo>
                    <a:pt x="301983" y="737726"/>
                    <a:pt x="186415" y="644379"/>
                    <a:pt x="0" y="707886"/>
                  </a:cubicBezTo>
                  <a:cubicBezTo>
                    <a:pt x="-31082" y="566968"/>
                    <a:pt x="29957" y="449059"/>
                    <a:pt x="0" y="339785"/>
                  </a:cubicBezTo>
                  <a:cubicBezTo>
                    <a:pt x="-29957" y="230511"/>
                    <a:pt x="14540" y="166371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415208712">
                    <a:custGeom>
                      <a:avLst/>
                      <a:gdLst>
                        <a:gd name="connsiteX0" fmla="*/ 0 w 4186239"/>
                        <a:gd name="connsiteY0" fmla="*/ 0 h 984885"/>
                        <a:gd name="connsiteX1" fmla="*/ 502348 w 4186239"/>
                        <a:gd name="connsiteY1" fmla="*/ 0 h 984885"/>
                        <a:gd name="connsiteX2" fmla="*/ 795385 w 4186239"/>
                        <a:gd name="connsiteY2" fmla="*/ 0 h 984885"/>
                        <a:gd name="connsiteX3" fmla="*/ 1088422 w 4186239"/>
                        <a:gd name="connsiteY3" fmla="*/ 0 h 984885"/>
                        <a:gd name="connsiteX4" fmla="*/ 1507046 w 4186239"/>
                        <a:gd name="connsiteY4" fmla="*/ 0 h 984885"/>
                        <a:gd name="connsiteX5" fmla="*/ 1967532 w 4186239"/>
                        <a:gd name="connsiteY5" fmla="*/ 0 h 984885"/>
                        <a:gd name="connsiteX6" fmla="*/ 2260569 w 4186239"/>
                        <a:gd name="connsiteY6" fmla="*/ 0 h 984885"/>
                        <a:gd name="connsiteX7" fmla="*/ 2553606 w 4186239"/>
                        <a:gd name="connsiteY7" fmla="*/ 0 h 984885"/>
                        <a:gd name="connsiteX8" fmla="*/ 2972230 w 4186239"/>
                        <a:gd name="connsiteY8" fmla="*/ 0 h 984885"/>
                        <a:gd name="connsiteX9" fmla="*/ 3390853 w 4186239"/>
                        <a:gd name="connsiteY9" fmla="*/ 0 h 984885"/>
                        <a:gd name="connsiteX10" fmla="*/ 3683890 w 4186239"/>
                        <a:gd name="connsiteY10" fmla="*/ 0 h 984885"/>
                        <a:gd name="connsiteX11" fmla="*/ 4186239 w 4186239"/>
                        <a:gd name="connsiteY11" fmla="*/ 0 h 984885"/>
                        <a:gd name="connsiteX12" fmla="*/ 4186239 w 4186239"/>
                        <a:gd name="connsiteY12" fmla="*/ 512140 h 984885"/>
                        <a:gd name="connsiteX13" fmla="*/ 4186239 w 4186239"/>
                        <a:gd name="connsiteY13" fmla="*/ 984884 h 984885"/>
                        <a:gd name="connsiteX14" fmla="*/ 3725753 w 4186239"/>
                        <a:gd name="connsiteY14" fmla="*/ 984884 h 984885"/>
                        <a:gd name="connsiteX15" fmla="*/ 3265266 w 4186239"/>
                        <a:gd name="connsiteY15" fmla="*/ 984884 h 984885"/>
                        <a:gd name="connsiteX16" fmla="*/ 2972230 w 4186239"/>
                        <a:gd name="connsiteY16" fmla="*/ 984884 h 984885"/>
                        <a:gd name="connsiteX17" fmla="*/ 2469881 w 4186239"/>
                        <a:gd name="connsiteY17" fmla="*/ 984884 h 984885"/>
                        <a:gd name="connsiteX18" fmla="*/ 2093119 w 4186239"/>
                        <a:gd name="connsiteY18" fmla="*/ 984884 h 984885"/>
                        <a:gd name="connsiteX19" fmla="*/ 1674495 w 4186239"/>
                        <a:gd name="connsiteY19" fmla="*/ 984884 h 984885"/>
                        <a:gd name="connsiteX20" fmla="*/ 1339596 w 4186239"/>
                        <a:gd name="connsiteY20" fmla="*/ 984884 h 984885"/>
                        <a:gd name="connsiteX21" fmla="*/ 837247 w 4186239"/>
                        <a:gd name="connsiteY21" fmla="*/ 984884 h 984885"/>
                        <a:gd name="connsiteX22" fmla="*/ 0 w 4186239"/>
                        <a:gd name="connsiteY22" fmla="*/ 984884 h 984885"/>
                        <a:gd name="connsiteX23" fmla="*/ 0 w 4186239"/>
                        <a:gd name="connsiteY23" fmla="*/ 521989 h 984885"/>
                        <a:gd name="connsiteX24" fmla="*/ 0 w 4186239"/>
                        <a:gd name="connsiteY24" fmla="*/ 0 h 984885"/>
                        <a:gd name="connsiteX0" fmla="*/ 0 w 4186239"/>
                        <a:gd name="connsiteY0" fmla="*/ 0 h 984885"/>
                        <a:gd name="connsiteX1" fmla="*/ 460486 w 4186239"/>
                        <a:gd name="connsiteY1" fmla="*/ 0 h 984885"/>
                        <a:gd name="connsiteX2" fmla="*/ 753523 w 4186239"/>
                        <a:gd name="connsiteY2" fmla="*/ 0 h 984885"/>
                        <a:gd name="connsiteX3" fmla="*/ 1046560 w 4186239"/>
                        <a:gd name="connsiteY3" fmla="*/ 0 h 984885"/>
                        <a:gd name="connsiteX4" fmla="*/ 1548908 w 4186239"/>
                        <a:gd name="connsiteY4" fmla="*/ 0 h 984885"/>
                        <a:gd name="connsiteX5" fmla="*/ 1883807 w 4186239"/>
                        <a:gd name="connsiteY5" fmla="*/ 0 h 984885"/>
                        <a:gd name="connsiteX6" fmla="*/ 2302431 w 4186239"/>
                        <a:gd name="connsiteY6" fmla="*/ 0 h 984885"/>
                        <a:gd name="connsiteX7" fmla="*/ 2804780 w 4186239"/>
                        <a:gd name="connsiteY7" fmla="*/ 0 h 984885"/>
                        <a:gd name="connsiteX8" fmla="*/ 3097816 w 4186239"/>
                        <a:gd name="connsiteY8" fmla="*/ 0 h 984885"/>
                        <a:gd name="connsiteX9" fmla="*/ 3474578 w 4186239"/>
                        <a:gd name="connsiteY9" fmla="*/ 0 h 984885"/>
                        <a:gd name="connsiteX10" fmla="*/ 3809477 w 4186239"/>
                        <a:gd name="connsiteY10" fmla="*/ 0 h 984885"/>
                        <a:gd name="connsiteX11" fmla="*/ 4186239 w 4186239"/>
                        <a:gd name="connsiteY11" fmla="*/ 0 h 984885"/>
                        <a:gd name="connsiteX12" fmla="*/ 4186239 w 4186239"/>
                        <a:gd name="connsiteY12" fmla="*/ 462895 h 984885"/>
                        <a:gd name="connsiteX13" fmla="*/ 4186239 w 4186239"/>
                        <a:gd name="connsiteY13" fmla="*/ 984884 h 984885"/>
                        <a:gd name="connsiteX14" fmla="*/ 3809477 w 4186239"/>
                        <a:gd name="connsiteY14" fmla="*/ 984884 h 984885"/>
                        <a:gd name="connsiteX15" fmla="*/ 3390853 w 4186239"/>
                        <a:gd name="connsiteY15" fmla="*/ 984884 h 984885"/>
                        <a:gd name="connsiteX16" fmla="*/ 3097816 w 4186239"/>
                        <a:gd name="connsiteY16" fmla="*/ 984884 h 984885"/>
                        <a:gd name="connsiteX17" fmla="*/ 2762917 w 4186239"/>
                        <a:gd name="connsiteY17" fmla="*/ 984884 h 984885"/>
                        <a:gd name="connsiteX18" fmla="*/ 2386155 w 4186239"/>
                        <a:gd name="connsiteY18" fmla="*/ 984884 h 984885"/>
                        <a:gd name="connsiteX19" fmla="*/ 2093119 w 4186239"/>
                        <a:gd name="connsiteY19" fmla="*/ 984884 h 984885"/>
                        <a:gd name="connsiteX20" fmla="*/ 1590770 w 4186239"/>
                        <a:gd name="connsiteY20" fmla="*/ 984884 h 984885"/>
                        <a:gd name="connsiteX21" fmla="*/ 1130284 w 4186239"/>
                        <a:gd name="connsiteY21" fmla="*/ 984884 h 984885"/>
                        <a:gd name="connsiteX22" fmla="*/ 837247 w 4186239"/>
                        <a:gd name="connsiteY22" fmla="*/ 984884 h 984885"/>
                        <a:gd name="connsiteX23" fmla="*/ 418623 w 4186239"/>
                        <a:gd name="connsiteY23" fmla="*/ 984884 h 984885"/>
                        <a:gd name="connsiteX24" fmla="*/ 0 w 4186239"/>
                        <a:gd name="connsiteY24" fmla="*/ 984884 h 984885"/>
                        <a:gd name="connsiteX25" fmla="*/ 0 w 4186239"/>
                        <a:gd name="connsiteY25" fmla="*/ 472744 h 984885"/>
                        <a:gd name="connsiteX26" fmla="*/ 0 w 4186239"/>
                        <a:gd name="connsiteY26" fmla="*/ 0 h 9848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4186239" h="984885" fill="none" extrusionOk="0">
                          <a:moveTo>
                            <a:pt x="0" y="0"/>
                          </a:moveTo>
                          <a:cubicBezTo>
                            <a:pt x="197052" y="-12731"/>
                            <a:pt x="273682" y="17250"/>
                            <a:pt x="502348" y="0"/>
                          </a:cubicBezTo>
                          <a:cubicBezTo>
                            <a:pt x="694853" y="-22580"/>
                            <a:pt x="689703" y="55464"/>
                            <a:pt x="795385" y="0"/>
                          </a:cubicBezTo>
                          <a:cubicBezTo>
                            <a:pt x="904803" y="-32711"/>
                            <a:pt x="970560" y="52249"/>
                            <a:pt x="1088422" y="0"/>
                          </a:cubicBezTo>
                          <a:cubicBezTo>
                            <a:pt x="1210683" y="-41451"/>
                            <a:pt x="1390579" y="46761"/>
                            <a:pt x="1507046" y="0"/>
                          </a:cubicBezTo>
                          <a:cubicBezTo>
                            <a:pt x="1580460" y="-73943"/>
                            <a:pt x="1815514" y="84914"/>
                            <a:pt x="1967532" y="0"/>
                          </a:cubicBezTo>
                          <a:cubicBezTo>
                            <a:pt x="2114398" y="-81909"/>
                            <a:pt x="2117129" y="22721"/>
                            <a:pt x="2260569" y="0"/>
                          </a:cubicBezTo>
                          <a:cubicBezTo>
                            <a:pt x="2392407" y="-35544"/>
                            <a:pt x="2412867" y="16168"/>
                            <a:pt x="2553606" y="0"/>
                          </a:cubicBezTo>
                          <a:cubicBezTo>
                            <a:pt x="2679799" y="4147"/>
                            <a:pt x="2855570" y="-12669"/>
                            <a:pt x="2972230" y="0"/>
                          </a:cubicBezTo>
                          <a:cubicBezTo>
                            <a:pt x="3043202" y="17530"/>
                            <a:pt x="3284863" y="72931"/>
                            <a:pt x="3390853" y="0"/>
                          </a:cubicBezTo>
                          <a:cubicBezTo>
                            <a:pt x="3495581" y="-109780"/>
                            <a:pt x="3595260" y="39525"/>
                            <a:pt x="3683890" y="0"/>
                          </a:cubicBezTo>
                          <a:cubicBezTo>
                            <a:pt x="3756248" y="-20900"/>
                            <a:pt x="4039237" y="152060"/>
                            <a:pt x="4186239" y="0"/>
                          </a:cubicBezTo>
                          <a:cubicBezTo>
                            <a:pt x="4181340" y="122027"/>
                            <a:pt x="4133209" y="235304"/>
                            <a:pt x="4186239" y="512140"/>
                          </a:cubicBezTo>
                          <a:cubicBezTo>
                            <a:pt x="4207521" y="734850"/>
                            <a:pt x="4165525" y="824395"/>
                            <a:pt x="4186239" y="984884"/>
                          </a:cubicBezTo>
                          <a:cubicBezTo>
                            <a:pt x="3971601" y="1013096"/>
                            <a:pt x="3851321" y="896023"/>
                            <a:pt x="3725753" y="984884"/>
                          </a:cubicBezTo>
                          <a:cubicBezTo>
                            <a:pt x="3640521" y="1070142"/>
                            <a:pt x="3361784" y="940572"/>
                            <a:pt x="3265266" y="984884"/>
                          </a:cubicBezTo>
                          <a:cubicBezTo>
                            <a:pt x="3130066" y="1033099"/>
                            <a:pt x="3077770" y="896950"/>
                            <a:pt x="2972230" y="984884"/>
                          </a:cubicBezTo>
                          <a:cubicBezTo>
                            <a:pt x="2859462" y="1070784"/>
                            <a:pt x="2600969" y="863130"/>
                            <a:pt x="2469881" y="984884"/>
                          </a:cubicBezTo>
                          <a:cubicBezTo>
                            <a:pt x="2374144" y="1087408"/>
                            <a:pt x="2229683" y="895354"/>
                            <a:pt x="2093119" y="984884"/>
                          </a:cubicBezTo>
                          <a:cubicBezTo>
                            <a:pt x="1939832" y="1044200"/>
                            <a:pt x="1782004" y="965676"/>
                            <a:pt x="1674495" y="984884"/>
                          </a:cubicBezTo>
                          <a:cubicBezTo>
                            <a:pt x="1518623" y="1018389"/>
                            <a:pt x="1467845" y="900035"/>
                            <a:pt x="1339596" y="984884"/>
                          </a:cubicBezTo>
                          <a:cubicBezTo>
                            <a:pt x="1226989" y="1033442"/>
                            <a:pt x="973275" y="906132"/>
                            <a:pt x="837247" y="984884"/>
                          </a:cubicBezTo>
                          <a:cubicBezTo>
                            <a:pt x="728312" y="1064706"/>
                            <a:pt x="185686" y="838718"/>
                            <a:pt x="0" y="984884"/>
                          </a:cubicBezTo>
                          <a:cubicBezTo>
                            <a:pt x="-33239" y="769564"/>
                            <a:pt x="33841" y="651905"/>
                            <a:pt x="0" y="521989"/>
                          </a:cubicBezTo>
                          <a:cubicBezTo>
                            <a:pt x="-7828" y="406856"/>
                            <a:pt x="3524" y="215232"/>
                            <a:pt x="0" y="0"/>
                          </a:cubicBezTo>
                          <a:close/>
                        </a:path>
                        <a:path w="4186239" h="984885" stroke="0" extrusionOk="0">
                          <a:moveTo>
                            <a:pt x="0" y="0"/>
                          </a:moveTo>
                          <a:cubicBezTo>
                            <a:pt x="174953" y="-2268"/>
                            <a:pt x="243870" y="39464"/>
                            <a:pt x="460486" y="0"/>
                          </a:cubicBezTo>
                          <a:cubicBezTo>
                            <a:pt x="658859" y="-44403"/>
                            <a:pt x="661615" y="46216"/>
                            <a:pt x="753523" y="0"/>
                          </a:cubicBezTo>
                          <a:cubicBezTo>
                            <a:pt x="847517" y="-48393"/>
                            <a:pt x="899679" y="20234"/>
                            <a:pt x="1046560" y="0"/>
                          </a:cubicBezTo>
                          <a:cubicBezTo>
                            <a:pt x="1135714" y="-5994"/>
                            <a:pt x="1340663" y="58506"/>
                            <a:pt x="1548908" y="0"/>
                          </a:cubicBezTo>
                          <a:cubicBezTo>
                            <a:pt x="1763213" y="-82697"/>
                            <a:pt x="1758514" y="58367"/>
                            <a:pt x="1883807" y="0"/>
                          </a:cubicBezTo>
                          <a:cubicBezTo>
                            <a:pt x="2027917" y="-70391"/>
                            <a:pt x="2159204" y="93027"/>
                            <a:pt x="2302431" y="0"/>
                          </a:cubicBezTo>
                          <a:cubicBezTo>
                            <a:pt x="2425587" y="-83971"/>
                            <a:pt x="2620505" y="-22539"/>
                            <a:pt x="2804780" y="0"/>
                          </a:cubicBezTo>
                          <a:cubicBezTo>
                            <a:pt x="2967980" y="-2995"/>
                            <a:pt x="2987577" y="55348"/>
                            <a:pt x="3097816" y="0"/>
                          </a:cubicBezTo>
                          <a:cubicBezTo>
                            <a:pt x="3205987" y="-40172"/>
                            <a:pt x="3328507" y="68721"/>
                            <a:pt x="3474578" y="0"/>
                          </a:cubicBezTo>
                          <a:cubicBezTo>
                            <a:pt x="3631890" y="-42237"/>
                            <a:pt x="3718850" y="43413"/>
                            <a:pt x="3809477" y="0"/>
                          </a:cubicBezTo>
                          <a:cubicBezTo>
                            <a:pt x="3888596" y="-19024"/>
                            <a:pt x="4040661" y="43405"/>
                            <a:pt x="4186239" y="0"/>
                          </a:cubicBezTo>
                          <a:cubicBezTo>
                            <a:pt x="4174890" y="103284"/>
                            <a:pt x="4170814" y="284042"/>
                            <a:pt x="4186239" y="462895"/>
                          </a:cubicBezTo>
                          <a:cubicBezTo>
                            <a:pt x="4190524" y="655588"/>
                            <a:pt x="4188810" y="755828"/>
                            <a:pt x="4186239" y="984884"/>
                          </a:cubicBezTo>
                          <a:cubicBezTo>
                            <a:pt x="4039486" y="1067837"/>
                            <a:pt x="3893040" y="955489"/>
                            <a:pt x="3809477" y="984884"/>
                          </a:cubicBezTo>
                          <a:cubicBezTo>
                            <a:pt x="3746565" y="1057268"/>
                            <a:pt x="3625511" y="883815"/>
                            <a:pt x="3390853" y="984884"/>
                          </a:cubicBezTo>
                          <a:cubicBezTo>
                            <a:pt x="3174911" y="1058222"/>
                            <a:pt x="3212753" y="960036"/>
                            <a:pt x="3097816" y="984884"/>
                          </a:cubicBezTo>
                          <a:cubicBezTo>
                            <a:pt x="2975948" y="1037715"/>
                            <a:pt x="2858731" y="919293"/>
                            <a:pt x="2762917" y="984884"/>
                          </a:cubicBezTo>
                          <a:cubicBezTo>
                            <a:pt x="2687069" y="1016010"/>
                            <a:pt x="2559391" y="931374"/>
                            <a:pt x="2386155" y="984884"/>
                          </a:cubicBezTo>
                          <a:cubicBezTo>
                            <a:pt x="2230698" y="1040363"/>
                            <a:pt x="2213742" y="974283"/>
                            <a:pt x="2093119" y="984884"/>
                          </a:cubicBezTo>
                          <a:cubicBezTo>
                            <a:pt x="2005938" y="1011408"/>
                            <a:pt x="1782369" y="992487"/>
                            <a:pt x="1590770" y="984884"/>
                          </a:cubicBezTo>
                          <a:cubicBezTo>
                            <a:pt x="1391898" y="982036"/>
                            <a:pt x="1306887" y="980150"/>
                            <a:pt x="1130284" y="984884"/>
                          </a:cubicBezTo>
                          <a:cubicBezTo>
                            <a:pt x="949775" y="981936"/>
                            <a:pt x="940918" y="941530"/>
                            <a:pt x="837247" y="984884"/>
                          </a:cubicBezTo>
                          <a:cubicBezTo>
                            <a:pt x="718973" y="1039500"/>
                            <a:pt x="623666" y="958208"/>
                            <a:pt x="418623" y="984884"/>
                          </a:cubicBezTo>
                          <a:cubicBezTo>
                            <a:pt x="227389" y="1044353"/>
                            <a:pt x="106769" y="884917"/>
                            <a:pt x="0" y="984884"/>
                          </a:cubicBezTo>
                          <a:cubicBezTo>
                            <a:pt x="-53372" y="802578"/>
                            <a:pt x="31452" y="646766"/>
                            <a:pt x="0" y="472744"/>
                          </a:cubicBezTo>
                          <a:cubicBezTo>
                            <a:pt x="-20401" y="317249"/>
                            <a:pt x="-3973" y="230193"/>
                            <a:pt x="0" y="0"/>
                          </a:cubicBezTo>
                          <a:close/>
                        </a:path>
                        <a:path w="4186239" h="984885" fill="none" stroke="0" extrusionOk="0">
                          <a:moveTo>
                            <a:pt x="0" y="0"/>
                          </a:moveTo>
                          <a:cubicBezTo>
                            <a:pt x="185843" y="16318"/>
                            <a:pt x="274943" y="19883"/>
                            <a:pt x="502348" y="0"/>
                          </a:cubicBezTo>
                          <a:cubicBezTo>
                            <a:pt x="712904" y="-19046"/>
                            <a:pt x="669118" y="68019"/>
                            <a:pt x="795385" y="0"/>
                          </a:cubicBezTo>
                          <a:cubicBezTo>
                            <a:pt x="916245" y="-80231"/>
                            <a:pt x="1005271" y="51429"/>
                            <a:pt x="1088422" y="0"/>
                          </a:cubicBezTo>
                          <a:cubicBezTo>
                            <a:pt x="1226283" y="-46364"/>
                            <a:pt x="1413271" y="81479"/>
                            <a:pt x="1507046" y="0"/>
                          </a:cubicBezTo>
                          <a:cubicBezTo>
                            <a:pt x="1575493" y="-21893"/>
                            <a:pt x="1866478" y="92734"/>
                            <a:pt x="1967532" y="0"/>
                          </a:cubicBezTo>
                          <a:cubicBezTo>
                            <a:pt x="2104528" y="-80008"/>
                            <a:pt x="2130279" y="52207"/>
                            <a:pt x="2260569" y="0"/>
                          </a:cubicBezTo>
                          <a:cubicBezTo>
                            <a:pt x="2398539" y="-43363"/>
                            <a:pt x="2411525" y="307"/>
                            <a:pt x="2553606" y="0"/>
                          </a:cubicBezTo>
                          <a:cubicBezTo>
                            <a:pt x="2690533" y="-5624"/>
                            <a:pt x="2870331" y="7001"/>
                            <a:pt x="2972230" y="0"/>
                          </a:cubicBezTo>
                          <a:cubicBezTo>
                            <a:pt x="3048595" y="-7961"/>
                            <a:pt x="3254543" y="88491"/>
                            <a:pt x="3390853" y="0"/>
                          </a:cubicBezTo>
                          <a:cubicBezTo>
                            <a:pt x="3486876" y="-81706"/>
                            <a:pt x="3604865" y="33045"/>
                            <a:pt x="3683890" y="0"/>
                          </a:cubicBezTo>
                          <a:cubicBezTo>
                            <a:pt x="3762793" y="-35193"/>
                            <a:pt x="4021877" y="127307"/>
                            <a:pt x="4186239" y="0"/>
                          </a:cubicBezTo>
                          <a:cubicBezTo>
                            <a:pt x="4199386" y="111115"/>
                            <a:pt x="4141984" y="245430"/>
                            <a:pt x="4186239" y="512140"/>
                          </a:cubicBezTo>
                          <a:cubicBezTo>
                            <a:pt x="4201725" y="761854"/>
                            <a:pt x="4200112" y="810404"/>
                            <a:pt x="4186239" y="984884"/>
                          </a:cubicBezTo>
                          <a:cubicBezTo>
                            <a:pt x="3957859" y="1009091"/>
                            <a:pt x="3868345" y="912304"/>
                            <a:pt x="3725753" y="984884"/>
                          </a:cubicBezTo>
                          <a:cubicBezTo>
                            <a:pt x="3596049" y="1029388"/>
                            <a:pt x="3367767" y="936399"/>
                            <a:pt x="3265266" y="984884"/>
                          </a:cubicBezTo>
                          <a:cubicBezTo>
                            <a:pt x="3138743" y="1048974"/>
                            <a:pt x="3102832" y="903292"/>
                            <a:pt x="2972230" y="984884"/>
                          </a:cubicBezTo>
                          <a:cubicBezTo>
                            <a:pt x="2876761" y="1082924"/>
                            <a:pt x="2605192" y="892606"/>
                            <a:pt x="2469881" y="984884"/>
                          </a:cubicBezTo>
                          <a:cubicBezTo>
                            <a:pt x="2341334" y="1070129"/>
                            <a:pt x="2261452" y="933384"/>
                            <a:pt x="2093119" y="984884"/>
                          </a:cubicBezTo>
                          <a:cubicBezTo>
                            <a:pt x="1937143" y="1024472"/>
                            <a:pt x="1812780" y="975254"/>
                            <a:pt x="1674495" y="984884"/>
                          </a:cubicBezTo>
                          <a:cubicBezTo>
                            <a:pt x="1555187" y="987640"/>
                            <a:pt x="1457330" y="933073"/>
                            <a:pt x="1339596" y="984884"/>
                          </a:cubicBezTo>
                          <a:cubicBezTo>
                            <a:pt x="1214521" y="1050600"/>
                            <a:pt x="982841" y="936570"/>
                            <a:pt x="837247" y="984884"/>
                          </a:cubicBezTo>
                          <a:cubicBezTo>
                            <a:pt x="718146" y="1015301"/>
                            <a:pt x="260509" y="858163"/>
                            <a:pt x="0" y="984884"/>
                          </a:cubicBezTo>
                          <a:cubicBezTo>
                            <a:pt x="-47128" y="762525"/>
                            <a:pt x="21046" y="656912"/>
                            <a:pt x="0" y="521989"/>
                          </a:cubicBezTo>
                          <a:cubicBezTo>
                            <a:pt x="-4523" y="419630"/>
                            <a:pt x="12131" y="14635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30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Kon Tum,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Plây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ku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Đắk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lắk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Lâm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Di Linh,…</a:t>
              </a:r>
              <a:endParaRPr lang="en-US" altLang="en-US" sz="30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D8FA7D-5FB1-4FE9-9F46-CE8B3E147095}"/>
                </a:ext>
              </a:extLst>
            </p:cNvPr>
            <p:cNvSpPr/>
            <p:nvPr/>
          </p:nvSpPr>
          <p:spPr>
            <a:xfrm>
              <a:off x="1289193" y="4853393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custGeom>
                      <a:avLst/>
                      <a:gdLst>
                        <a:gd name="connsiteX0" fmla="*/ 0 w 914400"/>
                        <a:gd name="connsiteY0" fmla="*/ 433388 h 866775"/>
                        <a:gd name="connsiteX1" fmla="*/ 457200 w 914400"/>
                        <a:gd name="connsiteY1" fmla="*/ 0 h 866775"/>
                        <a:gd name="connsiteX2" fmla="*/ 914400 w 914400"/>
                        <a:gd name="connsiteY2" fmla="*/ 433388 h 866775"/>
                        <a:gd name="connsiteX3" fmla="*/ 457200 w 914400"/>
                        <a:gd name="connsiteY3" fmla="*/ 866776 h 866775"/>
                        <a:gd name="connsiteX4" fmla="*/ 0 w 914400"/>
                        <a:gd name="connsiteY4" fmla="*/ 433388 h 8667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14400" h="866775" fill="none" extrusionOk="0">
                          <a:moveTo>
                            <a:pt x="0" y="433388"/>
                          </a:moveTo>
                          <a:cubicBezTo>
                            <a:pt x="-8319" y="208989"/>
                            <a:pt x="192055" y="-17417"/>
                            <a:pt x="457200" y="0"/>
                          </a:cubicBezTo>
                          <a:cubicBezTo>
                            <a:pt x="686625" y="21946"/>
                            <a:pt x="911311" y="141685"/>
                            <a:pt x="914400" y="433388"/>
                          </a:cubicBezTo>
                          <a:cubicBezTo>
                            <a:pt x="905196" y="671827"/>
                            <a:pt x="719216" y="925498"/>
                            <a:pt x="457200" y="866776"/>
                          </a:cubicBezTo>
                          <a:cubicBezTo>
                            <a:pt x="196342" y="868755"/>
                            <a:pt x="-6729" y="669370"/>
                            <a:pt x="0" y="433388"/>
                          </a:cubicBezTo>
                          <a:close/>
                        </a:path>
                        <a:path w="914400" h="866775" stroke="0" extrusionOk="0">
                          <a:moveTo>
                            <a:pt x="0" y="433388"/>
                          </a:moveTo>
                          <a:cubicBezTo>
                            <a:pt x="17582" y="240722"/>
                            <a:pt x="211120" y="11110"/>
                            <a:pt x="457200" y="0"/>
                          </a:cubicBezTo>
                          <a:cubicBezTo>
                            <a:pt x="729810" y="46027"/>
                            <a:pt x="899939" y="223298"/>
                            <a:pt x="914400" y="433388"/>
                          </a:cubicBezTo>
                          <a:cubicBezTo>
                            <a:pt x="921028" y="684608"/>
                            <a:pt x="714159" y="880208"/>
                            <a:pt x="457200" y="866776"/>
                          </a:cubicBezTo>
                          <a:cubicBezTo>
                            <a:pt x="228365" y="913096"/>
                            <a:pt x="-50460" y="661355"/>
                            <a:pt x="0" y="4333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161397EA-706B-46D1-9392-5EC54523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8900" y="5048142"/>
              <a:ext cx="801383" cy="883935"/>
            </a:xfrm>
            <a:prstGeom prst="rect">
              <a:avLst/>
            </a:prstGeom>
          </p:spPr>
        </p:pic>
      </p:grpSp>
      <p:pic>
        <p:nvPicPr>
          <p:cNvPr id="17" name="图片 13">
            <a:extLst>
              <a:ext uri="{FF2B5EF4-FFF2-40B4-BE49-F238E27FC236}">
                <a16:creationId xmlns:a16="http://schemas.microsoft.com/office/drawing/2014/main" id="{9A5707C2-28E1-D096-38A0-1EADE03A92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026" y="997795"/>
            <a:ext cx="3226463" cy="309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1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7" dur="2000"/>
                                            <p:tgtEl>
                                              <p:spTgt spid="2058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Xem ket qu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9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58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7" dur="2000"/>
                                            <p:tgtEl>
                                              <p:spTgt spid="2058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Xem ket qu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9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5826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6">
            <a:extLst>
              <a:ext uri="{FF2B5EF4-FFF2-40B4-BE49-F238E27FC236}">
                <a16:creationId xmlns:a16="http://schemas.microsoft.com/office/drawing/2014/main" id="{6CE0053F-7C13-4A75-AEDE-F8ECDFDBA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" t="19089" r="8497" b="13915"/>
          <a:stretch/>
        </p:blipFill>
        <p:spPr>
          <a:xfrm rot="656356" flipH="1">
            <a:off x="1654990" y="15939"/>
            <a:ext cx="5834551" cy="3749138"/>
          </a:xfrm>
          <a:prstGeom prst="rect">
            <a:avLst/>
          </a:prstGeom>
        </p:spPr>
      </p:pic>
      <p:sp>
        <p:nvSpPr>
          <p:cNvPr id="13" name="PA_文本框 2">
            <a:extLst>
              <a:ext uri="{FF2B5EF4-FFF2-40B4-BE49-F238E27FC236}">
                <a16:creationId xmlns:a16="http://schemas.microsoft.com/office/drawing/2014/main" id="{A4F24051-587F-4945-8FB8-E766B15ABE7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40911" y="580156"/>
            <a:ext cx="428829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685800">
              <a:buClrTx/>
              <a:defRPr/>
            </a:pPr>
            <a:r>
              <a:rPr lang="en-US" altLang="zh-CN" sz="7200" dirty="0" err="1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  <a:ea typeface="字魂70号-灵悦黑体" panose="00000500000000000000" pitchFamily="2" charset="-122"/>
                <a:cs typeface="方正静蕾简体" panose="02000000000000000000" pitchFamily="65" charset="-122"/>
                <a:sym typeface="Century Gothic" panose="020B0502020202020204" pitchFamily="34" charset="0"/>
              </a:rPr>
              <a:t>Khám</a:t>
            </a:r>
            <a:r>
              <a:rPr lang="en-US" altLang="zh-CN" sz="7200" dirty="0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  <a:ea typeface="字魂70号-灵悦黑体" panose="00000500000000000000" pitchFamily="2" charset="-122"/>
                <a:cs typeface="方正静蕾简体" panose="02000000000000000000" pitchFamily="65" charset="-122"/>
                <a:sym typeface="Century Gothic" panose="020B0502020202020204" pitchFamily="34" charset="0"/>
              </a:rPr>
              <a:t> </a:t>
            </a:r>
            <a:r>
              <a:rPr lang="en-US" altLang="zh-CN" sz="7200" dirty="0" err="1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  <a:ea typeface="字魂70号-灵悦黑体" panose="00000500000000000000" pitchFamily="2" charset="-122"/>
                <a:cs typeface="方正静蕾简体" panose="02000000000000000000" pitchFamily="65" charset="-122"/>
                <a:sym typeface="Century Gothic" panose="020B0502020202020204" pitchFamily="34" charset="0"/>
              </a:rPr>
              <a:t>phá</a:t>
            </a:r>
            <a:endParaRPr lang="zh-CN" altLang="en-US" sz="7200" kern="1200" dirty="0">
              <a:ln w="0"/>
              <a:solidFill>
                <a:schemeClr val="accent2"/>
              </a:solidFill>
              <a:effectLst>
                <a:reflection blurRad="6350" stA="53000" endA="300" endPos="35500" dir="5400000" sy="-90000" algn="bl" rotWithShape="0"/>
              </a:effectLst>
              <a:latin typeface="UTM Showcard" panose="02040603050506020204" pitchFamily="18" charset="0"/>
              <a:ea typeface="字魂70号-灵悦黑体" panose="00000500000000000000" pitchFamily="2" charset="-122"/>
              <a:cs typeface="方正静蕾简体" panose="02000000000000000000" pitchFamily="65" charset="-122"/>
              <a:sym typeface="Century Gothic" panose="020B0502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85DBF48-D14E-4F12-BC66-52D62F72F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502" y="2285767"/>
            <a:ext cx="3226463" cy="3093728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FCBDB2D-94DF-4C1F-9937-38649A01A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706" y="1535599"/>
            <a:ext cx="4121761" cy="4121761"/>
          </a:xfrm>
          <a:prstGeom prst="rect">
            <a:avLst/>
          </a:prstGeom>
        </p:spPr>
      </p:pic>
      <p:pic>
        <p:nvPicPr>
          <p:cNvPr id="17" name="Picture 16" descr="A close-up of a piggy bank&#10;&#10;Description automatically generated with low confidence">
            <a:extLst>
              <a:ext uri="{FF2B5EF4-FFF2-40B4-BE49-F238E27FC236}">
                <a16:creationId xmlns:a16="http://schemas.microsoft.com/office/drawing/2014/main" id="{FB66D867-1BC8-4D13-99C1-19E6CD84B2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310" y="3321706"/>
            <a:ext cx="2850227" cy="192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7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20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2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4">
            <a:extLst>
              <a:ext uri="{FF2B5EF4-FFF2-40B4-BE49-F238E27FC236}">
                <a16:creationId xmlns:a16="http://schemas.microsoft.com/office/drawing/2014/main" id="{C0F4401C-AB38-4C6C-AF01-C8C76935D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>
            <a:fillRect/>
          </a:stretch>
        </p:blipFill>
        <p:spPr>
          <a:xfrm flipV="1">
            <a:off x="-31520" y="-84665"/>
            <a:ext cx="9141270" cy="4588802"/>
          </a:xfrm>
          <a:prstGeom prst="rect">
            <a:avLst/>
          </a:prstGeom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965200" y="63558"/>
            <a:ext cx="8017814" cy="954091"/>
          </a:xfrm>
          <a:custGeom>
            <a:avLst/>
            <a:gdLst>
              <a:gd name="connsiteX0" fmla="*/ 0 w 10356026"/>
              <a:gd name="connsiteY0" fmla="*/ 0 h 677086"/>
              <a:gd name="connsiteX1" fmla="*/ 782455 w 10356026"/>
              <a:gd name="connsiteY1" fmla="*/ 0 h 677086"/>
              <a:gd name="connsiteX2" fmla="*/ 1461350 w 10356026"/>
              <a:gd name="connsiteY2" fmla="*/ 0 h 677086"/>
              <a:gd name="connsiteX3" fmla="*/ 1726004 w 10356026"/>
              <a:gd name="connsiteY3" fmla="*/ 0 h 677086"/>
              <a:gd name="connsiteX4" fmla="*/ 1990658 w 10356026"/>
              <a:gd name="connsiteY4" fmla="*/ 0 h 677086"/>
              <a:gd name="connsiteX5" fmla="*/ 2462433 w 10356026"/>
              <a:gd name="connsiteY5" fmla="*/ 0 h 677086"/>
              <a:gd name="connsiteX6" fmla="*/ 3037768 w 10356026"/>
              <a:gd name="connsiteY6" fmla="*/ 0 h 677086"/>
              <a:gd name="connsiteX7" fmla="*/ 3820223 w 10356026"/>
              <a:gd name="connsiteY7" fmla="*/ 0 h 677086"/>
              <a:gd name="connsiteX8" fmla="*/ 4188437 w 10356026"/>
              <a:gd name="connsiteY8" fmla="*/ 0 h 677086"/>
              <a:gd name="connsiteX9" fmla="*/ 4867332 w 10356026"/>
              <a:gd name="connsiteY9" fmla="*/ 0 h 677086"/>
              <a:gd name="connsiteX10" fmla="*/ 5235546 w 10356026"/>
              <a:gd name="connsiteY10" fmla="*/ 0 h 677086"/>
              <a:gd name="connsiteX11" fmla="*/ 5500200 w 10356026"/>
              <a:gd name="connsiteY11" fmla="*/ 0 h 677086"/>
              <a:gd name="connsiteX12" fmla="*/ 6179096 w 10356026"/>
              <a:gd name="connsiteY12" fmla="*/ 0 h 677086"/>
              <a:gd name="connsiteX13" fmla="*/ 6961551 w 10356026"/>
              <a:gd name="connsiteY13" fmla="*/ 0 h 677086"/>
              <a:gd name="connsiteX14" fmla="*/ 7329765 w 10356026"/>
              <a:gd name="connsiteY14" fmla="*/ 0 h 677086"/>
              <a:gd name="connsiteX15" fmla="*/ 7801540 w 10356026"/>
              <a:gd name="connsiteY15" fmla="*/ 0 h 677086"/>
              <a:gd name="connsiteX16" fmla="*/ 8066194 w 10356026"/>
              <a:gd name="connsiteY16" fmla="*/ 0 h 677086"/>
              <a:gd name="connsiteX17" fmla="*/ 8848649 w 10356026"/>
              <a:gd name="connsiteY17" fmla="*/ 0 h 677086"/>
              <a:gd name="connsiteX18" fmla="*/ 9320423 w 10356026"/>
              <a:gd name="connsiteY18" fmla="*/ 0 h 677086"/>
              <a:gd name="connsiteX19" fmla="*/ 9688638 w 10356026"/>
              <a:gd name="connsiteY19" fmla="*/ 0 h 677086"/>
              <a:gd name="connsiteX20" fmla="*/ 10356026 w 10356026"/>
              <a:gd name="connsiteY20" fmla="*/ 0 h 677086"/>
              <a:gd name="connsiteX21" fmla="*/ 10356026 w 10356026"/>
              <a:gd name="connsiteY21" fmla="*/ 331772 h 677086"/>
              <a:gd name="connsiteX22" fmla="*/ 10356026 w 10356026"/>
              <a:gd name="connsiteY22" fmla="*/ 677086 h 677086"/>
              <a:gd name="connsiteX23" fmla="*/ 9573571 w 10356026"/>
              <a:gd name="connsiteY23" fmla="*/ 677086 h 677086"/>
              <a:gd name="connsiteX24" fmla="*/ 8791115 w 10356026"/>
              <a:gd name="connsiteY24" fmla="*/ 677086 h 677086"/>
              <a:gd name="connsiteX25" fmla="*/ 8422901 w 10356026"/>
              <a:gd name="connsiteY25" fmla="*/ 677086 h 677086"/>
              <a:gd name="connsiteX26" fmla="*/ 7640446 w 10356026"/>
              <a:gd name="connsiteY26" fmla="*/ 677086 h 677086"/>
              <a:gd name="connsiteX27" fmla="*/ 6961551 w 10356026"/>
              <a:gd name="connsiteY27" fmla="*/ 677086 h 677086"/>
              <a:gd name="connsiteX28" fmla="*/ 6179096 w 10356026"/>
              <a:gd name="connsiteY28" fmla="*/ 677086 h 677086"/>
              <a:gd name="connsiteX29" fmla="*/ 5396640 w 10356026"/>
              <a:gd name="connsiteY29" fmla="*/ 677086 h 677086"/>
              <a:gd name="connsiteX30" fmla="*/ 4821305 w 10356026"/>
              <a:gd name="connsiteY30" fmla="*/ 677086 h 677086"/>
              <a:gd name="connsiteX31" fmla="*/ 4142410 w 10356026"/>
              <a:gd name="connsiteY31" fmla="*/ 677086 h 677086"/>
              <a:gd name="connsiteX32" fmla="*/ 3774196 w 10356026"/>
              <a:gd name="connsiteY32" fmla="*/ 677086 h 677086"/>
              <a:gd name="connsiteX33" fmla="*/ 3302422 w 10356026"/>
              <a:gd name="connsiteY33" fmla="*/ 677086 h 677086"/>
              <a:gd name="connsiteX34" fmla="*/ 2623527 w 10356026"/>
              <a:gd name="connsiteY34" fmla="*/ 677086 h 677086"/>
              <a:gd name="connsiteX35" fmla="*/ 2151752 w 10356026"/>
              <a:gd name="connsiteY35" fmla="*/ 677086 h 677086"/>
              <a:gd name="connsiteX36" fmla="*/ 1472857 w 10356026"/>
              <a:gd name="connsiteY36" fmla="*/ 677086 h 677086"/>
              <a:gd name="connsiteX37" fmla="*/ 897522 w 10356026"/>
              <a:gd name="connsiteY37" fmla="*/ 677086 h 677086"/>
              <a:gd name="connsiteX38" fmla="*/ 632868 w 10356026"/>
              <a:gd name="connsiteY38" fmla="*/ 677086 h 677086"/>
              <a:gd name="connsiteX39" fmla="*/ 0 w 10356026"/>
              <a:gd name="connsiteY39" fmla="*/ 677086 h 677086"/>
              <a:gd name="connsiteX40" fmla="*/ 0 w 10356026"/>
              <a:gd name="connsiteY40" fmla="*/ 338543 h 677086"/>
              <a:gd name="connsiteX41" fmla="*/ 0 w 10356026"/>
              <a:gd name="connsiteY41" fmla="*/ 0 h 67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356026" h="677086" fill="none" extrusionOk="0">
                <a:moveTo>
                  <a:pt x="0" y="0"/>
                </a:moveTo>
                <a:cubicBezTo>
                  <a:pt x="214826" y="-79591"/>
                  <a:pt x="569333" y="22259"/>
                  <a:pt x="782455" y="0"/>
                </a:cubicBezTo>
                <a:cubicBezTo>
                  <a:pt x="995578" y="-22259"/>
                  <a:pt x="1312744" y="41734"/>
                  <a:pt x="1461350" y="0"/>
                </a:cubicBezTo>
                <a:cubicBezTo>
                  <a:pt x="1609957" y="-41734"/>
                  <a:pt x="1655516" y="28376"/>
                  <a:pt x="1726004" y="0"/>
                </a:cubicBezTo>
                <a:cubicBezTo>
                  <a:pt x="1796492" y="-28376"/>
                  <a:pt x="1925807" y="22080"/>
                  <a:pt x="1990658" y="0"/>
                </a:cubicBezTo>
                <a:cubicBezTo>
                  <a:pt x="2055509" y="-22080"/>
                  <a:pt x="2253543" y="30863"/>
                  <a:pt x="2462433" y="0"/>
                </a:cubicBezTo>
                <a:cubicBezTo>
                  <a:pt x="2671324" y="-30863"/>
                  <a:pt x="2788721" y="20690"/>
                  <a:pt x="3037768" y="0"/>
                </a:cubicBezTo>
                <a:cubicBezTo>
                  <a:pt x="3286815" y="-20690"/>
                  <a:pt x="3589068" y="61863"/>
                  <a:pt x="3820223" y="0"/>
                </a:cubicBezTo>
                <a:cubicBezTo>
                  <a:pt x="4051379" y="-61863"/>
                  <a:pt x="4084273" y="10081"/>
                  <a:pt x="4188437" y="0"/>
                </a:cubicBezTo>
                <a:cubicBezTo>
                  <a:pt x="4292601" y="-10081"/>
                  <a:pt x="4590143" y="72054"/>
                  <a:pt x="4867332" y="0"/>
                </a:cubicBezTo>
                <a:cubicBezTo>
                  <a:pt x="5144521" y="-72054"/>
                  <a:pt x="5061117" y="9179"/>
                  <a:pt x="5235546" y="0"/>
                </a:cubicBezTo>
                <a:cubicBezTo>
                  <a:pt x="5409975" y="-9179"/>
                  <a:pt x="5381594" y="28260"/>
                  <a:pt x="5500200" y="0"/>
                </a:cubicBezTo>
                <a:cubicBezTo>
                  <a:pt x="5618806" y="-28260"/>
                  <a:pt x="6040351" y="77715"/>
                  <a:pt x="6179096" y="0"/>
                </a:cubicBezTo>
                <a:cubicBezTo>
                  <a:pt x="6317841" y="-77715"/>
                  <a:pt x="6571216" y="47291"/>
                  <a:pt x="6961551" y="0"/>
                </a:cubicBezTo>
                <a:cubicBezTo>
                  <a:pt x="7351887" y="-47291"/>
                  <a:pt x="7202812" y="28623"/>
                  <a:pt x="7329765" y="0"/>
                </a:cubicBezTo>
                <a:cubicBezTo>
                  <a:pt x="7456718" y="-28623"/>
                  <a:pt x="7569558" y="12695"/>
                  <a:pt x="7801540" y="0"/>
                </a:cubicBezTo>
                <a:cubicBezTo>
                  <a:pt x="8033523" y="-12695"/>
                  <a:pt x="7935436" y="23562"/>
                  <a:pt x="8066194" y="0"/>
                </a:cubicBezTo>
                <a:cubicBezTo>
                  <a:pt x="8196952" y="-23562"/>
                  <a:pt x="8686509" y="90717"/>
                  <a:pt x="8848649" y="0"/>
                </a:cubicBezTo>
                <a:cubicBezTo>
                  <a:pt x="9010789" y="-90717"/>
                  <a:pt x="9192637" y="988"/>
                  <a:pt x="9320423" y="0"/>
                </a:cubicBezTo>
                <a:cubicBezTo>
                  <a:pt x="9448209" y="-988"/>
                  <a:pt x="9579361" y="17624"/>
                  <a:pt x="9688638" y="0"/>
                </a:cubicBezTo>
                <a:cubicBezTo>
                  <a:pt x="9797915" y="-17624"/>
                  <a:pt x="10120529" y="42110"/>
                  <a:pt x="10356026" y="0"/>
                </a:cubicBezTo>
                <a:cubicBezTo>
                  <a:pt x="10382954" y="126577"/>
                  <a:pt x="10333623" y="238213"/>
                  <a:pt x="10356026" y="331772"/>
                </a:cubicBezTo>
                <a:cubicBezTo>
                  <a:pt x="10378429" y="425331"/>
                  <a:pt x="10318153" y="528842"/>
                  <a:pt x="10356026" y="677086"/>
                </a:cubicBezTo>
                <a:cubicBezTo>
                  <a:pt x="10067650" y="731998"/>
                  <a:pt x="9852684" y="650676"/>
                  <a:pt x="9573571" y="677086"/>
                </a:cubicBezTo>
                <a:cubicBezTo>
                  <a:pt x="9294459" y="703496"/>
                  <a:pt x="9038965" y="668207"/>
                  <a:pt x="8791115" y="677086"/>
                </a:cubicBezTo>
                <a:cubicBezTo>
                  <a:pt x="8543265" y="685965"/>
                  <a:pt x="8536842" y="654611"/>
                  <a:pt x="8422901" y="677086"/>
                </a:cubicBezTo>
                <a:cubicBezTo>
                  <a:pt x="8308960" y="699561"/>
                  <a:pt x="7907802" y="591505"/>
                  <a:pt x="7640446" y="677086"/>
                </a:cubicBezTo>
                <a:cubicBezTo>
                  <a:pt x="7373091" y="762667"/>
                  <a:pt x="7265079" y="673221"/>
                  <a:pt x="6961551" y="677086"/>
                </a:cubicBezTo>
                <a:cubicBezTo>
                  <a:pt x="6658024" y="680951"/>
                  <a:pt x="6470301" y="638568"/>
                  <a:pt x="6179096" y="677086"/>
                </a:cubicBezTo>
                <a:cubicBezTo>
                  <a:pt x="5887892" y="715604"/>
                  <a:pt x="5665086" y="595710"/>
                  <a:pt x="5396640" y="677086"/>
                </a:cubicBezTo>
                <a:cubicBezTo>
                  <a:pt x="5128194" y="758462"/>
                  <a:pt x="5083029" y="642591"/>
                  <a:pt x="4821305" y="677086"/>
                </a:cubicBezTo>
                <a:cubicBezTo>
                  <a:pt x="4559582" y="711581"/>
                  <a:pt x="4469476" y="602139"/>
                  <a:pt x="4142410" y="677086"/>
                </a:cubicBezTo>
                <a:cubicBezTo>
                  <a:pt x="3815344" y="752033"/>
                  <a:pt x="3943518" y="642677"/>
                  <a:pt x="3774196" y="677086"/>
                </a:cubicBezTo>
                <a:cubicBezTo>
                  <a:pt x="3604874" y="711495"/>
                  <a:pt x="3421213" y="625887"/>
                  <a:pt x="3302422" y="677086"/>
                </a:cubicBezTo>
                <a:cubicBezTo>
                  <a:pt x="3183631" y="728285"/>
                  <a:pt x="2782209" y="652796"/>
                  <a:pt x="2623527" y="677086"/>
                </a:cubicBezTo>
                <a:cubicBezTo>
                  <a:pt x="2464846" y="701376"/>
                  <a:pt x="2366259" y="644848"/>
                  <a:pt x="2151752" y="677086"/>
                </a:cubicBezTo>
                <a:cubicBezTo>
                  <a:pt x="1937246" y="709324"/>
                  <a:pt x="1646324" y="625331"/>
                  <a:pt x="1472857" y="677086"/>
                </a:cubicBezTo>
                <a:cubicBezTo>
                  <a:pt x="1299390" y="728841"/>
                  <a:pt x="1141388" y="674084"/>
                  <a:pt x="897522" y="677086"/>
                </a:cubicBezTo>
                <a:cubicBezTo>
                  <a:pt x="653657" y="680088"/>
                  <a:pt x="694599" y="651651"/>
                  <a:pt x="632868" y="677086"/>
                </a:cubicBezTo>
                <a:cubicBezTo>
                  <a:pt x="571137" y="702521"/>
                  <a:pt x="129963" y="608467"/>
                  <a:pt x="0" y="677086"/>
                </a:cubicBezTo>
                <a:cubicBezTo>
                  <a:pt x="-35107" y="593196"/>
                  <a:pt x="4110" y="478128"/>
                  <a:pt x="0" y="338543"/>
                </a:cubicBezTo>
                <a:cubicBezTo>
                  <a:pt x="-4110" y="198958"/>
                  <a:pt x="25337" y="101510"/>
                  <a:pt x="0" y="0"/>
                </a:cubicBezTo>
                <a:close/>
              </a:path>
              <a:path w="10356026" h="677086" stroke="0" extrusionOk="0">
                <a:moveTo>
                  <a:pt x="0" y="0"/>
                </a:moveTo>
                <a:cubicBezTo>
                  <a:pt x="167379" y="-12777"/>
                  <a:pt x="291771" y="29332"/>
                  <a:pt x="368214" y="0"/>
                </a:cubicBezTo>
                <a:cubicBezTo>
                  <a:pt x="444657" y="-29332"/>
                  <a:pt x="588254" y="13284"/>
                  <a:pt x="736429" y="0"/>
                </a:cubicBezTo>
                <a:cubicBezTo>
                  <a:pt x="884604" y="-13284"/>
                  <a:pt x="901265" y="9990"/>
                  <a:pt x="1001083" y="0"/>
                </a:cubicBezTo>
                <a:cubicBezTo>
                  <a:pt x="1100901" y="-9990"/>
                  <a:pt x="1507106" y="54350"/>
                  <a:pt x="1783538" y="0"/>
                </a:cubicBezTo>
                <a:cubicBezTo>
                  <a:pt x="2059971" y="-54350"/>
                  <a:pt x="1989127" y="28134"/>
                  <a:pt x="2048192" y="0"/>
                </a:cubicBezTo>
                <a:cubicBezTo>
                  <a:pt x="2107257" y="-28134"/>
                  <a:pt x="2307079" y="21583"/>
                  <a:pt x="2416406" y="0"/>
                </a:cubicBezTo>
                <a:cubicBezTo>
                  <a:pt x="2525733" y="-21583"/>
                  <a:pt x="2668339" y="24658"/>
                  <a:pt x="2888181" y="0"/>
                </a:cubicBezTo>
                <a:cubicBezTo>
                  <a:pt x="3108024" y="-24658"/>
                  <a:pt x="3163746" y="1166"/>
                  <a:pt x="3256395" y="0"/>
                </a:cubicBezTo>
                <a:cubicBezTo>
                  <a:pt x="3349044" y="-1166"/>
                  <a:pt x="3861419" y="23089"/>
                  <a:pt x="4038850" y="0"/>
                </a:cubicBezTo>
                <a:cubicBezTo>
                  <a:pt x="4216281" y="-23089"/>
                  <a:pt x="4302173" y="39340"/>
                  <a:pt x="4510625" y="0"/>
                </a:cubicBezTo>
                <a:cubicBezTo>
                  <a:pt x="4719077" y="-39340"/>
                  <a:pt x="4790619" y="50726"/>
                  <a:pt x="4982399" y="0"/>
                </a:cubicBezTo>
                <a:cubicBezTo>
                  <a:pt x="5174179" y="-50726"/>
                  <a:pt x="5395795" y="40363"/>
                  <a:pt x="5557734" y="0"/>
                </a:cubicBezTo>
                <a:cubicBezTo>
                  <a:pt x="5719673" y="-40363"/>
                  <a:pt x="5793651" y="20477"/>
                  <a:pt x="5925948" y="0"/>
                </a:cubicBezTo>
                <a:cubicBezTo>
                  <a:pt x="6058245" y="-20477"/>
                  <a:pt x="6198181" y="35078"/>
                  <a:pt x="6294162" y="0"/>
                </a:cubicBezTo>
                <a:cubicBezTo>
                  <a:pt x="6390143" y="-35078"/>
                  <a:pt x="6533780" y="37387"/>
                  <a:pt x="6662377" y="0"/>
                </a:cubicBezTo>
                <a:cubicBezTo>
                  <a:pt x="6790974" y="-37387"/>
                  <a:pt x="7114418" y="59805"/>
                  <a:pt x="7237712" y="0"/>
                </a:cubicBezTo>
                <a:cubicBezTo>
                  <a:pt x="7361007" y="-59805"/>
                  <a:pt x="7657463" y="5969"/>
                  <a:pt x="7813046" y="0"/>
                </a:cubicBezTo>
                <a:cubicBezTo>
                  <a:pt x="7968629" y="-5969"/>
                  <a:pt x="8206959" y="57290"/>
                  <a:pt x="8595502" y="0"/>
                </a:cubicBezTo>
                <a:cubicBezTo>
                  <a:pt x="8984045" y="-57290"/>
                  <a:pt x="8837561" y="16030"/>
                  <a:pt x="8963716" y="0"/>
                </a:cubicBezTo>
                <a:cubicBezTo>
                  <a:pt x="9089871" y="-16030"/>
                  <a:pt x="9337458" y="16324"/>
                  <a:pt x="9435490" y="0"/>
                </a:cubicBezTo>
                <a:cubicBezTo>
                  <a:pt x="9533522" y="-16324"/>
                  <a:pt x="9970985" y="19249"/>
                  <a:pt x="10356026" y="0"/>
                </a:cubicBezTo>
                <a:cubicBezTo>
                  <a:pt x="10375829" y="84654"/>
                  <a:pt x="10354200" y="244490"/>
                  <a:pt x="10356026" y="318230"/>
                </a:cubicBezTo>
                <a:cubicBezTo>
                  <a:pt x="10357852" y="391970"/>
                  <a:pt x="10351886" y="525429"/>
                  <a:pt x="10356026" y="677086"/>
                </a:cubicBezTo>
                <a:cubicBezTo>
                  <a:pt x="10155975" y="720569"/>
                  <a:pt x="10018953" y="653244"/>
                  <a:pt x="9884251" y="677086"/>
                </a:cubicBezTo>
                <a:cubicBezTo>
                  <a:pt x="9749550" y="700928"/>
                  <a:pt x="9723314" y="646134"/>
                  <a:pt x="9619597" y="677086"/>
                </a:cubicBezTo>
                <a:cubicBezTo>
                  <a:pt x="9515880" y="708038"/>
                  <a:pt x="9087457" y="656184"/>
                  <a:pt x="8940702" y="677086"/>
                </a:cubicBezTo>
                <a:cubicBezTo>
                  <a:pt x="8793947" y="697988"/>
                  <a:pt x="8601829" y="634952"/>
                  <a:pt x="8468928" y="677086"/>
                </a:cubicBezTo>
                <a:cubicBezTo>
                  <a:pt x="8336027" y="719220"/>
                  <a:pt x="7936338" y="592255"/>
                  <a:pt x="7686473" y="677086"/>
                </a:cubicBezTo>
                <a:cubicBezTo>
                  <a:pt x="7436609" y="761917"/>
                  <a:pt x="7126257" y="625592"/>
                  <a:pt x="6904017" y="677086"/>
                </a:cubicBezTo>
                <a:cubicBezTo>
                  <a:pt x="6681777" y="728580"/>
                  <a:pt x="6745731" y="661211"/>
                  <a:pt x="6639363" y="677086"/>
                </a:cubicBezTo>
                <a:cubicBezTo>
                  <a:pt x="6532995" y="692961"/>
                  <a:pt x="6441904" y="669963"/>
                  <a:pt x="6374709" y="677086"/>
                </a:cubicBezTo>
                <a:cubicBezTo>
                  <a:pt x="6307514" y="684209"/>
                  <a:pt x="6157025" y="654184"/>
                  <a:pt x="6006495" y="677086"/>
                </a:cubicBezTo>
                <a:cubicBezTo>
                  <a:pt x="5855965" y="699988"/>
                  <a:pt x="5578345" y="597085"/>
                  <a:pt x="5327600" y="677086"/>
                </a:cubicBezTo>
                <a:cubicBezTo>
                  <a:pt x="5076855" y="757087"/>
                  <a:pt x="4879175" y="663235"/>
                  <a:pt x="4648705" y="677086"/>
                </a:cubicBezTo>
                <a:cubicBezTo>
                  <a:pt x="4418235" y="690937"/>
                  <a:pt x="4118225" y="660662"/>
                  <a:pt x="3969810" y="677086"/>
                </a:cubicBezTo>
                <a:cubicBezTo>
                  <a:pt x="3821396" y="693510"/>
                  <a:pt x="3789374" y="656762"/>
                  <a:pt x="3705156" y="677086"/>
                </a:cubicBezTo>
                <a:cubicBezTo>
                  <a:pt x="3620938" y="697410"/>
                  <a:pt x="3256689" y="665216"/>
                  <a:pt x="3129821" y="677086"/>
                </a:cubicBezTo>
                <a:cubicBezTo>
                  <a:pt x="3002954" y="688956"/>
                  <a:pt x="2723448" y="598721"/>
                  <a:pt x="2347366" y="677086"/>
                </a:cubicBezTo>
                <a:cubicBezTo>
                  <a:pt x="1971285" y="755451"/>
                  <a:pt x="1843742" y="603491"/>
                  <a:pt x="1668471" y="677086"/>
                </a:cubicBezTo>
                <a:cubicBezTo>
                  <a:pt x="1493200" y="750681"/>
                  <a:pt x="1317341" y="629813"/>
                  <a:pt x="989576" y="677086"/>
                </a:cubicBezTo>
                <a:cubicBezTo>
                  <a:pt x="661812" y="724359"/>
                  <a:pt x="278545" y="662333"/>
                  <a:pt x="0" y="677086"/>
                </a:cubicBezTo>
                <a:cubicBezTo>
                  <a:pt x="-26069" y="533420"/>
                  <a:pt x="23749" y="456390"/>
                  <a:pt x="0" y="345314"/>
                </a:cubicBezTo>
                <a:cubicBezTo>
                  <a:pt x="-23749" y="234238"/>
                  <a:pt x="32623" y="120236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custGeom>
                    <a:avLst/>
                    <a:gdLst>
                      <a:gd name="connsiteX0" fmla="*/ 0 w 8017814"/>
                      <a:gd name="connsiteY0" fmla="*/ 0 h 954091"/>
                      <a:gd name="connsiteX1" fmla="*/ 605790 w 8017814"/>
                      <a:gd name="connsiteY1" fmla="*/ 0 h 954091"/>
                      <a:gd name="connsiteX2" fmla="*/ 1131402 w 8017814"/>
                      <a:gd name="connsiteY2" fmla="*/ 0 h 954091"/>
                      <a:gd name="connsiteX3" fmla="*/ 1336302 w 8017814"/>
                      <a:gd name="connsiteY3" fmla="*/ 0 h 954091"/>
                      <a:gd name="connsiteX4" fmla="*/ 1541201 w 8017814"/>
                      <a:gd name="connsiteY4" fmla="*/ 0 h 954091"/>
                      <a:gd name="connsiteX5" fmla="*/ 1906458 w 8017814"/>
                      <a:gd name="connsiteY5" fmla="*/ 0 h 954091"/>
                      <a:gd name="connsiteX6" fmla="*/ 2351892 w 8017814"/>
                      <a:gd name="connsiteY6" fmla="*/ 0 h 954091"/>
                      <a:gd name="connsiteX7" fmla="*/ 2957682 w 8017814"/>
                      <a:gd name="connsiteY7" fmla="*/ 0 h 954091"/>
                      <a:gd name="connsiteX8" fmla="*/ 3242760 w 8017814"/>
                      <a:gd name="connsiteY8" fmla="*/ 0 h 954091"/>
                      <a:gd name="connsiteX9" fmla="*/ 3768372 w 8017814"/>
                      <a:gd name="connsiteY9" fmla="*/ 0 h 954091"/>
                      <a:gd name="connsiteX10" fmla="*/ 4053450 w 8017814"/>
                      <a:gd name="connsiteY10" fmla="*/ 0 h 954091"/>
                      <a:gd name="connsiteX11" fmla="*/ 4258349 w 8017814"/>
                      <a:gd name="connsiteY11" fmla="*/ 0 h 954091"/>
                      <a:gd name="connsiteX12" fmla="*/ 4783962 w 8017814"/>
                      <a:gd name="connsiteY12" fmla="*/ 0 h 954091"/>
                      <a:gd name="connsiteX13" fmla="*/ 5389752 w 8017814"/>
                      <a:gd name="connsiteY13" fmla="*/ 0 h 954091"/>
                      <a:gd name="connsiteX14" fmla="*/ 5674830 w 8017814"/>
                      <a:gd name="connsiteY14" fmla="*/ 0 h 954091"/>
                      <a:gd name="connsiteX15" fmla="*/ 6040086 w 8017814"/>
                      <a:gd name="connsiteY15" fmla="*/ 0 h 954091"/>
                      <a:gd name="connsiteX16" fmla="*/ 6244986 w 8017814"/>
                      <a:gd name="connsiteY16" fmla="*/ 0 h 954091"/>
                      <a:gd name="connsiteX17" fmla="*/ 6850776 w 8017814"/>
                      <a:gd name="connsiteY17" fmla="*/ 0 h 954091"/>
                      <a:gd name="connsiteX18" fmla="*/ 7216032 w 8017814"/>
                      <a:gd name="connsiteY18" fmla="*/ 0 h 954091"/>
                      <a:gd name="connsiteX19" fmla="*/ 7501110 w 8017814"/>
                      <a:gd name="connsiteY19" fmla="*/ 0 h 954091"/>
                      <a:gd name="connsiteX20" fmla="*/ 8017814 w 8017814"/>
                      <a:gd name="connsiteY20" fmla="*/ 0 h 954091"/>
                      <a:gd name="connsiteX21" fmla="*/ 8017814 w 8017814"/>
                      <a:gd name="connsiteY21" fmla="*/ 467504 h 954091"/>
                      <a:gd name="connsiteX22" fmla="*/ 8017814 w 8017814"/>
                      <a:gd name="connsiteY22" fmla="*/ 954091 h 954091"/>
                      <a:gd name="connsiteX23" fmla="*/ 7412023 w 8017814"/>
                      <a:gd name="connsiteY23" fmla="*/ 954091 h 954091"/>
                      <a:gd name="connsiteX24" fmla="*/ 6806232 w 8017814"/>
                      <a:gd name="connsiteY24" fmla="*/ 954091 h 954091"/>
                      <a:gd name="connsiteX25" fmla="*/ 6521155 w 8017814"/>
                      <a:gd name="connsiteY25" fmla="*/ 954091 h 954091"/>
                      <a:gd name="connsiteX26" fmla="*/ 5915365 w 8017814"/>
                      <a:gd name="connsiteY26" fmla="*/ 954091 h 954091"/>
                      <a:gd name="connsiteX27" fmla="*/ 5389752 w 8017814"/>
                      <a:gd name="connsiteY27" fmla="*/ 954091 h 954091"/>
                      <a:gd name="connsiteX28" fmla="*/ 4783962 w 8017814"/>
                      <a:gd name="connsiteY28" fmla="*/ 954091 h 954091"/>
                      <a:gd name="connsiteX29" fmla="*/ 4178171 w 8017814"/>
                      <a:gd name="connsiteY29" fmla="*/ 954091 h 954091"/>
                      <a:gd name="connsiteX30" fmla="*/ 3732737 w 8017814"/>
                      <a:gd name="connsiteY30" fmla="*/ 954091 h 954091"/>
                      <a:gd name="connsiteX31" fmla="*/ 3207125 w 8017814"/>
                      <a:gd name="connsiteY31" fmla="*/ 954091 h 954091"/>
                      <a:gd name="connsiteX32" fmla="*/ 2922047 w 8017814"/>
                      <a:gd name="connsiteY32" fmla="*/ 954091 h 954091"/>
                      <a:gd name="connsiteX33" fmla="*/ 2556792 w 8017814"/>
                      <a:gd name="connsiteY33" fmla="*/ 954091 h 954091"/>
                      <a:gd name="connsiteX34" fmla="*/ 2031179 w 8017814"/>
                      <a:gd name="connsiteY34" fmla="*/ 954091 h 954091"/>
                      <a:gd name="connsiteX35" fmla="*/ 1665923 w 8017814"/>
                      <a:gd name="connsiteY35" fmla="*/ 954091 h 954091"/>
                      <a:gd name="connsiteX36" fmla="*/ 1140311 w 8017814"/>
                      <a:gd name="connsiteY36" fmla="*/ 954091 h 954091"/>
                      <a:gd name="connsiteX37" fmla="*/ 694877 w 8017814"/>
                      <a:gd name="connsiteY37" fmla="*/ 954091 h 954091"/>
                      <a:gd name="connsiteX38" fmla="*/ 489977 w 8017814"/>
                      <a:gd name="connsiteY38" fmla="*/ 954091 h 954091"/>
                      <a:gd name="connsiteX39" fmla="*/ 0 w 8017814"/>
                      <a:gd name="connsiteY39" fmla="*/ 954091 h 954091"/>
                      <a:gd name="connsiteX40" fmla="*/ 0 w 8017814"/>
                      <a:gd name="connsiteY40" fmla="*/ 477045 h 954091"/>
                      <a:gd name="connsiteX41" fmla="*/ 0 w 8017814"/>
                      <a:gd name="connsiteY41" fmla="*/ 0 h 954091"/>
                      <a:gd name="connsiteX0" fmla="*/ 0 w 8017814"/>
                      <a:gd name="connsiteY0" fmla="*/ 0 h 954091"/>
                      <a:gd name="connsiteX1" fmla="*/ 285077 w 8017814"/>
                      <a:gd name="connsiteY1" fmla="*/ 0 h 954091"/>
                      <a:gd name="connsiteX2" fmla="*/ 570156 w 8017814"/>
                      <a:gd name="connsiteY2" fmla="*/ 0 h 954091"/>
                      <a:gd name="connsiteX3" fmla="*/ 775055 w 8017814"/>
                      <a:gd name="connsiteY3" fmla="*/ 0 h 954091"/>
                      <a:gd name="connsiteX4" fmla="*/ 1380845 w 8017814"/>
                      <a:gd name="connsiteY4" fmla="*/ 0 h 954091"/>
                      <a:gd name="connsiteX5" fmla="*/ 1585745 w 8017814"/>
                      <a:gd name="connsiteY5" fmla="*/ 0 h 954091"/>
                      <a:gd name="connsiteX6" fmla="*/ 1870823 w 8017814"/>
                      <a:gd name="connsiteY6" fmla="*/ 0 h 954091"/>
                      <a:gd name="connsiteX7" fmla="*/ 2236079 w 8017814"/>
                      <a:gd name="connsiteY7" fmla="*/ 0 h 954091"/>
                      <a:gd name="connsiteX8" fmla="*/ 2521157 w 8017814"/>
                      <a:gd name="connsiteY8" fmla="*/ 0 h 954091"/>
                      <a:gd name="connsiteX9" fmla="*/ 3126947 w 8017814"/>
                      <a:gd name="connsiteY9" fmla="*/ 0 h 954091"/>
                      <a:gd name="connsiteX10" fmla="*/ 3492203 w 8017814"/>
                      <a:gd name="connsiteY10" fmla="*/ 0 h 954091"/>
                      <a:gd name="connsiteX11" fmla="*/ 3857459 w 8017814"/>
                      <a:gd name="connsiteY11" fmla="*/ 0 h 954091"/>
                      <a:gd name="connsiteX12" fmla="*/ 4302893 w 8017814"/>
                      <a:gd name="connsiteY12" fmla="*/ 0 h 954091"/>
                      <a:gd name="connsiteX13" fmla="*/ 4587971 w 8017814"/>
                      <a:gd name="connsiteY13" fmla="*/ 0 h 954091"/>
                      <a:gd name="connsiteX14" fmla="*/ 4873048 w 8017814"/>
                      <a:gd name="connsiteY14" fmla="*/ 0 h 954091"/>
                      <a:gd name="connsiteX15" fmla="*/ 5158127 w 8017814"/>
                      <a:gd name="connsiteY15" fmla="*/ 0 h 954091"/>
                      <a:gd name="connsiteX16" fmla="*/ 5603561 w 8017814"/>
                      <a:gd name="connsiteY16" fmla="*/ 0 h 954091"/>
                      <a:gd name="connsiteX17" fmla="*/ 6048995 w 8017814"/>
                      <a:gd name="connsiteY17" fmla="*/ 0 h 954091"/>
                      <a:gd name="connsiteX18" fmla="*/ 6654785 w 8017814"/>
                      <a:gd name="connsiteY18" fmla="*/ 0 h 954091"/>
                      <a:gd name="connsiteX19" fmla="*/ 6939863 w 8017814"/>
                      <a:gd name="connsiteY19" fmla="*/ 0 h 954091"/>
                      <a:gd name="connsiteX20" fmla="*/ 7305119 w 8017814"/>
                      <a:gd name="connsiteY20" fmla="*/ 0 h 954091"/>
                      <a:gd name="connsiteX21" fmla="*/ 8017814 w 8017814"/>
                      <a:gd name="connsiteY21" fmla="*/ 0 h 954091"/>
                      <a:gd name="connsiteX22" fmla="*/ 8017814 w 8017814"/>
                      <a:gd name="connsiteY22" fmla="*/ 448422 h 954091"/>
                      <a:gd name="connsiteX23" fmla="*/ 8017814 w 8017814"/>
                      <a:gd name="connsiteY23" fmla="*/ 954091 h 954091"/>
                      <a:gd name="connsiteX24" fmla="*/ 7652557 w 8017814"/>
                      <a:gd name="connsiteY24" fmla="*/ 954091 h 954091"/>
                      <a:gd name="connsiteX25" fmla="*/ 7447657 w 8017814"/>
                      <a:gd name="connsiteY25" fmla="*/ 954091 h 954091"/>
                      <a:gd name="connsiteX26" fmla="*/ 6922045 w 8017814"/>
                      <a:gd name="connsiteY26" fmla="*/ 954091 h 954091"/>
                      <a:gd name="connsiteX27" fmla="*/ 6556790 w 8017814"/>
                      <a:gd name="connsiteY27" fmla="*/ 954091 h 954091"/>
                      <a:gd name="connsiteX28" fmla="*/ 5951000 w 8017814"/>
                      <a:gd name="connsiteY28" fmla="*/ 954091 h 954091"/>
                      <a:gd name="connsiteX29" fmla="*/ 5345209 w 8017814"/>
                      <a:gd name="connsiteY29" fmla="*/ 954091 h 954091"/>
                      <a:gd name="connsiteX30" fmla="*/ 5140309 w 8017814"/>
                      <a:gd name="connsiteY30" fmla="*/ 954091 h 954091"/>
                      <a:gd name="connsiteX31" fmla="*/ 4935409 w 8017814"/>
                      <a:gd name="connsiteY31" fmla="*/ 954091 h 954091"/>
                      <a:gd name="connsiteX32" fmla="*/ 4650332 w 8017814"/>
                      <a:gd name="connsiteY32" fmla="*/ 954091 h 954091"/>
                      <a:gd name="connsiteX33" fmla="*/ 4124719 w 8017814"/>
                      <a:gd name="connsiteY33" fmla="*/ 954091 h 954091"/>
                      <a:gd name="connsiteX34" fmla="*/ 3599107 w 8017814"/>
                      <a:gd name="connsiteY34" fmla="*/ 954091 h 954091"/>
                      <a:gd name="connsiteX35" fmla="*/ 3073495 w 8017814"/>
                      <a:gd name="connsiteY35" fmla="*/ 954091 h 954091"/>
                      <a:gd name="connsiteX36" fmla="*/ 2868595 w 8017814"/>
                      <a:gd name="connsiteY36" fmla="*/ 954091 h 954091"/>
                      <a:gd name="connsiteX37" fmla="*/ 2423161 w 8017814"/>
                      <a:gd name="connsiteY37" fmla="*/ 954091 h 954091"/>
                      <a:gd name="connsiteX38" fmla="*/ 1817371 w 8017814"/>
                      <a:gd name="connsiteY38" fmla="*/ 954091 h 954091"/>
                      <a:gd name="connsiteX39" fmla="*/ 1291759 w 8017814"/>
                      <a:gd name="connsiteY39" fmla="*/ 954091 h 954091"/>
                      <a:gd name="connsiteX40" fmla="*/ 766146 w 8017814"/>
                      <a:gd name="connsiteY40" fmla="*/ 954091 h 954091"/>
                      <a:gd name="connsiteX41" fmla="*/ 0 w 8017814"/>
                      <a:gd name="connsiteY41" fmla="*/ 954091 h 954091"/>
                      <a:gd name="connsiteX42" fmla="*/ 0 w 8017814"/>
                      <a:gd name="connsiteY42" fmla="*/ 486586 h 954091"/>
                      <a:gd name="connsiteX43" fmla="*/ 0 w 8017814"/>
                      <a:gd name="connsiteY43" fmla="*/ 0 h 954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8017814" h="954091" fill="none" extrusionOk="0">
                        <a:moveTo>
                          <a:pt x="0" y="0"/>
                        </a:moveTo>
                        <a:cubicBezTo>
                          <a:pt x="178721" y="-129557"/>
                          <a:pt x="436082" y="27244"/>
                          <a:pt x="605790" y="0"/>
                        </a:cubicBezTo>
                        <a:cubicBezTo>
                          <a:pt x="769997" y="-45715"/>
                          <a:pt x="1017406" y="38729"/>
                          <a:pt x="1131402" y="0"/>
                        </a:cubicBezTo>
                        <a:cubicBezTo>
                          <a:pt x="1247139" y="-48344"/>
                          <a:pt x="1288462" y="53456"/>
                          <a:pt x="1336302" y="0"/>
                        </a:cubicBezTo>
                        <a:cubicBezTo>
                          <a:pt x="1401063" y="-39191"/>
                          <a:pt x="1491395" y="32922"/>
                          <a:pt x="1541201" y="0"/>
                        </a:cubicBezTo>
                        <a:cubicBezTo>
                          <a:pt x="1601021" y="-77294"/>
                          <a:pt x="1752761" y="23064"/>
                          <a:pt x="1906458" y="0"/>
                        </a:cubicBezTo>
                        <a:cubicBezTo>
                          <a:pt x="2073788" y="-49355"/>
                          <a:pt x="2139092" y="26709"/>
                          <a:pt x="2351892" y="0"/>
                        </a:cubicBezTo>
                        <a:cubicBezTo>
                          <a:pt x="2577466" y="18620"/>
                          <a:pt x="2825811" y="77995"/>
                          <a:pt x="2957682" y="0"/>
                        </a:cubicBezTo>
                        <a:cubicBezTo>
                          <a:pt x="3136040" y="-88823"/>
                          <a:pt x="3144049" y="4205"/>
                          <a:pt x="3242760" y="0"/>
                        </a:cubicBezTo>
                        <a:cubicBezTo>
                          <a:pt x="3296341" y="-20098"/>
                          <a:pt x="3572586" y="78235"/>
                          <a:pt x="3768372" y="0"/>
                        </a:cubicBezTo>
                        <a:cubicBezTo>
                          <a:pt x="4012153" y="-85304"/>
                          <a:pt x="3906426" y="23556"/>
                          <a:pt x="4053450" y="0"/>
                        </a:cubicBezTo>
                        <a:cubicBezTo>
                          <a:pt x="4192321" y="-15687"/>
                          <a:pt x="4163929" y="33248"/>
                          <a:pt x="4258349" y="0"/>
                        </a:cubicBezTo>
                        <a:cubicBezTo>
                          <a:pt x="4351397" y="-32434"/>
                          <a:pt x="4656325" y="91253"/>
                          <a:pt x="4783962" y="0"/>
                        </a:cubicBezTo>
                        <a:cubicBezTo>
                          <a:pt x="4930899" y="-159023"/>
                          <a:pt x="5134904" y="119632"/>
                          <a:pt x="5389752" y="0"/>
                        </a:cubicBezTo>
                        <a:cubicBezTo>
                          <a:pt x="5672287" y="-85552"/>
                          <a:pt x="5588588" y="34079"/>
                          <a:pt x="5674830" y="0"/>
                        </a:cubicBezTo>
                        <a:cubicBezTo>
                          <a:pt x="5769055" y="-38318"/>
                          <a:pt x="5861701" y="22754"/>
                          <a:pt x="6040086" y="0"/>
                        </a:cubicBezTo>
                        <a:cubicBezTo>
                          <a:pt x="6229479" y="-1958"/>
                          <a:pt x="6147763" y="41047"/>
                          <a:pt x="6244986" y="0"/>
                        </a:cubicBezTo>
                        <a:cubicBezTo>
                          <a:pt x="6351737" y="7092"/>
                          <a:pt x="6713171" y="164020"/>
                          <a:pt x="6850776" y="0"/>
                        </a:cubicBezTo>
                        <a:cubicBezTo>
                          <a:pt x="6973774" y="-128567"/>
                          <a:pt x="7126569" y="18884"/>
                          <a:pt x="7216032" y="0"/>
                        </a:cubicBezTo>
                        <a:cubicBezTo>
                          <a:pt x="7310924" y="3537"/>
                          <a:pt x="7404890" y="18586"/>
                          <a:pt x="7501110" y="0"/>
                        </a:cubicBezTo>
                        <a:cubicBezTo>
                          <a:pt x="7584150" y="-33421"/>
                          <a:pt x="7800174" y="63147"/>
                          <a:pt x="8017814" y="0"/>
                        </a:cubicBezTo>
                        <a:cubicBezTo>
                          <a:pt x="8009989" y="151495"/>
                          <a:pt x="7991103" y="339787"/>
                          <a:pt x="8017814" y="467504"/>
                        </a:cubicBezTo>
                        <a:cubicBezTo>
                          <a:pt x="8046230" y="584994"/>
                          <a:pt x="7992227" y="739233"/>
                          <a:pt x="8017814" y="954091"/>
                        </a:cubicBezTo>
                        <a:cubicBezTo>
                          <a:pt x="7783363" y="1025806"/>
                          <a:pt x="7623101" y="952917"/>
                          <a:pt x="7412023" y="954091"/>
                        </a:cubicBezTo>
                        <a:cubicBezTo>
                          <a:pt x="7202119" y="958599"/>
                          <a:pt x="7020730" y="937789"/>
                          <a:pt x="6806232" y="954091"/>
                        </a:cubicBezTo>
                        <a:cubicBezTo>
                          <a:pt x="6612584" y="966325"/>
                          <a:pt x="6613214" y="922732"/>
                          <a:pt x="6521155" y="954091"/>
                        </a:cubicBezTo>
                        <a:cubicBezTo>
                          <a:pt x="6428031" y="989449"/>
                          <a:pt x="6127074" y="860095"/>
                          <a:pt x="5915365" y="954091"/>
                        </a:cubicBezTo>
                        <a:cubicBezTo>
                          <a:pt x="5684165" y="1048945"/>
                          <a:pt x="5633666" y="931053"/>
                          <a:pt x="5389752" y="954091"/>
                        </a:cubicBezTo>
                        <a:cubicBezTo>
                          <a:pt x="5139743" y="917180"/>
                          <a:pt x="5011455" y="881352"/>
                          <a:pt x="4783962" y="954091"/>
                        </a:cubicBezTo>
                        <a:cubicBezTo>
                          <a:pt x="4594562" y="987368"/>
                          <a:pt x="4410329" y="843871"/>
                          <a:pt x="4178171" y="954091"/>
                        </a:cubicBezTo>
                        <a:cubicBezTo>
                          <a:pt x="3976669" y="1079023"/>
                          <a:pt x="3932394" y="902682"/>
                          <a:pt x="3732737" y="954091"/>
                        </a:cubicBezTo>
                        <a:cubicBezTo>
                          <a:pt x="3510517" y="1004374"/>
                          <a:pt x="3502716" y="829554"/>
                          <a:pt x="3207125" y="954091"/>
                        </a:cubicBezTo>
                        <a:cubicBezTo>
                          <a:pt x="2946245" y="1057032"/>
                          <a:pt x="3033691" y="877496"/>
                          <a:pt x="2922047" y="954091"/>
                        </a:cubicBezTo>
                        <a:cubicBezTo>
                          <a:pt x="2783904" y="999085"/>
                          <a:pt x="2629540" y="886045"/>
                          <a:pt x="2556792" y="954091"/>
                        </a:cubicBezTo>
                        <a:cubicBezTo>
                          <a:pt x="2472705" y="1027079"/>
                          <a:pt x="2145392" y="928920"/>
                          <a:pt x="2031179" y="954091"/>
                        </a:cubicBezTo>
                        <a:cubicBezTo>
                          <a:pt x="1907729" y="971514"/>
                          <a:pt x="1833401" y="922563"/>
                          <a:pt x="1665923" y="954091"/>
                        </a:cubicBezTo>
                        <a:cubicBezTo>
                          <a:pt x="1470743" y="1024829"/>
                          <a:pt x="1248350" y="880361"/>
                          <a:pt x="1140311" y="954091"/>
                        </a:cubicBezTo>
                        <a:cubicBezTo>
                          <a:pt x="1018480" y="1060552"/>
                          <a:pt x="853553" y="957220"/>
                          <a:pt x="694877" y="954091"/>
                        </a:cubicBezTo>
                        <a:cubicBezTo>
                          <a:pt x="507961" y="946066"/>
                          <a:pt x="527731" y="924225"/>
                          <a:pt x="489977" y="954091"/>
                        </a:cubicBezTo>
                        <a:cubicBezTo>
                          <a:pt x="442083" y="972349"/>
                          <a:pt x="121662" y="890322"/>
                          <a:pt x="0" y="954091"/>
                        </a:cubicBezTo>
                        <a:cubicBezTo>
                          <a:pt x="-3072" y="831891"/>
                          <a:pt x="-16315" y="676534"/>
                          <a:pt x="0" y="477045"/>
                        </a:cubicBezTo>
                        <a:cubicBezTo>
                          <a:pt x="-6649" y="244896"/>
                          <a:pt x="14052" y="105325"/>
                          <a:pt x="0" y="0"/>
                        </a:cubicBezTo>
                        <a:close/>
                      </a:path>
                      <a:path w="8017814" h="954091" stroke="0" extrusionOk="0">
                        <a:moveTo>
                          <a:pt x="0" y="0"/>
                        </a:moveTo>
                        <a:cubicBezTo>
                          <a:pt x="142074" y="-32131"/>
                          <a:pt x="222695" y="38241"/>
                          <a:pt x="285077" y="0"/>
                        </a:cubicBezTo>
                        <a:cubicBezTo>
                          <a:pt x="350952" y="-58328"/>
                          <a:pt x="474763" y="19713"/>
                          <a:pt x="570156" y="0"/>
                        </a:cubicBezTo>
                        <a:cubicBezTo>
                          <a:pt x="684571" y="-18028"/>
                          <a:pt x="701780" y="12012"/>
                          <a:pt x="775055" y="0"/>
                        </a:cubicBezTo>
                        <a:cubicBezTo>
                          <a:pt x="875666" y="-5870"/>
                          <a:pt x="1163590" y="84926"/>
                          <a:pt x="1380845" y="0"/>
                        </a:cubicBezTo>
                        <a:cubicBezTo>
                          <a:pt x="1587792" y="-62587"/>
                          <a:pt x="1541175" y="57561"/>
                          <a:pt x="1585745" y="0"/>
                        </a:cubicBezTo>
                        <a:cubicBezTo>
                          <a:pt x="1626530" y="-31413"/>
                          <a:pt x="1773502" y="20438"/>
                          <a:pt x="1870823" y="0"/>
                        </a:cubicBezTo>
                        <a:cubicBezTo>
                          <a:pt x="1983705" y="-28086"/>
                          <a:pt x="2062657" y="67389"/>
                          <a:pt x="2236079" y="0"/>
                        </a:cubicBezTo>
                        <a:cubicBezTo>
                          <a:pt x="2407289" y="-21136"/>
                          <a:pt x="2448764" y="-14978"/>
                          <a:pt x="2521157" y="0"/>
                        </a:cubicBezTo>
                        <a:cubicBezTo>
                          <a:pt x="2597760" y="-10518"/>
                          <a:pt x="2961236" y="1396"/>
                          <a:pt x="3126947" y="0"/>
                        </a:cubicBezTo>
                        <a:cubicBezTo>
                          <a:pt x="3293185" y="-17677"/>
                          <a:pt x="3300751" y="55524"/>
                          <a:pt x="3492203" y="0"/>
                        </a:cubicBezTo>
                        <a:cubicBezTo>
                          <a:pt x="3626698" y="-83782"/>
                          <a:pt x="3704156" y="68265"/>
                          <a:pt x="3857459" y="0"/>
                        </a:cubicBezTo>
                        <a:cubicBezTo>
                          <a:pt x="4019652" y="-53582"/>
                          <a:pt x="4150040" y="32330"/>
                          <a:pt x="4302893" y="0"/>
                        </a:cubicBezTo>
                        <a:cubicBezTo>
                          <a:pt x="4431991" y="-53052"/>
                          <a:pt x="4493431" y="29555"/>
                          <a:pt x="4587971" y="0"/>
                        </a:cubicBezTo>
                        <a:cubicBezTo>
                          <a:pt x="4692095" y="-35537"/>
                          <a:pt x="4815676" y="59639"/>
                          <a:pt x="4873048" y="0"/>
                        </a:cubicBezTo>
                        <a:cubicBezTo>
                          <a:pt x="4929380" y="-44897"/>
                          <a:pt x="5055673" y="62470"/>
                          <a:pt x="5158127" y="0"/>
                        </a:cubicBezTo>
                        <a:cubicBezTo>
                          <a:pt x="5254688" y="-39480"/>
                          <a:pt x="5515588" y="71003"/>
                          <a:pt x="5603561" y="0"/>
                        </a:cubicBezTo>
                        <a:cubicBezTo>
                          <a:pt x="5703269" y="-84731"/>
                          <a:pt x="5917757" y="3148"/>
                          <a:pt x="6048995" y="0"/>
                        </a:cubicBezTo>
                        <a:cubicBezTo>
                          <a:pt x="6151244" y="6135"/>
                          <a:pt x="6364867" y="103109"/>
                          <a:pt x="6654785" y="0"/>
                        </a:cubicBezTo>
                        <a:cubicBezTo>
                          <a:pt x="6980485" y="-81324"/>
                          <a:pt x="6867359" y="32949"/>
                          <a:pt x="6939863" y="0"/>
                        </a:cubicBezTo>
                        <a:cubicBezTo>
                          <a:pt x="7039850" y="-24380"/>
                          <a:pt x="7231726" y="22662"/>
                          <a:pt x="7305119" y="0"/>
                        </a:cubicBezTo>
                        <a:cubicBezTo>
                          <a:pt x="7369214" y="-16902"/>
                          <a:pt x="7707293" y="15167"/>
                          <a:pt x="8017814" y="0"/>
                        </a:cubicBezTo>
                        <a:cubicBezTo>
                          <a:pt x="8039747" y="112059"/>
                          <a:pt x="8007778" y="367050"/>
                          <a:pt x="8017814" y="448422"/>
                        </a:cubicBezTo>
                        <a:cubicBezTo>
                          <a:pt x="8008314" y="535662"/>
                          <a:pt x="8022089" y="795329"/>
                          <a:pt x="8017814" y="954091"/>
                        </a:cubicBezTo>
                        <a:cubicBezTo>
                          <a:pt x="7841731" y="1025177"/>
                          <a:pt x="7755332" y="898942"/>
                          <a:pt x="7652557" y="954091"/>
                        </a:cubicBezTo>
                        <a:cubicBezTo>
                          <a:pt x="7541932" y="982846"/>
                          <a:pt x="7531319" y="928150"/>
                          <a:pt x="7447657" y="954091"/>
                        </a:cubicBezTo>
                        <a:cubicBezTo>
                          <a:pt x="7343004" y="980415"/>
                          <a:pt x="7025911" y="939363"/>
                          <a:pt x="6922045" y="954091"/>
                        </a:cubicBezTo>
                        <a:cubicBezTo>
                          <a:pt x="6833960" y="980595"/>
                          <a:pt x="6630992" y="911549"/>
                          <a:pt x="6556790" y="954091"/>
                        </a:cubicBezTo>
                        <a:cubicBezTo>
                          <a:pt x="6463099" y="1014965"/>
                          <a:pt x="6151269" y="893702"/>
                          <a:pt x="5951000" y="954091"/>
                        </a:cubicBezTo>
                        <a:cubicBezTo>
                          <a:pt x="5768897" y="1113208"/>
                          <a:pt x="5508264" y="849166"/>
                          <a:pt x="5345209" y="954091"/>
                        </a:cubicBezTo>
                        <a:cubicBezTo>
                          <a:pt x="5181420" y="1037460"/>
                          <a:pt x="5205107" y="937757"/>
                          <a:pt x="5140309" y="954091"/>
                        </a:cubicBezTo>
                        <a:cubicBezTo>
                          <a:pt x="5058283" y="977874"/>
                          <a:pt x="4992424" y="956722"/>
                          <a:pt x="4935409" y="954091"/>
                        </a:cubicBezTo>
                        <a:cubicBezTo>
                          <a:pt x="4901025" y="972498"/>
                          <a:pt x="4739858" y="943004"/>
                          <a:pt x="4650332" y="954091"/>
                        </a:cubicBezTo>
                        <a:cubicBezTo>
                          <a:pt x="4541762" y="997618"/>
                          <a:pt x="4307390" y="848822"/>
                          <a:pt x="4124719" y="954091"/>
                        </a:cubicBezTo>
                        <a:cubicBezTo>
                          <a:pt x="3909209" y="1063091"/>
                          <a:pt x="3786874" y="884053"/>
                          <a:pt x="3599107" y="954091"/>
                        </a:cubicBezTo>
                        <a:cubicBezTo>
                          <a:pt x="3428502" y="950335"/>
                          <a:pt x="3193338" y="926942"/>
                          <a:pt x="3073495" y="954091"/>
                        </a:cubicBezTo>
                        <a:cubicBezTo>
                          <a:pt x="2970826" y="977503"/>
                          <a:pt x="2929579" y="929379"/>
                          <a:pt x="2868595" y="954091"/>
                        </a:cubicBezTo>
                        <a:cubicBezTo>
                          <a:pt x="2799439" y="1001855"/>
                          <a:pt x="2501903" y="957584"/>
                          <a:pt x="2423161" y="954091"/>
                        </a:cubicBezTo>
                        <a:cubicBezTo>
                          <a:pt x="2331298" y="985974"/>
                          <a:pt x="2117971" y="795987"/>
                          <a:pt x="1817371" y="954091"/>
                        </a:cubicBezTo>
                        <a:cubicBezTo>
                          <a:pt x="1516133" y="1087810"/>
                          <a:pt x="1451701" y="861097"/>
                          <a:pt x="1291759" y="954091"/>
                        </a:cubicBezTo>
                        <a:cubicBezTo>
                          <a:pt x="1169088" y="1029653"/>
                          <a:pt x="972945" y="878458"/>
                          <a:pt x="766146" y="954091"/>
                        </a:cubicBezTo>
                        <a:cubicBezTo>
                          <a:pt x="502731" y="1035665"/>
                          <a:pt x="236372" y="973097"/>
                          <a:pt x="0" y="954091"/>
                        </a:cubicBezTo>
                        <a:cubicBezTo>
                          <a:pt x="6643" y="772122"/>
                          <a:pt x="310" y="641191"/>
                          <a:pt x="0" y="486586"/>
                        </a:cubicBezTo>
                        <a:cubicBezTo>
                          <a:pt x="-31812" y="345370"/>
                          <a:pt x="27691" y="165830"/>
                          <a:pt x="0" y="0"/>
                        </a:cubicBezTo>
                        <a:close/>
                      </a:path>
                      <a:path w="8017814" h="954091" fill="none" stroke="0" extrusionOk="0">
                        <a:moveTo>
                          <a:pt x="0" y="0"/>
                        </a:moveTo>
                        <a:cubicBezTo>
                          <a:pt x="163845" y="-135895"/>
                          <a:pt x="449761" y="53209"/>
                          <a:pt x="605790" y="0"/>
                        </a:cubicBezTo>
                        <a:cubicBezTo>
                          <a:pt x="751253" y="-27051"/>
                          <a:pt x="1021322" y="48678"/>
                          <a:pt x="1131402" y="0"/>
                        </a:cubicBezTo>
                        <a:cubicBezTo>
                          <a:pt x="1254773" y="-67249"/>
                          <a:pt x="1299919" y="36763"/>
                          <a:pt x="1336302" y="0"/>
                        </a:cubicBezTo>
                        <a:cubicBezTo>
                          <a:pt x="1392575" y="-49650"/>
                          <a:pt x="1501923" y="21860"/>
                          <a:pt x="1541201" y="0"/>
                        </a:cubicBezTo>
                        <a:cubicBezTo>
                          <a:pt x="1603386" y="-26575"/>
                          <a:pt x="1726521" y="35616"/>
                          <a:pt x="1906458" y="0"/>
                        </a:cubicBezTo>
                        <a:cubicBezTo>
                          <a:pt x="2051778" y="-41400"/>
                          <a:pt x="2159762" y="5393"/>
                          <a:pt x="2351892" y="0"/>
                        </a:cubicBezTo>
                        <a:cubicBezTo>
                          <a:pt x="2545032" y="-56968"/>
                          <a:pt x="2750269" y="93529"/>
                          <a:pt x="2957682" y="0"/>
                        </a:cubicBezTo>
                        <a:cubicBezTo>
                          <a:pt x="3139423" y="-71761"/>
                          <a:pt x="3159643" y="14905"/>
                          <a:pt x="3242760" y="0"/>
                        </a:cubicBezTo>
                        <a:cubicBezTo>
                          <a:pt x="3323730" y="-1937"/>
                          <a:pt x="3524019" y="75343"/>
                          <a:pt x="3768372" y="0"/>
                        </a:cubicBezTo>
                        <a:cubicBezTo>
                          <a:pt x="3982846" y="-123755"/>
                          <a:pt x="3926045" y="53"/>
                          <a:pt x="4053450" y="0"/>
                        </a:cubicBezTo>
                        <a:cubicBezTo>
                          <a:pt x="4187408" y="-18829"/>
                          <a:pt x="4171113" y="27499"/>
                          <a:pt x="4258349" y="0"/>
                        </a:cubicBezTo>
                        <a:cubicBezTo>
                          <a:pt x="4343125" y="-52190"/>
                          <a:pt x="4703401" y="139840"/>
                          <a:pt x="4783962" y="0"/>
                        </a:cubicBezTo>
                        <a:cubicBezTo>
                          <a:pt x="4940472" y="-154791"/>
                          <a:pt x="5112091" y="70295"/>
                          <a:pt x="5389752" y="0"/>
                        </a:cubicBezTo>
                        <a:cubicBezTo>
                          <a:pt x="5698309" y="-62098"/>
                          <a:pt x="5550216" y="48304"/>
                          <a:pt x="5674830" y="0"/>
                        </a:cubicBezTo>
                        <a:cubicBezTo>
                          <a:pt x="5765848" y="-46918"/>
                          <a:pt x="5888139" y="7139"/>
                          <a:pt x="6040086" y="0"/>
                        </a:cubicBezTo>
                        <a:cubicBezTo>
                          <a:pt x="6217465" y="-1725"/>
                          <a:pt x="6147346" y="35482"/>
                          <a:pt x="6244986" y="0"/>
                        </a:cubicBezTo>
                        <a:cubicBezTo>
                          <a:pt x="6375834" y="-54347"/>
                          <a:pt x="6701926" y="170371"/>
                          <a:pt x="6850776" y="0"/>
                        </a:cubicBezTo>
                        <a:cubicBezTo>
                          <a:pt x="6974753" y="-106749"/>
                          <a:pt x="7100905" y="2824"/>
                          <a:pt x="7216032" y="0"/>
                        </a:cubicBezTo>
                        <a:cubicBezTo>
                          <a:pt x="7292576" y="1711"/>
                          <a:pt x="7400150" y="23210"/>
                          <a:pt x="7501110" y="0"/>
                        </a:cubicBezTo>
                        <a:cubicBezTo>
                          <a:pt x="7570358" y="-47727"/>
                          <a:pt x="7799365" y="76367"/>
                          <a:pt x="8017814" y="0"/>
                        </a:cubicBezTo>
                        <a:cubicBezTo>
                          <a:pt x="8038730" y="182371"/>
                          <a:pt x="7973445" y="334019"/>
                          <a:pt x="8017814" y="467504"/>
                        </a:cubicBezTo>
                        <a:cubicBezTo>
                          <a:pt x="8045130" y="595456"/>
                          <a:pt x="7994388" y="753132"/>
                          <a:pt x="8017814" y="954091"/>
                        </a:cubicBezTo>
                        <a:cubicBezTo>
                          <a:pt x="7822466" y="1025735"/>
                          <a:pt x="7643730" y="927764"/>
                          <a:pt x="7412023" y="954091"/>
                        </a:cubicBezTo>
                        <a:cubicBezTo>
                          <a:pt x="7141011" y="1002639"/>
                          <a:pt x="6972048" y="917976"/>
                          <a:pt x="6806232" y="954091"/>
                        </a:cubicBezTo>
                        <a:cubicBezTo>
                          <a:pt x="6608011" y="967352"/>
                          <a:pt x="6614715" y="919830"/>
                          <a:pt x="6521155" y="954091"/>
                        </a:cubicBezTo>
                        <a:cubicBezTo>
                          <a:pt x="6419854" y="940330"/>
                          <a:pt x="6160338" y="793883"/>
                          <a:pt x="5915365" y="954091"/>
                        </a:cubicBezTo>
                        <a:cubicBezTo>
                          <a:pt x="5688916" y="1083501"/>
                          <a:pt x="5602627" y="978423"/>
                          <a:pt x="5389752" y="954091"/>
                        </a:cubicBezTo>
                        <a:cubicBezTo>
                          <a:pt x="5158321" y="963665"/>
                          <a:pt x="4991694" y="899868"/>
                          <a:pt x="4783962" y="954091"/>
                        </a:cubicBezTo>
                        <a:cubicBezTo>
                          <a:pt x="4505272" y="969461"/>
                          <a:pt x="4385844" y="846211"/>
                          <a:pt x="4178171" y="954091"/>
                        </a:cubicBezTo>
                        <a:cubicBezTo>
                          <a:pt x="3971532" y="1077684"/>
                          <a:pt x="3936206" y="926095"/>
                          <a:pt x="3732737" y="954091"/>
                        </a:cubicBezTo>
                        <a:cubicBezTo>
                          <a:pt x="3519619" y="988898"/>
                          <a:pt x="3480935" y="883486"/>
                          <a:pt x="3207125" y="954091"/>
                        </a:cubicBezTo>
                        <a:cubicBezTo>
                          <a:pt x="2968097" y="1092971"/>
                          <a:pt x="3085199" y="897541"/>
                          <a:pt x="2922047" y="954091"/>
                        </a:cubicBezTo>
                        <a:cubicBezTo>
                          <a:pt x="2792190" y="996221"/>
                          <a:pt x="2644542" y="897571"/>
                          <a:pt x="2556792" y="954091"/>
                        </a:cubicBezTo>
                        <a:cubicBezTo>
                          <a:pt x="2473537" y="1027369"/>
                          <a:pt x="2165664" y="942063"/>
                          <a:pt x="2031179" y="954091"/>
                        </a:cubicBezTo>
                        <a:cubicBezTo>
                          <a:pt x="1888195" y="996207"/>
                          <a:pt x="1828439" y="935529"/>
                          <a:pt x="1665923" y="954091"/>
                        </a:cubicBezTo>
                        <a:cubicBezTo>
                          <a:pt x="1505083" y="991494"/>
                          <a:pt x="1273568" y="862564"/>
                          <a:pt x="1140311" y="954091"/>
                        </a:cubicBezTo>
                        <a:cubicBezTo>
                          <a:pt x="1002420" y="1052774"/>
                          <a:pt x="925285" y="954146"/>
                          <a:pt x="694877" y="954091"/>
                        </a:cubicBezTo>
                        <a:cubicBezTo>
                          <a:pt x="509258" y="944417"/>
                          <a:pt x="536753" y="917130"/>
                          <a:pt x="489977" y="954091"/>
                        </a:cubicBezTo>
                        <a:cubicBezTo>
                          <a:pt x="445006" y="1001417"/>
                          <a:pt x="134648" y="878126"/>
                          <a:pt x="0" y="954091"/>
                        </a:cubicBezTo>
                        <a:cubicBezTo>
                          <a:pt x="-21026" y="822596"/>
                          <a:pt x="25773" y="659054"/>
                          <a:pt x="0" y="477045"/>
                        </a:cubicBezTo>
                        <a:cubicBezTo>
                          <a:pt x="-12589" y="263846"/>
                          <a:pt x="36285" y="1468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91424" tIns="45712" rIns="91424" bIns="4571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1.</a:t>
            </a:r>
            <a:r>
              <a:rPr lang="en-US" altLang="en-US" sz="2800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Nguyên-nơi</a:t>
            </a:r>
            <a:r>
              <a:rPr lang="en-US" altLang="en-US" sz="2800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800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2700" b="1" dirty="0">
              <a:solidFill>
                <a:srgbClr val="C00000"/>
              </a:solidFill>
              <a:latin typeface="SVN-The Voice Heavy" panose="02040603050506020204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37405" cy="1169549"/>
          </a:xfrm>
          <a:prstGeom prst="rect">
            <a:avLst/>
          </a:prstGeom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A4D3FD0A-1AF5-4475-87EB-9221042E3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7491" y="2303152"/>
            <a:ext cx="4186032" cy="519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4" tIns="45712" rIns="91424" bIns="4571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7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775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9933FAA8-061B-40CA-93D1-8EFDC204D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7445" y="3163649"/>
            <a:ext cx="4646123" cy="461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4" tIns="45712" rIns="91424" bIns="45712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7" name="Picture 3" descr="Ban do dia hinh 2"/>
          <p:cNvPicPr>
            <a:picLocks noChangeAspect="1" noChangeArrowheads="1"/>
          </p:cNvPicPr>
          <p:nvPr/>
        </p:nvPicPr>
        <p:blipFill rotWithShape="1">
          <a:blip r:embed="rId5"/>
          <a:srcRect l="2347" r="2381"/>
          <a:stretch/>
        </p:blipFill>
        <p:spPr bwMode="auto">
          <a:xfrm>
            <a:off x="139528" y="1233106"/>
            <a:ext cx="3180522" cy="3879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 rot="-5400000">
            <a:off x="892681" y="3498340"/>
            <a:ext cx="156961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050" b="1" dirty="0">
                <a:solidFill>
                  <a:srgbClr val="002060"/>
                </a:solidFill>
                <a:latin typeface="SVN-The Voice" panose="02040603050506020204" pitchFamily="18" charset="0"/>
                <a:ea typeface="Arial Unicode MS" pitchFamily="34" charset="-128"/>
                <a:cs typeface="Times New Roman" pitchFamily="18" charset="0"/>
              </a:rPr>
              <a:t>TÂY NGUYÊN</a:t>
            </a: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1464475" y="3108882"/>
            <a:ext cx="425807" cy="976313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200">
              <a:solidFill>
                <a:srgbClr val="FF33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2" name="图片 26" descr="形状, 圆圈&#10;&#10;描述已自动生成">
            <a:extLst>
              <a:ext uri="{FF2B5EF4-FFF2-40B4-BE49-F238E27FC236}">
                <a16:creationId xmlns:a16="http://schemas.microsoft.com/office/drawing/2014/main" id="{9E2E070B-70DA-3FD4-1460-D49D8EEC24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30" b="89863" l="9980" r="89918">
                        <a14:foregroundMark x1="32289" y1="11330" x2="43392" y2="7633"/>
                        <a14:foregroundMark x1="43392" y1="7633" x2="47684" y2="8050"/>
                        <a14:foregroundMark x1="47684" y1="8050" x2="50988" y2="10793"/>
                        <a14:foregroundMark x1="53168" y1="10018" x2="63488" y2="3757"/>
                        <a14:foregroundMark x1="63488" y1="3757" x2="69619" y2="5963"/>
                        <a14:foregroundMark x1="69619" y1="5963" x2="70095" y2="6500"/>
                        <a14:foregroundMark x1="47207" y1="6500" x2="40327" y2="4830"/>
                        <a14:foregroundMark x1="40327" y1="4830" x2="38249" y2="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5184">
            <a:off x="2386202" y="1150210"/>
            <a:ext cx="7275070" cy="4488526"/>
          </a:xfrm>
          <a:prstGeom prst="rect">
            <a:avLst/>
          </a:prstGeom>
        </p:spPr>
      </p:pic>
      <p:sp>
        <p:nvSpPr>
          <p:cNvPr id="13" name="Text Box 14">
            <a:extLst>
              <a:ext uri="{FF2B5EF4-FFF2-40B4-BE49-F238E27FC236}">
                <a16:creationId xmlns:a16="http://schemas.microsoft.com/office/drawing/2014/main" id="{D2C77B89-CEC6-1C5E-7AFA-21577F633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8581" y="1899021"/>
            <a:ext cx="41860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C201218B-C34E-32AF-F696-B69173381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8581" y="2746311"/>
            <a:ext cx="43273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880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  <p:bldP spid="19" grpId="0"/>
      <p:bldP spid="20" grpId="0"/>
      <p:bldP spid="9" grpId="0"/>
      <p:bldP spid="10" grpId="0" animBg="1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894BDA-6CAE-A678-8D96-76DA377BA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2" y="127918"/>
            <a:ext cx="2565750" cy="1705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FA152A-CEA3-BE32-97B4-8626F07D5069}"/>
              </a:ext>
            </a:extLst>
          </p:cNvPr>
          <p:cNvSpPr txBox="1"/>
          <p:nvPr/>
        </p:nvSpPr>
        <p:spPr>
          <a:xfrm>
            <a:off x="583324" y="1368490"/>
            <a:ext cx="30124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chemeClr val="bg1"/>
                </a:solidFill>
                <a:latin typeface="SVN-The Voice Heavy" panose="02040603050506020204" pitchFamily="18" charset="0"/>
              </a:rPr>
              <a:t>Gia-rai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B6ABF9-1FC0-31AC-2409-C7D2AEC91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678" y="0"/>
            <a:ext cx="3325391" cy="2092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B52CEB-538D-C660-A700-76C8BEA937D5}"/>
              </a:ext>
            </a:extLst>
          </p:cNvPr>
          <p:cNvSpPr txBox="1"/>
          <p:nvPr/>
        </p:nvSpPr>
        <p:spPr>
          <a:xfrm>
            <a:off x="3557758" y="1559675"/>
            <a:ext cx="30124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chemeClr val="bg1"/>
                </a:solidFill>
                <a:latin typeface="SVN-The Voice Heavy" panose="02040603050506020204" pitchFamily="18" charset="0"/>
              </a:rPr>
              <a:t>Xơ</a:t>
            </a:r>
            <a:r>
              <a:rPr lang="en-US" altLang="en-US" sz="2800" b="1" dirty="0">
                <a:solidFill>
                  <a:schemeClr val="bg1"/>
                </a:solidFill>
                <a:latin typeface="SVN-The Voice Heavy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The Voice Heavy" panose="02040603050506020204" pitchFamily="18" charset="0"/>
              </a:rPr>
              <a:t>Đăng</a:t>
            </a:r>
            <a:r>
              <a:rPr lang="en-US" altLang="en-US" sz="2800" b="1" dirty="0">
                <a:solidFill>
                  <a:schemeClr val="bg1"/>
                </a:solidFill>
                <a:latin typeface="SVN-The Voice Heavy" panose="02040603050506020204" pitchFamily="18" charset="0"/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6451C9-4130-D2AC-BA11-9D12ADFB8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595" y="89018"/>
            <a:ext cx="2594550" cy="1727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6EB8FE-D38A-A667-98EA-37513EAD2F17}"/>
              </a:ext>
            </a:extLst>
          </p:cNvPr>
          <p:cNvSpPr txBox="1"/>
          <p:nvPr/>
        </p:nvSpPr>
        <p:spPr>
          <a:xfrm>
            <a:off x="6757177" y="1309935"/>
            <a:ext cx="30124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chemeClr val="bg1"/>
                </a:solidFill>
                <a:latin typeface="SVN-The Voice Heavy" panose="02040603050506020204" pitchFamily="18" charset="0"/>
              </a:rPr>
              <a:t>Ê </a:t>
            </a:r>
            <a:r>
              <a:rPr lang="en-US" altLang="en-US" sz="2800" b="1" dirty="0" err="1">
                <a:solidFill>
                  <a:schemeClr val="bg1"/>
                </a:solidFill>
                <a:latin typeface="SVN-The Voice Heavy" panose="02040603050506020204" pitchFamily="18" charset="0"/>
              </a:rPr>
              <a:t>Đê</a:t>
            </a:r>
            <a:r>
              <a:rPr lang="en-US" altLang="en-US" sz="2800" b="1" dirty="0">
                <a:solidFill>
                  <a:schemeClr val="bg1"/>
                </a:solidFill>
                <a:latin typeface="SVN-The Voice Heavy" panose="02040603050506020204" pitchFamily="18" charset="0"/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5D6EC3-E289-77B2-5D7C-60A7144F9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7" y="2276451"/>
            <a:ext cx="1858879" cy="2788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0B132B-69C1-1AD0-A85A-D6130F638F44}"/>
              </a:ext>
            </a:extLst>
          </p:cNvPr>
          <p:cNvSpPr txBox="1"/>
          <p:nvPr/>
        </p:nvSpPr>
        <p:spPr>
          <a:xfrm>
            <a:off x="469648" y="4503793"/>
            <a:ext cx="30124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chemeClr val="bg1"/>
                </a:solidFill>
                <a:latin typeface="SVN-The Voice Heavy" panose="02040603050506020204" pitchFamily="18" charset="0"/>
              </a:rPr>
              <a:t>Ba Na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59CF70A-CBC5-ADF1-2C71-AA2F7422A6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893" y="2139615"/>
            <a:ext cx="1858879" cy="2788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0576D3C-BA2D-7BFC-8F01-0CF0915D71D5}"/>
              </a:ext>
            </a:extLst>
          </p:cNvPr>
          <p:cNvSpPr txBox="1"/>
          <p:nvPr/>
        </p:nvSpPr>
        <p:spPr>
          <a:xfrm>
            <a:off x="2428212" y="4282759"/>
            <a:ext cx="30124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chemeClr val="bg1"/>
                </a:solidFill>
                <a:latin typeface="SVN-The Voice Heavy" panose="02040603050506020204" pitchFamily="18" charset="0"/>
              </a:rPr>
              <a:t>Tày</a:t>
            </a:r>
            <a:r>
              <a:rPr lang="en-US" altLang="en-US" sz="2800" b="1" dirty="0">
                <a:solidFill>
                  <a:schemeClr val="bg1"/>
                </a:solidFill>
                <a:latin typeface="SVN-The Voice Heavy" panose="02040603050506020204" pitchFamily="18" charset="0"/>
              </a:rPr>
              <a:t> 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37A5ADF-B7D4-EDF6-5F6F-46074D3DB3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263" r="30896"/>
          <a:stretch/>
        </p:blipFill>
        <p:spPr>
          <a:xfrm>
            <a:off x="3970133" y="2283776"/>
            <a:ext cx="2632948" cy="2532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C12A80C-8BDA-3318-EF94-2215F7D4EF9C}"/>
              </a:ext>
            </a:extLst>
          </p:cNvPr>
          <p:cNvSpPr txBox="1"/>
          <p:nvPr/>
        </p:nvSpPr>
        <p:spPr>
          <a:xfrm>
            <a:off x="4579823" y="4160804"/>
            <a:ext cx="30124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chemeClr val="bg1"/>
                </a:solidFill>
                <a:latin typeface="SVN-The Voice Heavy" panose="02040603050506020204" pitchFamily="18" charset="0"/>
              </a:rPr>
              <a:t>Nùng</a:t>
            </a:r>
            <a:r>
              <a:rPr lang="en-US" altLang="en-US" sz="2800" b="1" dirty="0">
                <a:solidFill>
                  <a:schemeClr val="bg1"/>
                </a:solidFill>
                <a:latin typeface="SVN-The Voice Heavy" panose="02040603050506020204" pitchFamily="18" charset="0"/>
              </a:rPr>
              <a:t>  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230BBF6-31DE-6C82-F310-3BFFC7FDAF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8442" y="2283776"/>
            <a:ext cx="2364513" cy="2418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5874B99-3AC0-B289-06E4-90E7DF2F3B00}"/>
              </a:ext>
            </a:extLst>
          </p:cNvPr>
          <p:cNvSpPr txBox="1"/>
          <p:nvPr/>
        </p:nvSpPr>
        <p:spPr>
          <a:xfrm>
            <a:off x="7302899" y="4132657"/>
            <a:ext cx="30124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chemeClr val="bg1"/>
                </a:solidFill>
                <a:latin typeface="SVN-The Voice Heavy" panose="02040603050506020204" pitchFamily="18" charset="0"/>
              </a:rPr>
              <a:t>H’Mông</a:t>
            </a:r>
            <a:r>
              <a:rPr lang="en-US" altLang="en-US" sz="2800" b="1" dirty="0">
                <a:solidFill>
                  <a:schemeClr val="bg1"/>
                </a:solidFill>
                <a:latin typeface="SVN-The Voice Heavy" panose="02040603050506020204" pitchFamily="18" charset="0"/>
              </a:rPr>
              <a:t>  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87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5" grpId="0"/>
      <p:bldP spid="18" grpId="0"/>
      <p:bldP spid="21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894BDA-6CAE-A678-8D96-76DA377BA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2" y="127918"/>
            <a:ext cx="2565750" cy="1705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FA152A-CEA3-BE32-97B4-8626F07D5069}"/>
              </a:ext>
            </a:extLst>
          </p:cNvPr>
          <p:cNvSpPr txBox="1"/>
          <p:nvPr/>
        </p:nvSpPr>
        <p:spPr>
          <a:xfrm>
            <a:off x="583324" y="1368490"/>
            <a:ext cx="30124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chemeClr val="bg1"/>
                </a:solidFill>
                <a:latin typeface="SVN-The Voice Heavy" panose="02040603050506020204" pitchFamily="18" charset="0"/>
              </a:rPr>
              <a:t>Gia-rai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B6ABF9-1FC0-31AC-2409-C7D2AEC91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919" y="127918"/>
            <a:ext cx="3325391" cy="2092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B52CEB-538D-C660-A700-76C8BEA937D5}"/>
              </a:ext>
            </a:extLst>
          </p:cNvPr>
          <p:cNvSpPr txBox="1"/>
          <p:nvPr/>
        </p:nvSpPr>
        <p:spPr>
          <a:xfrm>
            <a:off x="3518999" y="1687593"/>
            <a:ext cx="30124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chemeClr val="bg1"/>
                </a:solidFill>
                <a:latin typeface="SVN-The Voice Heavy" panose="02040603050506020204" pitchFamily="18" charset="0"/>
              </a:rPr>
              <a:t>Xơ</a:t>
            </a:r>
            <a:r>
              <a:rPr lang="en-US" altLang="en-US" sz="2800" b="1" dirty="0">
                <a:solidFill>
                  <a:schemeClr val="bg1"/>
                </a:solidFill>
                <a:latin typeface="SVN-The Voice Heavy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The Voice Heavy" panose="02040603050506020204" pitchFamily="18" charset="0"/>
              </a:rPr>
              <a:t>Đăng</a:t>
            </a:r>
            <a:r>
              <a:rPr lang="en-US" altLang="en-US" sz="2800" b="1" dirty="0">
                <a:solidFill>
                  <a:schemeClr val="bg1"/>
                </a:solidFill>
                <a:latin typeface="SVN-The Voice Heavy" panose="02040603050506020204" pitchFamily="18" charset="0"/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6451C9-4130-D2AC-BA11-9D12ADFB8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725" y="2597096"/>
            <a:ext cx="2594550" cy="1727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6EB8FE-D38A-A667-98EA-37513EAD2F17}"/>
              </a:ext>
            </a:extLst>
          </p:cNvPr>
          <p:cNvSpPr txBox="1"/>
          <p:nvPr/>
        </p:nvSpPr>
        <p:spPr>
          <a:xfrm>
            <a:off x="3817307" y="3818013"/>
            <a:ext cx="30124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chemeClr val="bg1"/>
                </a:solidFill>
                <a:latin typeface="SVN-The Voice Heavy" panose="02040603050506020204" pitchFamily="18" charset="0"/>
              </a:rPr>
              <a:t>Ê </a:t>
            </a:r>
            <a:r>
              <a:rPr lang="en-US" altLang="en-US" sz="2800" b="1" dirty="0" err="1">
                <a:solidFill>
                  <a:schemeClr val="bg1"/>
                </a:solidFill>
                <a:latin typeface="SVN-The Voice Heavy" panose="02040603050506020204" pitchFamily="18" charset="0"/>
              </a:rPr>
              <a:t>Đê</a:t>
            </a:r>
            <a:r>
              <a:rPr lang="en-US" altLang="en-US" sz="2800" b="1" dirty="0">
                <a:solidFill>
                  <a:schemeClr val="bg1"/>
                </a:solidFill>
                <a:latin typeface="SVN-The Voice Heavy" panose="02040603050506020204" pitchFamily="18" charset="0"/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5D6EC3-E289-77B2-5D7C-60A7144F9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633" y="2222130"/>
            <a:ext cx="1858879" cy="2788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0B132B-69C1-1AD0-A85A-D6130F638F44}"/>
              </a:ext>
            </a:extLst>
          </p:cNvPr>
          <p:cNvSpPr txBox="1"/>
          <p:nvPr/>
        </p:nvSpPr>
        <p:spPr>
          <a:xfrm>
            <a:off x="1214554" y="4449472"/>
            <a:ext cx="30124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chemeClr val="bg1"/>
                </a:solidFill>
                <a:latin typeface="SVN-The Voice Heavy" panose="02040603050506020204" pitchFamily="18" charset="0"/>
              </a:rPr>
              <a:t>Ba Na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6" name="图片 26" descr="形状, 圆圈&#10;&#10;描述已自动生成">
            <a:extLst>
              <a:ext uri="{FF2B5EF4-FFF2-40B4-BE49-F238E27FC236}">
                <a16:creationId xmlns:a16="http://schemas.microsoft.com/office/drawing/2014/main" id="{53413DB7-EE9A-4777-8DA9-1F8C5DA26D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30" b="89863" l="9980" r="89918">
                        <a14:foregroundMark x1="32289" y1="11330" x2="43392" y2="7633"/>
                        <a14:foregroundMark x1="43392" y1="7633" x2="47684" y2="8050"/>
                        <a14:foregroundMark x1="47684" y1="8050" x2="50988" y2="10793"/>
                        <a14:foregroundMark x1="53168" y1="10018" x2="63488" y2="3757"/>
                        <a14:foregroundMark x1="63488" y1="3757" x2="69619" y2="5963"/>
                        <a14:foregroundMark x1="69619" y1="5963" x2="70095" y2="6500"/>
                        <a14:foregroundMark x1="47207" y1="6500" x2="40327" y2="4830"/>
                        <a14:foregroundMark x1="40327" y1="4830" x2="38249" y2="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5184">
            <a:off x="5068715" y="1568776"/>
            <a:ext cx="4701940" cy="290097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07074-1A9E-47C2-F1E1-0CBB387A13A8}"/>
              </a:ext>
            </a:extLst>
          </p:cNvPr>
          <p:cNvSpPr txBox="1"/>
          <p:nvPr/>
        </p:nvSpPr>
        <p:spPr>
          <a:xfrm>
            <a:off x="6131004" y="2134661"/>
            <a:ext cx="25945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4317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5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National Patriots' Day in Quebec by Slidesgo">
  <a:themeElements>
    <a:clrScheme name="Simple Light">
      <a:dk1>
        <a:srgbClr val="000000"/>
      </a:dk1>
      <a:lt1>
        <a:srgbClr val="FFFFFF"/>
      </a:lt1>
      <a:dk2>
        <a:srgbClr val="C1D6E6"/>
      </a:dk2>
      <a:lt2>
        <a:srgbClr val="5A7950"/>
      </a:lt2>
      <a:accent1>
        <a:srgbClr val="284F1D"/>
      </a:accent1>
      <a:accent2>
        <a:srgbClr val="EA0020"/>
      </a:accent2>
      <a:accent3>
        <a:srgbClr val="FF971A"/>
      </a:accent3>
      <a:accent4>
        <a:srgbClr val="561508"/>
      </a:accent4>
      <a:accent5>
        <a:srgbClr val="CE8D59"/>
      </a:accent5>
      <a:accent6>
        <a:srgbClr val="C18F9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622</Words>
  <Application>Microsoft Office PowerPoint</Application>
  <PresentationFormat>On-screen Show (16:9)</PresentationFormat>
  <Paragraphs>82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SVN-The Voice Heavy</vt:lpstr>
      <vt:lpstr>SVN-Whimsy</vt:lpstr>
      <vt:lpstr>.VnTime</vt:lpstr>
      <vt:lpstr>Times New Roman</vt:lpstr>
      <vt:lpstr>Rammetto One</vt:lpstr>
      <vt:lpstr>UTM Cookies</vt:lpstr>
      <vt:lpstr>Poppins</vt:lpstr>
      <vt:lpstr>UTM Avo</vt:lpstr>
      <vt:lpstr>UTM Akashi</vt:lpstr>
      <vt:lpstr>UTM Showcard</vt:lpstr>
      <vt:lpstr>Nunito</vt:lpstr>
      <vt:lpstr>SVN-The Voice</vt:lpstr>
      <vt:lpstr>Arial</vt:lpstr>
      <vt:lpstr>#9Slide07 Altus</vt:lpstr>
      <vt:lpstr>SVN-Newton</vt:lpstr>
      <vt:lpstr>National Patriots' Day in Quebec by Slidesgo</vt:lpstr>
      <vt:lpstr>MỘT SỐ DÂN TỘC Ở TÂY NGUYÊN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JOURNÉE NATIONALE DES PATRIOTES</dc:title>
  <dc:creator>haoho</dc:creator>
  <cp:keywords>MĂNG NON TEAM</cp:keywords>
  <cp:lastModifiedBy>Ho Ngoc Hao_GV</cp:lastModifiedBy>
  <cp:revision>6</cp:revision>
  <dcterms:modified xsi:type="dcterms:W3CDTF">2022-08-01T06:13:26Z</dcterms:modified>
</cp:coreProperties>
</file>