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4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60" r:id="rId4"/>
    <p:sldId id="263" r:id="rId5"/>
    <p:sldId id="271" r:id="rId6"/>
    <p:sldId id="340" r:id="rId7"/>
    <p:sldId id="288" r:id="rId8"/>
    <p:sldId id="266" r:id="rId9"/>
    <p:sldId id="268" r:id="rId10"/>
    <p:sldId id="341" r:id="rId11"/>
    <p:sldId id="342" r:id="rId12"/>
    <p:sldId id="291" r:id="rId13"/>
    <p:sldId id="289" r:id="rId14"/>
    <p:sldId id="343" r:id="rId15"/>
    <p:sldId id="344" r:id="rId16"/>
    <p:sldId id="273" r:id="rId17"/>
    <p:sldId id="295" r:id="rId18"/>
    <p:sldId id="283" r:id="rId19"/>
    <p:sldId id="345" r:id="rId20"/>
  </p:sldIdLst>
  <p:sldSz cx="9144000" cy="5143500" type="screen16x9"/>
  <p:notesSz cx="6858000" cy="9144000"/>
  <p:embeddedFontLst>
    <p:embeddedFont>
      <p:font typeface="#9Slide05 Fourth Medium" panose="00000600000000000000" pitchFamily="2" charset="0"/>
      <p:bold r:id="rId23"/>
    </p:embeddedFont>
    <p:embeddedFont>
      <p:font typeface="#9Slide05 Heroe Pro" pitchFamily="2" charset="0"/>
      <p:regular r:id="rId24"/>
    </p:embeddedFont>
    <p:embeddedFont>
      <p:font typeface="#9Slide07 Altus" pitchFamily="2" charset="0"/>
      <p:regular r:id="rId25"/>
    </p:embeddedFont>
    <p:embeddedFont>
      <p:font typeface="#9Slide07 HoneyCream" pitchFamily="2" charset="0"/>
      <p:regular r:id="rId26"/>
    </p:embeddedFont>
    <p:embeddedFont>
      <p:font typeface="#9Slide07 IcielCadena" panose="02000503000000020004" pitchFamily="2" charset="0"/>
      <p:bold r:id="rId27"/>
    </p:embeddedFont>
    <p:embeddedFont>
      <p:font typeface="#9Slide07 IcielCrocante" panose="02000000000000000000" pitchFamily="2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Englebert" panose="020B0604020202020204" charset="0"/>
      <p:regular r:id="rId33"/>
    </p:embeddedFon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Oswald Light" pitchFamily="2" charset="0"/>
      <p:regular r:id="rId38"/>
    </p:embeddedFont>
    <p:embeddedFont>
      <p:font typeface="Oswald SemiBold" pitchFamily="2" charset="0"/>
      <p:bold r:id="rId39"/>
    </p:embeddedFont>
    <p:embeddedFont>
      <p:font typeface="SVN-Newton" panose="02040603050506020204" pitchFamily="18" charset="0"/>
      <p:regular r:id="rId40"/>
    </p:embeddedFont>
    <p:embeddedFont>
      <p:font typeface="UTM American Sans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UVF TypoSlabserif" panose="02000403050000020004" pitchFamily="2" charset="0"/>
      <p:regular r:id="rId46"/>
    </p:embeddedFont>
    <p:embeddedFont>
      <p:font typeface="Zilla Slab" pitchFamily="2" charset="0"/>
      <p:regular r:id="rId47"/>
      <p:bold r:id="rId48"/>
      <p:italic r:id="rId49"/>
      <p:boldItalic r:id="rId50"/>
    </p:embeddedFont>
    <p:embeddedFont>
      <p:font typeface="Zilla Slab Light" pitchFamily="2" charset="0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7" autoAdjust="0"/>
    <p:restoredTop sz="92848" autoAdjust="0"/>
  </p:normalViewPr>
  <p:slideViewPr>
    <p:cSldViewPr snapToGrid="0">
      <p:cViewPr>
        <p:scale>
          <a:sx n="53" d="100"/>
          <a:sy n="53" d="100"/>
        </p:scale>
        <p:origin x="1344" y="548"/>
      </p:cViewPr>
      <p:guideLst>
        <p:guide orient="horz" pos="864"/>
        <p:guide orient="horz" pos="3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829358-6972-4B4B-99ED-A08B5EC2E3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259E8-23FC-4316-9E3D-459A0662FB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D42FC-961E-4741-83A6-2A56587766F2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E97E4-E081-4A0F-9055-FB1070D178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62635-22C6-4C4F-B4FC-5AD1E55677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42C94-321A-4240-90D1-33901FE4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88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d2aea77ef_0_3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d2aea77ef_0_3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23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d2aea77ef_0_3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d2aea77ef_0_3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475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9d2aea77ef_0_6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9d2aea77ef_0_6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9d2aea77ef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9d2aea77ef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9d2aea77ef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9d2aea77ef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263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9d2aea77ef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9d2aea77ef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244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9d2aea77ef_0_3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9d2aea77ef_0_3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9d2aea77ef_0_6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9d2aea77ef_0_6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9d2aea77ef_0_5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9d2aea77ef_0_5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01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9d2aea77ef_0_8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9d2aea77ef_0_8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9d2aea77ef_0_3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9d2aea77ef_0_3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balo quay lại trò chơi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9d2aea77ef_0_3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9d2aea77ef_0_3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/>
              <a:t>Nhấn vào balo quay lại trò chơi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796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9d2aea77ef_0_5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9d2aea77ef_0_5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d2aea77ef_0_3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d2aea77ef_0_3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3531625" y="3119750"/>
            <a:ext cx="50568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5296225" y="3772325"/>
            <a:ext cx="32922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33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423544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423544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/>
          <p:nvPr/>
        </p:nvSpPr>
        <p:spPr>
          <a:xfrm rot="-5400000">
            <a:off x="4267044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 rot="-5400000">
            <a:off x="4267044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 rot="-5400000">
            <a:off x="7110556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 rot="-5400000">
            <a:off x="7110556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171813"/>
            <a:ext cx="3067050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3629694" y="17121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3629694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6473206" y="17121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6473206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3629694" y="339037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3629694" y="30830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6473206" y="339037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6473206" y="30830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786194" y="1712152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786194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786194" y="3390373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786194" y="3083046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3904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42339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70774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3904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42339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70774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3010050" y="2621375"/>
            <a:ext cx="3123900" cy="10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3469125" y="3660850"/>
            <a:ext cx="216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18475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3527777" y="1592033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82876" y="1744797"/>
            <a:ext cx="1897875" cy="269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07600" y="1296500"/>
            <a:ext cx="1940875" cy="31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9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076450" y="0"/>
            <a:ext cx="7067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4527651" y="2374875"/>
            <a:ext cx="3123900" cy="10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5005400" y="3423279"/>
            <a:ext cx="216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5064051" y="1333125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CUSTOM_17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819275"/>
            <a:ext cx="5267325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908650" y="2762250"/>
            <a:ext cx="2622600" cy="11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4580275" y="4128125"/>
            <a:ext cx="3951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CUSTOM_18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612650" y="2709450"/>
            <a:ext cx="2668200" cy="13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3478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248150" y="288"/>
            <a:ext cx="4895850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150" y="646010"/>
            <a:ext cx="3333154" cy="277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_1_2_1_2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2623687" y="121810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2623687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5619587" y="121810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5619587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2623687" y="287585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2623687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5619588" y="287585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5619587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20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304900" y="153720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304901" y="121740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3987223" y="153720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3987240" y="121740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3987223" y="300785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3987225" y="268805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6627100" y="300785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6627101" y="268805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2650350" y="4128125"/>
            <a:ext cx="588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2543163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162663" y="288"/>
            <a:ext cx="2981325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_1_1_2_1_2_1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184450" y="2491000"/>
            <a:ext cx="3178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4781275" y="2491000"/>
            <a:ext cx="3178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7_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6049141" y="1390325"/>
            <a:ext cx="1916100" cy="19161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178878" y="1390325"/>
            <a:ext cx="1916100" cy="19161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4470125" y="3514050"/>
            <a:ext cx="4673875" cy="1629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348375" y="214880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348216" y="1719363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6218675" y="214877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6218662" y="1719350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06650" y="106647"/>
            <a:ext cx="1867380" cy="165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7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357100" y="300"/>
            <a:ext cx="4786899" cy="30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178887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6049162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348375" y="214880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348216" y="1719363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6218675" y="214877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6218662" y="1719350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1" y="4040825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3649684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_1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1982250"/>
            <a:ext cx="5430600" cy="31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7566550" y="0"/>
            <a:ext cx="1577450" cy="139727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2973770" y="2831625"/>
            <a:ext cx="39318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3618426" y="2164886"/>
            <a:ext cx="32871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3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657713" y="-12"/>
            <a:ext cx="4486275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956375" y="3379950"/>
            <a:ext cx="29424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956325" y="1593150"/>
            <a:ext cx="33540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20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1_1_1_2_2_2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1710625" y="25580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6278675" y="3598800"/>
            <a:ext cx="22530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22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558475" y="3233753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558475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2682670" y="3233732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2682670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4829448" y="3233724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4829448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6953650" y="3233732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6953650" y="29274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CUSTOM_16_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4388550" y="1651474"/>
            <a:ext cx="16797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4388550" y="1460175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6769400" y="1651474"/>
            <a:ext cx="16797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6769400" y="1460175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4388525" y="3305459"/>
            <a:ext cx="16797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4388525" y="3114088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6769375" y="3305459"/>
            <a:ext cx="16797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6769375" y="3114088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612650" y="3921375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8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4710075" y="0"/>
            <a:ext cx="4433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0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7276625" y="3497847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8894029" y="3353552"/>
            <a:ext cx="162544" cy="726213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7690259" y="3992675"/>
            <a:ext cx="1040109" cy="848682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279327" y="3799684"/>
            <a:ext cx="796521" cy="1105287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8566339" y="4182278"/>
            <a:ext cx="329065" cy="67404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963531" y="4428009"/>
            <a:ext cx="858919" cy="496120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1_1_1_2_3_1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609427" y="157580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609425" y="36445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5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0" y="0"/>
            <a:ext cx="47508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6202201" y="34293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6202201" y="312505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6202201" y="22813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6202201" y="19769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6202201" y="113322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6202201" y="8289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988425" y="34293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988424" y="312505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988425" y="22813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988424" y="19769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988425" y="113322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988424" y="8289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CUSTOM_24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232218" y="1560200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232218" y="125432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5684888" y="1560193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5684888" y="125432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232212" y="3051075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232212" y="274517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137288" y="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5684887" y="3051075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5684887" y="274517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7949447" y="3638719"/>
            <a:ext cx="1614954" cy="1463198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7682441" y="3412973"/>
            <a:ext cx="1583971" cy="1517502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8307538" y="3447981"/>
            <a:ext cx="1376706" cy="1447482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2699100" y="797025"/>
            <a:ext cx="37458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CUSTOM_1_1_1_2_2_1_1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605825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5423425" y="36464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_1_1_2_1_1_1_1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CUSTOM_2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44337" y="1415000"/>
            <a:ext cx="6255325" cy="37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2572050" y="3316325"/>
            <a:ext cx="3999900" cy="13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696300" y="1907048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2754407" y="81308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6870622" y="190703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4812515" y="81308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696300" y="1587834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2754400" y="494002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6870624" y="1587824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4812517" y="494002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_1_1_2_1_1_1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CUSTOM_29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2595575" y="1480407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2595575" y="1166500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5657725" y="1480406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5657725" y="1166500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2595575" y="2899575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2595575" y="2587319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5657725" y="2899575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5657725" y="2587319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612650" y="3921375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1" y="9700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2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2611875" cy="2234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CUSTOM_23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438488" y="304655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438488" y="27418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3794748" y="304654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3794748" y="27418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6128400" y="304655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6128400" y="274177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43851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379476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612841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3307376" y="300"/>
            <a:ext cx="2529250" cy="11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CUSTOM_8_2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414775" y="3939450"/>
            <a:ext cx="38925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414774" y="3057875"/>
            <a:ext cx="2693100" cy="8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4428700" y="2158275"/>
            <a:ext cx="4715300" cy="29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CUSTOM_16_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3389900" y="3136876"/>
            <a:ext cx="18711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3389900" y="2938675"/>
            <a:ext cx="18711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6461200" y="3136876"/>
            <a:ext cx="18711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6461200" y="2938675"/>
            <a:ext cx="18711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3124350" y="3921375"/>
            <a:ext cx="53247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CUSTOM_3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160922" y="1631422"/>
            <a:ext cx="29730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160912" y="1171850"/>
            <a:ext cx="29730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0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5031072" y="1631422"/>
            <a:ext cx="29730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5031062" y="1171850"/>
            <a:ext cx="29730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0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62663" y="3228963"/>
            <a:ext cx="2981325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5183600" y="3517550"/>
            <a:ext cx="3347700" cy="118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5183700" y="1018525"/>
            <a:ext cx="3347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_1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2624803" y="717627"/>
            <a:ext cx="3894383" cy="3894383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6734175" y="3324363"/>
            <a:ext cx="240982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299"/>
            <a:ext cx="2715950" cy="17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3169188" y="1446738"/>
            <a:ext cx="2805600" cy="17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3169188" y="3251393"/>
            <a:ext cx="28056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5716300" y="803700"/>
            <a:ext cx="2815200" cy="27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6143400" y="3522500"/>
            <a:ext cx="2388000" cy="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4410500" y="0"/>
            <a:ext cx="4733500" cy="27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4916700" y="2369425"/>
            <a:ext cx="3614700" cy="13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5058755" y="0"/>
            <a:ext cx="4085250" cy="34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2512074"/>
            <a:ext cx="5662580" cy="2631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080050" y="1939825"/>
            <a:ext cx="4983900" cy="9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2681850" y="2846325"/>
            <a:ext cx="3780300" cy="3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002" y="-62303"/>
            <a:ext cx="1034865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2927826" y="9400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927819" y="12180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1927225" y="9402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5495701" y="9400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5495694" y="12180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4497600" y="9402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2927826" y="20523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2927819" y="23303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1927225" y="205250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5495701" y="20523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5495694" y="23303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4497600" y="205250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2927826" y="31646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2927819" y="34426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1927225" y="31646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5495701" y="31646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5495694" y="34426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4497600" y="31646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641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69448-7D0C-42AE-85EB-618ACB2F4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815271" y="-203574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48840-8C14-41A8-B1A0-B64631CCB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81118" y="517725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8BDDA9F8-E32D-4913-A3ED-5F26E4916371}"/>
              </a:ext>
            </a:extLst>
          </p:cNvPr>
          <p:cNvSpPr txBox="1"/>
          <p:nvPr userDrawn="1"/>
        </p:nvSpPr>
        <p:spPr>
          <a:xfrm>
            <a:off x="1612988" y="64844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40E5AA-36D2-4B8D-8418-D80D98110427}"/>
              </a:ext>
            </a:extLst>
          </p:cNvPr>
          <p:cNvSpPr txBox="1">
            <a:spLocks/>
          </p:cNvSpPr>
          <p:nvPr userDrawn="1"/>
        </p:nvSpPr>
        <p:spPr>
          <a:xfrm>
            <a:off x="7435078" y="-36409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6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chemeClr val="accent6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43FA8B-DCE8-4D8F-B42F-7754693018F9}"/>
              </a:ext>
            </a:extLst>
          </p:cNvPr>
          <p:cNvSpPr txBox="1">
            <a:spLocks/>
          </p:cNvSpPr>
          <p:nvPr userDrawn="1"/>
        </p:nvSpPr>
        <p:spPr>
          <a:xfrm>
            <a:off x="0" y="684836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A23076-8B52-4FF6-9F93-B90CF0CA43BB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E885FA-9844-4861-A001-887EC453F74B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1CB2845-89A3-4031-A60E-FB3A35BEF140}"/>
              </a:ext>
            </a:extLst>
          </p:cNvPr>
          <p:cNvSpPr txBox="1">
            <a:spLocks/>
          </p:cNvSpPr>
          <p:nvPr userDrawn="1"/>
        </p:nvSpPr>
        <p:spPr>
          <a:xfrm>
            <a:off x="-2815272" y="211383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3435BC-4D1E-4D73-88B9-4B924B878631}"/>
              </a:ext>
            </a:extLst>
          </p:cNvPr>
          <p:cNvSpPr txBox="1">
            <a:spLocks/>
          </p:cNvSpPr>
          <p:nvPr userDrawn="1"/>
        </p:nvSpPr>
        <p:spPr>
          <a:xfrm>
            <a:off x="-629024" y="43898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6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6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F1AE87-B204-4CCB-B6C8-CD69C8C712E2}"/>
              </a:ext>
            </a:extLst>
          </p:cNvPr>
          <p:cNvSpPr txBox="1">
            <a:spLocks/>
          </p:cNvSpPr>
          <p:nvPr userDrawn="1"/>
        </p:nvSpPr>
        <p:spPr>
          <a:xfrm>
            <a:off x="-2815272" y="17843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F9DAE0-4975-44B1-A36B-8DBBE37D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AA0104-97E7-45EC-9DDC-9AC2C283D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72D5CF-F6DD-4CD2-866F-666065ADB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EE9EC0-6574-49AE-A1CE-90D44F3DF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8" r:id="rId26"/>
    <p:sldLayoutId id="2147483679" r:id="rId27"/>
    <p:sldLayoutId id="2147483680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8" r:id="rId34"/>
    <p:sldLayoutId id="2147483690" r:id="rId35"/>
    <p:sldLayoutId id="2147483693" r:id="rId36"/>
    <p:sldLayoutId id="2147483695" r:id="rId37"/>
    <p:sldLayoutId id="2147483697" r:id="rId38"/>
    <p:sldLayoutId id="2147483699" r:id="rId39"/>
    <p:sldLayoutId id="2147483700" r:id="rId40"/>
    <p:sldLayoutId id="2147483701" r:id="rId4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slide" Target="slide6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45A527-44D9-4F3E-8668-77C2E1D023AA}"/>
              </a:ext>
            </a:extLst>
          </p:cNvPr>
          <p:cNvSpPr/>
          <p:nvPr/>
        </p:nvSpPr>
        <p:spPr>
          <a:xfrm>
            <a:off x="-673769" y="1057835"/>
            <a:ext cx="10901509" cy="3435169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" name="Google Shape;501;p6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-1" y="0"/>
            <a:ext cx="6355830" cy="526904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0"/>
          <p:cNvSpPr txBox="1">
            <a:spLocks noGrp="1"/>
          </p:cNvSpPr>
          <p:nvPr>
            <p:ph type="ctrTitle"/>
          </p:nvPr>
        </p:nvSpPr>
        <p:spPr>
          <a:xfrm flipH="1">
            <a:off x="3300956" y="2640278"/>
            <a:ext cx="5843044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n w="168275">
                  <a:solidFill>
                    <a:schemeClr val="bg1"/>
                  </a:solidFill>
                </a:ln>
                <a:latin typeface="#9Slide07 IcielCrocante" panose="02000000000000000000" pitchFamily="2" charset="0"/>
              </a:rPr>
              <a:t>LUYỆN TẬP</a:t>
            </a:r>
            <a:endParaRPr>
              <a:ln w="168275">
                <a:solidFill>
                  <a:schemeClr val="bg1"/>
                </a:solidFill>
              </a:ln>
              <a:latin typeface="#9Slide07 IcielCrocante" panose="02000000000000000000" pitchFamily="2" charset="0"/>
            </a:endParaRPr>
          </a:p>
        </p:txBody>
      </p:sp>
      <p:sp>
        <p:nvSpPr>
          <p:cNvPr id="503" name="Google Shape;503;p60"/>
          <p:cNvSpPr txBox="1">
            <a:spLocks noGrp="1"/>
          </p:cNvSpPr>
          <p:nvPr>
            <p:ph type="subTitle" idx="1"/>
          </p:nvPr>
        </p:nvSpPr>
        <p:spPr>
          <a:xfrm flipH="1">
            <a:off x="6491650" y="1845155"/>
            <a:ext cx="2516529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UTM American Sans" panose="02040603050506020204" pitchFamily="18" charset="0"/>
              </a:rPr>
              <a:t>TOÁN</a:t>
            </a:r>
            <a:endParaRPr sz="6600" b="1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6" name="Google Shape;508;p61">
            <a:extLst>
              <a:ext uri="{FF2B5EF4-FFF2-40B4-BE49-F238E27FC236}">
                <a16:creationId xmlns:a16="http://schemas.microsoft.com/office/drawing/2014/main" id="{6558073F-AB95-4C3E-B6FA-32180617E750}"/>
              </a:ext>
            </a:extLst>
          </p:cNvPr>
          <p:cNvSpPr txBox="1">
            <a:spLocks/>
          </p:cNvSpPr>
          <p:nvPr/>
        </p:nvSpPr>
        <p:spPr>
          <a:xfrm>
            <a:off x="4808485" y="4102236"/>
            <a:ext cx="4999944" cy="39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#9Slide05 Heroe Pro" pitchFamily="2" charset="0"/>
              </a:rPr>
              <a:t>Trang 40</a:t>
            </a:r>
          </a:p>
        </p:txBody>
      </p:sp>
      <p:sp>
        <p:nvSpPr>
          <p:cNvPr id="7" name="Google Shape;502;p60">
            <a:extLst>
              <a:ext uri="{FF2B5EF4-FFF2-40B4-BE49-F238E27FC236}">
                <a16:creationId xmlns:a16="http://schemas.microsoft.com/office/drawing/2014/main" id="{95812EEC-8CEF-412E-8D9C-575CF15E8104}"/>
              </a:ext>
            </a:extLst>
          </p:cNvPr>
          <p:cNvSpPr txBox="1">
            <a:spLocks/>
          </p:cNvSpPr>
          <p:nvPr/>
        </p:nvSpPr>
        <p:spPr>
          <a:xfrm flipH="1">
            <a:off x="3300956" y="2636696"/>
            <a:ext cx="5843044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LUYỆN TẬP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105A48-5900-422C-8E64-338FA91A8CFB}"/>
              </a:ext>
            </a:extLst>
          </p:cNvPr>
          <p:cNvSpPr txBox="1">
            <a:spLocks/>
          </p:cNvSpPr>
          <p:nvPr/>
        </p:nvSpPr>
        <p:spPr>
          <a:xfrm rot="5400000">
            <a:off x="-707982" y="62723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6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2000" b="0" dirty="0">
              <a:solidFill>
                <a:schemeClr val="accent6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25D9C-CC9E-45EA-9AEA-7A9B6425E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731" y="3117340"/>
            <a:ext cx="1067166" cy="1814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8850F20-6D87-4D8C-9694-67C3BC5C3595}"/>
              </a:ext>
            </a:extLst>
          </p:cNvPr>
          <p:cNvSpPr/>
          <p:nvPr/>
        </p:nvSpPr>
        <p:spPr>
          <a:xfrm>
            <a:off x="-672338" y="1406633"/>
            <a:ext cx="11196918" cy="3059257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oogle Shape;878;p83">
            <a:extLst>
              <a:ext uri="{FF2B5EF4-FFF2-40B4-BE49-F238E27FC236}">
                <a16:creationId xmlns:a16="http://schemas.microsoft.com/office/drawing/2014/main" id="{7D1ADB5E-72AA-44C3-AB69-E75A9721D410}"/>
              </a:ext>
            </a:extLst>
          </p:cNvPr>
          <p:cNvGrpSpPr/>
          <p:nvPr/>
        </p:nvGrpSpPr>
        <p:grpSpPr>
          <a:xfrm>
            <a:off x="3249841" y="2973404"/>
            <a:ext cx="2408761" cy="2606609"/>
            <a:chOff x="1620827" y="963391"/>
            <a:chExt cx="2408761" cy="2606609"/>
          </a:xfrm>
        </p:grpSpPr>
        <p:grpSp>
          <p:nvGrpSpPr>
            <p:cNvPr id="43" name="Google Shape;879;p83">
              <a:extLst>
                <a:ext uri="{FF2B5EF4-FFF2-40B4-BE49-F238E27FC236}">
                  <a16:creationId xmlns:a16="http://schemas.microsoft.com/office/drawing/2014/main" id="{60DDB382-4E0E-4A5E-932E-C4A4ECEF0ACD}"/>
                </a:ext>
              </a:extLst>
            </p:cNvPr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46" name="Google Shape;880;p83">
                <a:extLst>
                  <a:ext uri="{FF2B5EF4-FFF2-40B4-BE49-F238E27FC236}">
                    <a16:creationId xmlns:a16="http://schemas.microsoft.com/office/drawing/2014/main" id="{975E72E9-2CEC-4946-A135-BDD7BE4D1618}"/>
                  </a:ext>
                </a:extLst>
              </p:cNvPr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1;p83">
                <a:extLst>
                  <a:ext uri="{FF2B5EF4-FFF2-40B4-BE49-F238E27FC236}">
                    <a16:creationId xmlns:a16="http://schemas.microsoft.com/office/drawing/2014/main" id="{8ABF614E-5270-44A1-9F54-654C8169004D}"/>
                  </a:ext>
                </a:extLst>
              </p:cNvPr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82;p83">
                <a:extLst>
                  <a:ext uri="{FF2B5EF4-FFF2-40B4-BE49-F238E27FC236}">
                    <a16:creationId xmlns:a16="http://schemas.microsoft.com/office/drawing/2014/main" id="{79CABF93-B472-4162-8E57-49B949BDA38E}"/>
                  </a:ext>
                </a:extLst>
              </p:cNvPr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83;p83">
                <a:extLst>
                  <a:ext uri="{FF2B5EF4-FFF2-40B4-BE49-F238E27FC236}">
                    <a16:creationId xmlns:a16="http://schemas.microsoft.com/office/drawing/2014/main" id="{A12742E7-C047-4613-8226-101512E1CAFE}"/>
                  </a:ext>
                </a:extLst>
              </p:cNvPr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84;p83">
                <a:extLst>
                  <a:ext uri="{FF2B5EF4-FFF2-40B4-BE49-F238E27FC236}">
                    <a16:creationId xmlns:a16="http://schemas.microsoft.com/office/drawing/2014/main" id="{DBADBAA1-F11C-4FB7-AF32-5F84C0167890}"/>
                  </a:ext>
                </a:extLst>
              </p:cNvPr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85;p83">
                <a:extLst>
                  <a:ext uri="{FF2B5EF4-FFF2-40B4-BE49-F238E27FC236}">
                    <a16:creationId xmlns:a16="http://schemas.microsoft.com/office/drawing/2014/main" id="{0D561397-4594-424E-BB73-94DFCDD0C330}"/>
                  </a:ext>
                </a:extLst>
              </p:cNvPr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86;p83">
                <a:extLst>
                  <a:ext uri="{FF2B5EF4-FFF2-40B4-BE49-F238E27FC236}">
                    <a16:creationId xmlns:a16="http://schemas.microsoft.com/office/drawing/2014/main" id="{AC760B53-C796-4E18-A262-1A42511ADBCA}"/>
                  </a:ext>
                </a:extLst>
              </p:cNvPr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87;p83">
                <a:extLst>
                  <a:ext uri="{FF2B5EF4-FFF2-40B4-BE49-F238E27FC236}">
                    <a16:creationId xmlns:a16="http://schemas.microsoft.com/office/drawing/2014/main" id="{D91D6CE9-C3ED-4CC2-A84D-91BAEBDBFC18}"/>
                  </a:ext>
                </a:extLst>
              </p:cNvPr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88;p83">
                <a:extLst>
                  <a:ext uri="{FF2B5EF4-FFF2-40B4-BE49-F238E27FC236}">
                    <a16:creationId xmlns:a16="http://schemas.microsoft.com/office/drawing/2014/main" id="{883E88B0-9816-49DA-B27F-D5590D01D6BB}"/>
                  </a:ext>
                </a:extLst>
              </p:cNvPr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89;p83">
                <a:extLst>
                  <a:ext uri="{FF2B5EF4-FFF2-40B4-BE49-F238E27FC236}">
                    <a16:creationId xmlns:a16="http://schemas.microsoft.com/office/drawing/2014/main" id="{D11C057E-8ED1-44D4-A3A5-5A9D978CC196}"/>
                  </a:ext>
                </a:extLst>
              </p:cNvPr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90;p83">
                <a:extLst>
                  <a:ext uri="{FF2B5EF4-FFF2-40B4-BE49-F238E27FC236}">
                    <a16:creationId xmlns:a16="http://schemas.microsoft.com/office/drawing/2014/main" id="{716E2990-2D0D-4D8C-AEC3-487992A79FE4}"/>
                  </a:ext>
                </a:extLst>
              </p:cNvPr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91;p83">
                <a:extLst>
                  <a:ext uri="{FF2B5EF4-FFF2-40B4-BE49-F238E27FC236}">
                    <a16:creationId xmlns:a16="http://schemas.microsoft.com/office/drawing/2014/main" id="{1B4C16E3-EEE3-40C6-84B3-58C9BD1A383C}"/>
                  </a:ext>
                </a:extLst>
              </p:cNvPr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92;p83">
                <a:extLst>
                  <a:ext uri="{FF2B5EF4-FFF2-40B4-BE49-F238E27FC236}">
                    <a16:creationId xmlns:a16="http://schemas.microsoft.com/office/drawing/2014/main" id="{BDC4959A-4C63-4DBF-A60E-67B5291574BB}"/>
                  </a:ext>
                </a:extLst>
              </p:cNvPr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93;p83">
                <a:extLst>
                  <a:ext uri="{FF2B5EF4-FFF2-40B4-BE49-F238E27FC236}">
                    <a16:creationId xmlns:a16="http://schemas.microsoft.com/office/drawing/2014/main" id="{75ACDF76-3946-4A55-B10A-512284ABE695}"/>
                  </a:ext>
                </a:extLst>
              </p:cNvPr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94;p83">
                <a:extLst>
                  <a:ext uri="{FF2B5EF4-FFF2-40B4-BE49-F238E27FC236}">
                    <a16:creationId xmlns:a16="http://schemas.microsoft.com/office/drawing/2014/main" id="{6EBC3BE8-3978-4B60-BFDC-48BD5D5D236A}"/>
                  </a:ext>
                </a:extLst>
              </p:cNvPr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95;p83">
                <a:extLst>
                  <a:ext uri="{FF2B5EF4-FFF2-40B4-BE49-F238E27FC236}">
                    <a16:creationId xmlns:a16="http://schemas.microsoft.com/office/drawing/2014/main" id="{80D69185-FCF5-4415-AB4E-095757CA9A89}"/>
                  </a:ext>
                </a:extLst>
              </p:cNvPr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96;p83">
                <a:extLst>
                  <a:ext uri="{FF2B5EF4-FFF2-40B4-BE49-F238E27FC236}">
                    <a16:creationId xmlns:a16="http://schemas.microsoft.com/office/drawing/2014/main" id="{EE332038-CD32-4A04-B8F2-F4FD28F774B6}"/>
                  </a:ext>
                </a:extLst>
              </p:cNvPr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97;p83">
                <a:extLst>
                  <a:ext uri="{FF2B5EF4-FFF2-40B4-BE49-F238E27FC236}">
                    <a16:creationId xmlns:a16="http://schemas.microsoft.com/office/drawing/2014/main" id="{DF2293C3-E9E4-453C-AD62-E745F7DFEFE8}"/>
                  </a:ext>
                </a:extLst>
              </p:cNvPr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98;p83">
                <a:extLst>
                  <a:ext uri="{FF2B5EF4-FFF2-40B4-BE49-F238E27FC236}">
                    <a16:creationId xmlns:a16="http://schemas.microsoft.com/office/drawing/2014/main" id="{3742EE45-BC4D-4604-A717-4608157435AA}"/>
                  </a:ext>
                </a:extLst>
              </p:cNvPr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99;p83">
                <a:extLst>
                  <a:ext uri="{FF2B5EF4-FFF2-40B4-BE49-F238E27FC236}">
                    <a16:creationId xmlns:a16="http://schemas.microsoft.com/office/drawing/2014/main" id="{7F99E7A5-1A37-4DB3-9FCE-EF53DAFF817E}"/>
                  </a:ext>
                </a:extLst>
              </p:cNvPr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00;p83">
                <a:extLst>
                  <a:ext uri="{FF2B5EF4-FFF2-40B4-BE49-F238E27FC236}">
                    <a16:creationId xmlns:a16="http://schemas.microsoft.com/office/drawing/2014/main" id="{4FA0FC09-D2FD-45D7-BB27-B4348602E5B2}"/>
                  </a:ext>
                </a:extLst>
              </p:cNvPr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01;p83">
                <a:extLst>
                  <a:ext uri="{FF2B5EF4-FFF2-40B4-BE49-F238E27FC236}">
                    <a16:creationId xmlns:a16="http://schemas.microsoft.com/office/drawing/2014/main" id="{C5208DBA-0DC3-4D29-BACA-2458DA8C605D}"/>
                  </a:ext>
                </a:extLst>
              </p:cNvPr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02;p83">
                <a:extLst>
                  <a:ext uri="{FF2B5EF4-FFF2-40B4-BE49-F238E27FC236}">
                    <a16:creationId xmlns:a16="http://schemas.microsoft.com/office/drawing/2014/main" id="{1BA8A2C5-BD67-4BE9-9DB8-9AB351B086CB}"/>
                  </a:ext>
                </a:extLst>
              </p:cNvPr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03;p83">
                <a:extLst>
                  <a:ext uri="{FF2B5EF4-FFF2-40B4-BE49-F238E27FC236}">
                    <a16:creationId xmlns:a16="http://schemas.microsoft.com/office/drawing/2014/main" id="{7CE6EF2A-0F31-45C4-B48A-648DE8F6054C}"/>
                  </a:ext>
                </a:extLst>
              </p:cNvPr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04;p83">
                <a:extLst>
                  <a:ext uri="{FF2B5EF4-FFF2-40B4-BE49-F238E27FC236}">
                    <a16:creationId xmlns:a16="http://schemas.microsoft.com/office/drawing/2014/main" id="{6FC9C807-C962-4E64-A7B6-219449220E97}"/>
                  </a:ext>
                </a:extLst>
              </p:cNvPr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05;p83">
                <a:extLst>
                  <a:ext uri="{FF2B5EF4-FFF2-40B4-BE49-F238E27FC236}">
                    <a16:creationId xmlns:a16="http://schemas.microsoft.com/office/drawing/2014/main" id="{D8409B81-8BE6-4068-B838-3F22C1C1EC16}"/>
                  </a:ext>
                </a:extLst>
              </p:cNvPr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06;p83">
                <a:extLst>
                  <a:ext uri="{FF2B5EF4-FFF2-40B4-BE49-F238E27FC236}">
                    <a16:creationId xmlns:a16="http://schemas.microsoft.com/office/drawing/2014/main" id="{AC3D0D94-CB0F-4337-B24F-8D75292B2406}"/>
                  </a:ext>
                </a:extLst>
              </p:cNvPr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07;p83">
                <a:extLst>
                  <a:ext uri="{FF2B5EF4-FFF2-40B4-BE49-F238E27FC236}">
                    <a16:creationId xmlns:a16="http://schemas.microsoft.com/office/drawing/2014/main" id="{A389DDDB-5724-4A68-AEFF-C2F342144EA9}"/>
                  </a:ext>
                </a:extLst>
              </p:cNvPr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08;p83">
                <a:extLst>
                  <a:ext uri="{FF2B5EF4-FFF2-40B4-BE49-F238E27FC236}">
                    <a16:creationId xmlns:a16="http://schemas.microsoft.com/office/drawing/2014/main" id="{5046F803-5005-4CFC-A5CF-4C39B50777BE}"/>
                  </a:ext>
                </a:extLst>
              </p:cNvPr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09;p83">
                <a:extLst>
                  <a:ext uri="{FF2B5EF4-FFF2-40B4-BE49-F238E27FC236}">
                    <a16:creationId xmlns:a16="http://schemas.microsoft.com/office/drawing/2014/main" id="{4795C5B7-55EF-4B05-88F7-718E5F4A26F8}"/>
                  </a:ext>
                </a:extLst>
              </p:cNvPr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10;p83">
                <a:extLst>
                  <a:ext uri="{FF2B5EF4-FFF2-40B4-BE49-F238E27FC236}">
                    <a16:creationId xmlns:a16="http://schemas.microsoft.com/office/drawing/2014/main" id="{E6786626-E980-4CC2-BE60-3E15336EF9D1}"/>
                  </a:ext>
                </a:extLst>
              </p:cNvPr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11;p83">
                <a:extLst>
                  <a:ext uri="{FF2B5EF4-FFF2-40B4-BE49-F238E27FC236}">
                    <a16:creationId xmlns:a16="http://schemas.microsoft.com/office/drawing/2014/main" id="{2BDFE66C-7A16-4379-BDC6-7CE8961B0E37}"/>
                  </a:ext>
                </a:extLst>
              </p:cNvPr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12;p83">
                <a:extLst>
                  <a:ext uri="{FF2B5EF4-FFF2-40B4-BE49-F238E27FC236}">
                    <a16:creationId xmlns:a16="http://schemas.microsoft.com/office/drawing/2014/main" id="{7045AF3E-5667-4A35-B2DB-B5ACF2F1278B}"/>
                  </a:ext>
                </a:extLst>
              </p:cNvPr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13;p83">
                <a:extLst>
                  <a:ext uri="{FF2B5EF4-FFF2-40B4-BE49-F238E27FC236}">
                    <a16:creationId xmlns:a16="http://schemas.microsoft.com/office/drawing/2014/main" id="{927B47CC-A162-4CC9-9E63-A2D3B35EB02C}"/>
                  </a:ext>
                </a:extLst>
              </p:cNvPr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14;p83">
                <a:extLst>
                  <a:ext uri="{FF2B5EF4-FFF2-40B4-BE49-F238E27FC236}">
                    <a16:creationId xmlns:a16="http://schemas.microsoft.com/office/drawing/2014/main" id="{282A92D8-6ED8-4934-A65C-EC3542961222}"/>
                  </a:ext>
                </a:extLst>
              </p:cNvPr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15;p83">
                <a:extLst>
                  <a:ext uri="{FF2B5EF4-FFF2-40B4-BE49-F238E27FC236}">
                    <a16:creationId xmlns:a16="http://schemas.microsoft.com/office/drawing/2014/main" id="{95B64B09-F118-4900-A86D-25F514DAAEFD}"/>
                  </a:ext>
                </a:extLst>
              </p:cNvPr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16;p83">
                <a:extLst>
                  <a:ext uri="{FF2B5EF4-FFF2-40B4-BE49-F238E27FC236}">
                    <a16:creationId xmlns:a16="http://schemas.microsoft.com/office/drawing/2014/main" id="{03939B7C-6253-4CDF-8172-33613EEFC2E9}"/>
                  </a:ext>
                </a:extLst>
              </p:cNvPr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17;p83">
                <a:extLst>
                  <a:ext uri="{FF2B5EF4-FFF2-40B4-BE49-F238E27FC236}">
                    <a16:creationId xmlns:a16="http://schemas.microsoft.com/office/drawing/2014/main" id="{3D6AF645-918C-4E3A-B02B-F7BA85D10E41}"/>
                  </a:ext>
                </a:extLst>
              </p:cNvPr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18;p83">
                <a:extLst>
                  <a:ext uri="{FF2B5EF4-FFF2-40B4-BE49-F238E27FC236}">
                    <a16:creationId xmlns:a16="http://schemas.microsoft.com/office/drawing/2014/main" id="{DE985875-F445-4720-8C84-6471EFECE4AA}"/>
                  </a:ext>
                </a:extLst>
              </p:cNvPr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19;p83">
                <a:extLst>
                  <a:ext uri="{FF2B5EF4-FFF2-40B4-BE49-F238E27FC236}">
                    <a16:creationId xmlns:a16="http://schemas.microsoft.com/office/drawing/2014/main" id="{33365042-2B24-4252-AA57-B3F9F99705A4}"/>
                  </a:ext>
                </a:extLst>
              </p:cNvPr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20;p83">
                <a:extLst>
                  <a:ext uri="{FF2B5EF4-FFF2-40B4-BE49-F238E27FC236}">
                    <a16:creationId xmlns:a16="http://schemas.microsoft.com/office/drawing/2014/main" id="{2EF1EF7B-9DD6-4578-9A20-6503B29E2797}"/>
                  </a:ext>
                </a:extLst>
              </p:cNvPr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21;p83">
                <a:extLst>
                  <a:ext uri="{FF2B5EF4-FFF2-40B4-BE49-F238E27FC236}">
                    <a16:creationId xmlns:a16="http://schemas.microsoft.com/office/drawing/2014/main" id="{6CD87B10-C56F-4A3C-9D19-AB32B9CFD222}"/>
                  </a:ext>
                </a:extLst>
              </p:cNvPr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22;p83">
                <a:extLst>
                  <a:ext uri="{FF2B5EF4-FFF2-40B4-BE49-F238E27FC236}">
                    <a16:creationId xmlns:a16="http://schemas.microsoft.com/office/drawing/2014/main" id="{BA2109DD-755B-4599-BFBB-67427089BA6B}"/>
                  </a:ext>
                </a:extLst>
              </p:cNvPr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23;p83">
                <a:extLst>
                  <a:ext uri="{FF2B5EF4-FFF2-40B4-BE49-F238E27FC236}">
                    <a16:creationId xmlns:a16="http://schemas.microsoft.com/office/drawing/2014/main" id="{F6D61087-6A4F-4504-AFA3-329B391DD0A8}"/>
                  </a:ext>
                </a:extLst>
              </p:cNvPr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24;p83">
                <a:extLst>
                  <a:ext uri="{FF2B5EF4-FFF2-40B4-BE49-F238E27FC236}">
                    <a16:creationId xmlns:a16="http://schemas.microsoft.com/office/drawing/2014/main" id="{BB0ADAE7-265D-46DA-972A-A864E66132B4}"/>
                  </a:ext>
                </a:extLst>
              </p:cNvPr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25;p83">
                <a:extLst>
                  <a:ext uri="{FF2B5EF4-FFF2-40B4-BE49-F238E27FC236}">
                    <a16:creationId xmlns:a16="http://schemas.microsoft.com/office/drawing/2014/main" id="{06B07003-F37A-48C8-90F4-7FEFE95CCDAE}"/>
                  </a:ext>
                </a:extLst>
              </p:cNvPr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6;p83">
                <a:extLst>
                  <a:ext uri="{FF2B5EF4-FFF2-40B4-BE49-F238E27FC236}">
                    <a16:creationId xmlns:a16="http://schemas.microsoft.com/office/drawing/2014/main" id="{776F34E0-A3A2-45D6-B4E4-E44F106F268E}"/>
                  </a:ext>
                </a:extLst>
              </p:cNvPr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27;p83">
                <a:extLst>
                  <a:ext uri="{FF2B5EF4-FFF2-40B4-BE49-F238E27FC236}">
                    <a16:creationId xmlns:a16="http://schemas.microsoft.com/office/drawing/2014/main" id="{61DAA5D9-AA52-4242-A766-CB8DDB1461E2}"/>
                  </a:ext>
                </a:extLst>
              </p:cNvPr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28;p83">
                <a:extLst>
                  <a:ext uri="{FF2B5EF4-FFF2-40B4-BE49-F238E27FC236}">
                    <a16:creationId xmlns:a16="http://schemas.microsoft.com/office/drawing/2014/main" id="{A65A3EB4-C447-4216-8D24-D955C8E54C74}"/>
                  </a:ext>
                </a:extLst>
              </p:cNvPr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29;p83">
                <a:extLst>
                  <a:ext uri="{FF2B5EF4-FFF2-40B4-BE49-F238E27FC236}">
                    <a16:creationId xmlns:a16="http://schemas.microsoft.com/office/drawing/2014/main" id="{AB6EDF61-A6AB-408A-8C5C-1588070F2C79}"/>
                  </a:ext>
                </a:extLst>
              </p:cNvPr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30;p83">
                <a:extLst>
                  <a:ext uri="{FF2B5EF4-FFF2-40B4-BE49-F238E27FC236}">
                    <a16:creationId xmlns:a16="http://schemas.microsoft.com/office/drawing/2014/main" id="{72DBF6BA-A8B9-4A54-AB99-DF8F8A6DFA1A}"/>
                  </a:ext>
                </a:extLst>
              </p:cNvPr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31;p83">
                <a:extLst>
                  <a:ext uri="{FF2B5EF4-FFF2-40B4-BE49-F238E27FC236}">
                    <a16:creationId xmlns:a16="http://schemas.microsoft.com/office/drawing/2014/main" id="{CD29FF0A-551D-4E08-8E4F-5DF445C7DAF4}"/>
                  </a:ext>
                </a:extLst>
              </p:cNvPr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32;p83">
                <a:extLst>
                  <a:ext uri="{FF2B5EF4-FFF2-40B4-BE49-F238E27FC236}">
                    <a16:creationId xmlns:a16="http://schemas.microsoft.com/office/drawing/2014/main" id="{FA0FD65E-560A-49E1-B734-EA76E6641C51}"/>
                  </a:ext>
                </a:extLst>
              </p:cNvPr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33;p83">
                <a:extLst>
                  <a:ext uri="{FF2B5EF4-FFF2-40B4-BE49-F238E27FC236}">
                    <a16:creationId xmlns:a16="http://schemas.microsoft.com/office/drawing/2014/main" id="{210ECA3C-99A9-42A0-B4CD-56BFFFFE2B40}"/>
                  </a:ext>
                </a:extLst>
              </p:cNvPr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34;p83">
                <a:extLst>
                  <a:ext uri="{FF2B5EF4-FFF2-40B4-BE49-F238E27FC236}">
                    <a16:creationId xmlns:a16="http://schemas.microsoft.com/office/drawing/2014/main" id="{A09AE314-5D7C-450C-A6A5-C8E4EEF3C21B}"/>
                  </a:ext>
                </a:extLst>
              </p:cNvPr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35;p83">
                <a:extLst>
                  <a:ext uri="{FF2B5EF4-FFF2-40B4-BE49-F238E27FC236}">
                    <a16:creationId xmlns:a16="http://schemas.microsoft.com/office/drawing/2014/main" id="{BFE5E87B-6B68-41C2-9E98-392AD8D90AFD}"/>
                  </a:ext>
                </a:extLst>
              </p:cNvPr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36;p83">
                <a:extLst>
                  <a:ext uri="{FF2B5EF4-FFF2-40B4-BE49-F238E27FC236}">
                    <a16:creationId xmlns:a16="http://schemas.microsoft.com/office/drawing/2014/main" id="{B23C633B-10F7-4B4E-9F0F-8B04B894B072}"/>
                  </a:ext>
                </a:extLst>
              </p:cNvPr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37;p83">
                <a:extLst>
                  <a:ext uri="{FF2B5EF4-FFF2-40B4-BE49-F238E27FC236}">
                    <a16:creationId xmlns:a16="http://schemas.microsoft.com/office/drawing/2014/main" id="{49F367CC-4D22-416C-B2D0-7C19AF7C458D}"/>
                  </a:ext>
                </a:extLst>
              </p:cNvPr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38;p83">
                <a:extLst>
                  <a:ext uri="{FF2B5EF4-FFF2-40B4-BE49-F238E27FC236}">
                    <a16:creationId xmlns:a16="http://schemas.microsoft.com/office/drawing/2014/main" id="{888E0489-B2CC-4956-9616-E21ABC673AAE}"/>
                  </a:ext>
                </a:extLst>
              </p:cNvPr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39;p83">
                <a:extLst>
                  <a:ext uri="{FF2B5EF4-FFF2-40B4-BE49-F238E27FC236}">
                    <a16:creationId xmlns:a16="http://schemas.microsoft.com/office/drawing/2014/main" id="{BC2B2E21-5B78-4850-A2F6-1010624D66D0}"/>
                  </a:ext>
                </a:extLst>
              </p:cNvPr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40;p83">
                <a:extLst>
                  <a:ext uri="{FF2B5EF4-FFF2-40B4-BE49-F238E27FC236}">
                    <a16:creationId xmlns:a16="http://schemas.microsoft.com/office/drawing/2014/main" id="{225101ED-66B6-49FF-BED2-F76AD2129856}"/>
                  </a:ext>
                </a:extLst>
              </p:cNvPr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41;p83">
                <a:extLst>
                  <a:ext uri="{FF2B5EF4-FFF2-40B4-BE49-F238E27FC236}">
                    <a16:creationId xmlns:a16="http://schemas.microsoft.com/office/drawing/2014/main" id="{25311519-21A3-4F16-85AE-01FDC7B1A5C4}"/>
                  </a:ext>
                </a:extLst>
              </p:cNvPr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42;p83">
                <a:extLst>
                  <a:ext uri="{FF2B5EF4-FFF2-40B4-BE49-F238E27FC236}">
                    <a16:creationId xmlns:a16="http://schemas.microsoft.com/office/drawing/2014/main" id="{FA928016-B1F6-47A1-9CD6-A792B01B84A8}"/>
                  </a:ext>
                </a:extLst>
              </p:cNvPr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943;p83">
                <a:extLst>
                  <a:ext uri="{FF2B5EF4-FFF2-40B4-BE49-F238E27FC236}">
                    <a16:creationId xmlns:a16="http://schemas.microsoft.com/office/drawing/2014/main" id="{4BE69EE2-6980-40C1-A2DB-D1A1118D428A}"/>
                  </a:ext>
                </a:extLst>
              </p:cNvPr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44;p83">
                <a:extLst>
                  <a:ext uri="{FF2B5EF4-FFF2-40B4-BE49-F238E27FC236}">
                    <a16:creationId xmlns:a16="http://schemas.microsoft.com/office/drawing/2014/main" id="{67803F1D-0461-4432-868B-447FF3865FD8}"/>
                  </a:ext>
                </a:extLst>
              </p:cNvPr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45;p83">
                <a:extLst>
                  <a:ext uri="{FF2B5EF4-FFF2-40B4-BE49-F238E27FC236}">
                    <a16:creationId xmlns:a16="http://schemas.microsoft.com/office/drawing/2014/main" id="{0CF15156-EEDB-4DE7-BE6A-B399FBD59F8A}"/>
                  </a:ext>
                </a:extLst>
              </p:cNvPr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46;p83">
                <a:extLst>
                  <a:ext uri="{FF2B5EF4-FFF2-40B4-BE49-F238E27FC236}">
                    <a16:creationId xmlns:a16="http://schemas.microsoft.com/office/drawing/2014/main" id="{1D143797-B99F-43DD-9794-112D2D9AB703}"/>
                  </a:ext>
                </a:extLst>
              </p:cNvPr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47;p83">
                <a:extLst>
                  <a:ext uri="{FF2B5EF4-FFF2-40B4-BE49-F238E27FC236}">
                    <a16:creationId xmlns:a16="http://schemas.microsoft.com/office/drawing/2014/main" id="{A86B4A57-0017-40CC-ACDC-51DC06007353}"/>
                  </a:ext>
                </a:extLst>
              </p:cNvPr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48;p83">
                <a:extLst>
                  <a:ext uri="{FF2B5EF4-FFF2-40B4-BE49-F238E27FC236}">
                    <a16:creationId xmlns:a16="http://schemas.microsoft.com/office/drawing/2014/main" id="{30117A2D-B2B2-4C31-AF27-F594566F95A4}"/>
                  </a:ext>
                </a:extLst>
              </p:cNvPr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49;p83">
                <a:extLst>
                  <a:ext uri="{FF2B5EF4-FFF2-40B4-BE49-F238E27FC236}">
                    <a16:creationId xmlns:a16="http://schemas.microsoft.com/office/drawing/2014/main" id="{F5CEADEE-EE3E-4782-9E5F-13573215B458}"/>
                  </a:ext>
                </a:extLst>
              </p:cNvPr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50;p83">
                <a:extLst>
                  <a:ext uri="{FF2B5EF4-FFF2-40B4-BE49-F238E27FC236}">
                    <a16:creationId xmlns:a16="http://schemas.microsoft.com/office/drawing/2014/main" id="{577E2D30-7F9D-446D-82A3-ED7D7B2D300D}"/>
                  </a:ext>
                </a:extLst>
              </p:cNvPr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51;p83">
                <a:extLst>
                  <a:ext uri="{FF2B5EF4-FFF2-40B4-BE49-F238E27FC236}">
                    <a16:creationId xmlns:a16="http://schemas.microsoft.com/office/drawing/2014/main" id="{5C7C6337-2206-4268-A0A2-B39EEA1F5EAC}"/>
                  </a:ext>
                </a:extLst>
              </p:cNvPr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52;p83">
                <a:extLst>
                  <a:ext uri="{FF2B5EF4-FFF2-40B4-BE49-F238E27FC236}">
                    <a16:creationId xmlns:a16="http://schemas.microsoft.com/office/drawing/2014/main" id="{E455B6CA-169B-4126-8255-5325265269FD}"/>
                  </a:ext>
                </a:extLst>
              </p:cNvPr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53;p83">
                <a:extLst>
                  <a:ext uri="{FF2B5EF4-FFF2-40B4-BE49-F238E27FC236}">
                    <a16:creationId xmlns:a16="http://schemas.microsoft.com/office/drawing/2014/main" id="{6881E490-DAFE-4902-8602-460F2FAF3BDA}"/>
                  </a:ext>
                </a:extLst>
              </p:cNvPr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54;p83">
                <a:extLst>
                  <a:ext uri="{FF2B5EF4-FFF2-40B4-BE49-F238E27FC236}">
                    <a16:creationId xmlns:a16="http://schemas.microsoft.com/office/drawing/2014/main" id="{605B4501-AF2A-429C-80DD-2AB69BB267BE}"/>
                  </a:ext>
                </a:extLst>
              </p:cNvPr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55;p83">
                <a:extLst>
                  <a:ext uri="{FF2B5EF4-FFF2-40B4-BE49-F238E27FC236}">
                    <a16:creationId xmlns:a16="http://schemas.microsoft.com/office/drawing/2014/main" id="{BAE59820-C6B4-400C-B75B-5EB24B23B067}"/>
                  </a:ext>
                </a:extLst>
              </p:cNvPr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56;p83">
                <a:extLst>
                  <a:ext uri="{FF2B5EF4-FFF2-40B4-BE49-F238E27FC236}">
                    <a16:creationId xmlns:a16="http://schemas.microsoft.com/office/drawing/2014/main" id="{97FDB9F2-8145-44C2-98FB-F74CB36FFF65}"/>
                  </a:ext>
                </a:extLst>
              </p:cNvPr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57;p83">
                <a:extLst>
                  <a:ext uri="{FF2B5EF4-FFF2-40B4-BE49-F238E27FC236}">
                    <a16:creationId xmlns:a16="http://schemas.microsoft.com/office/drawing/2014/main" id="{C056DBEB-E189-4915-BB21-433A3F751EAE}"/>
                  </a:ext>
                </a:extLst>
              </p:cNvPr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58;p83">
                <a:extLst>
                  <a:ext uri="{FF2B5EF4-FFF2-40B4-BE49-F238E27FC236}">
                    <a16:creationId xmlns:a16="http://schemas.microsoft.com/office/drawing/2014/main" id="{C6252C91-B6C2-4A68-9D46-7B3F65E01618}"/>
                  </a:ext>
                </a:extLst>
              </p:cNvPr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59;p83">
                <a:extLst>
                  <a:ext uri="{FF2B5EF4-FFF2-40B4-BE49-F238E27FC236}">
                    <a16:creationId xmlns:a16="http://schemas.microsoft.com/office/drawing/2014/main" id="{7A94109C-C362-4ADF-A27C-EDEEA9C055E4}"/>
                  </a:ext>
                </a:extLst>
              </p:cNvPr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60;p83">
                <a:extLst>
                  <a:ext uri="{FF2B5EF4-FFF2-40B4-BE49-F238E27FC236}">
                    <a16:creationId xmlns:a16="http://schemas.microsoft.com/office/drawing/2014/main" id="{B72B8238-AC86-4107-8F68-C1D9123E403E}"/>
                  </a:ext>
                </a:extLst>
              </p:cNvPr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61;p83">
                <a:extLst>
                  <a:ext uri="{FF2B5EF4-FFF2-40B4-BE49-F238E27FC236}">
                    <a16:creationId xmlns:a16="http://schemas.microsoft.com/office/drawing/2014/main" id="{D5D63A03-E0A8-488B-B1B7-B8AC76DECA94}"/>
                  </a:ext>
                </a:extLst>
              </p:cNvPr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62;p83">
                <a:extLst>
                  <a:ext uri="{FF2B5EF4-FFF2-40B4-BE49-F238E27FC236}">
                    <a16:creationId xmlns:a16="http://schemas.microsoft.com/office/drawing/2014/main" id="{1A00C6AD-49E6-4195-84B9-C3572C8DD492}"/>
                  </a:ext>
                </a:extLst>
              </p:cNvPr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63;p83">
                <a:extLst>
                  <a:ext uri="{FF2B5EF4-FFF2-40B4-BE49-F238E27FC236}">
                    <a16:creationId xmlns:a16="http://schemas.microsoft.com/office/drawing/2014/main" id="{695E754E-9293-46DE-9115-FDC0B586A148}"/>
                  </a:ext>
                </a:extLst>
              </p:cNvPr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64;p83">
                <a:extLst>
                  <a:ext uri="{FF2B5EF4-FFF2-40B4-BE49-F238E27FC236}">
                    <a16:creationId xmlns:a16="http://schemas.microsoft.com/office/drawing/2014/main" id="{59F043DC-9370-4480-99ED-586105921706}"/>
                  </a:ext>
                </a:extLst>
              </p:cNvPr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65;p83">
                <a:extLst>
                  <a:ext uri="{FF2B5EF4-FFF2-40B4-BE49-F238E27FC236}">
                    <a16:creationId xmlns:a16="http://schemas.microsoft.com/office/drawing/2014/main" id="{AA5E9D2B-5C84-4714-9C93-FF81921E4429}"/>
                  </a:ext>
                </a:extLst>
              </p:cNvPr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66;p83">
                <a:extLst>
                  <a:ext uri="{FF2B5EF4-FFF2-40B4-BE49-F238E27FC236}">
                    <a16:creationId xmlns:a16="http://schemas.microsoft.com/office/drawing/2014/main" id="{6FBEF030-92E2-4BD7-A407-FDCB9D0F4334}"/>
                  </a:ext>
                </a:extLst>
              </p:cNvPr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67;p83">
                <a:extLst>
                  <a:ext uri="{FF2B5EF4-FFF2-40B4-BE49-F238E27FC236}">
                    <a16:creationId xmlns:a16="http://schemas.microsoft.com/office/drawing/2014/main" id="{7E5B8C5A-4413-44E1-A270-B501A81E2FC9}"/>
                  </a:ext>
                </a:extLst>
              </p:cNvPr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68;p83">
                <a:extLst>
                  <a:ext uri="{FF2B5EF4-FFF2-40B4-BE49-F238E27FC236}">
                    <a16:creationId xmlns:a16="http://schemas.microsoft.com/office/drawing/2014/main" id="{7DFB1734-2FCB-48C1-BA5D-84AB06103176}"/>
                  </a:ext>
                </a:extLst>
              </p:cNvPr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69;p83">
                <a:extLst>
                  <a:ext uri="{FF2B5EF4-FFF2-40B4-BE49-F238E27FC236}">
                    <a16:creationId xmlns:a16="http://schemas.microsoft.com/office/drawing/2014/main" id="{2BFE367F-A355-43E8-9B65-9A855201454A}"/>
                  </a:ext>
                </a:extLst>
              </p:cNvPr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70;p83">
                <a:extLst>
                  <a:ext uri="{FF2B5EF4-FFF2-40B4-BE49-F238E27FC236}">
                    <a16:creationId xmlns:a16="http://schemas.microsoft.com/office/drawing/2014/main" id="{9D297EB2-7628-4F4C-9FBF-34B9E2D8938E}"/>
                  </a:ext>
                </a:extLst>
              </p:cNvPr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971;p83">
                <a:extLst>
                  <a:ext uri="{FF2B5EF4-FFF2-40B4-BE49-F238E27FC236}">
                    <a16:creationId xmlns:a16="http://schemas.microsoft.com/office/drawing/2014/main" id="{E7A5A9B4-D039-4E53-8964-7CF396C37DEB}"/>
                  </a:ext>
                </a:extLst>
              </p:cNvPr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72;p83">
                <a:extLst>
                  <a:ext uri="{FF2B5EF4-FFF2-40B4-BE49-F238E27FC236}">
                    <a16:creationId xmlns:a16="http://schemas.microsoft.com/office/drawing/2014/main" id="{D5A1AF48-89D9-4E90-AB56-5477DABECA2E}"/>
                  </a:ext>
                </a:extLst>
              </p:cNvPr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" name="Google Shape;973;p83">
              <a:extLst>
                <a:ext uri="{FF2B5EF4-FFF2-40B4-BE49-F238E27FC236}">
                  <a16:creationId xmlns:a16="http://schemas.microsoft.com/office/drawing/2014/main" id="{82A32089-5A8F-4A15-AF50-7A82D5C02CFC}"/>
                </a:ext>
              </a:extLst>
            </p:cNvPr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74;p83">
              <a:extLst>
                <a:ext uri="{FF2B5EF4-FFF2-40B4-BE49-F238E27FC236}">
                  <a16:creationId xmlns:a16="http://schemas.microsoft.com/office/drawing/2014/main" id="{1905A5F2-D1B9-4568-9404-99FABDD636D2}"/>
                </a:ext>
              </a:extLst>
            </p:cNvPr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Text Box 18">
            <a:extLst>
              <a:ext uri="{FF2B5EF4-FFF2-40B4-BE49-F238E27FC236}">
                <a16:creationId xmlns:a16="http://schemas.microsoft.com/office/drawing/2014/main" id="{FA4D5E1C-2E32-40CA-8A2D-50F4BDF8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782"/>
            <a:ext cx="5550929" cy="584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UVF TypoSlabserif" panose="02000403050000020004" pitchFamily="2" charset="0"/>
              </a:rPr>
              <a:t>b) Tính rồi thử lại: (Theo mẫu)</a:t>
            </a:r>
          </a:p>
        </p:txBody>
      </p:sp>
      <p:sp>
        <p:nvSpPr>
          <p:cNvPr id="155" name="Text Box 6">
            <a:extLst>
              <a:ext uri="{FF2B5EF4-FFF2-40B4-BE49-F238E27FC236}">
                <a16:creationId xmlns:a16="http://schemas.microsoft.com/office/drawing/2014/main" id="{3CCFDDA4-6A64-42CC-AB18-172013993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19" y="2107551"/>
            <a:ext cx="5039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+</a:t>
            </a:r>
          </a:p>
        </p:txBody>
      </p:sp>
      <p:sp>
        <p:nvSpPr>
          <p:cNvPr id="156" name="Line 7">
            <a:extLst>
              <a:ext uri="{FF2B5EF4-FFF2-40B4-BE49-F238E27FC236}">
                <a16:creationId xmlns:a16="http://schemas.microsoft.com/office/drawing/2014/main" id="{719FC4F5-738C-4895-B0E3-94C57EE06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925" y="3256655"/>
            <a:ext cx="245691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latin typeface="UVF TypoSlabserif" panose="02000403050000020004" pitchFamily="2" charset="0"/>
            </a:endParaRPr>
          </a:p>
        </p:txBody>
      </p:sp>
      <p:sp>
        <p:nvSpPr>
          <p:cNvPr id="157" name="Text Box 10">
            <a:extLst>
              <a:ext uri="{FF2B5EF4-FFF2-40B4-BE49-F238E27FC236}">
                <a16:creationId xmlns:a16="http://schemas.microsoft.com/office/drawing/2014/main" id="{1256E413-A4C7-49C9-84AF-54056512E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03" y="1729548"/>
            <a:ext cx="28664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6 9 1 0 8</a:t>
            </a:r>
          </a:p>
        </p:txBody>
      </p:sp>
      <p:sp>
        <p:nvSpPr>
          <p:cNvPr id="158" name="Text Box 11">
            <a:extLst>
              <a:ext uri="{FF2B5EF4-FFF2-40B4-BE49-F238E27FC236}">
                <a16:creationId xmlns:a16="http://schemas.microsoft.com/office/drawing/2014/main" id="{62FD41DA-7FC0-4CE1-A409-A7DC9DC5F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4" y="2418382"/>
            <a:ext cx="277190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  2 0 7 4</a:t>
            </a:r>
          </a:p>
        </p:txBody>
      </p:sp>
      <p:sp>
        <p:nvSpPr>
          <p:cNvPr id="159" name="Text Box 12">
            <a:extLst>
              <a:ext uri="{FF2B5EF4-FFF2-40B4-BE49-F238E27FC236}">
                <a16:creationId xmlns:a16="http://schemas.microsoft.com/office/drawing/2014/main" id="{423C8849-214C-4A93-8224-7B4E14CA1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61" y="3256655"/>
            <a:ext cx="34018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   7 1 1 8 2</a:t>
            </a:r>
          </a:p>
        </p:txBody>
      </p:sp>
      <p:sp>
        <p:nvSpPr>
          <p:cNvPr id="160" name="Text Box 6">
            <a:extLst>
              <a:ext uri="{FF2B5EF4-FFF2-40B4-BE49-F238E27FC236}">
                <a16:creationId xmlns:a16="http://schemas.microsoft.com/office/drawing/2014/main" id="{78AEA9EF-F902-40ED-8C31-47B38B117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345" y="2285312"/>
            <a:ext cx="5039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-</a:t>
            </a:r>
          </a:p>
        </p:txBody>
      </p:sp>
      <p:sp>
        <p:nvSpPr>
          <p:cNvPr id="161" name="Line 7">
            <a:extLst>
              <a:ext uri="{FF2B5EF4-FFF2-40B4-BE49-F238E27FC236}">
                <a16:creationId xmlns:a16="http://schemas.microsoft.com/office/drawing/2014/main" id="{CEB8B1C1-8876-4727-B97C-1C70CFD53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2878" y="3258702"/>
            <a:ext cx="239391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latin typeface="UVF TypoSlabserif" panose="02000403050000020004" pitchFamily="2" charset="0"/>
            </a:endParaRPr>
          </a:p>
        </p:txBody>
      </p:sp>
      <p:sp>
        <p:nvSpPr>
          <p:cNvPr id="162" name="Text Box 10">
            <a:extLst>
              <a:ext uri="{FF2B5EF4-FFF2-40B4-BE49-F238E27FC236}">
                <a16:creationId xmlns:a16="http://schemas.microsoft.com/office/drawing/2014/main" id="{993C643F-BD90-458E-90BD-79F1E15A6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68" y="1806821"/>
            <a:ext cx="320763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7 1 1 8 2</a:t>
            </a:r>
          </a:p>
        </p:txBody>
      </p:sp>
      <p:sp>
        <p:nvSpPr>
          <p:cNvPr id="163" name="Text Box 11">
            <a:extLst>
              <a:ext uri="{FF2B5EF4-FFF2-40B4-BE49-F238E27FC236}">
                <a16:creationId xmlns:a16="http://schemas.microsoft.com/office/drawing/2014/main" id="{F2028D66-FCE2-4396-B5D7-11D83F26D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878" y="2490762"/>
            <a:ext cx="277190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  2 0 7 4</a:t>
            </a:r>
          </a:p>
        </p:txBody>
      </p:sp>
      <p:sp>
        <p:nvSpPr>
          <p:cNvPr id="164" name="Text Box 12">
            <a:extLst>
              <a:ext uri="{FF2B5EF4-FFF2-40B4-BE49-F238E27FC236}">
                <a16:creationId xmlns:a16="http://schemas.microsoft.com/office/drawing/2014/main" id="{A90D939E-B755-4955-B557-9D2A5DBE4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93" y="3281752"/>
            <a:ext cx="33913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   6 9 1 0 8</a:t>
            </a:r>
          </a:p>
        </p:txBody>
      </p:sp>
      <p:sp>
        <p:nvSpPr>
          <p:cNvPr id="165" name="Text Box 18">
            <a:extLst>
              <a:ext uri="{FF2B5EF4-FFF2-40B4-BE49-F238E27FC236}">
                <a16:creationId xmlns:a16="http://schemas.microsoft.com/office/drawing/2014/main" id="{69C97159-361A-4AE8-8A19-DDD492FE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035" y="1497190"/>
            <a:ext cx="2485790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Thử lại:</a:t>
            </a:r>
          </a:p>
        </p:txBody>
      </p:sp>
      <p:sp>
        <p:nvSpPr>
          <p:cNvPr id="166" name="Text Box 17">
            <a:extLst>
              <a:ext uri="{FF2B5EF4-FFF2-40B4-BE49-F238E27FC236}">
                <a16:creationId xmlns:a16="http://schemas.microsoft.com/office/drawing/2014/main" id="{EDBEC0A3-248B-4196-B939-D02327CF8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344" y="790522"/>
            <a:ext cx="2687311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69108 + 2074</a:t>
            </a:r>
            <a:endParaRPr lang="en-US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oSlabserif" panose="02000403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94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56" grpId="0" animBg="1"/>
      <p:bldP spid="157" grpId="0"/>
      <p:bldP spid="158" grpId="0"/>
      <p:bldP spid="159" grpId="0" bldLvl="0"/>
      <p:bldP spid="160" grpId="0"/>
      <p:bldP spid="162" grpId="0"/>
      <p:bldP spid="163" grpId="0"/>
      <p:bldP spid="164" grpId="0"/>
      <p:bldP spid="1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8850F20-6D87-4D8C-9694-67C3BC5C3595}"/>
              </a:ext>
            </a:extLst>
          </p:cNvPr>
          <p:cNvSpPr/>
          <p:nvPr/>
        </p:nvSpPr>
        <p:spPr>
          <a:xfrm>
            <a:off x="-672338" y="1406633"/>
            <a:ext cx="11196918" cy="3059257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oogle Shape;878;p83">
            <a:extLst>
              <a:ext uri="{FF2B5EF4-FFF2-40B4-BE49-F238E27FC236}">
                <a16:creationId xmlns:a16="http://schemas.microsoft.com/office/drawing/2014/main" id="{7D1ADB5E-72AA-44C3-AB69-E75A9721D410}"/>
              </a:ext>
            </a:extLst>
          </p:cNvPr>
          <p:cNvGrpSpPr/>
          <p:nvPr/>
        </p:nvGrpSpPr>
        <p:grpSpPr>
          <a:xfrm>
            <a:off x="3342881" y="2936261"/>
            <a:ext cx="2408761" cy="2606609"/>
            <a:chOff x="1620827" y="963391"/>
            <a:chExt cx="2408761" cy="2606609"/>
          </a:xfrm>
        </p:grpSpPr>
        <p:grpSp>
          <p:nvGrpSpPr>
            <p:cNvPr id="43" name="Google Shape;879;p83">
              <a:extLst>
                <a:ext uri="{FF2B5EF4-FFF2-40B4-BE49-F238E27FC236}">
                  <a16:creationId xmlns:a16="http://schemas.microsoft.com/office/drawing/2014/main" id="{60DDB382-4E0E-4A5E-932E-C4A4ECEF0ACD}"/>
                </a:ext>
              </a:extLst>
            </p:cNvPr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46" name="Google Shape;880;p83">
                <a:extLst>
                  <a:ext uri="{FF2B5EF4-FFF2-40B4-BE49-F238E27FC236}">
                    <a16:creationId xmlns:a16="http://schemas.microsoft.com/office/drawing/2014/main" id="{975E72E9-2CEC-4946-A135-BDD7BE4D1618}"/>
                  </a:ext>
                </a:extLst>
              </p:cNvPr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1;p83">
                <a:extLst>
                  <a:ext uri="{FF2B5EF4-FFF2-40B4-BE49-F238E27FC236}">
                    <a16:creationId xmlns:a16="http://schemas.microsoft.com/office/drawing/2014/main" id="{8ABF614E-5270-44A1-9F54-654C8169004D}"/>
                  </a:ext>
                </a:extLst>
              </p:cNvPr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82;p83">
                <a:extLst>
                  <a:ext uri="{FF2B5EF4-FFF2-40B4-BE49-F238E27FC236}">
                    <a16:creationId xmlns:a16="http://schemas.microsoft.com/office/drawing/2014/main" id="{79CABF93-B472-4162-8E57-49B949BDA38E}"/>
                  </a:ext>
                </a:extLst>
              </p:cNvPr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83;p83">
                <a:extLst>
                  <a:ext uri="{FF2B5EF4-FFF2-40B4-BE49-F238E27FC236}">
                    <a16:creationId xmlns:a16="http://schemas.microsoft.com/office/drawing/2014/main" id="{A12742E7-C047-4613-8226-101512E1CAFE}"/>
                  </a:ext>
                </a:extLst>
              </p:cNvPr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84;p83">
                <a:extLst>
                  <a:ext uri="{FF2B5EF4-FFF2-40B4-BE49-F238E27FC236}">
                    <a16:creationId xmlns:a16="http://schemas.microsoft.com/office/drawing/2014/main" id="{DBADBAA1-F11C-4FB7-AF32-5F84C0167890}"/>
                  </a:ext>
                </a:extLst>
              </p:cNvPr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85;p83">
                <a:extLst>
                  <a:ext uri="{FF2B5EF4-FFF2-40B4-BE49-F238E27FC236}">
                    <a16:creationId xmlns:a16="http://schemas.microsoft.com/office/drawing/2014/main" id="{0D561397-4594-424E-BB73-94DFCDD0C330}"/>
                  </a:ext>
                </a:extLst>
              </p:cNvPr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86;p83">
                <a:extLst>
                  <a:ext uri="{FF2B5EF4-FFF2-40B4-BE49-F238E27FC236}">
                    <a16:creationId xmlns:a16="http://schemas.microsoft.com/office/drawing/2014/main" id="{AC760B53-C796-4E18-A262-1A42511ADBCA}"/>
                  </a:ext>
                </a:extLst>
              </p:cNvPr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87;p83">
                <a:extLst>
                  <a:ext uri="{FF2B5EF4-FFF2-40B4-BE49-F238E27FC236}">
                    <a16:creationId xmlns:a16="http://schemas.microsoft.com/office/drawing/2014/main" id="{D91D6CE9-C3ED-4CC2-A84D-91BAEBDBFC18}"/>
                  </a:ext>
                </a:extLst>
              </p:cNvPr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88;p83">
                <a:extLst>
                  <a:ext uri="{FF2B5EF4-FFF2-40B4-BE49-F238E27FC236}">
                    <a16:creationId xmlns:a16="http://schemas.microsoft.com/office/drawing/2014/main" id="{883E88B0-9816-49DA-B27F-D5590D01D6BB}"/>
                  </a:ext>
                </a:extLst>
              </p:cNvPr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89;p83">
                <a:extLst>
                  <a:ext uri="{FF2B5EF4-FFF2-40B4-BE49-F238E27FC236}">
                    <a16:creationId xmlns:a16="http://schemas.microsoft.com/office/drawing/2014/main" id="{D11C057E-8ED1-44D4-A3A5-5A9D978CC196}"/>
                  </a:ext>
                </a:extLst>
              </p:cNvPr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90;p83">
                <a:extLst>
                  <a:ext uri="{FF2B5EF4-FFF2-40B4-BE49-F238E27FC236}">
                    <a16:creationId xmlns:a16="http://schemas.microsoft.com/office/drawing/2014/main" id="{716E2990-2D0D-4D8C-AEC3-487992A79FE4}"/>
                  </a:ext>
                </a:extLst>
              </p:cNvPr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91;p83">
                <a:extLst>
                  <a:ext uri="{FF2B5EF4-FFF2-40B4-BE49-F238E27FC236}">
                    <a16:creationId xmlns:a16="http://schemas.microsoft.com/office/drawing/2014/main" id="{1B4C16E3-EEE3-40C6-84B3-58C9BD1A383C}"/>
                  </a:ext>
                </a:extLst>
              </p:cNvPr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92;p83">
                <a:extLst>
                  <a:ext uri="{FF2B5EF4-FFF2-40B4-BE49-F238E27FC236}">
                    <a16:creationId xmlns:a16="http://schemas.microsoft.com/office/drawing/2014/main" id="{BDC4959A-4C63-4DBF-A60E-67B5291574BB}"/>
                  </a:ext>
                </a:extLst>
              </p:cNvPr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93;p83">
                <a:extLst>
                  <a:ext uri="{FF2B5EF4-FFF2-40B4-BE49-F238E27FC236}">
                    <a16:creationId xmlns:a16="http://schemas.microsoft.com/office/drawing/2014/main" id="{75ACDF76-3946-4A55-B10A-512284ABE695}"/>
                  </a:ext>
                </a:extLst>
              </p:cNvPr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94;p83">
                <a:extLst>
                  <a:ext uri="{FF2B5EF4-FFF2-40B4-BE49-F238E27FC236}">
                    <a16:creationId xmlns:a16="http://schemas.microsoft.com/office/drawing/2014/main" id="{6EBC3BE8-3978-4B60-BFDC-48BD5D5D236A}"/>
                  </a:ext>
                </a:extLst>
              </p:cNvPr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95;p83">
                <a:extLst>
                  <a:ext uri="{FF2B5EF4-FFF2-40B4-BE49-F238E27FC236}">
                    <a16:creationId xmlns:a16="http://schemas.microsoft.com/office/drawing/2014/main" id="{80D69185-FCF5-4415-AB4E-095757CA9A89}"/>
                  </a:ext>
                </a:extLst>
              </p:cNvPr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96;p83">
                <a:extLst>
                  <a:ext uri="{FF2B5EF4-FFF2-40B4-BE49-F238E27FC236}">
                    <a16:creationId xmlns:a16="http://schemas.microsoft.com/office/drawing/2014/main" id="{EE332038-CD32-4A04-B8F2-F4FD28F774B6}"/>
                  </a:ext>
                </a:extLst>
              </p:cNvPr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97;p83">
                <a:extLst>
                  <a:ext uri="{FF2B5EF4-FFF2-40B4-BE49-F238E27FC236}">
                    <a16:creationId xmlns:a16="http://schemas.microsoft.com/office/drawing/2014/main" id="{DF2293C3-E9E4-453C-AD62-E745F7DFEFE8}"/>
                  </a:ext>
                </a:extLst>
              </p:cNvPr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98;p83">
                <a:extLst>
                  <a:ext uri="{FF2B5EF4-FFF2-40B4-BE49-F238E27FC236}">
                    <a16:creationId xmlns:a16="http://schemas.microsoft.com/office/drawing/2014/main" id="{3742EE45-BC4D-4604-A717-4608157435AA}"/>
                  </a:ext>
                </a:extLst>
              </p:cNvPr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99;p83">
                <a:extLst>
                  <a:ext uri="{FF2B5EF4-FFF2-40B4-BE49-F238E27FC236}">
                    <a16:creationId xmlns:a16="http://schemas.microsoft.com/office/drawing/2014/main" id="{7F99E7A5-1A37-4DB3-9FCE-EF53DAFF817E}"/>
                  </a:ext>
                </a:extLst>
              </p:cNvPr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00;p83">
                <a:extLst>
                  <a:ext uri="{FF2B5EF4-FFF2-40B4-BE49-F238E27FC236}">
                    <a16:creationId xmlns:a16="http://schemas.microsoft.com/office/drawing/2014/main" id="{4FA0FC09-D2FD-45D7-BB27-B4348602E5B2}"/>
                  </a:ext>
                </a:extLst>
              </p:cNvPr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01;p83">
                <a:extLst>
                  <a:ext uri="{FF2B5EF4-FFF2-40B4-BE49-F238E27FC236}">
                    <a16:creationId xmlns:a16="http://schemas.microsoft.com/office/drawing/2014/main" id="{C5208DBA-0DC3-4D29-BACA-2458DA8C605D}"/>
                  </a:ext>
                </a:extLst>
              </p:cNvPr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02;p83">
                <a:extLst>
                  <a:ext uri="{FF2B5EF4-FFF2-40B4-BE49-F238E27FC236}">
                    <a16:creationId xmlns:a16="http://schemas.microsoft.com/office/drawing/2014/main" id="{1BA8A2C5-BD67-4BE9-9DB8-9AB351B086CB}"/>
                  </a:ext>
                </a:extLst>
              </p:cNvPr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03;p83">
                <a:extLst>
                  <a:ext uri="{FF2B5EF4-FFF2-40B4-BE49-F238E27FC236}">
                    <a16:creationId xmlns:a16="http://schemas.microsoft.com/office/drawing/2014/main" id="{7CE6EF2A-0F31-45C4-B48A-648DE8F6054C}"/>
                  </a:ext>
                </a:extLst>
              </p:cNvPr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04;p83">
                <a:extLst>
                  <a:ext uri="{FF2B5EF4-FFF2-40B4-BE49-F238E27FC236}">
                    <a16:creationId xmlns:a16="http://schemas.microsoft.com/office/drawing/2014/main" id="{6FC9C807-C962-4E64-A7B6-219449220E97}"/>
                  </a:ext>
                </a:extLst>
              </p:cNvPr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05;p83">
                <a:extLst>
                  <a:ext uri="{FF2B5EF4-FFF2-40B4-BE49-F238E27FC236}">
                    <a16:creationId xmlns:a16="http://schemas.microsoft.com/office/drawing/2014/main" id="{D8409B81-8BE6-4068-B838-3F22C1C1EC16}"/>
                  </a:ext>
                </a:extLst>
              </p:cNvPr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06;p83">
                <a:extLst>
                  <a:ext uri="{FF2B5EF4-FFF2-40B4-BE49-F238E27FC236}">
                    <a16:creationId xmlns:a16="http://schemas.microsoft.com/office/drawing/2014/main" id="{AC3D0D94-CB0F-4337-B24F-8D75292B2406}"/>
                  </a:ext>
                </a:extLst>
              </p:cNvPr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07;p83">
                <a:extLst>
                  <a:ext uri="{FF2B5EF4-FFF2-40B4-BE49-F238E27FC236}">
                    <a16:creationId xmlns:a16="http://schemas.microsoft.com/office/drawing/2014/main" id="{A389DDDB-5724-4A68-AEFF-C2F342144EA9}"/>
                  </a:ext>
                </a:extLst>
              </p:cNvPr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08;p83">
                <a:extLst>
                  <a:ext uri="{FF2B5EF4-FFF2-40B4-BE49-F238E27FC236}">
                    <a16:creationId xmlns:a16="http://schemas.microsoft.com/office/drawing/2014/main" id="{5046F803-5005-4CFC-A5CF-4C39B50777BE}"/>
                  </a:ext>
                </a:extLst>
              </p:cNvPr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09;p83">
                <a:extLst>
                  <a:ext uri="{FF2B5EF4-FFF2-40B4-BE49-F238E27FC236}">
                    <a16:creationId xmlns:a16="http://schemas.microsoft.com/office/drawing/2014/main" id="{4795C5B7-55EF-4B05-88F7-718E5F4A26F8}"/>
                  </a:ext>
                </a:extLst>
              </p:cNvPr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10;p83">
                <a:extLst>
                  <a:ext uri="{FF2B5EF4-FFF2-40B4-BE49-F238E27FC236}">
                    <a16:creationId xmlns:a16="http://schemas.microsoft.com/office/drawing/2014/main" id="{E6786626-E980-4CC2-BE60-3E15336EF9D1}"/>
                  </a:ext>
                </a:extLst>
              </p:cNvPr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11;p83">
                <a:extLst>
                  <a:ext uri="{FF2B5EF4-FFF2-40B4-BE49-F238E27FC236}">
                    <a16:creationId xmlns:a16="http://schemas.microsoft.com/office/drawing/2014/main" id="{2BDFE66C-7A16-4379-BDC6-7CE8961B0E37}"/>
                  </a:ext>
                </a:extLst>
              </p:cNvPr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12;p83">
                <a:extLst>
                  <a:ext uri="{FF2B5EF4-FFF2-40B4-BE49-F238E27FC236}">
                    <a16:creationId xmlns:a16="http://schemas.microsoft.com/office/drawing/2014/main" id="{7045AF3E-5667-4A35-B2DB-B5ACF2F1278B}"/>
                  </a:ext>
                </a:extLst>
              </p:cNvPr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13;p83">
                <a:extLst>
                  <a:ext uri="{FF2B5EF4-FFF2-40B4-BE49-F238E27FC236}">
                    <a16:creationId xmlns:a16="http://schemas.microsoft.com/office/drawing/2014/main" id="{927B47CC-A162-4CC9-9E63-A2D3B35EB02C}"/>
                  </a:ext>
                </a:extLst>
              </p:cNvPr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14;p83">
                <a:extLst>
                  <a:ext uri="{FF2B5EF4-FFF2-40B4-BE49-F238E27FC236}">
                    <a16:creationId xmlns:a16="http://schemas.microsoft.com/office/drawing/2014/main" id="{282A92D8-6ED8-4934-A65C-EC3542961222}"/>
                  </a:ext>
                </a:extLst>
              </p:cNvPr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15;p83">
                <a:extLst>
                  <a:ext uri="{FF2B5EF4-FFF2-40B4-BE49-F238E27FC236}">
                    <a16:creationId xmlns:a16="http://schemas.microsoft.com/office/drawing/2014/main" id="{95B64B09-F118-4900-A86D-25F514DAAEFD}"/>
                  </a:ext>
                </a:extLst>
              </p:cNvPr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16;p83">
                <a:extLst>
                  <a:ext uri="{FF2B5EF4-FFF2-40B4-BE49-F238E27FC236}">
                    <a16:creationId xmlns:a16="http://schemas.microsoft.com/office/drawing/2014/main" id="{03939B7C-6253-4CDF-8172-33613EEFC2E9}"/>
                  </a:ext>
                </a:extLst>
              </p:cNvPr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17;p83">
                <a:extLst>
                  <a:ext uri="{FF2B5EF4-FFF2-40B4-BE49-F238E27FC236}">
                    <a16:creationId xmlns:a16="http://schemas.microsoft.com/office/drawing/2014/main" id="{3D6AF645-918C-4E3A-B02B-F7BA85D10E41}"/>
                  </a:ext>
                </a:extLst>
              </p:cNvPr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18;p83">
                <a:extLst>
                  <a:ext uri="{FF2B5EF4-FFF2-40B4-BE49-F238E27FC236}">
                    <a16:creationId xmlns:a16="http://schemas.microsoft.com/office/drawing/2014/main" id="{DE985875-F445-4720-8C84-6471EFECE4AA}"/>
                  </a:ext>
                </a:extLst>
              </p:cNvPr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19;p83">
                <a:extLst>
                  <a:ext uri="{FF2B5EF4-FFF2-40B4-BE49-F238E27FC236}">
                    <a16:creationId xmlns:a16="http://schemas.microsoft.com/office/drawing/2014/main" id="{33365042-2B24-4252-AA57-B3F9F99705A4}"/>
                  </a:ext>
                </a:extLst>
              </p:cNvPr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20;p83">
                <a:extLst>
                  <a:ext uri="{FF2B5EF4-FFF2-40B4-BE49-F238E27FC236}">
                    <a16:creationId xmlns:a16="http://schemas.microsoft.com/office/drawing/2014/main" id="{2EF1EF7B-9DD6-4578-9A20-6503B29E2797}"/>
                  </a:ext>
                </a:extLst>
              </p:cNvPr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21;p83">
                <a:extLst>
                  <a:ext uri="{FF2B5EF4-FFF2-40B4-BE49-F238E27FC236}">
                    <a16:creationId xmlns:a16="http://schemas.microsoft.com/office/drawing/2014/main" id="{6CD87B10-C56F-4A3C-9D19-AB32B9CFD222}"/>
                  </a:ext>
                </a:extLst>
              </p:cNvPr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22;p83">
                <a:extLst>
                  <a:ext uri="{FF2B5EF4-FFF2-40B4-BE49-F238E27FC236}">
                    <a16:creationId xmlns:a16="http://schemas.microsoft.com/office/drawing/2014/main" id="{BA2109DD-755B-4599-BFBB-67427089BA6B}"/>
                  </a:ext>
                </a:extLst>
              </p:cNvPr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23;p83">
                <a:extLst>
                  <a:ext uri="{FF2B5EF4-FFF2-40B4-BE49-F238E27FC236}">
                    <a16:creationId xmlns:a16="http://schemas.microsoft.com/office/drawing/2014/main" id="{F6D61087-6A4F-4504-AFA3-329B391DD0A8}"/>
                  </a:ext>
                </a:extLst>
              </p:cNvPr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24;p83">
                <a:extLst>
                  <a:ext uri="{FF2B5EF4-FFF2-40B4-BE49-F238E27FC236}">
                    <a16:creationId xmlns:a16="http://schemas.microsoft.com/office/drawing/2014/main" id="{BB0ADAE7-265D-46DA-972A-A864E66132B4}"/>
                  </a:ext>
                </a:extLst>
              </p:cNvPr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25;p83">
                <a:extLst>
                  <a:ext uri="{FF2B5EF4-FFF2-40B4-BE49-F238E27FC236}">
                    <a16:creationId xmlns:a16="http://schemas.microsoft.com/office/drawing/2014/main" id="{06B07003-F37A-48C8-90F4-7FEFE95CCDAE}"/>
                  </a:ext>
                </a:extLst>
              </p:cNvPr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6;p83">
                <a:extLst>
                  <a:ext uri="{FF2B5EF4-FFF2-40B4-BE49-F238E27FC236}">
                    <a16:creationId xmlns:a16="http://schemas.microsoft.com/office/drawing/2014/main" id="{776F34E0-A3A2-45D6-B4E4-E44F106F268E}"/>
                  </a:ext>
                </a:extLst>
              </p:cNvPr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27;p83">
                <a:extLst>
                  <a:ext uri="{FF2B5EF4-FFF2-40B4-BE49-F238E27FC236}">
                    <a16:creationId xmlns:a16="http://schemas.microsoft.com/office/drawing/2014/main" id="{61DAA5D9-AA52-4242-A766-CB8DDB1461E2}"/>
                  </a:ext>
                </a:extLst>
              </p:cNvPr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28;p83">
                <a:extLst>
                  <a:ext uri="{FF2B5EF4-FFF2-40B4-BE49-F238E27FC236}">
                    <a16:creationId xmlns:a16="http://schemas.microsoft.com/office/drawing/2014/main" id="{A65A3EB4-C447-4216-8D24-D955C8E54C74}"/>
                  </a:ext>
                </a:extLst>
              </p:cNvPr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29;p83">
                <a:extLst>
                  <a:ext uri="{FF2B5EF4-FFF2-40B4-BE49-F238E27FC236}">
                    <a16:creationId xmlns:a16="http://schemas.microsoft.com/office/drawing/2014/main" id="{AB6EDF61-A6AB-408A-8C5C-1588070F2C79}"/>
                  </a:ext>
                </a:extLst>
              </p:cNvPr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30;p83">
                <a:extLst>
                  <a:ext uri="{FF2B5EF4-FFF2-40B4-BE49-F238E27FC236}">
                    <a16:creationId xmlns:a16="http://schemas.microsoft.com/office/drawing/2014/main" id="{72DBF6BA-A8B9-4A54-AB99-DF8F8A6DFA1A}"/>
                  </a:ext>
                </a:extLst>
              </p:cNvPr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31;p83">
                <a:extLst>
                  <a:ext uri="{FF2B5EF4-FFF2-40B4-BE49-F238E27FC236}">
                    <a16:creationId xmlns:a16="http://schemas.microsoft.com/office/drawing/2014/main" id="{CD29FF0A-551D-4E08-8E4F-5DF445C7DAF4}"/>
                  </a:ext>
                </a:extLst>
              </p:cNvPr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32;p83">
                <a:extLst>
                  <a:ext uri="{FF2B5EF4-FFF2-40B4-BE49-F238E27FC236}">
                    <a16:creationId xmlns:a16="http://schemas.microsoft.com/office/drawing/2014/main" id="{FA0FD65E-560A-49E1-B734-EA76E6641C51}"/>
                  </a:ext>
                </a:extLst>
              </p:cNvPr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33;p83">
                <a:extLst>
                  <a:ext uri="{FF2B5EF4-FFF2-40B4-BE49-F238E27FC236}">
                    <a16:creationId xmlns:a16="http://schemas.microsoft.com/office/drawing/2014/main" id="{210ECA3C-99A9-42A0-B4CD-56BFFFFE2B40}"/>
                  </a:ext>
                </a:extLst>
              </p:cNvPr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34;p83">
                <a:extLst>
                  <a:ext uri="{FF2B5EF4-FFF2-40B4-BE49-F238E27FC236}">
                    <a16:creationId xmlns:a16="http://schemas.microsoft.com/office/drawing/2014/main" id="{A09AE314-5D7C-450C-A6A5-C8E4EEF3C21B}"/>
                  </a:ext>
                </a:extLst>
              </p:cNvPr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35;p83">
                <a:extLst>
                  <a:ext uri="{FF2B5EF4-FFF2-40B4-BE49-F238E27FC236}">
                    <a16:creationId xmlns:a16="http://schemas.microsoft.com/office/drawing/2014/main" id="{BFE5E87B-6B68-41C2-9E98-392AD8D90AFD}"/>
                  </a:ext>
                </a:extLst>
              </p:cNvPr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36;p83">
                <a:extLst>
                  <a:ext uri="{FF2B5EF4-FFF2-40B4-BE49-F238E27FC236}">
                    <a16:creationId xmlns:a16="http://schemas.microsoft.com/office/drawing/2014/main" id="{B23C633B-10F7-4B4E-9F0F-8B04B894B072}"/>
                  </a:ext>
                </a:extLst>
              </p:cNvPr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37;p83">
                <a:extLst>
                  <a:ext uri="{FF2B5EF4-FFF2-40B4-BE49-F238E27FC236}">
                    <a16:creationId xmlns:a16="http://schemas.microsoft.com/office/drawing/2014/main" id="{49F367CC-4D22-416C-B2D0-7C19AF7C458D}"/>
                  </a:ext>
                </a:extLst>
              </p:cNvPr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38;p83">
                <a:extLst>
                  <a:ext uri="{FF2B5EF4-FFF2-40B4-BE49-F238E27FC236}">
                    <a16:creationId xmlns:a16="http://schemas.microsoft.com/office/drawing/2014/main" id="{888E0489-B2CC-4956-9616-E21ABC673AAE}"/>
                  </a:ext>
                </a:extLst>
              </p:cNvPr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39;p83">
                <a:extLst>
                  <a:ext uri="{FF2B5EF4-FFF2-40B4-BE49-F238E27FC236}">
                    <a16:creationId xmlns:a16="http://schemas.microsoft.com/office/drawing/2014/main" id="{BC2B2E21-5B78-4850-A2F6-1010624D66D0}"/>
                  </a:ext>
                </a:extLst>
              </p:cNvPr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40;p83">
                <a:extLst>
                  <a:ext uri="{FF2B5EF4-FFF2-40B4-BE49-F238E27FC236}">
                    <a16:creationId xmlns:a16="http://schemas.microsoft.com/office/drawing/2014/main" id="{225101ED-66B6-49FF-BED2-F76AD2129856}"/>
                  </a:ext>
                </a:extLst>
              </p:cNvPr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41;p83">
                <a:extLst>
                  <a:ext uri="{FF2B5EF4-FFF2-40B4-BE49-F238E27FC236}">
                    <a16:creationId xmlns:a16="http://schemas.microsoft.com/office/drawing/2014/main" id="{25311519-21A3-4F16-85AE-01FDC7B1A5C4}"/>
                  </a:ext>
                </a:extLst>
              </p:cNvPr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42;p83">
                <a:extLst>
                  <a:ext uri="{FF2B5EF4-FFF2-40B4-BE49-F238E27FC236}">
                    <a16:creationId xmlns:a16="http://schemas.microsoft.com/office/drawing/2014/main" id="{FA928016-B1F6-47A1-9CD6-A792B01B84A8}"/>
                  </a:ext>
                </a:extLst>
              </p:cNvPr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943;p83">
                <a:extLst>
                  <a:ext uri="{FF2B5EF4-FFF2-40B4-BE49-F238E27FC236}">
                    <a16:creationId xmlns:a16="http://schemas.microsoft.com/office/drawing/2014/main" id="{4BE69EE2-6980-40C1-A2DB-D1A1118D428A}"/>
                  </a:ext>
                </a:extLst>
              </p:cNvPr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44;p83">
                <a:extLst>
                  <a:ext uri="{FF2B5EF4-FFF2-40B4-BE49-F238E27FC236}">
                    <a16:creationId xmlns:a16="http://schemas.microsoft.com/office/drawing/2014/main" id="{67803F1D-0461-4432-868B-447FF3865FD8}"/>
                  </a:ext>
                </a:extLst>
              </p:cNvPr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45;p83">
                <a:extLst>
                  <a:ext uri="{FF2B5EF4-FFF2-40B4-BE49-F238E27FC236}">
                    <a16:creationId xmlns:a16="http://schemas.microsoft.com/office/drawing/2014/main" id="{0CF15156-EEDB-4DE7-BE6A-B399FBD59F8A}"/>
                  </a:ext>
                </a:extLst>
              </p:cNvPr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46;p83">
                <a:extLst>
                  <a:ext uri="{FF2B5EF4-FFF2-40B4-BE49-F238E27FC236}">
                    <a16:creationId xmlns:a16="http://schemas.microsoft.com/office/drawing/2014/main" id="{1D143797-B99F-43DD-9794-112D2D9AB703}"/>
                  </a:ext>
                </a:extLst>
              </p:cNvPr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47;p83">
                <a:extLst>
                  <a:ext uri="{FF2B5EF4-FFF2-40B4-BE49-F238E27FC236}">
                    <a16:creationId xmlns:a16="http://schemas.microsoft.com/office/drawing/2014/main" id="{A86B4A57-0017-40CC-ACDC-51DC06007353}"/>
                  </a:ext>
                </a:extLst>
              </p:cNvPr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48;p83">
                <a:extLst>
                  <a:ext uri="{FF2B5EF4-FFF2-40B4-BE49-F238E27FC236}">
                    <a16:creationId xmlns:a16="http://schemas.microsoft.com/office/drawing/2014/main" id="{30117A2D-B2B2-4C31-AF27-F594566F95A4}"/>
                  </a:ext>
                </a:extLst>
              </p:cNvPr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49;p83">
                <a:extLst>
                  <a:ext uri="{FF2B5EF4-FFF2-40B4-BE49-F238E27FC236}">
                    <a16:creationId xmlns:a16="http://schemas.microsoft.com/office/drawing/2014/main" id="{F5CEADEE-EE3E-4782-9E5F-13573215B458}"/>
                  </a:ext>
                </a:extLst>
              </p:cNvPr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50;p83">
                <a:extLst>
                  <a:ext uri="{FF2B5EF4-FFF2-40B4-BE49-F238E27FC236}">
                    <a16:creationId xmlns:a16="http://schemas.microsoft.com/office/drawing/2014/main" id="{577E2D30-7F9D-446D-82A3-ED7D7B2D300D}"/>
                  </a:ext>
                </a:extLst>
              </p:cNvPr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51;p83">
                <a:extLst>
                  <a:ext uri="{FF2B5EF4-FFF2-40B4-BE49-F238E27FC236}">
                    <a16:creationId xmlns:a16="http://schemas.microsoft.com/office/drawing/2014/main" id="{5C7C6337-2206-4268-A0A2-B39EEA1F5EAC}"/>
                  </a:ext>
                </a:extLst>
              </p:cNvPr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52;p83">
                <a:extLst>
                  <a:ext uri="{FF2B5EF4-FFF2-40B4-BE49-F238E27FC236}">
                    <a16:creationId xmlns:a16="http://schemas.microsoft.com/office/drawing/2014/main" id="{E455B6CA-169B-4126-8255-5325265269FD}"/>
                  </a:ext>
                </a:extLst>
              </p:cNvPr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53;p83">
                <a:extLst>
                  <a:ext uri="{FF2B5EF4-FFF2-40B4-BE49-F238E27FC236}">
                    <a16:creationId xmlns:a16="http://schemas.microsoft.com/office/drawing/2014/main" id="{6881E490-DAFE-4902-8602-460F2FAF3BDA}"/>
                  </a:ext>
                </a:extLst>
              </p:cNvPr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54;p83">
                <a:extLst>
                  <a:ext uri="{FF2B5EF4-FFF2-40B4-BE49-F238E27FC236}">
                    <a16:creationId xmlns:a16="http://schemas.microsoft.com/office/drawing/2014/main" id="{605B4501-AF2A-429C-80DD-2AB69BB267BE}"/>
                  </a:ext>
                </a:extLst>
              </p:cNvPr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55;p83">
                <a:extLst>
                  <a:ext uri="{FF2B5EF4-FFF2-40B4-BE49-F238E27FC236}">
                    <a16:creationId xmlns:a16="http://schemas.microsoft.com/office/drawing/2014/main" id="{BAE59820-C6B4-400C-B75B-5EB24B23B067}"/>
                  </a:ext>
                </a:extLst>
              </p:cNvPr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56;p83">
                <a:extLst>
                  <a:ext uri="{FF2B5EF4-FFF2-40B4-BE49-F238E27FC236}">
                    <a16:creationId xmlns:a16="http://schemas.microsoft.com/office/drawing/2014/main" id="{97FDB9F2-8145-44C2-98FB-F74CB36FFF65}"/>
                  </a:ext>
                </a:extLst>
              </p:cNvPr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57;p83">
                <a:extLst>
                  <a:ext uri="{FF2B5EF4-FFF2-40B4-BE49-F238E27FC236}">
                    <a16:creationId xmlns:a16="http://schemas.microsoft.com/office/drawing/2014/main" id="{C056DBEB-E189-4915-BB21-433A3F751EAE}"/>
                  </a:ext>
                </a:extLst>
              </p:cNvPr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58;p83">
                <a:extLst>
                  <a:ext uri="{FF2B5EF4-FFF2-40B4-BE49-F238E27FC236}">
                    <a16:creationId xmlns:a16="http://schemas.microsoft.com/office/drawing/2014/main" id="{C6252C91-B6C2-4A68-9D46-7B3F65E01618}"/>
                  </a:ext>
                </a:extLst>
              </p:cNvPr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59;p83">
                <a:extLst>
                  <a:ext uri="{FF2B5EF4-FFF2-40B4-BE49-F238E27FC236}">
                    <a16:creationId xmlns:a16="http://schemas.microsoft.com/office/drawing/2014/main" id="{7A94109C-C362-4ADF-A27C-EDEEA9C055E4}"/>
                  </a:ext>
                </a:extLst>
              </p:cNvPr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60;p83">
                <a:extLst>
                  <a:ext uri="{FF2B5EF4-FFF2-40B4-BE49-F238E27FC236}">
                    <a16:creationId xmlns:a16="http://schemas.microsoft.com/office/drawing/2014/main" id="{B72B8238-AC86-4107-8F68-C1D9123E403E}"/>
                  </a:ext>
                </a:extLst>
              </p:cNvPr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61;p83">
                <a:extLst>
                  <a:ext uri="{FF2B5EF4-FFF2-40B4-BE49-F238E27FC236}">
                    <a16:creationId xmlns:a16="http://schemas.microsoft.com/office/drawing/2014/main" id="{D5D63A03-E0A8-488B-B1B7-B8AC76DECA94}"/>
                  </a:ext>
                </a:extLst>
              </p:cNvPr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62;p83">
                <a:extLst>
                  <a:ext uri="{FF2B5EF4-FFF2-40B4-BE49-F238E27FC236}">
                    <a16:creationId xmlns:a16="http://schemas.microsoft.com/office/drawing/2014/main" id="{1A00C6AD-49E6-4195-84B9-C3572C8DD492}"/>
                  </a:ext>
                </a:extLst>
              </p:cNvPr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63;p83">
                <a:extLst>
                  <a:ext uri="{FF2B5EF4-FFF2-40B4-BE49-F238E27FC236}">
                    <a16:creationId xmlns:a16="http://schemas.microsoft.com/office/drawing/2014/main" id="{695E754E-9293-46DE-9115-FDC0B586A148}"/>
                  </a:ext>
                </a:extLst>
              </p:cNvPr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64;p83">
                <a:extLst>
                  <a:ext uri="{FF2B5EF4-FFF2-40B4-BE49-F238E27FC236}">
                    <a16:creationId xmlns:a16="http://schemas.microsoft.com/office/drawing/2014/main" id="{59F043DC-9370-4480-99ED-586105921706}"/>
                  </a:ext>
                </a:extLst>
              </p:cNvPr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65;p83">
                <a:extLst>
                  <a:ext uri="{FF2B5EF4-FFF2-40B4-BE49-F238E27FC236}">
                    <a16:creationId xmlns:a16="http://schemas.microsoft.com/office/drawing/2014/main" id="{AA5E9D2B-5C84-4714-9C93-FF81921E4429}"/>
                  </a:ext>
                </a:extLst>
              </p:cNvPr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66;p83">
                <a:extLst>
                  <a:ext uri="{FF2B5EF4-FFF2-40B4-BE49-F238E27FC236}">
                    <a16:creationId xmlns:a16="http://schemas.microsoft.com/office/drawing/2014/main" id="{6FBEF030-92E2-4BD7-A407-FDCB9D0F4334}"/>
                  </a:ext>
                </a:extLst>
              </p:cNvPr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67;p83">
                <a:extLst>
                  <a:ext uri="{FF2B5EF4-FFF2-40B4-BE49-F238E27FC236}">
                    <a16:creationId xmlns:a16="http://schemas.microsoft.com/office/drawing/2014/main" id="{7E5B8C5A-4413-44E1-A270-B501A81E2FC9}"/>
                  </a:ext>
                </a:extLst>
              </p:cNvPr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68;p83">
                <a:extLst>
                  <a:ext uri="{FF2B5EF4-FFF2-40B4-BE49-F238E27FC236}">
                    <a16:creationId xmlns:a16="http://schemas.microsoft.com/office/drawing/2014/main" id="{7DFB1734-2FCB-48C1-BA5D-84AB06103176}"/>
                  </a:ext>
                </a:extLst>
              </p:cNvPr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69;p83">
                <a:extLst>
                  <a:ext uri="{FF2B5EF4-FFF2-40B4-BE49-F238E27FC236}">
                    <a16:creationId xmlns:a16="http://schemas.microsoft.com/office/drawing/2014/main" id="{2BFE367F-A355-43E8-9B65-9A855201454A}"/>
                  </a:ext>
                </a:extLst>
              </p:cNvPr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70;p83">
                <a:extLst>
                  <a:ext uri="{FF2B5EF4-FFF2-40B4-BE49-F238E27FC236}">
                    <a16:creationId xmlns:a16="http://schemas.microsoft.com/office/drawing/2014/main" id="{9D297EB2-7628-4F4C-9FBF-34B9E2D8938E}"/>
                  </a:ext>
                </a:extLst>
              </p:cNvPr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971;p83">
                <a:extLst>
                  <a:ext uri="{FF2B5EF4-FFF2-40B4-BE49-F238E27FC236}">
                    <a16:creationId xmlns:a16="http://schemas.microsoft.com/office/drawing/2014/main" id="{E7A5A9B4-D039-4E53-8964-7CF396C37DEB}"/>
                  </a:ext>
                </a:extLst>
              </p:cNvPr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72;p83">
                <a:extLst>
                  <a:ext uri="{FF2B5EF4-FFF2-40B4-BE49-F238E27FC236}">
                    <a16:creationId xmlns:a16="http://schemas.microsoft.com/office/drawing/2014/main" id="{D5A1AF48-89D9-4E90-AB56-5477DABECA2E}"/>
                  </a:ext>
                </a:extLst>
              </p:cNvPr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" name="Google Shape;973;p83">
              <a:extLst>
                <a:ext uri="{FF2B5EF4-FFF2-40B4-BE49-F238E27FC236}">
                  <a16:creationId xmlns:a16="http://schemas.microsoft.com/office/drawing/2014/main" id="{82A32089-5A8F-4A15-AF50-7A82D5C02CFC}"/>
                </a:ext>
              </a:extLst>
            </p:cNvPr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74;p83">
              <a:extLst>
                <a:ext uri="{FF2B5EF4-FFF2-40B4-BE49-F238E27FC236}">
                  <a16:creationId xmlns:a16="http://schemas.microsoft.com/office/drawing/2014/main" id="{1905A5F2-D1B9-4568-9404-99FABDD636D2}"/>
                </a:ext>
              </a:extLst>
            </p:cNvPr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Text Box 18">
            <a:extLst>
              <a:ext uri="{FF2B5EF4-FFF2-40B4-BE49-F238E27FC236}">
                <a16:creationId xmlns:a16="http://schemas.microsoft.com/office/drawing/2014/main" id="{FA4D5E1C-2E32-40CA-8A2D-50F4BDF8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782"/>
            <a:ext cx="5550929" cy="584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UVF TypoSlabserif" panose="02000403050000020004" pitchFamily="2" charset="0"/>
              </a:rPr>
              <a:t>b) Tính rồi thử lại: (Theo mẫu)</a:t>
            </a:r>
          </a:p>
        </p:txBody>
      </p:sp>
      <p:sp>
        <p:nvSpPr>
          <p:cNvPr id="140" name="Text Box 17">
            <a:extLst>
              <a:ext uri="{FF2B5EF4-FFF2-40B4-BE49-F238E27FC236}">
                <a16:creationId xmlns:a16="http://schemas.microsoft.com/office/drawing/2014/main" id="{C2F1F7DA-F595-42CF-B354-FDE0D747B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661" y="792278"/>
            <a:ext cx="2901203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28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267345 + 31925</a:t>
            </a:r>
            <a:endParaRPr lang="en-US" altLang="en-US" sz="2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oSlabserif" panose="02000403050000020004" pitchFamily="2" charset="0"/>
            </a:endParaRPr>
          </a:p>
        </p:txBody>
      </p:sp>
      <p:sp>
        <p:nvSpPr>
          <p:cNvPr id="142" name="Text Box 6">
            <a:extLst>
              <a:ext uri="{FF2B5EF4-FFF2-40B4-BE49-F238E27FC236}">
                <a16:creationId xmlns:a16="http://schemas.microsoft.com/office/drawing/2014/main" id="{D09966EE-D45E-4B54-96FE-21B1F6EDC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55" y="2037165"/>
            <a:ext cx="4634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+</a:t>
            </a:r>
          </a:p>
        </p:txBody>
      </p:sp>
      <p:sp>
        <p:nvSpPr>
          <p:cNvPr id="143" name="Line 7">
            <a:extLst>
              <a:ext uri="{FF2B5EF4-FFF2-40B4-BE49-F238E27FC236}">
                <a16:creationId xmlns:a16="http://schemas.microsoft.com/office/drawing/2014/main" id="{CC829803-3150-48F6-8631-ADA5E4E08C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654" y="3118579"/>
            <a:ext cx="225935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000">
              <a:latin typeface="UVF TypoSlabserif" panose="02000403050000020004" pitchFamily="2" charset="0"/>
            </a:endParaRPr>
          </a:p>
        </p:txBody>
      </p:sp>
      <p:sp>
        <p:nvSpPr>
          <p:cNvPr id="144" name="Text Box 10">
            <a:extLst>
              <a:ext uri="{FF2B5EF4-FFF2-40B4-BE49-F238E27FC236}">
                <a16:creationId xmlns:a16="http://schemas.microsoft.com/office/drawing/2014/main" id="{88FAA450-5E0E-44BE-9855-DB8CC0CFC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54" y="1759352"/>
            <a:ext cx="26359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UVF TypoSlabserif" panose="02000403050000020004" pitchFamily="2" charset="0"/>
              </a:rPr>
              <a:t>267 345</a:t>
            </a:r>
            <a:endParaRPr lang="en-US" altLang="en-US" sz="4000" b="1">
              <a:latin typeface="UVF TypoSlabserif" panose="02000403050000020004" pitchFamily="2" charset="0"/>
            </a:endParaRPr>
          </a:p>
        </p:txBody>
      </p:sp>
      <p:sp>
        <p:nvSpPr>
          <p:cNvPr id="145" name="Text Box 11">
            <a:extLst>
              <a:ext uri="{FF2B5EF4-FFF2-40B4-BE49-F238E27FC236}">
                <a16:creationId xmlns:a16="http://schemas.microsoft.com/office/drawing/2014/main" id="{29DD3C1D-931D-4C18-AD82-CAF259D2A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773" y="2410009"/>
            <a:ext cx="25490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  </a:t>
            </a:r>
            <a:r>
              <a:rPr lang="en-US" altLang="en-US" sz="4000" b="1">
                <a:solidFill>
                  <a:srgbClr val="000000"/>
                </a:solidFill>
                <a:latin typeface="UVF TypoSlabserif" panose="02000403050000020004" pitchFamily="2" charset="0"/>
              </a:rPr>
              <a:t>31 925</a:t>
            </a:r>
            <a:endParaRPr lang="en-US" altLang="en-US" sz="4000" b="1" dirty="0">
              <a:solidFill>
                <a:srgbClr val="000000"/>
              </a:solidFill>
              <a:latin typeface="UVF TypoSlabserif" panose="02000403050000020004" pitchFamily="2" charset="0"/>
            </a:endParaRPr>
          </a:p>
        </p:txBody>
      </p:sp>
      <p:sp>
        <p:nvSpPr>
          <p:cNvPr id="146" name="Text Box 12">
            <a:extLst>
              <a:ext uri="{FF2B5EF4-FFF2-40B4-BE49-F238E27FC236}">
                <a16:creationId xmlns:a16="http://schemas.microsoft.com/office/drawing/2014/main" id="{26CF366B-8DEF-4E20-BD0B-F99EAB29B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2" y="3124375"/>
            <a:ext cx="3128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   299 270</a:t>
            </a:r>
          </a:p>
        </p:txBody>
      </p:sp>
      <p:sp>
        <p:nvSpPr>
          <p:cNvPr id="147" name="Text Box 12">
            <a:extLst>
              <a:ext uri="{FF2B5EF4-FFF2-40B4-BE49-F238E27FC236}">
                <a16:creationId xmlns:a16="http://schemas.microsoft.com/office/drawing/2014/main" id="{560A724A-247F-4E2C-AE36-F5452ECAF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131" y="1823680"/>
            <a:ext cx="3128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UVF TypoSlabserif" panose="02000403050000020004" pitchFamily="2" charset="0"/>
              </a:rPr>
              <a:t>   </a:t>
            </a:r>
            <a:r>
              <a:rPr lang="en-US" altLang="en-US" sz="4000" b="1">
                <a:latin typeface="UVF TypoSlabserif" panose="02000403050000020004" pitchFamily="2" charset="0"/>
              </a:rPr>
              <a:t>299 270</a:t>
            </a:r>
          </a:p>
        </p:txBody>
      </p:sp>
      <p:sp>
        <p:nvSpPr>
          <p:cNvPr id="148" name="Text Box 18">
            <a:extLst>
              <a:ext uri="{FF2B5EF4-FFF2-40B4-BE49-F238E27FC236}">
                <a16:creationId xmlns:a16="http://schemas.microsoft.com/office/drawing/2014/main" id="{A62757FB-2282-4784-95B8-8296B4FCE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320" y="1611276"/>
            <a:ext cx="2285909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Thử lại:</a:t>
            </a:r>
          </a:p>
        </p:txBody>
      </p:sp>
      <p:sp>
        <p:nvSpPr>
          <p:cNvPr id="149" name="Text Box 10">
            <a:extLst>
              <a:ext uri="{FF2B5EF4-FFF2-40B4-BE49-F238E27FC236}">
                <a16:creationId xmlns:a16="http://schemas.microsoft.com/office/drawing/2014/main" id="{CDAD496D-F0C8-4563-991F-6B538CDA9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864" y="2416489"/>
            <a:ext cx="26359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UVF TypoSlabserif" panose="02000403050000020004" pitchFamily="2" charset="0"/>
              </a:rPr>
              <a:t>267 345</a:t>
            </a:r>
            <a:endParaRPr lang="en-US" altLang="en-US" sz="4000" b="1">
              <a:latin typeface="UVF TypoSlabserif" panose="02000403050000020004" pitchFamily="2" charset="0"/>
            </a:endParaRPr>
          </a:p>
        </p:txBody>
      </p:sp>
      <p:sp>
        <p:nvSpPr>
          <p:cNvPr id="150" name="Line 7">
            <a:extLst>
              <a:ext uri="{FF2B5EF4-FFF2-40B4-BE49-F238E27FC236}">
                <a16:creationId xmlns:a16="http://schemas.microsoft.com/office/drawing/2014/main" id="{41BEA5F3-1CD6-4313-8E06-1DFA67D474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367" y="3126864"/>
            <a:ext cx="225935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000">
              <a:latin typeface="UVF TypoSlabserif" panose="02000403050000020004" pitchFamily="2" charset="0"/>
            </a:endParaRPr>
          </a:p>
        </p:txBody>
      </p:sp>
      <p:sp>
        <p:nvSpPr>
          <p:cNvPr id="151" name="Text Box 11">
            <a:extLst>
              <a:ext uri="{FF2B5EF4-FFF2-40B4-BE49-F238E27FC236}">
                <a16:creationId xmlns:a16="http://schemas.microsoft.com/office/drawing/2014/main" id="{C9B3A7F2-F498-4A33-8EB4-7930E48B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371" y="3129719"/>
            <a:ext cx="3697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  31 925</a:t>
            </a:r>
            <a:endParaRPr lang="en-US" altLang="en-US" sz="4000" b="1" dirty="0">
              <a:solidFill>
                <a:schemeClr val="accent6">
                  <a:lumMod val="75000"/>
                </a:schemeClr>
              </a:solidFill>
              <a:latin typeface="UVF TypoSlabserif" panose="02000403050000020004" pitchFamily="2" charset="0"/>
            </a:endParaRPr>
          </a:p>
        </p:txBody>
      </p:sp>
      <p:sp>
        <p:nvSpPr>
          <p:cNvPr id="152" name="Text Box 6">
            <a:extLst>
              <a:ext uri="{FF2B5EF4-FFF2-40B4-BE49-F238E27FC236}">
                <a16:creationId xmlns:a16="http://schemas.microsoft.com/office/drawing/2014/main" id="{4F96205D-475D-47C3-8B7B-133F87AFC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900" y="2127945"/>
            <a:ext cx="4634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950431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 animBg="1"/>
      <p:bldP spid="144" grpId="0"/>
      <p:bldP spid="145" grpId="0"/>
      <p:bldP spid="146" grpId="0" bldLvl="0"/>
      <p:bldP spid="147" grpId="0"/>
      <p:bldP spid="148" grpId="0" animBg="1"/>
      <p:bldP spid="149" grpId="0"/>
      <p:bldP spid="150" grpId="0" animBg="1"/>
      <p:bldP spid="151" grpId="0"/>
      <p:bldP spid="1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390B184F-9CC5-4513-87C7-921D377B8A83}"/>
              </a:ext>
            </a:extLst>
          </p:cNvPr>
          <p:cNvSpPr/>
          <p:nvPr/>
        </p:nvSpPr>
        <p:spPr>
          <a:xfrm>
            <a:off x="-1127953" y="475278"/>
            <a:ext cx="11196918" cy="4192943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5" name="Google Shape;1405;p95"/>
          <p:cNvGrpSpPr/>
          <p:nvPr/>
        </p:nvGrpSpPr>
        <p:grpSpPr>
          <a:xfrm>
            <a:off x="12122240" y="-2385279"/>
            <a:ext cx="331366" cy="330494"/>
            <a:chOff x="-4570325" y="2405775"/>
            <a:chExt cx="294600" cy="293825"/>
          </a:xfrm>
        </p:grpSpPr>
        <p:sp>
          <p:nvSpPr>
            <p:cNvPr id="1406" name="Google Shape;1406;p95"/>
            <p:cNvSpPr/>
            <p:nvPr/>
          </p:nvSpPr>
          <p:spPr>
            <a:xfrm>
              <a:off x="-4570325" y="2405775"/>
              <a:ext cx="294600" cy="293825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5"/>
            <p:cNvSpPr/>
            <p:nvPr/>
          </p:nvSpPr>
          <p:spPr>
            <a:xfrm>
              <a:off x="-4478175" y="2439650"/>
              <a:ext cx="103975" cy="120525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95"/>
          <p:cNvGrpSpPr/>
          <p:nvPr/>
        </p:nvGrpSpPr>
        <p:grpSpPr>
          <a:xfrm>
            <a:off x="9618906" y="-2383930"/>
            <a:ext cx="329595" cy="327823"/>
            <a:chOff x="-3854375" y="2046625"/>
            <a:chExt cx="293025" cy="291450"/>
          </a:xfrm>
        </p:grpSpPr>
        <p:sp>
          <p:nvSpPr>
            <p:cNvPr id="1409" name="Google Shape;1409;p95"/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5"/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Text Box 6">
            <a:extLst>
              <a:ext uri="{FF2B5EF4-FFF2-40B4-BE49-F238E27FC236}">
                <a16:creationId xmlns:a16="http://schemas.microsoft.com/office/drawing/2014/main" id="{7D7607DF-37B3-4CCE-88DD-4A957E46D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41" y="1395184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-</a:t>
            </a:r>
          </a:p>
        </p:txBody>
      </p:sp>
      <p:sp>
        <p:nvSpPr>
          <p:cNvPr id="109" name="Line 7">
            <a:extLst>
              <a:ext uri="{FF2B5EF4-FFF2-40B4-BE49-F238E27FC236}">
                <a16:creationId xmlns:a16="http://schemas.microsoft.com/office/drawing/2014/main" id="{56B3763B-622E-4D93-8004-76254AE6D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1152" y="2173707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solidFill>
                <a:schemeClr val="accent6">
                  <a:lumMod val="75000"/>
                </a:schemeClr>
              </a:solidFill>
              <a:latin typeface="UVF TypoSlabserif" panose="02000403050000020004" pitchFamily="2" charset="0"/>
            </a:endParaRPr>
          </a:p>
        </p:txBody>
      </p:sp>
      <p:sp>
        <p:nvSpPr>
          <p:cNvPr id="110" name="Text Box 8">
            <a:extLst>
              <a:ext uri="{FF2B5EF4-FFF2-40B4-BE49-F238E27FC236}">
                <a16:creationId xmlns:a16="http://schemas.microsoft.com/office/drawing/2014/main" id="{8540E9C2-2C19-4D71-9280-444CCAD32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517" y="1384996"/>
            <a:ext cx="496547" cy="60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+</a:t>
            </a:r>
          </a:p>
        </p:txBody>
      </p:sp>
      <p:sp>
        <p:nvSpPr>
          <p:cNvPr id="111" name="Line 9">
            <a:extLst>
              <a:ext uri="{FF2B5EF4-FFF2-40B4-BE49-F238E27FC236}">
                <a16:creationId xmlns:a16="http://schemas.microsoft.com/office/drawing/2014/main" id="{82A57DD5-A43E-4CC1-BB03-5E3C2B2C5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4776" y="2118845"/>
            <a:ext cx="133827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solidFill>
                <a:schemeClr val="accent6">
                  <a:lumMod val="75000"/>
                </a:schemeClr>
              </a:solidFill>
              <a:latin typeface="UVF TypoSlabserif" panose="02000403050000020004" pitchFamily="2" charset="0"/>
            </a:endParaRPr>
          </a:p>
        </p:txBody>
      </p:sp>
      <p:sp>
        <p:nvSpPr>
          <p:cNvPr id="112" name="Text Box 10">
            <a:extLst>
              <a:ext uri="{FF2B5EF4-FFF2-40B4-BE49-F238E27FC236}">
                <a16:creationId xmlns:a16="http://schemas.microsoft.com/office/drawing/2014/main" id="{9412C804-6D2F-4166-A89E-1B86C747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80" y="1095794"/>
            <a:ext cx="18722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6 8 3 9</a:t>
            </a:r>
          </a:p>
        </p:txBody>
      </p:sp>
      <p:sp>
        <p:nvSpPr>
          <p:cNvPr id="113" name="Text Box 11">
            <a:extLst>
              <a:ext uri="{FF2B5EF4-FFF2-40B4-BE49-F238E27FC236}">
                <a16:creationId xmlns:a16="http://schemas.microsoft.com/office/drawing/2014/main" id="{9CFFA3F8-12A6-4EEA-A04F-A1D375868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478" y="1596186"/>
            <a:ext cx="16689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  4 8 2</a:t>
            </a:r>
          </a:p>
        </p:txBody>
      </p:sp>
      <p:sp>
        <p:nvSpPr>
          <p:cNvPr id="114" name="Text Box 12">
            <a:extLst>
              <a:ext uri="{FF2B5EF4-FFF2-40B4-BE49-F238E27FC236}">
                <a16:creationId xmlns:a16="http://schemas.microsoft.com/office/drawing/2014/main" id="{C10C1B0E-8EF3-4882-9675-7095FE630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302" y="2111795"/>
            <a:ext cx="4079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6</a:t>
            </a:r>
          </a:p>
        </p:txBody>
      </p:sp>
      <p:sp>
        <p:nvSpPr>
          <p:cNvPr id="115" name="Text Box 13">
            <a:extLst>
              <a:ext uri="{FF2B5EF4-FFF2-40B4-BE49-F238E27FC236}">
                <a16:creationId xmlns:a16="http://schemas.microsoft.com/office/drawing/2014/main" id="{FE2B1750-C179-4F67-BA6B-A9844C40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049" y="1512367"/>
            <a:ext cx="19680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  4 8 2</a:t>
            </a:r>
          </a:p>
        </p:txBody>
      </p:sp>
      <p:sp>
        <p:nvSpPr>
          <p:cNvPr id="116" name="Text Box 14">
            <a:extLst>
              <a:ext uri="{FF2B5EF4-FFF2-40B4-BE49-F238E27FC236}">
                <a16:creationId xmlns:a16="http://schemas.microsoft.com/office/drawing/2014/main" id="{321E50FE-0272-4943-AF8C-FD9D4D4C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131" y="991296"/>
            <a:ext cx="2314634" cy="60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6 3 5 7</a:t>
            </a:r>
          </a:p>
        </p:txBody>
      </p:sp>
      <p:sp>
        <p:nvSpPr>
          <p:cNvPr id="117" name="Text Box 16">
            <a:extLst>
              <a:ext uri="{FF2B5EF4-FFF2-40B4-BE49-F238E27FC236}">
                <a16:creationId xmlns:a16="http://schemas.microsoft.com/office/drawing/2014/main" id="{3884BDA6-C47D-4475-B46C-B46FBCD42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291" y="1123859"/>
            <a:ext cx="2197735" cy="584775"/>
          </a:xfrm>
          <a:prstGeom prst="homePlat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Thử l</a:t>
            </a:r>
            <a:r>
              <a:rPr lang="vi-VN" altLang="en-US" b="1">
                <a:latin typeface="UVF TypoSlabserif" panose="02000403050000020004" pitchFamily="2" charset="0"/>
              </a:rPr>
              <a:t>ạ</a:t>
            </a:r>
            <a:r>
              <a:rPr lang="en-US" altLang="en-US" b="1">
                <a:latin typeface="UVF TypoSlabserif" panose="02000403050000020004" pitchFamily="2" charset="0"/>
              </a:rPr>
              <a:t>i:</a:t>
            </a:r>
          </a:p>
        </p:txBody>
      </p:sp>
      <p:sp>
        <p:nvSpPr>
          <p:cNvPr id="118" name="Text Box 18">
            <a:extLst>
              <a:ext uri="{FF2B5EF4-FFF2-40B4-BE49-F238E27FC236}">
                <a16:creationId xmlns:a16="http://schemas.microsoft.com/office/drawing/2014/main" id="{3C3012C4-89CF-4F20-850B-DB1573278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55" y="529216"/>
            <a:ext cx="15827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a) Mẫu:</a:t>
            </a:r>
          </a:p>
        </p:txBody>
      </p:sp>
      <p:sp>
        <p:nvSpPr>
          <p:cNvPr id="119" name="Text Box 15">
            <a:extLst>
              <a:ext uri="{FF2B5EF4-FFF2-40B4-BE49-F238E27FC236}">
                <a16:creationId xmlns:a16="http://schemas.microsoft.com/office/drawing/2014/main" id="{33DAEB9F-D0BC-49C3-9759-71DB916B0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92869"/>
            <a:ext cx="4572000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err="1">
                <a:solidFill>
                  <a:srgbClr val="000000"/>
                </a:solidFill>
                <a:latin typeface="UVF TypoSlabserif" panose="02000403050000020004" pitchFamily="2" charset="0"/>
              </a:rPr>
              <a:t>Bài</a:t>
            </a:r>
            <a:r>
              <a:rPr lang="en-US" altLang="en-US" b="1">
                <a:solidFill>
                  <a:srgbClr val="000000"/>
                </a:solidFill>
                <a:latin typeface="UVF TypoSlabserif" panose="02000403050000020004" pitchFamily="2" charset="0"/>
              </a:rPr>
              <a:t> 2: </a:t>
            </a:r>
            <a:r>
              <a:rPr lang="en-US" altLang="en-US" b="1" dirty="0" err="1">
                <a:solidFill>
                  <a:srgbClr val="000000"/>
                </a:solidFill>
                <a:latin typeface="UVF TypoSlabserif" panose="02000403050000020004" pitchFamily="2" charset="0"/>
              </a:rPr>
              <a:t>Thử</a:t>
            </a:r>
            <a:r>
              <a:rPr lang="en-US" altLang="en-US" b="1" dirty="0">
                <a:solidFill>
                  <a:srgbClr val="000000"/>
                </a:solidFill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UVF TypoSlabserif" panose="02000403050000020004" pitchFamily="2" charset="0"/>
              </a:rPr>
              <a:t>lại</a:t>
            </a:r>
            <a:r>
              <a:rPr lang="en-US" altLang="en-US" b="1" dirty="0">
                <a:solidFill>
                  <a:srgbClr val="000000"/>
                </a:solidFill>
                <a:latin typeface="UVF TypoSlabserif" panose="02000403050000020004" pitchFamily="2" charset="0"/>
              </a:rPr>
              <a:t> </a:t>
            </a:r>
            <a:r>
              <a:rPr lang="en-US" altLang="en-US" b="1" err="1">
                <a:solidFill>
                  <a:srgbClr val="000000"/>
                </a:solidFill>
                <a:latin typeface="UVF TypoSlabserif" panose="02000403050000020004" pitchFamily="2" charset="0"/>
              </a:rPr>
              <a:t>phép</a:t>
            </a:r>
            <a:r>
              <a:rPr lang="en-US" altLang="en-US" b="1">
                <a:solidFill>
                  <a:srgbClr val="000000"/>
                </a:solidFill>
                <a:latin typeface="UVF TypoSlabserif" panose="02000403050000020004" pitchFamily="2" charset="0"/>
              </a:rPr>
              <a:t> trừ</a:t>
            </a:r>
            <a:endParaRPr lang="en-US" altLang="en-US" b="1" dirty="0">
              <a:solidFill>
                <a:srgbClr val="000000"/>
              </a:solidFill>
              <a:latin typeface="UVF TypoSlabserif" panose="02000403050000020004" pitchFamily="2" charset="0"/>
            </a:endParaRPr>
          </a:p>
        </p:txBody>
      </p:sp>
      <p:sp>
        <p:nvSpPr>
          <p:cNvPr id="120" name="Text Box 6">
            <a:extLst>
              <a:ext uri="{FF2B5EF4-FFF2-40B4-BE49-F238E27FC236}">
                <a16:creationId xmlns:a16="http://schemas.microsoft.com/office/drawing/2014/main" id="{600076BC-EF36-4044-97B5-9C57B0A21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695994"/>
            <a:ext cx="7750890" cy="58356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  <a:cs typeface="Arial" panose="020B0604020202020204" pitchFamily="34" charset="0"/>
              </a:rPr>
              <a:t>Muốn 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thử</a:t>
            </a:r>
            <a:r>
              <a:rPr lang="en-US" altLang="en-US" b="1" dirty="0">
                <a:latin typeface="UVF TypoSlabserif" panose="02000403050000020004" pitchFamily="2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lại</a:t>
            </a:r>
            <a:r>
              <a:rPr lang="en-US" altLang="en-US" b="1" dirty="0">
                <a:latin typeface="UVF TypoSlabserif" panose="02000403050000020004" pitchFamily="2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ph</a:t>
            </a:r>
            <a:r>
              <a:rPr lang="vi-VN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é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p</a:t>
            </a:r>
            <a:r>
              <a:rPr lang="en-US" altLang="en-US" b="1" dirty="0">
                <a:latin typeface="UVF TypoSlabserif" panose="02000403050000020004" pitchFamily="2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latin typeface="UVF TypoSlabserif" panose="02000403050000020004" pitchFamily="2" charset="0"/>
                <a:cs typeface="Arial" panose="020B0604020202020204" pitchFamily="34" charset="0"/>
              </a:rPr>
              <a:t> ta 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l</a:t>
            </a:r>
            <a:r>
              <a:rPr lang="vi-VN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à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m</a:t>
            </a:r>
            <a:r>
              <a:rPr lang="en-US" altLang="en-US" b="1" dirty="0">
                <a:latin typeface="UVF TypoSlabserif" panose="02000403050000020004" pitchFamily="2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như</a:t>
            </a:r>
            <a:r>
              <a:rPr lang="en-US" altLang="en-US" b="1" dirty="0">
                <a:latin typeface="UVF TypoSlabserif" panose="02000403050000020004" pitchFamily="2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thê</a:t>
            </a:r>
            <a:r>
              <a:rPr lang="en-US" altLang="en-US" b="1" dirty="0">
                <a:latin typeface="UVF TypoSlabserif" panose="02000403050000020004" pitchFamily="2" charset="0"/>
                <a:cs typeface="Arial" panose="020B0604020202020204" pitchFamily="34" charset="0"/>
              </a:rPr>
              <a:t>́ </a:t>
            </a:r>
            <a:r>
              <a:rPr lang="en-US" altLang="en-US" b="1" dirty="0" err="1">
                <a:latin typeface="UVF TypoSlabserif" panose="02000403050000020004" pitchFamily="2" charset="0"/>
                <a:cs typeface="Arial" panose="020B0604020202020204" pitchFamily="34" charset="0"/>
              </a:rPr>
              <a:t>n</a:t>
            </a:r>
            <a:r>
              <a:rPr lang="vi-VN" altLang="en-US" b="1" err="1">
                <a:latin typeface="UVF TypoSlabserif" panose="02000403050000020004" pitchFamily="2" charset="0"/>
                <a:cs typeface="Arial" panose="020B0604020202020204" pitchFamily="34" charset="0"/>
              </a:rPr>
              <a:t>à</a:t>
            </a:r>
            <a:r>
              <a:rPr lang="en-US" altLang="en-US" b="1">
                <a:latin typeface="UVF TypoSlabserif" panose="02000403050000020004" pitchFamily="2" charset="0"/>
                <a:cs typeface="Arial" panose="020B0604020202020204" pitchFamily="34" charset="0"/>
              </a:rPr>
              <a:t>o?</a:t>
            </a:r>
            <a:endParaRPr lang="en-US" altLang="en-US" b="1" dirty="0">
              <a:latin typeface="UVF TypoSlabserif" panose="02000403050000020004" pitchFamily="2" charset="0"/>
              <a:cs typeface="Arial" panose="020B0604020202020204" pitchFamily="34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4A65CB5-4ADB-4D81-B770-402FB293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465" y="3524165"/>
            <a:ext cx="6316194" cy="138499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Muốn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th</a:t>
            </a:r>
            <a:r>
              <a:rPr lang="vi-VN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ử lại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ph</a:t>
            </a:r>
            <a:r>
              <a:rPr lang="vi-VN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é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lấy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hiệ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u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v</a:t>
            </a:r>
            <a:r>
              <a:rPr lang="vi-VN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ớ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i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sô</a:t>
            </a:r>
            <a:r>
              <a:rPr lang="en-US" altLang="en-US" sz="2800" b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́ trừ,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nếu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được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kết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qu</a:t>
            </a:r>
            <a:r>
              <a:rPr lang="vi-VN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ả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l</a:t>
            </a:r>
            <a:r>
              <a:rPr lang="vi-VN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́ b</a:t>
            </a:r>
            <a:r>
              <a:rPr lang="vi-VN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ị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ph</a:t>
            </a:r>
            <a:r>
              <a:rPr lang="vi-VN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é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l</a:t>
            </a:r>
            <a:r>
              <a:rPr lang="vi-VN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m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đ</a:t>
            </a:r>
            <a:r>
              <a:rPr lang="vi-VN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ú</a:t>
            </a:r>
            <a:r>
              <a:rPr lang="en-US" altLang="en-US" sz="28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" name="Text Box 12">
            <a:extLst>
              <a:ext uri="{FF2B5EF4-FFF2-40B4-BE49-F238E27FC236}">
                <a16:creationId xmlns:a16="http://schemas.microsoft.com/office/drawing/2014/main" id="{06A33BBE-BA6D-4B28-8AF5-ED125C22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505" y="2115914"/>
            <a:ext cx="3476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7</a:t>
            </a:r>
          </a:p>
        </p:txBody>
      </p:sp>
      <p:sp>
        <p:nvSpPr>
          <p:cNvPr id="123" name="Text Box 12">
            <a:extLst>
              <a:ext uri="{FF2B5EF4-FFF2-40B4-BE49-F238E27FC236}">
                <a16:creationId xmlns:a16="http://schemas.microsoft.com/office/drawing/2014/main" id="{C9C8248E-D8C6-4D0D-AB0A-0F13DC057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933" y="2115914"/>
            <a:ext cx="3664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5</a:t>
            </a:r>
          </a:p>
        </p:txBody>
      </p:sp>
      <p:sp>
        <p:nvSpPr>
          <p:cNvPr id="124" name="Text Box 12">
            <a:extLst>
              <a:ext uri="{FF2B5EF4-FFF2-40B4-BE49-F238E27FC236}">
                <a16:creationId xmlns:a16="http://schemas.microsoft.com/office/drawing/2014/main" id="{744E319C-DFFF-4D7F-BB0A-5DE8B0896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110" y="2118845"/>
            <a:ext cx="371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3</a:t>
            </a:r>
          </a:p>
        </p:txBody>
      </p:sp>
      <p:sp>
        <p:nvSpPr>
          <p:cNvPr id="125" name="Text Box 15">
            <a:extLst>
              <a:ext uri="{FF2B5EF4-FFF2-40B4-BE49-F238E27FC236}">
                <a16:creationId xmlns:a16="http://schemas.microsoft.com/office/drawing/2014/main" id="{CB030ABC-FD0A-41CB-9881-0A6CE41FC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408" y="2123607"/>
            <a:ext cx="5146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9</a:t>
            </a:r>
          </a:p>
        </p:txBody>
      </p:sp>
      <p:sp>
        <p:nvSpPr>
          <p:cNvPr id="126" name="Text Box 15">
            <a:extLst>
              <a:ext uri="{FF2B5EF4-FFF2-40B4-BE49-F238E27FC236}">
                <a16:creationId xmlns:a16="http://schemas.microsoft.com/office/drawing/2014/main" id="{29DC839B-9B31-4C65-B277-4A20D5BB1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175" y="2120428"/>
            <a:ext cx="5146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3</a:t>
            </a:r>
          </a:p>
        </p:txBody>
      </p:sp>
      <p:sp>
        <p:nvSpPr>
          <p:cNvPr id="127" name="Text Box 15">
            <a:extLst>
              <a:ext uri="{FF2B5EF4-FFF2-40B4-BE49-F238E27FC236}">
                <a16:creationId xmlns:a16="http://schemas.microsoft.com/office/drawing/2014/main" id="{12688F9B-2436-44EC-AA6C-23327829A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620" y="2122019"/>
            <a:ext cx="517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8</a:t>
            </a:r>
          </a:p>
        </p:txBody>
      </p:sp>
      <p:sp>
        <p:nvSpPr>
          <p:cNvPr id="128" name="Text Box 15">
            <a:extLst>
              <a:ext uri="{FF2B5EF4-FFF2-40B4-BE49-F238E27FC236}">
                <a16:creationId xmlns:a16="http://schemas.microsoft.com/office/drawing/2014/main" id="{125E6E11-617D-409B-B2A3-B5C07DC04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2283" y="2122019"/>
            <a:ext cx="636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  <p:bldP spid="112" grpId="0"/>
      <p:bldP spid="113" grpId="0"/>
      <p:bldP spid="114" grpId="0"/>
      <p:bldP spid="115" grpId="0"/>
      <p:bldP spid="116" grpId="0"/>
      <p:bldP spid="117" grpId="0" animBg="1"/>
      <p:bldP spid="118" grpId="0"/>
      <p:bldP spid="120" grpId="0" bldLvl="0" animBg="1"/>
      <p:bldP spid="121" grpId="0" animBg="1"/>
      <p:bldP spid="122" grpId="0"/>
      <p:bldP spid="123" grpId="0"/>
      <p:bldP spid="124" grpId="0"/>
      <p:bldP spid="125" grpId="0"/>
      <p:bldP spid="126" grpId="0"/>
      <p:bldP spid="127" grpId="0"/>
      <p:bldP spid="1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50DBEF2-3B13-44B3-B553-F0364D86C95E}"/>
              </a:ext>
            </a:extLst>
          </p:cNvPr>
          <p:cNvSpPr/>
          <p:nvPr/>
        </p:nvSpPr>
        <p:spPr>
          <a:xfrm>
            <a:off x="-1026459" y="965052"/>
            <a:ext cx="11196918" cy="3735236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19">
            <a:extLst>
              <a:ext uri="{FF2B5EF4-FFF2-40B4-BE49-F238E27FC236}">
                <a16:creationId xmlns:a16="http://schemas.microsoft.com/office/drawing/2014/main" id="{5A4633AC-4604-43EC-B455-5B61B7DB6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954" y="75799"/>
            <a:ext cx="87455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b</a:t>
            </a:r>
            <a:r>
              <a:rPr lang="en-US" altLang="en-US" sz="4000" b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. Tính </a:t>
            </a:r>
            <a:r>
              <a:rPr lang="en-US" altLang="en-US" sz="4000" b="1" dirty="0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thử</a:t>
            </a:r>
            <a:r>
              <a:rPr lang="en-US" altLang="en-US" sz="4000" b="1" dirty="0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(theo mẫu):</a:t>
            </a:r>
            <a:endParaRPr lang="en-US" altLang="en-US" sz="4000" b="1" dirty="0">
              <a:solidFill>
                <a:schemeClr val="bg1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79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69" y="1132030"/>
            <a:ext cx="3144037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UVF TypoSlabserif" panose="02000403050000020004" pitchFamily="2" charset="0"/>
              </a:rPr>
              <a:t>4025 </a:t>
            </a:r>
            <a:r>
              <a:rPr lang="en-US" altLang="en-US" sz="4000" b="1">
                <a:latin typeface="UVF TypoSlabserif" panose="02000403050000020004" pitchFamily="2" charset="0"/>
              </a:rPr>
              <a:t>- 312</a:t>
            </a:r>
            <a:endParaRPr lang="en-US" altLang="en-US" sz="4000" b="1" dirty="0">
              <a:latin typeface="UVF TypoSlabserif" panose="02000403050000020004" pitchFamily="2" charset="0"/>
            </a:endParaRPr>
          </a:p>
        </p:txBody>
      </p:sp>
      <p:sp>
        <p:nvSpPr>
          <p:cNvPr id="80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69" y="2399442"/>
            <a:ext cx="3144037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5901 – 638</a:t>
            </a:r>
            <a:endParaRPr lang="en-US" altLang="en-US" sz="4000" b="1" dirty="0">
              <a:latin typeface="UVF TypoSlabserif" panose="02000403050000020004" pitchFamily="2" charset="0"/>
            </a:endParaRPr>
          </a:p>
        </p:txBody>
      </p:sp>
      <p:sp>
        <p:nvSpPr>
          <p:cNvPr id="81" name="Text Box 11">
            <a:extLst>
              <a:ext uri="{FF2B5EF4-FFF2-40B4-BE49-F238E27FC236}">
                <a16:creationId xmlns:a16="http://schemas.microsoft.com/office/drawing/2014/main" id="{92525754-A074-4BC1-AB48-CEF6C062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69" y="3634375"/>
            <a:ext cx="3144037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7521 – 98</a:t>
            </a:r>
            <a:endParaRPr lang="en-US" altLang="en-US" sz="4000" b="1" dirty="0">
              <a:latin typeface="UVF TypoSlabserif" panose="02000403050000020004" pitchFamily="2" charset="0"/>
            </a:endParaRPr>
          </a:p>
        </p:txBody>
      </p:sp>
      <p:sp>
        <p:nvSpPr>
          <p:cNvPr id="82" name="Text Box 6">
            <a:extLst>
              <a:ext uri="{FF2B5EF4-FFF2-40B4-BE49-F238E27FC236}">
                <a16:creationId xmlns:a16="http://schemas.microsoft.com/office/drawing/2014/main" id="{4D04ECDC-DF62-420C-BAE9-E0293A3FA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45" y="2403546"/>
            <a:ext cx="4484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latin typeface="UVF TypoSlabserif" panose="02000403050000020004" pitchFamily="2" charset="0"/>
              </a:rPr>
              <a:t>-</a:t>
            </a:r>
          </a:p>
        </p:txBody>
      </p:sp>
      <p:sp>
        <p:nvSpPr>
          <p:cNvPr id="83" name="Line 7">
            <a:extLst>
              <a:ext uri="{FF2B5EF4-FFF2-40B4-BE49-F238E27FC236}">
                <a16:creationId xmlns:a16="http://schemas.microsoft.com/office/drawing/2014/main" id="{194F7577-B3A5-4DDB-ADB1-6B8A805AF1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3483" y="3420172"/>
            <a:ext cx="1674823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chemeClr val="tx1"/>
              </a:solidFill>
              <a:latin typeface="UVF TypoSlabserif" panose="02000403050000020004" pitchFamily="2" charset="0"/>
            </a:endParaRPr>
          </a:p>
        </p:txBody>
      </p:sp>
      <p:sp>
        <p:nvSpPr>
          <p:cNvPr id="84" name="Text Box 10">
            <a:extLst>
              <a:ext uri="{FF2B5EF4-FFF2-40B4-BE49-F238E27FC236}">
                <a16:creationId xmlns:a16="http://schemas.microsoft.com/office/drawing/2014/main" id="{4930240E-97AF-4300-80CE-8E68D49D9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27" y="2200193"/>
            <a:ext cx="29862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      </a:t>
            </a:r>
            <a:r>
              <a:rPr lang="en-US" altLang="en-US" sz="4000" b="1" dirty="0">
                <a:latin typeface="UVF TypoSlabserif" panose="02000403050000020004" pitchFamily="2" charset="0"/>
              </a:rPr>
              <a:t>4 0 2 5</a:t>
            </a:r>
          </a:p>
        </p:txBody>
      </p:sp>
      <p:sp>
        <p:nvSpPr>
          <p:cNvPr id="85" name="Text Box 11">
            <a:extLst>
              <a:ext uri="{FF2B5EF4-FFF2-40B4-BE49-F238E27FC236}">
                <a16:creationId xmlns:a16="http://schemas.microsoft.com/office/drawing/2014/main" id="{30BAC57D-8324-43A7-89FA-8DBD7B345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873" y="2787398"/>
            <a:ext cx="23338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   3 1 2</a:t>
            </a:r>
          </a:p>
        </p:txBody>
      </p:sp>
      <p:sp>
        <p:nvSpPr>
          <p:cNvPr id="86" name="Text Box 6">
            <a:extLst>
              <a:ext uri="{FF2B5EF4-FFF2-40B4-BE49-F238E27FC236}">
                <a16:creationId xmlns:a16="http://schemas.microsoft.com/office/drawing/2014/main" id="{36F57740-E79C-4000-85DC-7EF77DF3A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2554206"/>
            <a:ext cx="4484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+</a:t>
            </a:r>
          </a:p>
        </p:txBody>
      </p:sp>
      <p:sp>
        <p:nvSpPr>
          <p:cNvPr id="87" name="Text Box 10">
            <a:extLst>
              <a:ext uri="{FF2B5EF4-FFF2-40B4-BE49-F238E27FC236}">
                <a16:creationId xmlns:a16="http://schemas.microsoft.com/office/drawing/2014/main" id="{639B8FB4-B2AF-4CEB-8A00-2A5D5AC34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00193"/>
            <a:ext cx="22424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UVF TypoSlabserif" panose="02000403050000020004" pitchFamily="2" charset="0"/>
              </a:rPr>
              <a:t>3 7 1 3</a:t>
            </a:r>
          </a:p>
        </p:txBody>
      </p:sp>
      <p:sp>
        <p:nvSpPr>
          <p:cNvPr id="88" name="Text Box 11">
            <a:extLst>
              <a:ext uri="{FF2B5EF4-FFF2-40B4-BE49-F238E27FC236}">
                <a16:creationId xmlns:a16="http://schemas.microsoft.com/office/drawing/2014/main" id="{449F0A93-688A-4415-A7B1-BFBDD5A59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2774868"/>
            <a:ext cx="2130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   3 1 2</a:t>
            </a:r>
          </a:p>
        </p:txBody>
      </p:sp>
      <p:sp>
        <p:nvSpPr>
          <p:cNvPr id="89" name="Line 7">
            <a:extLst>
              <a:ext uri="{FF2B5EF4-FFF2-40B4-BE49-F238E27FC236}">
                <a16:creationId xmlns:a16="http://schemas.microsoft.com/office/drawing/2014/main" id="{476C47A8-DF18-4DC0-BA72-805A754B7E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483" y="3392189"/>
            <a:ext cx="169584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chemeClr val="tx1"/>
              </a:solidFill>
              <a:latin typeface="UVF TypoSlabserif" panose="02000403050000020004" pitchFamily="2" charset="0"/>
            </a:endParaRPr>
          </a:p>
        </p:txBody>
      </p:sp>
      <p:sp>
        <p:nvSpPr>
          <p:cNvPr id="90" name="Text Box 18">
            <a:extLst>
              <a:ext uri="{FF2B5EF4-FFF2-40B4-BE49-F238E27FC236}">
                <a16:creationId xmlns:a16="http://schemas.microsoft.com/office/drawing/2014/main" id="{C2DB4F83-6B28-4AD1-ACA8-8CD78E05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367" y="3757040"/>
            <a:ext cx="2135750" cy="646331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UVF TypoSlabserif" panose="02000403050000020004" pitchFamily="2" charset="0"/>
              </a:rPr>
              <a:t>Thử</a:t>
            </a:r>
            <a:r>
              <a:rPr lang="en-US" altLang="en-US" sz="3600" b="1" dirty="0">
                <a:latin typeface="UVF TypoSlabserif" panose="02000403050000020004" pitchFamily="2" charset="0"/>
              </a:rPr>
              <a:t> </a:t>
            </a:r>
            <a:r>
              <a:rPr lang="en-US" altLang="en-US" sz="3600" b="1" dirty="0" err="1">
                <a:latin typeface="UVF TypoSlabserif" panose="02000403050000020004" pitchFamily="2" charset="0"/>
              </a:rPr>
              <a:t>lại</a:t>
            </a:r>
            <a:r>
              <a:rPr lang="en-US" altLang="en-US" sz="3600" b="1" dirty="0">
                <a:latin typeface="UVF TypoSlabserif" panose="02000403050000020004" pitchFamily="2" charset="0"/>
              </a:rPr>
              <a:t>:</a:t>
            </a:r>
          </a:p>
        </p:txBody>
      </p:sp>
      <p:sp>
        <p:nvSpPr>
          <p:cNvPr id="91" name="Text Box 11">
            <a:extLst>
              <a:ext uri="{FF2B5EF4-FFF2-40B4-BE49-F238E27FC236}">
                <a16:creationId xmlns:a16="http://schemas.microsoft.com/office/drawing/2014/main" id="{B2F2C99E-F013-47F6-9A64-D69233634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954" y="3435295"/>
            <a:ext cx="23545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  3 7 1 3</a:t>
            </a:r>
          </a:p>
        </p:txBody>
      </p:sp>
      <p:sp>
        <p:nvSpPr>
          <p:cNvPr id="92" name="Text Box 11">
            <a:extLst>
              <a:ext uri="{FF2B5EF4-FFF2-40B4-BE49-F238E27FC236}">
                <a16:creationId xmlns:a16="http://schemas.microsoft.com/office/drawing/2014/main" id="{ED75C9A1-EB3C-4988-B8B4-23050C3C4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969" y="3488681"/>
            <a:ext cx="23545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  <a:latin typeface="UVF TypoSlabserif" panose="02000403050000020004" pitchFamily="2" charset="0"/>
              </a:rPr>
              <a:t>  4 0 2 5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0" grpId="1" animBg="1"/>
      <p:bldP spid="81" grpId="0" animBg="1"/>
      <p:bldP spid="81" grpId="1" animBg="1"/>
      <p:bldP spid="82" grpId="0"/>
      <p:bldP spid="84" grpId="0"/>
      <p:bldP spid="85" grpId="0"/>
      <p:bldP spid="86" grpId="0"/>
      <p:bldP spid="87" grpId="0"/>
      <p:bldP spid="88" grpId="0"/>
      <p:bldP spid="90" grpId="0" animBg="1"/>
      <p:bldP spid="91" grpId="0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50DBEF2-3B13-44B3-B553-F0364D86C95E}"/>
              </a:ext>
            </a:extLst>
          </p:cNvPr>
          <p:cNvSpPr/>
          <p:nvPr/>
        </p:nvSpPr>
        <p:spPr>
          <a:xfrm>
            <a:off x="-1026459" y="888622"/>
            <a:ext cx="11196918" cy="3969216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19">
            <a:extLst>
              <a:ext uri="{FF2B5EF4-FFF2-40B4-BE49-F238E27FC236}">
                <a16:creationId xmlns:a16="http://schemas.microsoft.com/office/drawing/2014/main" id="{5A4633AC-4604-43EC-B455-5B61B7DB6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171" y="58728"/>
            <a:ext cx="87455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b</a:t>
            </a:r>
            <a:r>
              <a:rPr lang="en-US" altLang="en-US" sz="4000" b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. Tính </a:t>
            </a:r>
            <a:r>
              <a:rPr lang="en-US" altLang="en-US" sz="4000" b="1" dirty="0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thử</a:t>
            </a:r>
            <a:r>
              <a:rPr lang="en-US" altLang="en-US" sz="4000" b="1" dirty="0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(theo mẫu):</a:t>
            </a:r>
            <a:endParaRPr lang="en-US" altLang="en-US" sz="4000" b="1" dirty="0">
              <a:solidFill>
                <a:schemeClr val="bg1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80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386" y="1043018"/>
            <a:ext cx="3144037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5901 – 638</a:t>
            </a:r>
            <a:endParaRPr lang="en-US" altLang="en-US" sz="4000" b="1" dirty="0">
              <a:latin typeface="UVF TypoSlabserif" panose="02000403050000020004" pitchFamily="2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368A8BBB-5073-49E0-9F09-D122D877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82" y="2459576"/>
            <a:ext cx="6519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-</a:t>
            </a:r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63389D24-905E-40C3-9A5E-824DB02F0D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3771" y="3391883"/>
            <a:ext cx="1852959" cy="150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schemeClr val="accent6">
                  <a:lumMod val="60000"/>
                  <a:lumOff val="40000"/>
                </a:schemeClr>
              </a:solidFill>
              <a:latin typeface="UVF TypoSlabserif" panose="02000403050000020004" pitchFamily="2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921A6870-2534-4A3B-948E-4C28D8F7ADFF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5138737" y="2622442"/>
            <a:ext cx="64514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+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51964385-19AA-42E8-A217-52619F3C8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1250" y="3391883"/>
            <a:ext cx="1836322" cy="720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srgbClr val="FFFF00"/>
              </a:solidFill>
              <a:latin typeface="UVF TypoSlabserif" panose="02000403050000020004" pitchFamily="2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1710903-BB8D-4377-9DD7-FE88EA146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31" y="2006322"/>
            <a:ext cx="32596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5 9 0 1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99FB583F-ED62-465E-8C3E-58B30CD1E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48" y="2683254"/>
            <a:ext cx="30966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   6 3 8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9AEA9AAD-A07A-4F10-9D8C-BF9CE3EA4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079" y="2642145"/>
            <a:ext cx="34226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   6 3 8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54752DCA-213A-4262-A4A0-AAA2CB6FD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249" y="2011798"/>
            <a:ext cx="391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UVF TypoSlabserif" panose="02000403050000020004" pitchFamily="2" charset="0"/>
              </a:rPr>
              <a:t>5 2 6 3</a:t>
            </a: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CCB8C5EF-F68A-47F5-A8FF-C556EDFCF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40" y="3479995"/>
            <a:ext cx="6519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6">
                    <a:lumMod val="60000"/>
                    <a:lumOff val="40000"/>
                  </a:schemeClr>
                </a:solidFill>
                <a:latin typeface="UVF TypoSlabserif" panose="02000403050000020004" pitchFamily="2" charset="0"/>
              </a:rPr>
              <a:t>5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652B5AF6-1C87-49B2-9770-0FCF06FA3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14" y="3463947"/>
            <a:ext cx="70901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6">
                    <a:lumMod val="60000"/>
                    <a:lumOff val="40000"/>
                  </a:schemeClr>
                </a:solidFill>
                <a:latin typeface="UVF TypoSlabserif" panose="02000403050000020004" pitchFamily="2" charset="0"/>
              </a:rPr>
              <a:t>2</a:t>
            </a:r>
          </a:p>
        </p:txBody>
      </p:sp>
      <p:sp>
        <p:nvSpPr>
          <p:cNvPr id="28" name="Text Box 18">
            <a:extLst>
              <a:ext uri="{FF2B5EF4-FFF2-40B4-BE49-F238E27FC236}">
                <a16:creationId xmlns:a16="http://schemas.microsoft.com/office/drawing/2014/main" id="{E0E6FB6E-3D09-4A6C-AA2B-A925BB056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579" y="3475199"/>
            <a:ext cx="6858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6">
                    <a:lumMod val="60000"/>
                    <a:lumOff val="40000"/>
                  </a:schemeClr>
                </a:solidFill>
                <a:latin typeface="UVF TypoSlabserif" panose="02000403050000020004" pitchFamily="2" charset="0"/>
              </a:rPr>
              <a:t>6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6DAB39BC-E3EE-4FA4-8487-6D60CE90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055" y="3468238"/>
            <a:ext cx="48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6">
                    <a:lumMod val="60000"/>
                    <a:lumOff val="40000"/>
                  </a:schemeClr>
                </a:solidFill>
                <a:latin typeface="UVF TypoSlabserif" panose="02000403050000020004" pitchFamily="2" charset="0"/>
              </a:rPr>
              <a:t>3</a:t>
            </a:r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21605D96-D3F6-4FDC-BCD9-65E9682AA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5725" y="3485437"/>
            <a:ext cx="48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UVF TypoSlabserif" panose="02000403050000020004" pitchFamily="2" charset="0"/>
              </a:rPr>
              <a:t>5</a:t>
            </a: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B4669944-3200-4DAE-AEF1-48BA76EBD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556" y="3476442"/>
            <a:ext cx="7028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UVF TypoSlabserif" panose="02000403050000020004" pitchFamily="2" charset="0"/>
              </a:rPr>
              <a:t>9</a:t>
            </a: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9FF76CDD-95F7-43A1-845A-0E100AB4F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611" y="3479850"/>
            <a:ext cx="48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UVF TypoSlabserif" panose="02000403050000020004" pitchFamily="2" charset="0"/>
              </a:rPr>
              <a:t>0</a:t>
            </a: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53BF0107-879B-49BB-B5A6-940FE639B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929" y="3478911"/>
            <a:ext cx="48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UVF TypoSlabserif" panose="02000403050000020004" pitchFamily="2" charset="0"/>
              </a:rPr>
              <a:t>1</a:t>
            </a: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7AF7585B-C8F4-4199-8095-81991A7EF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116" y="3989580"/>
            <a:ext cx="2348253" cy="646331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UVF TypoSlabserif" panose="02000403050000020004" pitchFamily="2" charset="0"/>
              </a:rPr>
              <a:t>Thử</a:t>
            </a:r>
            <a:r>
              <a:rPr lang="en-US" altLang="en-US" sz="3600" b="1" dirty="0">
                <a:latin typeface="UVF TypoSlabserif" panose="02000403050000020004" pitchFamily="2" charset="0"/>
              </a:rPr>
              <a:t> </a:t>
            </a:r>
            <a:r>
              <a:rPr lang="en-US" altLang="en-US" sz="3600" b="1" dirty="0" err="1">
                <a:latin typeface="UVF TypoSlabserif" panose="02000403050000020004" pitchFamily="2" charset="0"/>
              </a:rPr>
              <a:t>lại</a:t>
            </a:r>
            <a:r>
              <a:rPr lang="en-US" altLang="en-US" sz="3600" b="1" dirty="0">
                <a:latin typeface="UVF TypoSlabserif" panose="02000403050000020004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70479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8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50DBEF2-3B13-44B3-B553-F0364D86C95E}"/>
              </a:ext>
            </a:extLst>
          </p:cNvPr>
          <p:cNvSpPr/>
          <p:nvPr/>
        </p:nvSpPr>
        <p:spPr>
          <a:xfrm>
            <a:off x="-800701" y="907658"/>
            <a:ext cx="11196918" cy="4027084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19">
            <a:extLst>
              <a:ext uri="{FF2B5EF4-FFF2-40B4-BE49-F238E27FC236}">
                <a16:creationId xmlns:a16="http://schemas.microsoft.com/office/drawing/2014/main" id="{5A4633AC-4604-43EC-B455-5B61B7DB6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515"/>
            <a:ext cx="87455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b</a:t>
            </a:r>
            <a:r>
              <a:rPr lang="en-US" altLang="en-US" sz="4000" b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. Tính </a:t>
            </a:r>
            <a:r>
              <a:rPr lang="en-US" altLang="en-US" sz="4000" b="1" dirty="0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thử</a:t>
            </a:r>
            <a:r>
              <a:rPr lang="en-US" altLang="en-US" sz="4000" b="1" dirty="0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(theo mẫu):</a:t>
            </a:r>
            <a:endParaRPr lang="en-US" altLang="en-US" sz="4000" b="1" dirty="0">
              <a:solidFill>
                <a:schemeClr val="bg1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81" name="Text Box 11">
            <a:extLst>
              <a:ext uri="{FF2B5EF4-FFF2-40B4-BE49-F238E27FC236}">
                <a16:creationId xmlns:a16="http://schemas.microsoft.com/office/drawing/2014/main" id="{92525754-A074-4BC1-AB48-CEF6C062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214" y="1103428"/>
            <a:ext cx="3144037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7521 – 98</a:t>
            </a:r>
            <a:endParaRPr lang="en-US" altLang="en-US" sz="4000" b="1" dirty="0">
              <a:latin typeface="UVF TypoSlabserif" panose="02000403050000020004" pitchFamily="2" charset="0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48DADCF6-5C00-4D2C-8F9C-D7573D09B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227" y="2027265"/>
            <a:ext cx="22770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7 5 2 1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0B538C8B-7C6F-4525-B7E4-E561C8F2D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811" y="2761456"/>
            <a:ext cx="144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  9 8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BF3CFE9B-6434-42EE-AAB7-FCC63261C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743" y="3518552"/>
            <a:ext cx="30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5">
                    <a:lumMod val="20000"/>
                    <a:lumOff val="80000"/>
                  </a:schemeClr>
                </a:solidFill>
                <a:latin typeface="UVF TypoSlabserif" panose="02000403050000020004" pitchFamily="2" charset="0"/>
              </a:rPr>
              <a:t>7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9A626403-18D9-4AB3-BC41-C2B568419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881" y="3518552"/>
            <a:ext cx="3314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5">
                    <a:lumMod val="20000"/>
                    <a:lumOff val="80000"/>
                  </a:schemeClr>
                </a:solidFill>
                <a:latin typeface="UVF TypoSlabserif" panose="02000403050000020004" pitchFamily="2" charset="0"/>
              </a:rPr>
              <a:t>4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E26B340B-3222-4940-A710-31CAFBC09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587" y="3521433"/>
            <a:ext cx="3206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5">
                    <a:lumMod val="20000"/>
                    <a:lumOff val="80000"/>
                  </a:schemeClr>
                </a:solidFill>
                <a:latin typeface="UVF TypoSlabserif" panose="02000403050000020004" pitchFamily="2" charset="0"/>
              </a:rPr>
              <a:t>2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C0D6C313-B6C5-4926-9545-368CFF8C6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760" y="3515597"/>
            <a:ext cx="22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5">
                    <a:lumMod val="20000"/>
                    <a:lumOff val="80000"/>
                  </a:schemeClr>
                </a:solidFill>
                <a:latin typeface="UVF TypoSlabserif" panose="02000403050000020004" pitchFamily="2" charset="0"/>
              </a:rPr>
              <a:t>3</a:t>
            </a: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477BC2B6-680F-4A75-9336-7565E76363AC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854552" y="2469765"/>
            <a:ext cx="301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-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0AB29601-5202-499E-BE58-6353C922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422" y="2115822"/>
            <a:ext cx="24751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7 4 2 3</a:t>
            </a: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9370F876-81E8-48B8-97D1-F022DDEA5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996" y="2115822"/>
            <a:ext cx="1447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      9 8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6E5FA91A-EF10-4389-9B7D-CCE80F8920F0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5876251" y="2486220"/>
            <a:ext cx="301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VF TypoSlabserif" panose="02000403050000020004" pitchFamily="2" charset="0"/>
              </a:rPr>
              <a:t>+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B60275-F08B-4E1C-83C9-4FE236A8A6B0}"/>
              </a:ext>
            </a:extLst>
          </p:cNvPr>
          <p:cNvCxnSpPr/>
          <p:nvPr/>
        </p:nvCxnSpPr>
        <p:spPr>
          <a:xfrm>
            <a:off x="1493609" y="3438290"/>
            <a:ext cx="1537197" cy="137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AE4D47-0B01-4389-AB55-7F173F707FA6}"/>
              </a:ext>
            </a:extLst>
          </p:cNvPr>
          <p:cNvCxnSpPr/>
          <p:nvPr/>
        </p:nvCxnSpPr>
        <p:spPr>
          <a:xfrm>
            <a:off x="6348925" y="3546846"/>
            <a:ext cx="1537197" cy="137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 Box 19">
            <a:extLst>
              <a:ext uri="{FF2B5EF4-FFF2-40B4-BE49-F238E27FC236}">
                <a16:creationId xmlns:a16="http://schemas.microsoft.com/office/drawing/2014/main" id="{60AFB227-1CDC-43CE-A5FA-BF0443CCC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869" y="3588810"/>
            <a:ext cx="334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1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7314CE6A-7F46-403F-90B8-629884196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7523" y="3593106"/>
            <a:ext cx="334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2</a:t>
            </a:r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id="{0801CC13-D4FA-49F5-8676-91946EEBC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218" y="3575893"/>
            <a:ext cx="334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5</a:t>
            </a: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EF687827-C57B-46AD-9084-81144A1DB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703" y="3588810"/>
            <a:ext cx="334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7</a:t>
            </a: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CE48D260-41F6-4A7A-AF05-E784791B9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493" y="3945224"/>
            <a:ext cx="2315013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latin typeface="UVF TypoSlabserif" panose="02000403050000020004" pitchFamily="2" charset="0"/>
              </a:rPr>
              <a:t>Thử</a:t>
            </a:r>
            <a:r>
              <a:rPr lang="en-US" altLang="en-US" sz="4000" b="1" dirty="0">
                <a:latin typeface="UVF TypoSlabserif" panose="02000403050000020004" pitchFamily="2" charset="0"/>
              </a:rPr>
              <a:t> </a:t>
            </a:r>
            <a:r>
              <a:rPr lang="en-US" altLang="en-US" sz="4000" b="1" dirty="0" err="1">
                <a:latin typeface="UVF TypoSlabserif" panose="02000403050000020004" pitchFamily="2" charset="0"/>
              </a:rPr>
              <a:t>lại</a:t>
            </a:r>
            <a:r>
              <a:rPr lang="en-US" altLang="en-US" sz="4000" b="1" dirty="0">
                <a:latin typeface="UVF TypoSlabserif" panose="02000403050000020004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6911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9">
            <a:extLst>
              <a:ext uri="{FF2B5EF4-FFF2-40B4-BE49-F238E27FC236}">
                <a16:creationId xmlns:a16="http://schemas.microsoft.com/office/drawing/2014/main" id="{0F0B5C40-43E0-4F09-9C11-F5BB37F5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007" y="423841"/>
            <a:ext cx="3581400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Tìm</a:t>
            </a: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x: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98E361BF-30D7-4ACA-A3BC-00D0C259D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405" y="1533657"/>
            <a:ext cx="4379872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x </a:t>
            </a: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+ 262  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4848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C9469F45-1997-4555-AA84-BC111DEA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406" y="2574715"/>
            <a:ext cx="4379871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 x – 707  = 3535</a:t>
            </a:r>
          </a:p>
        </p:txBody>
      </p:sp>
      <p:pic>
        <p:nvPicPr>
          <p:cNvPr id="14" name="Google Shape;1851;p108">
            <a:extLst>
              <a:ext uri="{FF2B5EF4-FFF2-40B4-BE49-F238E27FC236}">
                <a16:creationId xmlns:a16="http://schemas.microsoft.com/office/drawing/2014/main" id="{6485358C-A155-4F9F-BA42-5BA944D7E4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3326" r="37168"/>
          <a:stretch/>
        </p:blipFill>
        <p:spPr>
          <a:xfrm>
            <a:off x="210603" y="1344058"/>
            <a:ext cx="2929205" cy="408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7A973D99-CC9C-43DF-AF22-A0DF5DF9D5F9}"/>
              </a:ext>
            </a:extLst>
          </p:cNvPr>
          <p:cNvSpPr/>
          <p:nvPr/>
        </p:nvSpPr>
        <p:spPr>
          <a:xfrm>
            <a:off x="-823259" y="563676"/>
            <a:ext cx="11196918" cy="4327701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81A2332F-73EB-4273-BC9D-5DF7389A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26" y="66848"/>
            <a:ext cx="3581400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Tìm</a:t>
            </a: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x: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0">
            <a:extLst>
              <a:ext uri="{FF2B5EF4-FFF2-40B4-BE49-F238E27FC236}">
                <a16:creationId xmlns:a16="http://schemas.microsoft.com/office/drawing/2014/main" id="{79142801-E5DA-418D-9FF9-5D717EA25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6048"/>
            <a:ext cx="477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x </a:t>
            </a: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+ 262  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4848</a:t>
            </a:r>
          </a:p>
        </p:txBody>
      </p:sp>
      <p:sp>
        <p:nvSpPr>
          <p:cNvPr id="50" name="Text Box 21">
            <a:extLst>
              <a:ext uri="{FF2B5EF4-FFF2-40B4-BE49-F238E27FC236}">
                <a16:creationId xmlns:a16="http://schemas.microsoft.com/office/drawing/2014/main" id="{74634E5F-5809-4A66-9DF3-115E7ED6B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747" y="2982711"/>
            <a:ext cx="42794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 x – 707  = 3535</a:t>
            </a:r>
          </a:p>
        </p:txBody>
      </p:sp>
      <p:sp>
        <p:nvSpPr>
          <p:cNvPr id="51" name="Text Box 21">
            <a:extLst>
              <a:ext uri="{FF2B5EF4-FFF2-40B4-BE49-F238E27FC236}">
                <a16:creationId xmlns:a16="http://schemas.microsoft.com/office/drawing/2014/main" id="{62FEA6D5-386A-4932-8742-679B309A3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66" y="1514459"/>
            <a:ext cx="61663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x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4 848  -  262</a:t>
            </a:r>
            <a:endParaRPr lang="en-US" alt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23">
            <a:extLst>
              <a:ext uri="{FF2B5EF4-FFF2-40B4-BE49-F238E27FC236}">
                <a16:creationId xmlns:a16="http://schemas.microsoft.com/office/drawing/2014/main" id="{AD29B790-4F76-436D-BF23-351EC63F3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266" y="2081196"/>
            <a:ext cx="477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3600" b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4 586</a:t>
            </a:r>
            <a:endParaRPr lang="en-US" altLang="en-US" sz="36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18">
            <a:extLst>
              <a:ext uri="{FF2B5EF4-FFF2-40B4-BE49-F238E27FC236}">
                <a16:creationId xmlns:a16="http://schemas.microsoft.com/office/drawing/2014/main" id="{35AF32A3-3817-48C7-9E28-D0ED1C8F0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851" y="3549448"/>
            <a:ext cx="5894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36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3 535 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+ 707</a:t>
            </a:r>
          </a:p>
        </p:txBody>
      </p:sp>
      <p:sp>
        <p:nvSpPr>
          <p:cNvPr id="54" name="Text Box 20">
            <a:extLst>
              <a:ext uri="{FF2B5EF4-FFF2-40B4-BE49-F238E27FC236}">
                <a16:creationId xmlns:a16="http://schemas.microsoft.com/office/drawing/2014/main" id="{11B66CBB-9AF9-43E9-B19E-6C7407B17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851" y="4116185"/>
            <a:ext cx="5894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4 242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2;p64">
            <a:extLst>
              <a:ext uri="{FF2B5EF4-FFF2-40B4-BE49-F238E27FC236}">
                <a16:creationId xmlns:a16="http://schemas.microsoft.com/office/drawing/2014/main" id="{9F471030-E0B1-46FD-ACA7-F6E835CA7723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-1126549" y="2604450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Fourth Medium" panose="00000600000000000000" pitchFamily="2" charset="0"/>
              </a:rPr>
              <a:t>Dặn dò</a:t>
            </a:r>
            <a:endParaRPr sz="960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#9Slide05 Fourth Medium" panose="00000600000000000000" pitchFamily="2" charset="0"/>
            </a:endParaRPr>
          </a:p>
        </p:txBody>
      </p:sp>
      <p:sp>
        <p:nvSpPr>
          <p:cNvPr id="12" name="Google Shape;543;p64">
            <a:extLst>
              <a:ext uri="{FF2B5EF4-FFF2-40B4-BE49-F238E27FC236}">
                <a16:creationId xmlns:a16="http://schemas.microsoft.com/office/drawing/2014/main" id="{F9854E77-86B1-4F48-999E-CC9FB5A2FB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0142" y="193140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Crocante" panose="02000000000000000000" pitchFamily="2" charset="0"/>
              </a:rPr>
              <a:t>03</a:t>
            </a:r>
            <a:endParaRPr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#9Slide07 IcielCrocante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45A527-44D9-4F3E-8668-77C2E1D023AA}"/>
              </a:ext>
            </a:extLst>
          </p:cNvPr>
          <p:cNvSpPr/>
          <p:nvPr/>
        </p:nvSpPr>
        <p:spPr>
          <a:xfrm>
            <a:off x="-1026459" y="1136922"/>
            <a:ext cx="11196918" cy="3435169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" name="Google Shape;501;p6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36285"/>
            <a:ext cx="6355830" cy="526904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0"/>
          <p:cNvSpPr txBox="1">
            <a:spLocks noGrp="1"/>
          </p:cNvSpPr>
          <p:nvPr>
            <p:ph type="ctrTitle"/>
          </p:nvPr>
        </p:nvSpPr>
        <p:spPr>
          <a:xfrm flipH="1">
            <a:off x="2003920" y="2427174"/>
            <a:ext cx="7029911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ln w="168275">
                  <a:solidFill>
                    <a:schemeClr val="bg1"/>
                  </a:solidFill>
                </a:ln>
                <a:latin typeface="#9Slide07 IcielCrocante" panose="02000000000000000000" pitchFamily="2" charset="0"/>
              </a:rPr>
              <a:t>Chúc các em</a:t>
            </a:r>
            <a:br>
              <a:rPr lang="en" sz="6600">
                <a:ln w="168275">
                  <a:solidFill>
                    <a:schemeClr val="bg1"/>
                  </a:solidFill>
                </a:ln>
                <a:latin typeface="#9Slide07 IcielCrocante" panose="02000000000000000000" pitchFamily="2" charset="0"/>
              </a:rPr>
            </a:br>
            <a:r>
              <a:rPr lang="en" sz="6600">
                <a:ln w="168275">
                  <a:solidFill>
                    <a:schemeClr val="bg1"/>
                  </a:solidFill>
                </a:ln>
                <a:latin typeface="#9Slide07 IcielCrocante" panose="02000000000000000000" pitchFamily="2" charset="0"/>
              </a:rPr>
              <a:t> học tốt !</a:t>
            </a:r>
            <a:endParaRPr sz="6600">
              <a:ln w="168275">
                <a:solidFill>
                  <a:schemeClr val="bg1"/>
                </a:solidFill>
              </a:ln>
              <a:latin typeface="#9Slide07 IcielCrocante" panose="02000000000000000000" pitchFamily="2" charset="0"/>
            </a:endParaRPr>
          </a:p>
        </p:txBody>
      </p:sp>
      <p:sp>
        <p:nvSpPr>
          <p:cNvPr id="7" name="Google Shape;502;p60">
            <a:extLst>
              <a:ext uri="{FF2B5EF4-FFF2-40B4-BE49-F238E27FC236}">
                <a16:creationId xmlns:a16="http://schemas.microsoft.com/office/drawing/2014/main" id="{95812EEC-8CEF-412E-8D9C-575CF15E8104}"/>
              </a:ext>
            </a:extLst>
          </p:cNvPr>
          <p:cNvSpPr txBox="1">
            <a:spLocks/>
          </p:cNvSpPr>
          <p:nvPr/>
        </p:nvSpPr>
        <p:spPr>
          <a:xfrm flipH="1">
            <a:off x="3614477" y="2427174"/>
            <a:ext cx="5419354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6600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Chúc các em </a:t>
            </a:r>
          </a:p>
          <a:p>
            <a:r>
              <a:rPr lang="en-US" sz="6600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học tốt !</a:t>
            </a:r>
          </a:p>
        </p:txBody>
      </p:sp>
    </p:spTree>
    <p:extLst>
      <p:ext uri="{BB962C8B-B14F-4D97-AF65-F5344CB8AC3E}">
        <p14:creationId xmlns:p14="http://schemas.microsoft.com/office/powerpoint/2010/main" val="184877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03;p60">
            <a:extLst>
              <a:ext uri="{FF2B5EF4-FFF2-40B4-BE49-F238E27FC236}">
                <a16:creationId xmlns:a16="http://schemas.microsoft.com/office/drawing/2014/main" id="{46EDCE21-F20C-4762-A538-B3BD014DC13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0" y="3365938"/>
            <a:ext cx="1919255" cy="10237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ln w="12700">
                  <a:solidFill>
                    <a:srgbClr val="00206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Yêu cầu cần đạt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8D49A1-F3D4-4C44-BAD2-2EBDF09D4D8A}"/>
              </a:ext>
            </a:extLst>
          </p:cNvPr>
          <p:cNvSpPr txBox="1"/>
          <p:nvPr/>
        </p:nvSpPr>
        <p:spPr>
          <a:xfrm>
            <a:off x="2295853" y="536630"/>
            <a:ext cx="575244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1800" b="1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1. Kiến thức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- Củng cố kiến thức về phép cộng, phép trừ và các bài toán liên quan.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 b="1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2. Kĩ năng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- Có kĩ năng thực hiện phép cộng, phép trừ và biết cách thử lại phép cộng, phép trừ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- Biết tìm một thành phần chưa biết trong phép cộng , phép trừ .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 b="1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3. Phẩm chất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- HS có Phẩm chất học tập tích cực.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 b="1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4. Góp phần phát triển năng lực: 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 b="1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- </a:t>
            </a:r>
            <a:r>
              <a:rPr lang="nl-NL" sz="1800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Năng lực tự học, NL giải quyết vấn đề và sáng tạo, NL tư duy - lập luận logic.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>
                <a:solidFill>
                  <a:schemeClr val="bg1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*Bài tập cần làm:   BT 1; 2; 3.</a:t>
            </a:r>
            <a:endParaRPr lang="en-US" sz="1800">
              <a:solidFill>
                <a:schemeClr val="bg1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862EE1-BDE1-4040-B575-A06652DB51D1}"/>
              </a:ext>
            </a:extLst>
          </p:cNvPr>
          <p:cNvSpPr/>
          <p:nvPr/>
        </p:nvSpPr>
        <p:spPr>
          <a:xfrm>
            <a:off x="-664376" y="3153335"/>
            <a:ext cx="11196918" cy="3980330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Google Shape;542;p64"/>
          <p:cNvSpPr txBox="1">
            <a:spLocks noGrp="1"/>
          </p:cNvSpPr>
          <p:nvPr>
            <p:ph type="ctrTitle" idx="2"/>
          </p:nvPr>
        </p:nvSpPr>
        <p:spPr>
          <a:xfrm>
            <a:off x="-774010" y="3286896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Heroe Pro" pitchFamily="2" charset="0"/>
              </a:rPr>
              <a:t>Khởi động</a:t>
            </a:r>
            <a:endParaRPr sz="800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#9Slide05 Heroe Pro" pitchFamily="2" charset="0"/>
            </a:endParaRPr>
          </a:p>
        </p:txBody>
      </p:sp>
      <p:sp>
        <p:nvSpPr>
          <p:cNvPr id="543" name="Google Shape;543;p64"/>
          <p:cNvSpPr txBox="1">
            <a:spLocks noGrp="1"/>
          </p:cNvSpPr>
          <p:nvPr>
            <p:ph type="title"/>
          </p:nvPr>
        </p:nvSpPr>
        <p:spPr>
          <a:xfrm>
            <a:off x="1610990" y="2006196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7 IcielCrocante" panose="02000000000000000000" pitchFamily="2" charset="0"/>
              </a:rPr>
              <a:t>01</a:t>
            </a:r>
            <a:endParaRPr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#9Slide07 IcielCrocante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EC7D9A-9E36-4205-BFD6-678C2C2FC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6923" y="304514"/>
            <a:ext cx="5148712" cy="577800"/>
          </a:xfrm>
        </p:spPr>
        <p:txBody>
          <a:bodyPr/>
          <a:lstStyle/>
          <a:p>
            <a:r>
              <a:rPr lang="en-US" sz="6000">
                <a:ln>
                  <a:solidFill>
                    <a:schemeClr val="tx1"/>
                  </a:solidFill>
                </a:ln>
                <a:latin typeface="UTM American Sans" panose="02040603050506020204" pitchFamily="18" charset="0"/>
              </a:rPr>
              <a:t>Trò chơi</a:t>
            </a:r>
          </a:p>
        </p:txBody>
      </p:sp>
      <p:sp>
        <p:nvSpPr>
          <p:cNvPr id="13" name="Google Shape;502;p60">
            <a:extLst>
              <a:ext uri="{FF2B5EF4-FFF2-40B4-BE49-F238E27FC236}">
                <a16:creationId xmlns:a16="http://schemas.microsoft.com/office/drawing/2014/main" id="{E5E2CD1B-7BD5-4294-9A76-16F0EFBD7215}"/>
              </a:ext>
            </a:extLst>
          </p:cNvPr>
          <p:cNvSpPr txBox="1">
            <a:spLocks/>
          </p:cNvSpPr>
          <p:nvPr/>
        </p:nvSpPr>
        <p:spPr>
          <a:xfrm flipH="1">
            <a:off x="-1068462" y="704971"/>
            <a:ext cx="7887661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7000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Balo học tập</a:t>
            </a:r>
          </a:p>
        </p:txBody>
      </p:sp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4581E11B-494F-4632-A776-4587AA18E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923" y="1492242"/>
            <a:ext cx="3115326" cy="318848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460F66D7-BF73-45BF-902A-9C81A8A85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472" y="987049"/>
            <a:ext cx="4913456" cy="4480948"/>
          </a:xfrm>
          <a:prstGeom prst="rect">
            <a:avLst/>
          </a:prstGeom>
        </p:spPr>
      </p:pic>
      <p:sp>
        <p:nvSpPr>
          <p:cNvPr id="2" name="Arrow: Striped Right 1">
            <a:hlinkClick r:id="rId7" action="ppaction://hlinksldjump"/>
            <a:extLst>
              <a:ext uri="{FF2B5EF4-FFF2-40B4-BE49-F238E27FC236}">
                <a16:creationId xmlns:a16="http://schemas.microsoft.com/office/drawing/2014/main" id="{5EF62FA8-5531-4F84-AD69-A6547B725911}"/>
              </a:ext>
            </a:extLst>
          </p:cNvPr>
          <p:cNvSpPr/>
          <p:nvPr/>
        </p:nvSpPr>
        <p:spPr>
          <a:xfrm>
            <a:off x="7877060" y="4307596"/>
            <a:ext cx="1209002" cy="7491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UVF TypoSlabserif" panose="02000403050000020004" pitchFamily="2" charset="0"/>
              </a:rPr>
              <a:t>Bài mới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210F31-4588-4B04-A697-E0838173902C}"/>
              </a:ext>
            </a:extLst>
          </p:cNvPr>
          <p:cNvSpPr/>
          <p:nvPr/>
        </p:nvSpPr>
        <p:spPr>
          <a:xfrm>
            <a:off x="-708445" y="1138454"/>
            <a:ext cx="11196918" cy="2712044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D9405C28-90A3-4ECF-A22A-F49963BD8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719" y="356945"/>
            <a:ext cx="5737445" cy="70789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16 094 + 38 566 = ?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09AD74D-2148-487D-B1D9-92FAE0C31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641" y="1141441"/>
            <a:ext cx="270336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>
                <a:latin typeface="Cambria" panose="02040503050406030204" pitchFamily="18" charset="0"/>
                <a:ea typeface="Cambria" panose="02040503050406030204" pitchFamily="18" charset="0"/>
              </a:rPr>
              <a:t>  16 094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>
                <a:latin typeface="Cambria" panose="02040503050406030204" pitchFamily="18" charset="0"/>
                <a:ea typeface="Cambria" panose="02040503050406030204" pitchFamily="18" charset="0"/>
              </a:rPr>
              <a:t>  38 566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F5011B-C993-4D89-82E2-A57B78550B23}"/>
              </a:ext>
            </a:extLst>
          </p:cNvPr>
          <p:cNvSpPr/>
          <p:nvPr/>
        </p:nvSpPr>
        <p:spPr>
          <a:xfrm>
            <a:off x="3119125" y="1571146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80C6DD-2CB2-418D-A491-F579F5DBFAF6}"/>
              </a:ext>
            </a:extLst>
          </p:cNvPr>
          <p:cNvCxnSpPr>
            <a:cxnSpLocks/>
          </p:cNvCxnSpPr>
          <p:nvPr/>
        </p:nvCxnSpPr>
        <p:spPr>
          <a:xfrm>
            <a:off x="3686909" y="2856286"/>
            <a:ext cx="22409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A00DCD-C376-4486-AEC6-394153649B72}"/>
              </a:ext>
            </a:extLst>
          </p:cNvPr>
          <p:cNvSpPr/>
          <p:nvPr/>
        </p:nvSpPr>
        <p:spPr>
          <a:xfrm>
            <a:off x="3111631" y="3016514"/>
            <a:ext cx="3115325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54 660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4D63AFAD-2A10-40D5-8B14-D3D552744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928" y="2775693"/>
            <a:ext cx="2313479" cy="2367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1B5016-E574-4CF4-BF0F-4402C251A81C}"/>
              </a:ext>
            </a:extLst>
          </p:cNvPr>
          <p:cNvSpPr/>
          <p:nvPr/>
        </p:nvSpPr>
        <p:spPr>
          <a:xfrm>
            <a:off x="-708445" y="1260107"/>
            <a:ext cx="11196918" cy="2516778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E68ACD2B-B967-4D77-A359-5F877CA49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128" y="2315884"/>
            <a:ext cx="3695783" cy="3238638"/>
          </a:xfrm>
          <a:prstGeom prst="rect">
            <a:avLst/>
          </a:prstGeom>
        </p:spPr>
      </p:pic>
      <p:sp>
        <p:nvSpPr>
          <p:cNvPr id="12" name="AutoShape 9">
            <a:extLst>
              <a:ext uri="{FF2B5EF4-FFF2-40B4-BE49-F238E27FC236}">
                <a16:creationId xmlns:a16="http://schemas.microsoft.com/office/drawing/2014/main" id="{82C72FDF-2813-4AAA-947F-0271BD3CC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386" y="343989"/>
            <a:ext cx="6112240" cy="724753"/>
          </a:xfrm>
          <a:prstGeom prst="flowChartTerminator">
            <a:avLst/>
          </a:prstGeom>
          <a:solidFill>
            <a:srgbClr val="00206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865294 – 456237 = ?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656864C6-6951-45F8-ABEF-63336B0EA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393" y="1260107"/>
            <a:ext cx="310373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>
                <a:latin typeface="Cambria" panose="02040503050406030204" pitchFamily="18" charset="0"/>
                <a:ea typeface="Cambria" panose="02040503050406030204" pitchFamily="18" charset="0"/>
              </a:rPr>
              <a:t>  865 294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>
                <a:latin typeface="Cambria" panose="02040503050406030204" pitchFamily="18" charset="0"/>
                <a:ea typeface="Cambria" panose="02040503050406030204" pitchFamily="18" charset="0"/>
              </a:rPr>
              <a:t>  456 237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E6A321-010C-42F8-A4A7-F08CD5F5FA10}"/>
              </a:ext>
            </a:extLst>
          </p:cNvPr>
          <p:cNvSpPr/>
          <p:nvPr/>
        </p:nvSpPr>
        <p:spPr>
          <a:xfrm>
            <a:off x="2676993" y="1984868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EECFC7-75D2-4AE4-953B-20B547CA3537}"/>
              </a:ext>
            </a:extLst>
          </p:cNvPr>
          <p:cNvCxnSpPr>
            <a:cxnSpLocks/>
          </p:cNvCxnSpPr>
          <p:nvPr/>
        </p:nvCxnSpPr>
        <p:spPr>
          <a:xfrm>
            <a:off x="3134193" y="2951654"/>
            <a:ext cx="285817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5E6B2-75E7-4918-ACB0-3B2D2D4909FC}"/>
              </a:ext>
            </a:extLst>
          </p:cNvPr>
          <p:cNvSpPr/>
          <p:nvPr/>
        </p:nvSpPr>
        <p:spPr>
          <a:xfrm>
            <a:off x="2761941" y="3110115"/>
            <a:ext cx="3238637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409 057</a:t>
            </a:r>
          </a:p>
        </p:txBody>
      </p:sp>
    </p:spTree>
    <p:extLst>
      <p:ext uri="{BB962C8B-B14F-4D97-AF65-F5344CB8AC3E}">
        <p14:creationId xmlns:p14="http://schemas.microsoft.com/office/powerpoint/2010/main" val="73677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57AAFC-BBD9-4335-BC6F-E1CF978B9FEA}"/>
              </a:ext>
            </a:extLst>
          </p:cNvPr>
          <p:cNvSpPr/>
          <p:nvPr/>
        </p:nvSpPr>
        <p:spPr>
          <a:xfrm>
            <a:off x="-664377" y="2438400"/>
            <a:ext cx="11196918" cy="3233070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6" name="Google Shape;1316;p92"/>
          <p:cNvSpPr txBox="1">
            <a:spLocks noGrp="1"/>
          </p:cNvSpPr>
          <p:nvPr>
            <p:ph type="title"/>
          </p:nvPr>
        </p:nvSpPr>
        <p:spPr>
          <a:xfrm flipH="1">
            <a:off x="1477159" y="12910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  <a:latin typeface="#9Slide07 IcielCadena" panose="02000503000000020004" pitchFamily="2" charset="0"/>
              </a:rPr>
              <a:t>02</a:t>
            </a:r>
            <a:endParaRPr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7" name="Google Shape;502;p60">
            <a:extLst>
              <a:ext uri="{FF2B5EF4-FFF2-40B4-BE49-F238E27FC236}">
                <a16:creationId xmlns:a16="http://schemas.microsoft.com/office/drawing/2014/main" id="{291A9740-F7B2-4BC5-B584-19D704921E4A}"/>
              </a:ext>
            </a:extLst>
          </p:cNvPr>
          <p:cNvSpPr txBox="1">
            <a:spLocks/>
          </p:cNvSpPr>
          <p:nvPr/>
        </p:nvSpPr>
        <p:spPr>
          <a:xfrm flipH="1">
            <a:off x="2927174" y="2970651"/>
            <a:ext cx="5843044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>
                <a:ln w="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accent6">
                        <a:lumMod val="40000"/>
                        <a:lumOff val="60000"/>
                      </a:schemeClr>
                    </a:gs>
                    <a:gs pos="62000">
                      <a:schemeClr val="accent6"/>
                    </a:gs>
                    <a:gs pos="95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969177" y="367553"/>
            <a:ext cx="11196918" cy="4640529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oogle Shape;153;p19">
            <a:extLst>
              <a:ext uri="{FF2B5EF4-FFF2-40B4-BE49-F238E27FC236}">
                <a16:creationId xmlns:a16="http://schemas.microsoft.com/office/drawing/2014/main" id="{5A521D63-4E1C-4679-9B1B-B8B33F818AA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071" y="3552270"/>
            <a:ext cx="1575419" cy="158736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Text Box 6">
            <a:extLst>
              <a:ext uri="{FF2B5EF4-FFF2-40B4-BE49-F238E27FC236}">
                <a16:creationId xmlns:a16="http://schemas.microsoft.com/office/drawing/2014/main" id="{A2E879F6-6B9F-41AB-8C63-C77452188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89" y="1065448"/>
            <a:ext cx="325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UVF TypoSlabserif" panose="02000403050000020004" pitchFamily="2" charset="0"/>
              </a:rPr>
              <a:t>+</a:t>
            </a:r>
          </a:p>
        </p:txBody>
      </p:sp>
      <p:sp>
        <p:nvSpPr>
          <p:cNvPr id="72" name="Line 8">
            <a:extLst>
              <a:ext uri="{FF2B5EF4-FFF2-40B4-BE49-F238E27FC236}">
                <a16:creationId xmlns:a16="http://schemas.microsoft.com/office/drawing/2014/main" id="{48276D82-A5DF-40D0-A6B6-E9F0F6506B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30490" y="1981435"/>
            <a:ext cx="154808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chemeClr val="tx1"/>
              </a:solidFill>
              <a:latin typeface="UVF TypoSlabserif" panose="02000403050000020004" pitchFamily="2" charset="0"/>
            </a:endParaRPr>
          </a:p>
        </p:txBody>
      </p:sp>
      <p:sp>
        <p:nvSpPr>
          <p:cNvPr id="73" name="Text Box 11">
            <a:extLst>
              <a:ext uri="{FF2B5EF4-FFF2-40B4-BE49-F238E27FC236}">
                <a16:creationId xmlns:a16="http://schemas.microsoft.com/office/drawing/2014/main" id="{208D6D13-53DC-4FD7-919B-363192EDF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764" y="738423"/>
            <a:ext cx="16295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UVF TypoSlabserif" panose="02000403050000020004" pitchFamily="2" charset="0"/>
              </a:rPr>
              <a:t>2 4 1 6</a:t>
            </a:r>
          </a:p>
        </p:txBody>
      </p:sp>
      <p:sp>
        <p:nvSpPr>
          <p:cNvPr id="74" name="Text Box 12">
            <a:extLst>
              <a:ext uri="{FF2B5EF4-FFF2-40B4-BE49-F238E27FC236}">
                <a16:creationId xmlns:a16="http://schemas.microsoft.com/office/drawing/2014/main" id="{147AB6B3-1AFD-409F-8808-AC104A4EA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833" y="1370350"/>
            <a:ext cx="187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UVF TypoSlabserif" panose="02000403050000020004" pitchFamily="2" charset="0"/>
              </a:rPr>
              <a:t>5 1 6 4</a:t>
            </a:r>
          </a:p>
        </p:txBody>
      </p:sp>
      <p:sp>
        <p:nvSpPr>
          <p:cNvPr id="75" name="Text Box 18">
            <a:extLst>
              <a:ext uri="{FF2B5EF4-FFF2-40B4-BE49-F238E27FC236}">
                <a16:creationId xmlns:a16="http://schemas.microsoft.com/office/drawing/2014/main" id="{DA82FF9A-FE99-4EEB-B87A-01F8BE3F7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80" y="448225"/>
            <a:ext cx="16295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UVF TypoSlabserif" panose="02000403050000020004" pitchFamily="2" charset="0"/>
              </a:rPr>
              <a:t>a) </a:t>
            </a:r>
            <a:r>
              <a:rPr lang="en-US" alt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UVF TypoSlabserif" panose="02000403050000020004" pitchFamily="2" charset="0"/>
              </a:rPr>
              <a:t>Mẫu</a:t>
            </a:r>
            <a:r>
              <a:rPr lang="en-US" alt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UVF TypoSlabserif" panose="02000403050000020004" pitchFamily="2" charset="0"/>
              </a:rPr>
              <a:t>:</a:t>
            </a:r>
          </a:p>
        </p:txBody>
      </p:sp>
      <p:sp>
        <p:nvSpPr>
          <p:cNvPr id="76" name="Text Box 23">
            <a:extLst>
              <a:ext uri="{FF2B5EF4-FFF2-40B4-BE49-F238E27FC236}">
                <a16:creationId xmlns:a16="http://schemas.microsoft.com/office/drawing/2014/main" id="{E2BF32B2-BA7B-452F-8165-8CC8AF9B7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328" y="1956035"/>
            <a:ext cx="244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UVF TypoSlabserif" panose="02000403050000020004" pitchFamily="2" charset="0"/>
              </a:rPr>
              <a:t>5</a:t>
            </a:r>
          </a:p>
        </p:txBody>
      </p:sp>
      <p:sp>
        <p:nvSpPr>
          <p:cNvPr id="77" name="Text Box 24">
            <a:extLst>
              <a:ext uri="{FF2B5EF4-FFF2-40B4-BE49-F238E27FC236}">
                <a16:creationId xmlns:a16="http://schemas.microsoft.com/office/drawing/2014/main" id="{9959621C-9B9A-4851-BF43-856D3ABE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859" y="1951882"/>
            <a:ext cx="244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UVF TypoSlabserif" panose="02000403050000020004" pitchFamily="2" charset="0"/>
              </a:rPr>
              <a:t>8</a:t>
            </a:r>
          </a:p>
        </p:txBody>
      </p:sp>
      <p:sp>
        <p:nvSpPr>
          <p:cNvPr id="78" name="Text Box 25">
            <a:extLst>
              <a:ext uri="{FF2B5EF4-FFF2-40B4-BE49-F238E27FC236}">
                <a16:creationId xmlns:a16="http://schemas.microsoft.com/office/drawing/2014/main" id="{945F15F0-C4B5-46CF-A24C-81EB243A5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259" y="1956035"/>
            <a:ext cx="244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UVF TypoSlabserif" panose="02000403050000020004" pitchFamily="2" charset="0"/>
              </a:rPr>
              <a:t>7</a:t>
            </a:r>
          </a:p>
        </p:txBody>
      </p:sp>
      <p:sp>
        <p:nvSpPr>
          <p:cNvPr id="79" name="Text Box 26">
            <a:extLst>
              <a:ext uri="{FF2B5EF4-FFF2-40B4-BE49-F238E27FC236}">
                <a16:creationId xmlns:a16="http://schemas.microsoft.com/office/drawing/2014/main" id="{1749C2FD-563B-45C7-A0D0-680B21087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659" y="1956654"/>
            <a:ext cx="244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UVF TypoSlabserif" panose="02000403050000020004" pitchFamily="2" charset="0"/>
              </a:rPr>
              <a:t>0</a:t>
            </a:r>
          </a:p>
        </p:txBody>
      </p:sp>
      <p:sp>
        <p:nvSpPr>
          <p:cNvPr id="80" name="Text Box 15">
            <a:extLst>
              <a:ext uri="{FF2B5EF4-FFF2-40B4-BE49-F238E27FC236}">
                <a16:creationId xmlns:a16="http://schemas.microsoft.com/office/drawing/2014/main" id="{6E7B04C6-5EDF-40EC-A57E-5170BD5A6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305" y="62953"/>
            <a:ext cx="4070133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err="1">
                <a:latin typeface="UVF TypoSlabserif" panose="02000403050000020004" pitchFamily="2" charset="0"/>
              </a:rPr>
              <a:t>Bài</a:t>
            </a:r>
            <a:r>
              <a:rPr lang="en-US" altLang="en-US" sz="2800" b="1">
                <a:latin typeface="UVF TypoSlabserif" panose="02000403050000020004" pitchFamily="2" charset="0"/>
              </a:rPr>
              <a:t> 1</a:t>
            </a:r>
            <a:r>
              <a:rPr lang="en-US" altLang="en-US" sz="2800" b="1" dirty="0">
                <a:latin typeface="UVF TypoSlabserif" panose="02000403050000020004" pitchFamily="2" charset="0"/>
              </a:rPr>
              <a:t>:</a:t>
            </a:r>
            <a:r>
              <a:rPr lang="en-US" altLang="en-US" sz="2800" b="1">
                <a:latin typeface="UVF TypoSlabserif" panose="02000403050000020004" pitchFamily="2" charset="0"/>
              </a:rPr>
              <a:t> </a:t>
            </a:r>
            <a:r>
              <a:rPr lang="en-US" altLang="en-US" sz="2800" b="1" dirty="0" err="1">
                <a:latin typeface="UVF TypoSlabserif" panose="02000403050000020004" pitchFamily="2" charset="0"/>
              </a:rPr>
              <a:t>Thử</a:t>
            </a:r>
            <a:r>
              <a:rPr lang="en-US" altLang="en-US" sz="2800" b="1" dirty="0">
                <a:latin typeface="UVF TypoSlabserif" panose="02000403050000020004" pitchFamily="2" charset="0"/>
              </a:rPr>
              <a:t> </a:t>
            </a:r>
            <a:r>
              <a:rPr lang="en-US" altLang="en-US" sz="2800" b="1" dirty="0" err="1">
                <a:latin typeface="UVF TypoSlabserif" panose="02000403050000020004" pitchFamily="2" charset="0"/>
              </a:rPr>
              <a:t>lại</a:t>
            </a:r>
            <a:r>
              <a:rPr lang="en-US" altLang="en-US" sz="2800" b="1" dirty="0">
                <a:latin typeface="UVF TypoSlabserif" panose="02000403050000020004" pitchFamily="2" charset="0"/>
              </a:rPr>
              <a:t> </a:t>
            </a:r>
            <a:r>
              <a:rPr lang="en-US" altLang="en-US" sz="2800" b="1" err="1">
                <a:latin typeface="UVF TypoSlabserif" panose="02000403050000020004" pitchFamily="2" charset="0"/>
              </a:rPr>
              <a:t>phép</a:t>
            </a:r>
            <a:r>
              <a:rPr lang="en-US" altLang="en-US" sz="2800" b="1">
                <a:latin typeface="UVF TypoSlabserif" panose="02000403050000020004" pitchFamily="2" charset="0"/>
              </a:rPr>
              <a:t> cộng</a:t>
            </a:r>
            <a:endParaRPr lang="en-US" altLang="en-US" sz="2800" b="1" dirty="0">
              <a:latin typeface="UVF TypoSlabserif" panose="02000403050000020004" pitchFamily="2" charset="0"/>
            </a:endParaRPr>
          </a:p>
        </p:txBody>
      </p:sp>
      <p:sp>
        <p:nvSpPr>
          <p:cNvPr id="81" name="Text Box 9">
            <a:extLst>
              <a:ext uri="{FF2B5EF4-FFF2-40B4-BE49-F238E27FC236}">
                <a16:creationId xmlns:a16="http://schemas.microsoft.com/office/drawing/2014/main" id="{8CB979F9-361E-4CF7-88E7-B27B1C392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227" y="954629"/>
            <a:ext cx="325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UVF TypoSlabserif" panose="02000403050000020004" pitchFamily="2" charset="0"/>
              </a:rPr>
              <a:t>-</a:t>
            </a:r>
          </a:p>
        </p:txBody>
      </p:sp>
      <p:sp>
        <p:nvSpPr>
          <p:cNvPr id="82" name="Line 10">
            <a:extLst>
              <a:ext uri="{FF2B5EF4-FFF2-40B4-BE49-F238E27FC236}">
                <a16:creationId xmlns:a16="http://schemas.microsoft.com/office/drawing/2014/main" id="{94A5E43B-DFDD-4206-A376-BC9C1B3691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0990" y="1994937"/>
            <a:ext cx="14666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  <a:latin typeface="UVF TypoSlabserif" panose="02000403050000020004" pitchFamily="2" charset="0"/>
            </a:endParaRPr>
          </a:p>
        </p:txBody>
      </p:sp>
      <p:sp>
        <p:nvSpPr>
          <p:cNvPr id="83" name="Text Box 14">
            <a:extLst>
              <a:ext uri="{FF2B5EF4-FFF2-40B4-BE49-F238E27FC236}">
                <a16:creationId xmlns:a16="http://schemas.microsoft.com/office/drawing/2014/main" id="{391950CE-7EB8-41FD-AE8B-7F517B243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90" y="1366279"/>
            <a:ext cx="20369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UVF TypoSlabserif" panose="02000403050000020004" pitchFamily="2" charset="0"/>
              </a:rPr>
              <a:t>2 4 1 6</a:t>
            </a:r>
          </a:p>
        </p:txBody>
      </p:sp>
      <p:sp>
        <p:nvSpPr>
          <p:cNvPr id="84" name="Text Box 15">
            <a:extLst>
              <a:ext uri="{FF2B5EF4-FFF2-40B4-BE49-F238E27FC236}">
                <a16:creationId xmlns:a16="http://schemas.microsoft.com/office/drawing/2014/main" id="{FEC71A7F-66ED-404F-B092-037BDF49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90" y="764029"/>
            <a:ext cx="20369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UVF TypoSlabserif" panose="02000403050000020004" pitchFamily="2" charset="0"/>
              </a:rPr>
              <a:t>7 5 8 0</a:t>
            </a:r>
          </a:p>
        </p:txBody>
      </p:sp>
      <p:sp>
        <p:nvSpPr>
          <p:cNvPr id="85" name="Text Box 17">
            <a:extLst>
              <a:ext uri="{FF2B5EF4-FFF2-40B4-BE49-F238E27FC236}">
                <a16:creationId xmlns:a16="http://schemas.microsoft.com/office/drawing/2014/main" id="{2B468CB7-7BD0-4694-A58B-58B026474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271" y="738423"/>
            <a:ext cx="1873999" cy="52322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Thử lại</a:t>
            </a:r>
          </a:p>
        </p:txBody>
      </p:sp>
      <p:sp>
        <p:nvSpPr>
          <p:cNvPr id="86" name="Text Box 19">
            <a:extLst>
              <a:ext uri="{FF2B5EF4-FFF2-40B4-BE49-F238E27FC236}">
                <a16:creationId xmlns:a16="http://schemas.microsoft.com/office/drawing/2014/main" id="{807FE7E5-4A42-4E43-96B2-8BCCA3F97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89" y="1936985"/>
            <a:ext cx="244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UVF TypoSlabserif" panose="02000403050000020004" pitchFamily="2" charset="0"/>
              </a:rPr>
              <a:t>5</a:t>
            </a:r>
          </a:p>
        </p:txBody>
      </p:sp>
      <p:sp>
        <p:nvSpPr>
          <p:cNvPr id="87" name="Text Box 20">
            <a:extLst>
              <a:ext uri="{FF2B5EF4-FFF2-40B4-BE49-F238E27FC236}">
                <a16:creationId xmlns:a16="http://schemas.microsoft.com/office/drawing/2014/main" id="{3A64DA05-8D7F-42CE-A179-E2867C053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164" y="1943681"/>
            <a:ext cx="244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UVF TypoSlabserif" panose="02000403050000020004" pitchFamily="2" charset="0"/>
              </a:rPr>
              <a:t>1</a:t>
            </a:r>
          </a:p>
        </p:txBody>
      </p:sp>
      <p:sp>
        <p:nvSpPr>
          <p:cNvPr id="88" name="Text Box 21">
            <a:extLst>
              <a:ext uri="{FF2B5EF4-FFF2-40B4-BE49-F238E27FC236}">
                <a16:creationId xmlns:a16="http://schemas.microsoft.com/office/drawing/2014/main" id="{68594DC8-1470-4CE4-8581-8F6A2F93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89" y="1943681"/>
            <a:ext cx="244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UVF TypoSlabserif" panose="02000403050000020004" pitchFamily="2" charset="0"/>
              </a:rPr>
              <a:t>6</a:t>
            </a:r>
          </a:p>
        </p:txBody>
      </p:sp>
      <p:sp>
        <p:nvSpPr>
          <p:cNvPr id="89" name="Text Box 22">
            <a:extLst>
              <a:ext uri="{FF2B5EF4-FFF2-40B4-BE49-F238E27FC236}">
                <a16:creationId xmlns:a16="http://schemas.microsoft.com/office/drawing/2014/main" id="{B81F19E5-EA4E-43D5-99E7-1E8FF437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151" y="1953778"/>
            <a:ext cx="2817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UVF TypoSlabserif" panose="02000403050000020004" pitchFamily="2" charset="0"/>
              </a:rPr>
              <a:t>4</a:t>
            </a:r>
          </a:p>
        </p:txBody>
      </p:sp>
      <p:sp>
        <p:nvSpPr>
          <p:cNvPr id="90" name="Text Box 8">
            <a:extLst>
              <a:ext uri="{FF2B5EF4-FFF2-40B4-BE49-F238E27FC236}">
                <a16:creationId xmlns:a16="http://schemas.microsoft.com/office/drawing/2014/main" id="{563FCCCC-B330-4201-ACE0-E54B4EDC9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0" y="2821914"/>
            <a:ext cx="7195902" cy="523220"/>
          </a:xfrm>
          <a:prstGeom prst="homePlat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UVF TypoSlabserif" panose="02000403050000020004" pitchFamily="2" charset="0"/>
                <a:cs typeface="Calibri" panose="020F0502020204030204" pitchFamily="34" charset="0"/>
              </a:rPr>
              <a:t>Mu</a:t>
            </a:r>
            <a:r>
              <a:rPr lang="vi-VN" altLang="en-US" sz="2800" b="1" dirty="0" err="1">
                <a:latin typeface="UVF TypoSlabserif" panose="02000403050000020004" pitchFamily="2" charset="0"/>
                <a:cs typeface="Calibri" panose="020F0502020204030204" pitchFamily="34" charset="0"/>
              </a:rPr>
              <a:t>ố</a:t>
            </a:r>
            <a:r>
              <a:rPr lang="en-US" altLang="en-US" sz="2800" b="1" dirty="0" err="1">
                <a:latin typeface="UVF TypoSlabserif" panose="02000403050000020004" pitchFamily="2" charset="0"/>
                <a:cs typeface="Calibri" panose="020F0502020204030204" pitchFamily="34" charset="0"/>
              </a:rPr>
              <a:t>n</a:t>
            </a:r>
            <a:r>
              <a:rPr lang="en-US" altLang="en-US" sz="2800" b="1" dirty="0">
                <a:latin typeface="UVF TypoSlabserif" panose="02000403050000020004" pitchFamily="2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UVF TypoSlabserif" panose="02000403050000020004" pitchFamily="2" charset="0"/>
                <a:cs typeface="Calibri" panose="020F0502020204030204" pitchFamily="34" charset="0"/>
              </a:rPr>
              <a:t>thử</a:t>
            </a:r>
            <a:r>
              <a:rPr lang="en-US" altLang="en-US" sz="2800" b="1" dirty="0">
                <a:latin typeface="UVF TypoSlabserif" panose="02000403050000020004" pitchFamily="2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UVF TypoSlabserif" panose="02000403050000020004" pitchFamily="2" charset="0"/>
                <a:cs typeface="Calibri" panose="020F0502020204030204" pitchFamily="34" charset="0"/>
              </a:rPr>
              <a:t>lại</a:t>
            </a:r>
            <a:r>
              <a:rPr lang="en-US" altLang="en-US" sz="2800" b="1" dirty="0">
                <a:latin typeface="UVF TypoSlabserif" panose="02000403050000020004" pitchFamily="2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UVF TypoSlabserif" panose="02000403050000020004" pitchFamily="2" charset="0"/>
                <a:cs typeface="Calibri" panose="020F0502020204030204" pitchFamily="34" charset="0"/>
              </a:rPr>
              <a:t>phép</a:t>
            </a:r>
            <a:r>
              <a:rPr lang="en-US" altLang="en-US" sz="2800" b="1" dirty="0">
                <a:latin typeface="UVF TypoSlabserif" panose="02000403050000020004" pitchFamily="2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UVF TypoSlabserif" panose="02000403050000020004" pitchFamily="2" charset="0"/>
                <a:cs typeface="Calibri" panose="020F0502020204030204" pitchFamily="34" charset="0"/>
              </a:rPr>
              <a:t>cộng</a:t>
            </a:r>
            <a:r>
              <a:rPr lang="en-US" altLang="en-US" sz="2800" b="1" dirty="0">
                <a:latin typeface="UVF TypoSlabserif" panose="02000403050000020004" pitchFamily="2" charset="0"/>
                <a:cs typeface="Calibri" panose="020F0502020204030204" pitchFamily="34" charset="0"/>
              </a:rPr>
              <a:t> ta </a:t>
            </a:r>
            <a:r>
              <a:rPr lang="en-US" altLang="en-US" sz="2800" b="1" dirty="0" err="1">
                <a:latin typeface="UVF TypoSlabserif" panose="02000403050000020004" pitchFamily="2" charset="0"/>
                <a:cs typeface="Calibri" panose="020F0502020204030204" pitchFamily="34" charset="0"/>
              </a:rPr>
              <a:t>làm</a:t>
            </a:r>
            <a:r>
              <a:rPr lang="en-US" altLang="en-US" sz="2800" b="1" dirty="0">
                <a:latin typeface="UVF TypoSlabserif" panose="02000403050000020004" pitchFamily="2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UVF TypoSlabserif" panose="02000403050000020004" pitchFamily="2" charset="0"/>
                <a:cs typeface="Calibri" panose="020F0502020204030204" pitchFamily="34" charset="0"/>
              </a:rPr>
              <a:t>như</a:t>
            </a:r>
            <a:r>
              <a:rPr lang="en-US" altLang="en-US" sz="2800" b="1" dirty="0">
                <a:latin typeface="UVF TypoSlabserif" panose="02000403050000020004" pitchFamily="2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UVF TypoSlabserif" panose="02000403050000020004" pitchFamily="2" charset="0"/>
                <a:cs typeface="Calibri" panose="020F0502020204030204" pitchFamily="34" charset="0"/>
              </a:rPr>
              <a:t>th</a:t>
            </a:r>
            <a:r>
              <a:rPr lang="vi-VN" altLang="en-US" sz="2800" b="1" err="1">
                <a:latin typeface="UVF TypoSlabserif" panose="02000403050000020004" pitchFamily="2" charset="0"/>
                <a:cs typeface="Calibri" panose="020F0502020204030204" pitchFamily="34" charset="0"/>
              </a:rPr>
              <a:t>ế</a:t>
            </a:r>
            <a:r>
              <a:rPr lang="en-US" altLang="en-US" sz="2800" b="1">
                <a:latin typeface="UVF TypoSlabserif" panose="02000403050000020004" pitchFamily="2" charset="0"/>
                <a:cs typeface="Calibri" panose="020F0502020204030204" pitchFamily="34" charset="0"/>
              </a:rPr>
              <a:t> nào?</a:t>
            </a:r>
            <a:endParaRPr lang="en-US" altLang="en-US" sz="2800" b="1" dirty="0">
              <a:latin typeface="UVF TypoSlabserif" panose="02000403050000020004" pitchFamily="2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6409307-461F-4111-802C-CFAB6DB31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328" y="3535734"/>
            <a:ext cx="6773672" cy="1384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Muốn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thử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lại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</a:t>
            </a:r>
            <a:r>
              <a:rPr lang="vi-VN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é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cộng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lấy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tổng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một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hạng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nếu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kết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quả l</a:t>
            </a:r>
            <a:r>
              <a:rPr lang="vi-VN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hạng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òn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lại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</a:t>
            </a:r>
            <a:r>
              <a:rPr lang="vi-VN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é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tính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vi-VN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lang="vi-VN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ú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 animBg="1"/>
      <p:bldP spid="81" grpId="0"/>
      <p:bldP spid="83" grpId="0"/>
      <p:bldP spid="84" grpId="0"/>
      <p:bldP spid="85" grpId="0" animBg="1"/>
      <p:bldP spid="86" grpId="0"/>
      <p:bldP spid="87" grpId="0"/>
      <p:bldP spid="88" grpId="0"/>
      <p:bldP spid="89" grpId="0"/>
      <p:bldP spid="90" grpId="0" animBg="1"/>
      <p:bldP spid="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8850F20-6D87-4D8C-9694-67C3BC5C3595}"/>
              </a:ext>
            </a:extLst>
          </p:cNvPr>
          <p:cNvSpPr/>
          <p:nvPr/>
        </p:nvSpPr>
        <p:spPr>
          <a:xfrm>
            <a:off x="-700242" y="1657676"/>
            <a:ext cx="11196918" cy="3059257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oogle Shape;878;p83">
            <a:extLst>
              <a:ext uri="{FF2B5EF4-FFF2-40B4-BE49-F238E27FC236}">
                <a16:creationId xmlns:a16="http://schemas.microsoft.com/office/drawing/2014/main" id="{7D1ADB5E-72AA-44C3-AB69-E75A9721D410}"/>
              </a:ext>
            </a:extLst>
          </p:cNvPr>
          <p:cNvGrpSpPr/>
          <p:nvPr/>
        </p:nvGrpSpPr>
        <p:grpSpPr>
          <a:xfrm>
            <a:off x="3249841" y="2973404"/>
            <a:ext cx="2408761" cy="2606609"/>
            <a:chOff x="1620827" y="963391"/>
            <a:chExt cx="2408761" cy="2606609"/>
          </a:xfrm>
        </p:grpSpPr>
        <p:grpSp>
          <p:nvGrpSpPr>
            <p:cNvPr id="43" name="Google Shape;879;p83">
              <a:extLst>
                <a:ext uri="{FF2B5EF4-FFF2-40B4-BE49-F238E27FC236}">
                  <a16:creationId xmlns:a16="http://schemas.microsoft.com/office/drawing/2014/main" id="{60DDB382-4E0E-4A5E-932E-C4A4ECEF0ACD}"/>
                </a:ext>
              </a:extLst>
            </p:cNvPr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46" name="Google Shape;880;p83">
                <a:extLst>
                  <a:ext uri="{FF2B5EF4-FFF2-40B4-BE49-F238E27FC236}">
                    <a16:creationId xmlns:a16="http://schemas.microsoft.com/office/drawing/2014/main" id="{975E72E9-2CEC-4946-A135-BDD7BE4D1618}"/>
                  </a:ext>
                </a:extLst>
              </p:cNvPr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1;p83">
                <a:extLst>
                  <a:ext uri="{FF2B5EF4-FFF2-40B4-BE49-F238E27FC236}">
                    <a16:creationId xmlns:a16="http://schemas.microsoft.com/office/drawing/2014/main" id="{8ABF614E-5270-44A1-9F54-654C8169004D}"/>
                  </a:ext>
                </a:extLst>
              </p:cNvPr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82;p83">
                <a:extLst>
                  <a:ext uri="{FF2B5EF4-FFF2-40B4-BE49-F238E27FC236}">
                    <a16:creationId xmlns:a16="http://schemas.microsoft.com/office/drawing/2014/main" id="{79CABF93-B472-4162-8E57-49B949BDA38E}"/>
                  </a:ext>
                </a:extLst>
              </p:cNvPr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83;p83">
                <a:extLst>
                  <a:ext uri="{FF2B5EF4-FFF2-40B4-BE49-F238E27FC236}">
                    <a16:creationId xmlns:a16="http://schemas.microsoft.com/office/drawing/2014/main" id="{A12742E7-C047-4613-8226-101512E1CAFE}"/>
                  </a:ext>
                </a:extLst>
              </p:cNvPr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84;p83">
                <a:extLst>
                  <a:ext uri="{FF2B5EF4-FFF2-40B4-BE49-F238E27FC236}">
                    <a16:creationId xmlns:a16="http://schemas.microsoft.com/office/drawing/2014/main" id="{DBADBAA1-F11C-4FB7-AF32-5F84C0167890}"/>
                  </a:ext>
                </a:extLst>
              </p:cNvPr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85;p83">
                <a:extLst>
                  <a:ext uri="{FF2B5EF4-FFF2-40B4-BE49-F238E27FC236}">
                    <a16:creationId xmlns:a16="http://schemas.microsoft.com/office/drawing/2014/main" id="{0D561397-4594-424E-BB73-94DFCDD0C330}"/>
                  </a:ext>
                </a:extLst>
              </p:cNvPr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86;p83">
                <a:extLst>
                  <a:ext uri="{FF2B5EF4-FFF2-40B4-BE49-F238E27FC236}">
                    <a16:creationId xmlns:a16="http://schemas.microsoft.com/office/drawing/2014/main" id="{AC760B53-C796-4E18-A262-1A42511ADBCA}"/>
                  </a:ext>
                </a:extLst>
              </p:cNvPr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87;p83">
                <a:extLst>
                  <a:ext uri="{FF2B5EF4-FFF2-40B4-BE49-F238E27FC236}">
                    <a16:creationId xmlns:a16="http://schemas.microsoft.com/office/drawing/2014/main" id="{D91D6CE9-C3ED-4CC2-A84D-91BAEBDBFC18}"/>
                  </a:ext>
                </a:extLst>
              </p:cNvPr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88;p83">
                <a:extLst>
                  <a:ext uri="{FF2B5EF4-FFF2-40B4-BE49-F238E27FC236}">
                    <a16:creationId xmlns:a16="http://schemas.microsoft.com/office/drawing/2014/main" id="{883E88B0-9816-49DA-B27F-D5590D01D6BB}"/>
                  </a:ext>
                </a:extLst>
              </p:cNvPr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89;p83">
                <a:extLst>
                  <a:ext uri="{FF2B5EF4-FFF2-40B4-BE49-F238E27FC236}">
                    <a16:creationId xmlns:a16="http://schemas.microsoft.com/office/drawing/2014/main" id="{D11C057E-8ED1-44D4-A3A5-5A9D978CC196}"/>
                  </a:ext>
                </a:extLst>
              </p:cNvPr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90;p83">
                <a:extLst>
                  <a:ext uri="{FF2B5EF4-FFF2-40B4-BE49-F238E27FC236}">
                    <a16:creationId xmlns:a16="http://schemas.microsoft.com/office/drawing/2014/main" id="{716E2990-2D0D-4D8C-AEC3-487992A79FE4}"/>
                  </a:ext>
                </a:extLst>
              </p:cNvPr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91;p83">
                <a:extLst>
                  <a:ext uri="{FF2B5EF4-FFF2-40B4-BE49-F238E27FC236}">
                    <a16:creationId xmlns:a16="http://schemas.microsoft.com/office/drawing/2014/main" id="{1B4C16E3-EEE3-40C6-84B3-58C9BD1A383C}"/>
                  </a:ext>
                </a:extLst>
              </p:cNvPr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92;p83">
                <a:extLst>
                  <a:ext uri="{FF2B5EF4-FFF2-40B4-BE49-F238E27FC236}">
                    <a16:creationId xmlns:a16="http://schemas.microsoft.com/office/drawing/2014/main" id="{BDC4959A-4C63-4DBF-A60E-67B5291574BB}"/>
                  </a:ext>
                </a:extLst>
              </p:cNvPr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93;p83">
                <a:extLst>
                  <a:ext uri="{FF2B5EF4-FFF2-40B4-BE49-F238E27FC236}">
                    <a16:creationId xmlns:a16="http://schemas.microsoft.com/office/drawing/2014/main" id="{75ACDF76-3946-4A55-B10A-512284ABE695}"/>
                  </a:ext>
                </a:extLst>
              </p:cNvPr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94;p83">
                <a:extLst>
                  <a:ext uri="{FF2B5EF4-FFF2-40B4-BE49-F238E27FC236}">
                    <a16:creationId xmlns:a16="http://schemas.microsoft.com/office/drawing/2014/main" id="{6EBC3BE8-3978-4B60-BFDC-48BD5D5D236A}"/>
                  </a:ext>
                </a:extLst>
              </p:cNvPr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95;p83">
                <a:extLst>
                  <a:ext uri="{FF2B5EF4-FFF2-40B4-BE49-F238E27FC236}">
                    <a16:creationId xmlns:a16="http://schemas.microsoft.com/office/drawing/2014/main" id="{80D69185-FCF5-4415-AB4E-095757CA9A89}"/>
                  </a:ext>
                </a:extLst>
              </p:cNvPr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96;p83">
                <a:extLst>
                  <a:ext uri="{FF2B5EF4-FFF2-40B4-BE49-F238E27FC236}">
                    <a16:creationId xmlns:a16="http://schemas.microsoft.com/office/drawing/2014/main" id="{EE332038-CD32-4A04-B8F2-F4FD28F774B6}"/>
                  </a:ext>
                </a:extLst>
              </p:cNvPr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97;p83">
                <a:extLst>
                  <a:ext uri="{FF2B5EF4-FFF2-40B4-BE49-F238E27FC236}">
                    <a16:creationId xmlns:a16="http://schemas.microsoft.com/office/drawing/2014/main" id="{DF2293C3-E9E4-453C-AD62-E745F7DFEFE8}"/>
                  </a:ext>
                </a:extLst>
              </p:cNvPr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98;p83">
                <a:extLst>
                  <a:ext uri="{FF2B5EF4-FFF2-40B4-BE49-F238E27FC236}">
                    <a16:creationId xmlns:a16="http://schemas.microsoft.com/office/drawing/2014/main" id="{3742EE45-BC4D-4604-A717-4608157435AA}"/>
                  </a:ext>
                </a:extLst>
              </p:cNvPr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99;p83">
                <a:extLst>
                  <a:ext uri="{FF2B5EF4-FFF2-40B4-BE49-F238E27FC236}">
                    <a16:creationId xmlns:a16="http://schemas.microsoft.com/office/drawing/2014/main" id="{7F99E7A5-1A37-4DB3-9FCE-EF53DAFF817E}"/>
                  </a:ext>
                </a:extLst>
              </p:cNvPr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00;p83">
                <a:extLst>
                  <a:ext uri="{FF2B5EF4-FFF2-40B4-BE49-F238E27FC236}">
                    <a16:creationId xmlns:a16="http://schemas.microsoft.com/office/drawing/2014/main" id="{4FA0FC09-D2FD-45D7-BB27-B4348602E5B2}"/>
                  </a:ext>
                </a:extLst>
              </p:cNvPr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01;p83">
                <a:extLst>
                  <a:ext uri="{FF2B5EF4-FFF2-40B4-BE49-F238E27FC236}">
                    <a16:creationId xmlns:a16="http://schemas.microsoft.com/office/drawing/2014/main" id="{C5208DBA-0DC3-4D29-BACA-2458DA8C605D}"/>
                  </a:ext>
                </a:extLst>
              </p:cNvPr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02;p83">
                <a:extLst>
                  <a:ext uri="{FF2B5EF4-FFF2-40B4-BE49-F238E27FC236}">
                    <a16:creationId xmlns:a16="http://schemas.microsoft.com/office/drawing/2014/main" id="{1BA8A2C5-BD67-4BE9-9DB8-9AB351B086CB}"/>
                  </a:ext>
                </a:extLst>
              </p:cNvPr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03;p83">
                <a:extLst>
                  <a:ext uri="{FF2B5EF4-FFF2-40B4-BE49-F238E27FC236}">
                    <a16:creationId xmlns:a16="http://schemas.microsoft.com/office/drawing/2014/main" id="{7CE6EF2A-0F31-45C4-B48A-648DE8F6054C}"/>
                  </a:ext>
                </a:extLst>
              </p:cNvPr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04;p83">
                <a:extLst>
                  <a:ext uri="{FF2B5EF4-FFF2-40B4-BE49-F238E27FC236}">
                    <a16:creationId xmlns:a16="http://schemas.microsoft.com/office/drawing/2014/main" id="{6FC9C807-C962-4E64-A7B6-219449220E97}"/>
                  </a:ext>
                </a:extLst>
              </p:cNvPr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05;p83">
                <a:extLst>
                  <a:ext uri="{FF2B5EF4-FFF2-40B4-BE49-F238E27FC236}">
                    <a16:creationId xmlns:a16="http://schemas.microsoft.com/office/drawing/2014/main" id="{D8409B81-8BE6-4068-B838-3F22C1C1EC16}"/>
                  </a:ext>
                </a:extLst>
              </p:cNvPr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06;p83">
                <a:extLst>
                  <a:ext uri="{FF2B5EF4-FFF2-40B4-BE49-F238E27FC236}">
                    <a16:creationId xmlns:a16="http://schemas.microsoft.com/office/drawing/2014/main" id="{AC3D0D94-CB0F-4337-B24F-8D75292B2406}"/>
                  </a:ext>
                </a:extLst>
              </p:cNvPr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07;p83">
                <a:extLst>
                  <a:ext uri="{FF2B5EF4-FFF2-40B4-BE49-F238E27FC236}">
                    <a16:creationId xmlns:a16="http://schemas.microsoft.com/office/drawing/2014/main" id="{A389DDDB-5724-4A68-AEFF-C2F342144EA9}"/>
                  </a:ext>
                </a:extLst>
              </p:cNvPr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08;p83">
                <a:extLst>
                  <a:ext uri="{FF2B5EF4-FFF2-40B4-BE49-F238E27FC236}">
                    <a16:creationId xmlns:a16="http://schemas.microsoft.com/office/drawing/2014/main" id="{5046F803-5005-4CFC-A5CF-4C39B50777BE}"/>
                  </a:ext>
                </a:extLst>
              </p:cNvPr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09;p83">
                <a:extLst>
                  <a:ext uri="{FF2B5EF4-FFF2-40B4-BE49-F238E27FC236}">
                    <a16:creationId xmlns:a16="http://schemas.microsoft.com/office/drawing/2014/main" id="{4795C5B7-55EF-4B05-88F7-718E5F4A26F8}"/>
                  </a:ext>
                </a:extLst>
              </p:cNvPr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10;p83">
                <a:extLst>
                  <a:ext uri="{FF2B5EF4-FFF2-40B4-BE49-F238E27FC236}">
                    <a16:creationId xmlns:a16="http://schemas.microsoft.com/office/drawing/2014/main" id="{E6786626-E980-4CC2-BE60-3E15336EF9D1}"/>
                  </a:ext>
                </a:extLst>
              </p:cNvPr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11;p83">
                <a:extLst>
                  <a:ext uri="{FF2B5EF4-FFF2-40B4-BE49-F238E27FC236}">
                    <a16:creationId xmlns:a16="http://schemas.microsoft.com/office/drawing/2014/main" id="{2BDFE66C-7A16-4379-BDC6-7CE8961B0E37}"/>
                  </a:ext>
                </a:extLst>
              </p:cNvPr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12;p83">
                <a:extLst>
                  <a:ext uri="{FF2B5EF4-FFF2-40B4-BE49-F238E27FC236}">
                    <a16:creationId xmlns:a16="http://schemas.microsoft.com/office/drawing/2014/main" id="{7045AF3E-5667-4A35-B2DB-B5ACF2F1278B}"/>
                  </a:ext>
                </a:extLst>
              </p:cNvPr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13;p83">
                <a:extLst>
                  <a:ext uri="{FF2B5EF4-FFF2-40B4-BE49-F238E27FC236}">
                    <a16:creationId xmlns:a16="http://schemas.microsoft.com/office/drawing/2014/main" id="{927B47CC-A162-4CC9-9E63-A2D3B35EB02C}"/>
                  </a:ext>
                </a:extLst>
              </p:cNvPr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14;p83">
                <a:extLst>
                  <a:ext uri="{FF2B5EF4-FFF2-40B4-BE49-F238E27FC236}">
                    <a16:creationId xmlns:a16="http://schemas.microsoft.com/office/drawing/2014/main" id="{282A92D8-6ED8-4934-A65C-EC3542961222}"/>
                  </a:ext>
                </a:extLst>
              </p:cNvPr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15;p83">
                <a:extLst>
                  <a:ext uri="{FF2B5EF4-FFF2-40B4-BE49-F238E27FC236}">
                    <a16:creationId xmlns:a16="http://schemas.microsoft.com/office/drawing/2014/main" id="{95B64B09-F118-4900-A86D-25F514DAAEFD}"/>
                  </a:ext>
                </a:extLst>
              </p:cNvPr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16;p83">
                <a:extLst>
                  <a:ext uri="{FF2B5EF4-FFF2-40B4-BE49-F238E27FC236}">
                    <a16:creationId xmlns:a16="http://schemas.microsoft.com/office/drawing/2014/main" id="{03939B7C-6253-4CDF-8172-33613EEFC2E9}"/>
                  </a:ext>
                </a:extLst>
              </p:cNvPr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17;p83">
                <a:extLst>
                  <a:ext uri="{FF2B5EF4-FFF2-40B4-BE49-F238E27FC236}">
                    <a16:creationId xmlns:a16="http://schemas.microsoft.com/office/drawing/2014/main" id="{3D6AF645-918C-4E3A-B02B-F7BA85D10E41}"/>
                  </a:ext>
                </a:extLst>
              </p:cNvPr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18;p83">
                <a:extLst>
                  <a:ext uri="{FF2B5EF4-FFF2-40B4-BE49-F238E27FC236}">
                    <a16:creationId xmlns:a16="http://schemas.microsoft.com/office/drawing/2014/main" id="{DE985875-F445-4720-8C84-6471EFECE4AA}"/>
                  </a:ext>
                </a:extLst>
              </p:cNvPr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19;p83">
                <a:extLst>
                  <a:ext uri="{FF2B5EF4-FFF2-40B4-BE49-F238E27FC236}">
                    <a16:creationId xmlns:a16="http://schemas.microsoft.com/office/drawing/2014/main" id="{33365042-2B24-4252-AA57-B3F9F99705A4}"/>
                  </a:ext>
                </a:extLst>
              </p:cNvPr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20;p83">
                <a:extLst>
                  <a:ext uri="{FF2B5EF4-FFF2-40B4-BE49-F238E27FC236}">
                    <a16:creationId xmlns:a16="http://schemas.microsoft.com/office/drawing/2014/main" id="{2EF1EF7B-9DD6-4578-9A20-6503B29E2797}"/>
                  </a:ext>
                </a:extLst>
              </p:cNvPr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21;p83">
                <a:extLst>
                  <a:ext uri="{FF2B5EF4-FFF2-40B4-BE49-F238E27FC236}">
                    <a16:creationId xmlns:a16="http://schemas.microsoft.com/office/drawing/2014/main" id="{6CD87B10-C56F-4A3C-9D19-AB32B9CFD222}"/>
                  </a:ext>
                </a:extLst>
              </p:cNvPr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22;p83">
                <a:extLst>
                  <a:ext uri="{FF2B5EF4-FFF2-40B4-BE49-F238E27FC236}">
                    <a16:creationId xmlns:a16="http://schemas.microsoft.com/office/drawing/2014/main" id="{BA2109DD-755B-4599-BFBB-67427089BA6B}"/>
                  </a:ext>
                </a:extLst>
              </p:cNvPr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23;p83">
                <a:extLst>
                  <a:ext uri="{FF2B5EF4-FFF2-40B4-BE49-F238E27FC236}">
                    <a16:creationId xmlns:a16="http://schemas.microsoft.com/office/drawing/2014/main" id="{F6D61087-6A4F-4504-AFA3-329B391DD0A8}"/>
                  </a:ext>
                </a:extLst>
              </p:cNvPr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24;p83">
                <a:extLst>
                  <a:ext uri="{FF2B5EF4-FFF2-40B4-BE49-F238E27FC236}">
                    <a16:creationId xmlns:a16="http://schemas.microsoft.com/office/drawing/2014/main" id="{BB0ADAE7-265D-46DA-972A-A864E66132B4}"/>
                  </a:ext>
                </a:extLst>
              </p:cNvPr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25;p83">
                <a:extLst>
                  <a:ext uri="{FF2B5EF4-FFF2-40B4-BE49-F238E27FC236}">
                    <a16:creationId xmlns:a16="http://schemas.microsoft.com/office/drawing/2014/main" id="{06B07003-F37A-48C8-90F4-7FEFE95CCDAE}"/>
                  </a:ext>
                </a:extLst>
              </p:cNvPr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6;p83">
                <a:extLst>
                  <a:ext uri="{FF2B5EF4-FFF2-40B4-BE49-F238E27FC236}">
                    <a16:creationId xmlns:a16="http://schemas.microsoft.com/office/drawing/2014/main" id="{776F34E0-A3A2-45D6-B4E4-E44F106F268E}"/>
                  </a:ext>
                </a:extLst>
              </p:cNvPr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27;p83">
                <a:extLst>
                  <a:ext uri="{FF2B5EF4-FFF2-40B4-BE49-F238E27FC236}">
                    <a16:creationId xmlns:a16="http://schemas.microsoft.com/office/drawing/2014/main" id="{61DAA5D9-AA52-4242-A766-CB8DDB1461E2}"/>
                  </a:ext>
                </a:extLst>
              </p:cNvPr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28;p83">
                <a:extLst>
                  <a:ext uri="{FF2B5EF4-FFF2-40B4-BE49-F238E27FC236}">
                    <a16:creationId xmlns:a16="http://schemas.microsoft.com/office/drawing/2014/main" id="{A65A3EB4-C447-4216-8D24-D955C8E54C74}"/>
                  </a:ext>
                </a:extLst>
              </p:cNvPr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29;p83">
                <a:extLst>
                  <a:ext uri="{FF2B5EF4-FFF2-40B4-BE49-F238E27FC236}">
                    <a16:creationId xmlns:a16="http://schemas.microsoft.com/office/drawing/2014/main" id="{AB6EDF61-A6AB-408A-8C5C-1588070F2C79}"/>
                  </a:ext>
                </a:extLst>
              </p:cNvPr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30;p83">
                <a:extLst>
                  <a:ext uri="{FF2B5EF4-FFF2-40B4-BE49-F238E27FC236}">
                    <a16:creationId xmlns:a16="http://schemas.microsoft.com/office/drawing/2014/main" id="{72DBF6BA-A8B9-4A54-AB99-DF8F8A6DFA1A}"/>
                  </a:ext>
                </a:extLst>
              </p:cNvPr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31;p83">
                <a:extLst>
                  <a:ext uri="{FF2B5EF4-FFF2-40B4-BE49-F238E27FC236}">
                    <a16:creationId xmlns:a16="http://schemas.microsoft.com/office/drawing/2014/main" id="{CD29FF0A-551D-4E08-8E4F-5DF445C7DAF4}"/>
                  </a:ext>
                </a:extLst>
              </p:cNvPr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32;p83">
                <a:extLst>
                  <a:ext uri="{FF2B5EF4-FFF2-40B4-BE49-F238E27FC236}">
                    <a16:creationId xmlns:a16="http://schemas.microsoft.com/office/drawing/2014/main" id="{FA0FD65E-560A-49E1-B734-EA76E6641C51}"/>
                  </a:ext>
                </a:extLst>
              </p:cNvPr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33;p83">
                <a:extLst>
                  <a:ext uri="{FF2B5EF4-FFF2-40B4-BE49-F238E27FC236}">
                    <a16:creationId xmlns:a16="http://schemas.microsoft.com/office/drawing/2014/main" id="{210ECA3C-99A9-42A0-B4CD-56BFFFFE2B40}"/>
                  </a:ext>
                </a:extLst>
              </p:cNvPr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34;p83">
                <a:extLst>
                  <a:ext uri="{FF2B5EF4-FFF2-40B4-BE49-F238E27FC236}">
                    <a16:creationId xmlns:a16="http://schemas.microsoft.com/office/drawing/2014/main" id="{A09AE314-5D7C-450C-A6A5-C8E4EEF3C21B}"/>
                  </a:ext>
                </a:extLst>
              </p:cNvPr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35;p83">
                <a:extLst>
                  <a:ext uri="{FF2B5EF4-FFF2-40B4-BE49-F238E27FC236}">
                    <a16:creationId xmlns:a16="http://schemas.microsoft.com/office/drawing/2014/main" id="{BFE5E87B-6B68-41C2-9E98-392AD8D90AFD}"/>
                  </a:ext>
                </a:extLst>
              </p:cNvPr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36;p83">
                <a:extLst>
                  <a:ext uri="{FF2B5EF4-FFF2-40B4-BE49-F238E27FC236}">
                    <a16:creationId xmlns:a16="http://schemas.microsoft.com/office/drawing/2014/main" id="{B23C633B-10F7-4B4E-9F0F-8B04B894B072}"/>
                  </a:ext>
                </a:extLst>
              </p:cNvPr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37;p83">
                <a:extLst>
                  <a:ext uri="{FF2B5EF4-FFF2-40B4-BE49-F238E27FC236}">
                    <a16:creationId xmlns:a16="http://schemas.microsoft.com/office/drawing/2014/main" id="{49F367CC-4D22-416C-B2D0-7C19AF7C458D}"/>
                  </a:ext>
                </a:extLst>
              </p:cNvPr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38;p83">
                <a:extLst>
                  <a:ext uri="{FF2B5EF4-FFF2-40B4-BE49-F238E27FC236}">
                    <a16:creationId xmlns:a16="http://schemas.microsoft.com/office/drawing/2014/main" id="{888E0489-B2CC-4956-9616-E21ABC673AAE}"/>
                  </a:ext>
                </a:extLst>
              </p:cNvPr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39;p83">
                <a:extLst>
                  <a:ext uri="{FF2B5EF4-FFF2-40B4-BE49-F238E27FC236}">
                    <a16:creationId xmlns:a16="http://schemas.microsoft.com/office/drawing/2014/main" id="{BC2B2E21-5B78-4850-A2F6-1010624D66D0}"/>
                  </a:ext>
                </a:extLst>
              </p:cNvPr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40;p83">
                <a:extLst>
                  <a:ext uri="{FF2B5EF4-FFF2-40B4-BE49-F238E27FC236}">
                    <a16:creationId xmlns:a16="http://schemas.microsoft.com/office/drawing/2014/main" id="{225101ED-66B6-49FF-BED2-F76AD2129856}"/>
                  </a:ext>
                </a:extLst>
              </p:cNvPr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41;p83">
                <a:extLst>
                  <a:ext uri="{FF2B5EF4-FFF2-40B4-BE49-F238E27FC236}">
                    <a16:creationId xmlns:a16="http://schemas.microsoft.com/office/drawing/2014/main" id="{25311519-21A3-4F16-85AE-01FDC7B1A5C4}"/>
                  </a:ext>
                </a:extLst>
              </p:cNvPr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42;p83">
                <a:extLst>
                  <a:ext uri="{FF2B5EF4-FFF2-40B4-BE49-F238E27FC236}">
                    <a16:creationId xmlns:a16="http://schemas.microsoft.com/office/drawing/2014/main" id="{FA928016-B1F6-47A1-9CD6-A792B01B84A8}"/>
                  </a:ext>
                </a:extLst>
              </p:cNvPr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943;p83">
                <a:extLst>
                  <a:ext uri="{FF2B5EF4-FFF2-40B4-BE49-F238E27FC236}">
                    <a16:creationId xmlns:a16="http://schemas.microsoft.com/office/drawing/2014/main" id="{4BE69EE2-6980-40C1-A2DB-D1A1118D428A}"/>
                  </a:ext>
                </a:extLst>
              </p:cNvPr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44;p83">
                <a:extLst>
                  <a:ext uri="{FF2B5EF4-FFF2-40B4-BE49-F238E27FC236}">
                    <a16:creationId xmlns:a16="http://schemas.microsoft.com/office/drawing/2014/main" id="{67803F1D-0461-4432-868B-447FF3865FD8}"/>
                  </a:ext>
                </a:extLst>
              </p:cNvPr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45;p83">
                <a:extLst>
                  <a:ext uri="{FF2B5EF4-FFF2-40B4-BE49-F238E27FC236}">
                    <a16:creationId xmlns:a16="http://schemas.microsoft.com/office/drawing/2014/main" id="{0CF15156-EEDB-4DE7-BE6A-B399FBD59F8A}"/>
                  </a:ext>
                </a:extLst>
              </p:cNvPr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46;p83">
                <a:extLst>
                  <a:ext uri="{FF2B5EF4-FFF2-40B4-BE49-F238E27FC236}">
                    <a16:creationId xmlns:a16="http://schemas.microsoft.com/office/drawing/2014/main" id="{1D143797-B99F-43DD-9794-112D2D9AB703}"/>
                  </a:ext>
                </a:extLst>
              </p:cNvPr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47;p83">
                <a:extLst>
                  <a:ext uri="{FF2B5EF4-FFF2-40B4-BE49-F238E27FC236}">
                    <a16:creationId xmlns:a16="http://schemas.microsoft.com/office/drawing/2014/main" id="{A86B4A57-0017-40CC-ACDC-51DC06007353}"/>
                  </a:ext>
                </a:extLst>
              </p:cNvPr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48;p83">
                <a:extLst>
                  <a:ext uri="{FF2B5EF4-FFF2-40B4-BE49-F238E27FC236}">
                    <a16:creationId xmlns:a16="http://schemas.microsoft.com/office/drawing/2014/main" id="{30117A2D-B2B2-4C31-AF27-F594566F95A4}"/>
                  </a:ext>
                </a:extLst>
              </p:cNvPr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49;p83">
                <a:extLst>
                  <a:ext uri="{FF2B5EF4-FFF2-40B4-BE49-F238E27FC236}">
                    <a16:creationId xmlns:a16="http://schemas.microsoft.com/office/drawing/2014/main" id="{F5CEADEE-EE3E-4782-9E5F-13573215B458}"/>
                  </a:ext>
                </a:extLst>
              </p:cNvPr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50;p83">
                <a:extLst>
                  <a:ext uri="{FF2B5EF4-FFF2-40B4-BE49-F238E27FC236}">
                    <a16:creationId xmlns:a16="http://schemas.microsoft.com/office/drawing/2014/main" id="{577E2D30-7F9D-446D-82A3-ED7D7B2D300D}"/>
                  </a:ext>
                </a:extLst>
              </p:cNvPr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51;p83">
                <a:extLst>
                  <a:ext uri="{FF2B5EF4-FFF2-40B4-BE49-F238E27FC236}">
                    <a16:creationId xmlns:a16="http://schemas.microsoft.com/office/drawing/2014/main" id="{5C7C6337-2206-4268-A0A2-B39EEA1F5EAC}"/>
                  </a:ext>
                </a:extLst>
              </p:cNvPr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52;p83">
                <a:extLst>
                  <a:ext uri="{FF2B5EF4-FFF2-40B4-BE49-F238E27FC236}">
                    <a16:creationId xmlns:a16="http://schemas.microsoft.com/office/drawing/2014/main" id="{E455B6CA-169B-4126-8255-5325265269FD}"/>
                  </a:ext>
                </a:extLst>
              </p:cNvPr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53;p83">
                <a:extLst>
                  <a:ext uri="{FF2B5EF4-FFF2-40B4-BE49-F238E27FC236}">
                    <a16:creationId xmlns:a16="http://schemas.microsoft.com/office/drawing/2014/main" id="{6881E490-DAFE-4902-8602-460F2FAF3BDA}"/>
                  </a:ext>
                </a:extLst>
              </p:cNvPr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54;p83">
                <a:extLst>
                  <a:ext uri="{FF2B5EF4-FFF2-40B4-BE49-F238E27FC236}">
                    <a16:creationId xmlns:a16="http://schemas.microsoft.com/office/drawing/2014/main" id="{605B4501-AF2A-429C-80DD-2AB69BB267BE}"/>
                  </a:ext>
                </a:extLst>
              </p:cNvPr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55;p83">
                <a:extLst>
                  <a:ext uri="{FF2B5EF4-FFF2-40B4-BE49-F238E27FC236}">
                    <a16:creationId xmlns:a16="http://schemas.microsoft.com/office/drawing/2014/main" id="{BAE59820-C6B4-400C-B75B-5EB24B23B067}"/>
                  </a:ext>
                </a:extLst>
              </p:cNvPr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56;p83">
                <a:extLst>
                  <a:ext uri="{FF2B5EF4-FFF2-40B4-BE49-F238E27FC236}">
                    <a16:creationId xmlns:a16="http://schemas.microsoft.com/office/drawing/2014/main" id="{97FDB9F2-8145-44C2-98FB-F74CB36FFF65}"/>
                  </a:ext>
                </a:extLst>
              </p:cNvPr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57;p83">
                <a:extLst>
                  <a:ext uri="{FF2B5EF4-FFF2-40B4-BE49-F238E27FC236}">
                    <a16:creationId xmlns:a16="http://schemas.microsoft.com/office/drawing/2014/main" id="{C056DBEB-E189-4915-BB21-433A3F751EAE}"/>
                  </a:ext>
                </a:extLst>
              </p:cNvPr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58;p83">
                <a:extLst>
                  <a:ext uri="{FF2B5EF4-FFF2-40B4-BE49-F238E27FC236}">
                    <a16:creationId xmlns:a16="http://schemas.microsoft.com/office/drawing/2014/main" id="{C6252C91-B6C2-4A68-9D46-7B3F65E01618}"/>
                  </a:ext>
                </a:extLst>
              </p:cNvPr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59;p83">
                <a:extLst>
                  <a:ext uri="{FF2B5EF4-FFF2-40B4-BE49-F238E27FC236}">
                    <a16:creationId xmlns:a16="http://schemas.microsoft.com/office/drawing/2014/main" id="{7A94109C-C362-4ADF-A27C-EDEEA9C055E4}"/>
                  </a:ext>
                </a:extLst>
              </p:cNvPr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60;p83">
                <a:extLst>
                  <a:ext uri="{FF2B5EF4-FFF2-40B4-BE49-F238E27FC236}">
                    <a16:creationId xmlns:a16="http://schemas.microsoft.com/office/drawing/2014/main" id="{B72B8238-AC86-4107-8F68-C1D9123E403E}"/>
                  </a:ext>
                </a:extLst>
              </p:cNvPr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61;p83">
                <a:extLst>
                  <a:ext uri="{FF2B5EF4-FFF2-40B4-BE49-F238E27FC236}">
                    <a16:creationId xmlns:a16="http://schemas.microsoft.com/office/drawing/2014/main" id="{D5D63A03-E0A8-488B-B1B7-B8AC76DECA94}"/>
                  </a:ext>
                </a:extLst>
              </p:cNvPr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62;p83">
                <a:extLst>
                  <a:ext uri="{FF2B5EF4-FFF2-40B4-BE49-F238E27FC236}">
                    <a16:creationId xmlns:a16="http://schemas.microsoft.com/office/drawing/2014/main" id="{1A00C6AD-49E6-4195-84B9-C3572C8DD492}"/>
                  </a:ext>
                </a:extLst>
              </p:cNvPr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63;p83">
                <a:extLst>
                  <a:ext uri="{FF2B5EF4-FFF2-40B4-BE49-F238E27FC236}">
                    <a16:creationId xmlns:a16="http://schemas.microsoft.com/office/drawing/2014/main" id="{695E754E-9293-46DE-9115-FDC0B586A148}"/>
                  </a:ext>
                </a:extLst>
              </p:cNvPr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64;p83">
                <a:extLst>
                  <a:ext uri="{FF2B5EF4-FFF2-40B4-BE49-F238E27FC236}">
                    <a16:creationId xmlns:a16="http://schemas.microsoft.com/office/drawing/2014/main" id="{59F043DC-9370-4480-99ED-586105921706}"/>
                  </a:ext>
                </a:extLst>
              </p:cNvPr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65;p83">
                <a:extLst>
                  <a:ext uri="{FF2B5EF4-FFF2-40B4-BE49-F238E27FC236}">
                    <a16:creationId xmlns:a16="http://schemas.microsoft.com/office/drawing/2014/main" id="{AA5E9D2B-5C84-4714-9C93-FF81921E4429}"/>
                  </a:ext>
                </a:extLst>
              </p:cNvPr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66;p83">
                <a:extLst>
                  <a:ext uri="{FF2B5EF4-FFF2-40B4-BE49-F238E27FC236}">
                    <a16:creationId xmlns:a16="http://schemas.microsoft.com/office/drawing/2014/main" id="{6FBEF030-92E2-4BD7-A407-FDCB9D0F4334}"/>
                  </a:ext>
                </a:extLst>
              </p:cNvPr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67;p83">
                <a:extLst>
                  <a:ext uri="{FF2B5EF4-FFF2-40B4-BE49-F238E27FC236}">
                    <a16:creationId xmlns:a16="http://schemas.microsoft.com/office/drawing/2014/main" id="{7E5B8C5A-4413-44E1-A270-B501A81E2FC9}"/>
                  </a:ext>
                </a:extLst>
              </p:cNvPr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68;p83">
                <a:extLst>
                  <a:ext uri="{FF2B5EF4-FFF2-40B4-BE49-F238E27FC236}">
                    <a16:creationId xmlns:a16="http://schemas.microsoft.com/office/drawing/2014/main" id="{7DFB1734-2FCB-48C1-BA5D-84AB06103176}"/>
                  </a:ext>
                </a:extLst>
              </p:cNvPr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69;p83">
                <a:extLst>
                  <a:ext uri="{FF2B5EF4-FFF2-40B4-BE49-F238E27FC236}">
                    <a16:creationId xmlns:a16="http://schemas.microsoft.com/office/drawing/2014/main" id="{2BFE367F-A355-43E8-9B65-9A855201454A}"/>
                  </a:ext>
                </a:extLst>
              </p:cNvPr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70;p83">
                <a:extLst>
                  <a:ext uri="{FF2B5EF4-FFF2-40B4-BE49-F238E27FC236}">
                    <a16:creationId xmlns:a16="http://schemas.microsoft.com/office/drawing/2014/main" id="{9D297EB2-7628-4F4C-9FBF-34B9E2D8938E}"/>
                  </a:ext>
                </a:extLst>
              </p:cNvPr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971;p83">
                <a:extLst>
                  <a:ext uri="{FF2B5EF4-FFF2-40B4-BE49-F238E27FC236}">
                    <a16:creationId xmlns:a16="http://schemas.microsoft.com/office/drawing/2014/main" id="{E7A5A9B4-D039-4E53-8964-7CF396C37DEB}"/>
                  </a:ext>
                </a:extLst>
              </p:cNvPr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72;p83">
                <a:extLst>
                  <a:ext uri="{FF2B5EF4-FFF2-40B4-BE49-F238E27FC236}">
                    <a16:creationId xmlns:a16="http://schemas.microsoft.com/office/drawing/2014/main" id="{D5A1AF48-89D9-4E90-AB56-5477DABECA2E}"/>
                  </a:ext>
                </a:extLst>
              </p:cNvPr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" name="Google Shape;973;p83">
              <a:extLst>
                <a:ext uri="{FF2B5EF4-FFF2-40B4-BE49-F238E27FC236}">
                  <a16:creationId xmlns:a16="http://schemas.microsoft.com/office/drawing/2014/main" id="{82A32089-5A8F-4A15-AF50-7A82D5C02CFC}"/>
                </a:ext>
              </a:extLst>
            </p:cNvPr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74;p83">
              <a:extLst>
                <a:ext uri="{FF2B5EF4-FFF2-40B4-BE49-F238E27FC236}">
                  <a16:creationId xmlns:a16="http://schemas.microsoft.com/office/drawing/2014/main" id="{1905A5F2-D1B9-4568-9404-99FABDD636D2}"/>
                </a:ext>
              </a:extLst>
            </p:cNvPr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Text Box 11">
            <a:extLst>
              <a:ext uri="{FF2B5EF4-FFF2-40B4-BE49-F238E27FC236}">
                <a16:creationId xmlns:a16="http://schemas.microsoft.com/office/drawing/2014/main" id="{BCB94B3E-40CD-4FCE-B0DA-3D5B8D61B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0" y="777327"/>
            <a:ext cx="3019126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35462 + 27519</a:t>
            </a:r>
          </a:p>
        </p:txBody>
      </p:sp>
      <p:sp>
        <p:nvSpPr>
          <p:cNvPr id="141" name="Text Box 18">
            <a:extLst>
              <a:ext uri="{FF2B5EF4-FFF2-40B4-BE49-F238E27FC236}">
                <a16:creationId xmlns:a16="http://schemas.microsoft.com/office/drawing/2014/main" id="{FA4D5E1C-2E32-40CA-8A2D-50F4BDF8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96753"/>
            <a:ext cx="6527800" cy="584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UVF TypoSlabserif" panose="02000403050000020004" pitchFamily="2" charset="0"/>
              </a:rPr>
              <a:t>b) Tính rồi thử lại: (Theo mẫu)</a:t>
            </a:r>
          </a:p>
        </p:txBody>
      </p:sp>
      <p:sp>
        <p:nvSpPr>
          <p:cNvPr id="142" name="Text Box 17">
            <a:extLst>
              <a:ext uri="{FF2B5EF4-FFF2-40B4-BE49-F238E27FC236}">
                <a16:creationId xmlns:a16="http://schemas.microsoft.com/office/drawing/2014/main" id="{1A5D0443-3A46-4D68-8BAD-9ADD959DE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730" y="978307"/>
            <a:ext cx="2687311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69108 + 2074</a:t>
            </a:r>
            <a:endParaRPr lang="en-US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oSlabserif" panose="02000403050000020004" pitchFamily="2" charset="0"/>
            </a:endParaRPr>
          </a:p>
        </p:txBody>
      </p:sp>
      <p:sp>
        <p:nvSpPr>
          <p:cNvPr id="143" name="Text Box 6">
            <a:extLst>
              <a:ext uri="{FF2B5EF4-FFF2-40B4-BE49-F238E27FC236}">
                <a16:creationId xmlns:a16="http://schemas.microsoft.com/office/drawing/2014/main" id="{B2F62776-356C-428A-9314-CD058600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7" y="2160151"/>
            <a:ext cx="304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+</a:t>
            </a:r>
          </a:p>
        </p:txBody>
      </p:sp>
      <p:sp>
        <p:nvSpPr>
          <p:cNvPr id="144" name="Line 7">
            <a:extLst>
              <a:ext uri="{FF2B5EF4-FFF2-40B4-BE49-F238E27FC236}">
                <a16:creationId xmlns:a16="http://schemas.microsoft.com/office/drawing/2014/main" id="{0090F931-8A50-4A9A-B505-790758E55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8297" y="3004701"/>
            <a:ext cx="1699462" cy="91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VF TypoSlabserif" panose="02000403050000020004" pitchFamily="2" charset="0"/>
            </a:endParaRPr>
          </a:p>
        </p:txBody>
      </p:sp>
      <p:sp>
        <p:nvSpPr>
          <p:cNvPr id="145" name="Text Box 10">
            <a:extLst>
              <a:ext uri="{FF2B5EF4-FFF2-40B4-BE49-F238E27FC236}">
                <a16:creationId xmlns:a16="http://schemas.microsoft.com/office/drawing/2014/main" id="{C7B8B83F-F33A-4703-B42E-E44CEB2DA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860" y="1877576"/>
            <a:ext cx="1905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3 5 4 6 2</a:t>
            </a:r>
          </a:p>
        </p:txBody>
      </p:sp>
      <p:sp>
        <p:nvSpPr>
          <p:cNvPr id="146" name="Text Box 11">
            <a:extLst>
              <a:ext uri="{FF2B5EF4-FFF2-40B4-BE49-F238E27FC236}">
                <a16:creationId xmlns:a16="http://schemas.microsoft.com/office/drawing/2014/main" id="{F6E4B219-76C8-4DAA-BC4D-DC65EEA6A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196" y="2417326"/>
            <a:ext cx="21831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  2 7 5 1 9</a:t>
            </a:r>
          </a:p>
        </p:txBody>
      </p:sp>
      <p:sp>
        <p:nvSpPr>
          <p:cNvPr id="147" name="Text Box 12">
            <a:extLst>
              <a:ext uri="{FF2B5EF4-FFF2-40B4-BE49-F238E27FC236}">
                <a16:creationId xmlns:a16="http://schemas.microsoft.com/office/drawing/2014/main" id="{018861C7-0C54-4526-B11F-CB712742D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16" y="3049525"/>
            <a:ext cx="2243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   6 2 9 8 1</a:t>
            </a:r>
          </a:p>
        </p:txBody>
      </p:sp>
      <p:sp>
        <p:nvSpPr>
          <p:cNvPr id="148" name="Text Box 6">
            <a:extLst>
              <a:ext uri="{FF2B5EF4-FFF2-40B4-BE49-F238E27FC236}">
                <a16:creationId xmlns:a16="http://schemas.microsoft.com/office/drawing/2014/main" id="{5D26B114-65B3-4C20-8108-23C2BC24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510" y="2174438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-</a:t>
            </a:r>
          </a:p>
        </p:txBody>
      </p:sp>
      <p:sp>
        <p:nvSpPr>
          <p:cNvPr id="149" name="Line 7">
            <a:extLst>
              <a:ext uri="{FF2B5EF4-FFF2-40B4-BE49-F238E27FC236}">
                <a16:creationId xmlns:a16="http://schemas.microsoft.com/office/drawing/2014/main" id="{FC4EE3F7-E777-46E2-9402-CCBF234BD3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0561" y="2993200"/>
            <a:ext cx="1630482" cy="73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VF TypoSlabserif" panose="02000403050000020004" pitchFamily="2" charset="0"/>
            </a:endParaRPr>
          </a:p>
        </p:txBody>
      </p:sp>
      <p:sp>
        <p:nvSpPr>
          <p:cNvPr id="150" name="Text Box 10">
            <a:extLst>
              <a:ext uri="{FF2B5EF4-FFF2-40B4-BE49-F238E27FC236}">
                <a16:creationId xmlns:a16="http://schemas.microsoft.com/office/drawing/2014/main" id="{0337E417-35DF-4C7C-829C-7C3C613C6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309" y="1852176"/>
            <a:ext cx="254754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6 2 9 8 1</a:t>
            </a:r>
          </a:p>
        </p:txBody>
      </p:sp>
      <p:sp>
        <p:nvSpPr>
          <p:cNvPr id="151" name="Text Box 11">
            <a:extLst>
              <a:ext uri="{FF2B5EF4-FFF2-40B4-BE49-F238E27FC236}">
                <a16:creationId xmlns:a16="http://schemas.microsoft.com/office/drawing/2014/main" id="{0CA106AC-A616-4896-A755-A808A107F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615" y="2393966"/>
            <a:ext cx="2051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VF TypoSlabserif" panose="02000403050000020004" pitchFamily="2" charset="0"/>
              </a:rPr>
              <a:t>  2 7 5 1 9</a:t>
            </a:r>
          </a:p>
        </p:txBody>
      </p:sp>
      <p:sp>
        <p:nvSpPr>
          <p:cNvPr id="152" name="Text Box 12">
            <a:extLst>
              <a:ext uri="{FF2B5EF4-FFF2-40B4-BE49-F238E27FC236}">
                <a16:creationId xmlns:a16="http://schemas.microsoft.com/office/drawing/2014/main" id="{322A76D4-3219-4C77-912E-912A5F3F1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288" y="3020737"/>
            <a:ext cx="22752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6">
                    <a:lumMod val="75000"/>
                  </a:schemeClr>
                </a:solidFill>
                <a:latin typeface="UVF TypoSlabserif" panose="02000403050000020004" pitchFamily="2" charset="0"/>
              </a:rPr>
              <a:t>   3 5 4 6 2</a:t>
            </a:r>
          </a:p>
        </p:txBody>
      </p:sp>
      <p:sp>
        <p:nvSpPr>
          <p:cNvPr id="153" name="Text Box 18">
            <a:extLst>
              <a:ext uri="{FF2B5EF4-FFF2-40B4-BE49-F238E27FC236}">
                <a16:creationId xmlns:a16="http://schemas.microsoft.com/office/drawing/2014/main" id="{58B796E0-FF8C-46F4-AE61-541DFEFC3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88" y="1761155"/>
            <a:ext cx="1863725" cy="585787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UVF TypoSlabserif" panose="02000403050000020004" pitchFamily="2" charset="0"/>
              </a:rPr>
              <a:t>Thử lại:</a:t>
            </a:r>
          </a:p>
        </p:txBody>
      </p:sp>
      <p:sp>
        <p:nvSpPr>
          <p:cNvPr id="154" name="Text Box 17">
            <a:extLst>
              <a:ext uri="{FF2B5EF4-FFF2-40B4-BE49-F238E27FC236}">
                <a16:creationId xmlns:a16="http://schemas.microsoft.com/office/drawing/2014/main" id="{8BA9CC45-CE88-48A6-911C-8720C3CAB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062" y="746869"/>
            <a:ext cx="2901203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28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267345 + 31925</a:t>
            </a:r>
            <a:endParaRPr lang="en-US" altLang="en-US" sz="2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oSlabserif" panose="0200040305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xit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42" grpId="0" animBg="1"/>
      <p:bldP spid="142" grpId="1" animBg="1"/>
      <p:bldP spid="143" grpId="0"/>
      <p:bldP spid="145" grpId="0"/>
      <p:bldP spid="146" grpId="0"/>
      <p:bldP spid="147" grpId="0"/>
      <p:bldP spid="148" grpId="0"/>
      <p:bldP spid="150" grpId="0"/>
      <p:bldP spid="151" grpId="0"/>
      <p:bldP spid="152" grpId="0"/>
      <p:bldP spid="153" grpId="0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753</Words>
  <Application>Microsoft Office PowerPoint</Application>
  <PresentationFormat>On-screen Show (16:9)</PresentationFormat>
  <Paragraphs>170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#9Slide07 Altus</vt:lpstr>
      <vt:lpstr>Zilla Slab</vt:lpstr>
      <vt:lpstr>#9Slide07 IcielCrocante</vt:lpstr>
      <vt:lpstr>Englebert</vt:lpstr>
      <vt:lpstr>#9Slide07 IcielCadena</vt:lpstr>
      <vt:lpstr>UTM Avo</vt:lpstr>
      <vt:lpstr>UTM American Sans</vt:lpstr>
      <vt:lpstr>#9Slide05 Fourth Medium</vt:lpstr>
      <vt:lpstr>Times New Roman</vt:lpstr>
      <vt:lpstr>Cambria</vt:lpstr>
      <vt:lpstr>#9Slide07 HoneyCream</vt:lpstr>
      <vt:lpstr>Oswald Light</vt:lpstr>
      <vt:lpstr>SVN-Newton</vt:lpstr>
      <vt:lpstr>UVF TypoSlabserif</vt:lpstr>
      <vt:lpstr>Zilla Slab Light</vt:lpstr>
      <vt:lpstr>Fira Sans Extra Condensed Medium</vt:lpstr>
      <vt:lpstr>Arial</vt:lpstr>
      <vt:lpstr>Oswald SemiBold</vt:lpstr>
      <vt:lpstr>#9Slide05 Heroe Pro</vt:lpstr>
      <vt:lpstr>Back to School Social Media XL by Slidesgo</vt:lpstr>
      <vt:lpstr>LUYỆN TẬP</vt:lpstr>
      <vt:lpstr>PowerPoint Presentation</vt:lpstr>
      <vt:lpstr>Khởi động</vt:lpstr>
      <vt:lpstr>Trò chơi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Chúc các em  học tốt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</dc:title>
  <dc:creator>Diệu Hiền MNT</dc:creator>
  <cp:keywords>MĂNG NON TEAM</cp:keywords>
  <cp:lastModifiedBy>Nguyễn Thị Diệu Hiền_GV</cp:lastModifiedBy>
  <cp:revision>13</cp:revision>
  <dcterms:modified xsi:type="dcterms:W3CDTF">2022-04-18T22:55:23Z</dcterms:modified>
</cp:coreProperties>
</file>