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8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9" r:id="rId2"/>
    <p:sldMasterId id="2147483773" r:id="rId3"/>
    <p:sldMasterId id="2147483823" r:id="rId4"/>
    <p:sldMasterId id="2147484002" r:id="rId5"/>
    <p:sldMasterId id="2147484063" r:id="rId6"/>
    <p:sldMasterId id="2147484089" r:id="rId7"/>
    <p:sldMasterId id="2147484103" r:id="rId8"/>
    <p:sldMasterId id="2147484116" r:id="rId9"/>
    <p:sldMasterId id="2147484128" r:id="rId10"/>
    <p:sldMasterId id="2147484140" r:id="rId11"/>
    <p:sldMasterId id="2147484164" r:id="rId12"/>
    <p:sldMasterId id="2147484188" r:id="rId13"/>
    <p:sldMasterId id="2147484212" r:id="rId14"/>
    <p:sldMasterId id="2147484224" r:id="rId15"/>
    <p:sldMasterId id="2147484236" r:id="rId16"/>
    <p:sldMasterId id="2147484325" r:id="rId17"/>
    <p:sldMasterId id="2147484401" r:id="rId18"/>
    <p:sldMasterId id="2147484425" r:id="rId19"/>
  </p:sldMasterIdLst>
  <p:notesMasterIdLst>
    <p:notesMasterId r:id="rId75"/>
  </p:notesMasterIdLst>
  <p:sldIdLst>
    <p:sldId id="477" r:id="rId20"/>
    <p:sldId id="478" r:id="rId21"/>
    <p:sldId id="482" r:id="rId22"/>
    <p:sldId id="480" r:id="rId23"/>
    <p:sldId id="374" r:id="rId24"/>
    <p:sldId id="387" r:id="rId25"/>
    <p:sldId id="384" r:id="rId26"/>
    <p:sldId id="467" r:id="rId27"/>
    <p:sldId id="465" r:id="rId28"/>
    <p:sldId id="466" r:id="rId29"/>
    <p:sldId id="378" r:id="rId30"/>
    <p:sldId id="386" r:id="rId31"/>
    <p:sldId id="311" r:id="rId32"/>
    <p:sldId id="451" r:id="rId33"/>
    <p:sldId id="450" r:id="rId34"/>
    <p:sldId id="278" r:id="rId35"/>
    <p:sldId id="388" r:id="rId36"/>
    <p:sldId id="389" r:id="rId37"/>
    <p:sldId id="390" r:id="rId38"/>
    <p:sldId id="391" r:id="rId39"/>
    <p:sldId id="397" r:id="rId40"/>
    <p:sldId id="392" r:id="rId41"/>
    <p:sldId id="399" r:id="rId42"/>
    <p:sldId id="398" r:id="rId43"/>
    <p:sldId id="400" r:id="rId44"/>
    <p:sldId id="401" r:id="rId45"/>
    <p:sldId id="402" r:id="rId46"/>
    <p:sldId id="396" r:id="rId47"/>
    <p:sldId id="405" r:id="rId48"/>
    <p:sldId id="415" r:id="rId49"/>
    <p:sldId id="407" r:id="rId50"/>
    <p:sldId id="468" r:id="rId51"/>
    <p:sldId id="408" r:id="rId52"/>
    <p:sldId id="409" r:id="rId53"/>
    <p:sldId id="410" r:id="rId54"/>
    <p:sldId id="411" r:id="rId55"/>
    <p:sldId id="413" r:id="rId56"/>
    <p:sldId id="428" r:id="rId57"/>
    <p:sldId id="469" r:id="rId58"/>
    <p:sldId id="470" r:id="rId59"/>
    <p:sldId id="471" r:id="rId60"/>
    <p:sldId id="472" r:id="rId61"/>
    <p:sldId id="421" r:id="rId62"/>
    <p:sldId id="422" r:id="rId63"/>
    <p:sldId id="418" r:id="rId64"/>
    <p:sldId id="423" r:id="rId65"/>
    <p:sldId id="420" r:id="rId66"/>
    <p:sldId id="449" r:id="rId67"/>
    <p:sldId id="434" r:id="rId68"/>
    <p:sldId id="457" r:id="rId69"/>
    <p:sldId id="458" r:id="rId70"/>
    <p:sldId id="460" r:id="rId71"/>
    <p:sldId id="461" r:id="rId72"/>
    <p:sldId id="462" r:id="rId73"/>
    <p:sldId id="481" r:id="rId74"/>
  </p:sldIdLst>
  <p:sldSz cx="9144000" cy="6858000" type="screen4x3"/>
  <p:notesSz cx="6858000" cy="9144000"/>
  <p:defaultTextStyle>
    <a:defPPr>
      <a:defRPr lang="en-US"/>
    </a:defPPr>
    <a:lvl1pPr marL="0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214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428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5632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0849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6059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1271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6484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1697" algn="l" defTabSz="91042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FFFF"/>
    <a:srgbClr val="FF0066"/>
    <a:srgbClr val="0000FF"/>
    <a:srgbClr val="66FFFF"/>
    <a:srgbClr val="6600CC"/>
    <a:srgbClr val="00FF00"/>
    <a:srgbClr val="990099"/>
    <a:srgbClr val="FF33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65" d="100"/>
          <a:sy n="65" d="100"/>
        </p:scale>
        <p:origin x="-132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BBCEB-5B83-49AD-B547-6EE3807969E8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C5DADC-61FF-46E1-BC01-ED05DC62A2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214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428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632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849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6059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1271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6484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1697" algn="l" defTabSz="91042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DADC-61FF-46E1-BC01-ED05DC62A28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41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5DADC-61FF-46E1-BC01-ED05DC62A2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16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DBF2EF-17B7-4CAF-ACC5-413742767E5A}" type="slidenum">
              <a:rPr lang="en-US" altLang="en-US">
                <a:solidFill>
                  <a:srgbClr val="000000"/>
                </a:solidFill>
              </a:rPr>
              <a:pPr/>
              <a:t>49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11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6060945-6EA3-428E-A165-944B4D06E2C1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1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1823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2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646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488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940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01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053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877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944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501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852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116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7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072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087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23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381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622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169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359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701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491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097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96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214" indent="0" algn="ctr">
              <a:buNone/>
              <a:defRPr/>
            </a:lvl2pPr>
            <a:lvl3pPr marL="910428" indent="0" algn="ctr">
              <a:buNone/>
              <a:defRPr/>
            </a:lvl3pPr>
            <a:lvl4pPr marL="1365632" indent="0" algn="ctr">
              <a:buNone/>
              <a:defRPr/>
            </a:lvl4pPr>
            <a:lvl5pPr marL="1820849" indent="0" algn="ctr">
              <a:buNone/>
              <a:defRPr/>
            </a:lvl5pPr>
            <a:lvl6pPr marL="2276059" indent="0" algn="ctr">
              <a:buNone/>
              <a:defRPr/>
            </a:lvl6pPr>
            <a:lvl7pPr marL="2731271" indent="0" algn="ctr">
              <a:buNone/>
              <a:defRPr/>
            </a:lvl7pPr>
            <a:lvl8pPr marL="3186484" indent="0" algn="ctr">
              <a:buNone/>
              <a:defRPr/>
            </a:lvl8pPr>
            <a:lvl9pPr marL="364169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D8B2C-E11A-4145-9D05-3C2A8F7C9F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546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55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431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682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03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310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573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6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230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945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5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8DDD0-B497-49FC-B033-8AC6F175E5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5052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0961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31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771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94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437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66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246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971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814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8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214" indent="0">
              <a:buNone/>
              <a:defRPr sz="1800"/>
            </a:lvl2pPr>
            <a:lvl3pPr marL="910428" indent="0">
              <a:buNone/>
              <a:defRPr sz="1600"/>
            </a:lvl3pPr>
            <a:lvl4pPr marL="1365632" indent="0">
              <a:buNone/>
              <a:defRPr sz="1400"/>
            </a:lvl4pPr>
            <a:lvl5pPr marL="1820849" indent="0">
              <a:buNone/>
              <a:defRPr sz="1400"/>
            </a:lvl5pPr>
            <a:lvl6pPr marL="2276059" indent="0">
              <a:buNone/>
              <a:defRPr sz="1400"/>
            </a:lvl6pPr>
            <a:lvl7pPr marL="2731271" indent="0">
              <a:buNone/>
              <a:defRPr sz="1400"/>
            </a:lvl7pPr>
            <a:lvl8pPr marL="3186484" indent="0">
              <a:buNone/>
              <a:defRPr sz="1400"/>
            </a:lvl8pPr>
            <a:lvl9pPr marL="364169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52F65-C0F3-448A-AD67-D35A466DE9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20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929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9809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034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626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506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353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890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527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151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1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87469-6235-4B9C-B573-02FACDC60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686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353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914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708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36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280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27B33-480E-4972-8E53-9518336B8A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470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196B7-1C6B-42E5-919A-BE4753CEF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866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C46D7-4804-4487-B7DD-7795B8CDB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852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73-D547-415C-9493-5D2660C6C5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827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53268-5446-4460-8D41-4A29196FF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13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95C2E-DF5A-4932-94AA-EC58693DE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0363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D2B-F1E6-48F0-94BA-C33A4D207A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321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9C6E-32D9-4C1C-B0D0-2202620F36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3156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C35B0-3CA3-4C77-AFE7-A934993347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896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75C95-66B3-4351-8DB9-9B09341DE3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512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F55BA-5D08-4A88-A799-5663F7ED63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5185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F42-6579-4A4E-8909-41B5ED5C7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905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90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574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910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52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5FD17-88FB-483B-BC61-DED8648570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428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3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12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831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037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418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809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503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2828E-6918-4DAA-942A-B724A04C1685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376925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5187-FA06-4591-8EC6-5CADD24C70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449032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F3846-E53B-400E-937B-78D35DCED53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626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0557A-4E9A-41B2-966B-2AA34AFDE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560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61E4-8A80-4B25-AF24-50A8328A7358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97157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3EA32-CE92-48C1-BEFC-078D64A335C4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17920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D98B5-8D35-4C9D-9045-72D3D6E39B0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2511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89605-592A-4D47-95F9-37C4982C4C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79396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6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6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E7A0-9A50-4FFA-9F81-E147D3924E42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07002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9825-2E71-462B-8D59-D38778610AC1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02198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48810-DA04-4317-8A6B-6CF90F31787F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83196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F4150-0ED5-482A-B379-C45596F24E0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31273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6ADDE6-BEC5-45F5-968A-B28B5E0BBABD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86354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58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7EB3B-46AD-4990-8A88-C49B5A0AE490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833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80D81-B8A7-4BC8-BEBC-527C791AB8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655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B6524EC-5A9E-456F-BFEF-D534528203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09591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145763A-6A99-47E3-BAF3-85C8D62A35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9661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8FDCB0F-D87A-4477-83DA-22F678A14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76635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E65EA07-DADD-491E-92A3-1EED49069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5045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7AFCD66-4627-4F94-AF70-DE618CD52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5318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85C46D4-4E24-4037-B4CC-A1B7C3EA6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1475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4EB43D-E4A5-45F3-8128-99E60ACBE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73209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3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5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3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EB10CC4-1F83-4F7A-BD3D-F3B2203E76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91991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CBC6D4A-9BE5-49BB-9B60-B906B0C1DD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5983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23653D8-4739-43A9-A032-298CC62D8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995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10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FC31D-9733-4130-BD32-4FC581C145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233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DD8186-CA02-4033-AA7A-0B4D3E35C7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3214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5102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EB6AB9E-FAF9-4D30-9411-40F0AD0E8C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54145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6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1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1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53293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88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470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6074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347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4878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859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13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988A4-633F-4420-935A-489545C3FE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727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598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439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7853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9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DCA321A9-B28D-4B43-B19C-39D09D84ED52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1F99E11D-7004-460F-8985-D22B6F2D3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26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954237D5-0083-4E40-9586-5FDE9D05A831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1554C752-810E-4008-BA33-BE209D18C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494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2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2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6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4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561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073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585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09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2945DCB1-F717-4017-9A83-79DFF88953A5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53C2E6DA-9335-449F-92F9-297BC0E34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5605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465E5F4A-02FD-4B43-B4AA-ECF4BCEB6BDA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F425C9DE-8AED-4F56-A94C-A52CBA469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6007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32" indent="0">
              <a:buNone/>
              <a:defRPr sz="2000" b="1"/>
            </a:lvl2pPr>
            <a:lvl3pPr marL="902447" indent="0">
              <a:buNone/>
              <a:defRPr sz="1900" b="1"/>
            </a:lvl3pPr>
            <a:lvl4pPr marL="1353663" indent="0">
              <a:buNone/>
              <a:defRPr sz="1600" b="1"/>
            </a:lvl4pPr>
            <a:lvl5pPr marL="1804897" indent="0">
              <a:buNone/>
              <a:defRPr sz="1600" b="1"/>
            </a:lvl5pPr>
            <a:lvl6pPr marL="2256115" indent="0">
              <a:buNone/>
              <a:defRPr sz="1600" b="1"/>
            </a:lvl6pPr>
            <a:lvl7pPr marL="2707331" indent="0">
              <a:buNone/>
              <a:defRPr sz="1600" b="1"/>
            </a:lvl7pPr>
            <a:lvl8pPr marL="3158542" indent="0">
              <a:buNone/>
              <a:defRPr sz="1600" b="1"/>
            </a:lvl8pPr>
            <a:lvl9pPr marL="36097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21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32" indent="0">
              <a:buNone/>
              <a:defRPr sz="2000" b="1"/>
            </a:lvl2pPr>
            <a:lvl3pPr marL="902447" indent="0">
              <a:buNone/>
              <a:defRPr sz="1900" b="1"/>
            </a:lvl3pPr>
            <a:lvl4pPr marL="1353663" indent="0">
              <a:buNone/>
              <a:defRPr sz="1600" b="1"/>
            </a:lvl4pPr>
            <a:lvl5pPr marL="1804897" indent="0">
              <a:buNone/>
              <a:defRPr sz="1600" b="1"/>
            </a:lvl5pPr>
            <a:lvl6pPr marL="2256115" indent="0">
              <a:buNone/>
              <a:defRPr sz="1600" b="1"/>
            </a:lvl6pPr>
            <a:lvl7pPr marL="2707331" indent="0">
              <a:buNone/>
              <a:defRPr sz="1600" b="1"/>
            </a:lvl7pPr>
            <a:lvl8pPr marL="3158542" indent="0">
              <a:buNone/>
              <a:defRPr sz="1600" b="1"/>
            </a:lvl8pPr>
            <a:lvl9pPr marL="360977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2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81A61D3-451C-4EA2-9462-5145BFC4EFEB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4F27AD2-92E1-4604-BE83-EF3A79425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80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AF329FD-205C-48A4-8616-606B683FC11D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5E720C99-49C1-4104-BE2C-8572AA713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8183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F6C3ACC2-CBEF-46BE-A3DB-66910FAD18F5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77552C1C-6497-42E3-87DE-F1161A875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69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4B69-5AFB-4F13-9C4F-66B3673784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0029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17" y="273488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62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17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1232" indent="0">
              <a:buNone/>
              <a:defRPr sz="1200"/>
            </a:lvl2pPr>
            <a:lvl3pPr marL="902447" indent="0">
              <a:buNone/>
              <a:defRPr sz="1100"/>
            </a:lvl3pPr>
            <a:lvl4pPr marL="1353663" indent="0">
              <a:buNone/>
              <a:defRPr sz="900"/>
            </a:lvl4pPr>
            <a:lvl5pPr marL="1804897" indent="0">
              <a:buNone/>
              <a:defRPr sz="900"/>
            </a:lvl5pPr>
            <a:lvl6pPr marL="2256115" indent="0">
              <a:buNone/>
              <a:defRPr sz="900"/>
            </a:lvl6pPr>
            <a:lvl7pPr marL="2707331" indent="0">
              <a:buNone/>
              <a:defRPr sz="900"/>
            </a:lvl7pPr>
            <a:lvl8pPr marL="3158542" indent="0">
              <a:buNone/>
              <a:defRPr sz="900"/>
            </a:lvl8pPr>
            <a:lvl9pPr marL="36097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C2429EC-847A-450D-8E9F-DA5B9EA613A1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14C291F4-6628-46A1-8083-6B448B34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956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104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1232" indent="0">
              <a:buNone/>
              <a:defRPr sz="2800"/>
            </a:lvl2pPr>
            <a:lvl3pPr marL="902447" indent="0">
              <a:buNone/>
              <a:defRPr sz="2400"/>
            </a:lvl3pPr>
            <a:lvl4pPr marL="1353663" indent="0">
              <a:buNone/>
              <a:defRPr sz="2000"/>
            </a:lvl4pPr>
            <a:lvl5pPr marL="1804897" indent="0">
              <a:buNone/>
              <a:defRPr sz="2000"/>
            </a:lvl5pPr>
            <a:lvl6pPr marL="2256115" indent="0">
              <a:buNone/>
              <a:defRPr sz="2000"/>
            </a:lvl6pPr>
            <a:lvl7pPr marL="2707331" indent="0">
              <a:buNone/>
              <a:defRPr sz="2000"/>
            </a:lvl7pPr>
            <a:lvl8pPr marL="3158542" indent="0">
              <a:buNone/>
              <a:defRPr sz="2000"/>
            </a:lvl8pPr>
            <a:lvl9pPr marL="360977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905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1232" indent="0">
              <a:buNone/>
              <a:defRPr sz="1200"/>
            </a:lvl2pPr>
            <a:lvl3pPr marL="902447" indent="0">
              <a:buNone/>
              <a:defRPr sz="1100"/>
            </a:lvl3pPr>
            <a:lvl4pPr marL="1353663" indent="0">
              <a:buNone/>
              <a:defRPr sz="900"/>
            </a:lvl4pPr>
            <a:lvl5pPr marL="1804897" indent="0">
              <a:buNone/>
              <a:defRPr sz="900"/>
            </a:lvl5pPr>
            <a:lvl6pPr marL="2256115" indent="0">
              <a:buNone/>
              <a:defRPr sz="900"/>
            </a:lvl6pPr>
            <a:lvl7pPr marL="2707331" indent="0">
              <a:buNone/>
              <a:defRPr sz="900"/>
            </a:lvl7pPr>
            <a:lvl8pPr marL="3158542" indent="0">
              <a:buNone/>
              <a:defRPr sz="900"/>
            </a:lvl8pPr>
            <a:lvl9pPr marL="360977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0C439062-2C6D-444F-8B00-D032D5AA01C6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B34B27ED-6985-4610-BF09-3A0CE608B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0464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DB7E040B-1AE9-42C0-B19F-4C2EA68EB3AF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EF5DD03F-CC49-46AF-85F0-22A7B4198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60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507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07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896445EC-F2BA-415C-ACD6-66CA008FE518}" type="datetimeFigureOut">
              <a:rPr lang="en-US"/>
              <a:pPr>
                <a:defRPr/>
              </a:pPr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9564B8AB-4565-44E9-8081-AA7CED716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2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1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32617-00EC-4331-8832-67EBF9F2AB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04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46B7C-4DA6-4B92-A78D-0518FFE2FE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03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478" indent="0" algn="ctr">
              <a:buNone/>
              <a:defRPr/>
            </a:lvl2pPr>
            <a:lvl3pPr marL="910956" indent="0" algn="ctr">
              <a:buNone/>
              <a:defRPr/>
            </a:lvl3pPr>
            <a:lvl4pPr marL="1366425" indent="0" algn="ctr">
              <a:buNone/>
              <a:defRPr/>
            </a:lvl4pPr>
            <a:lvl5pPr marL="1821906" indent="0" algn="ctr">
              <a:buNone/>
              <a:defRPr/>
            </a:lvl5pPr>
            <a:lvl6pPr marL="2277383" indent="0" algn="ctr">
              <a:buNone/>
              <a:defRPr/>
            </a:lvl6pPr>
            <a:lvl7pPr marL="2732858" indent="0" algn="ctr">
              <a:buNone/>
              <a:defRPr/>
            </a:lvl7pPr>
            <a:lvl8pPr marL="3188336" indent="0" algn="ctr">
              <a:buNone/>
              <a:defRPr/>
            </a:lvl8pPr>
            <a:lvl9pPr marL="36438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D8B2C-E11A-4145-9D05-3C2A8F7C9F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63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8DDD0-B497-49FC-B033-8AC6F175E5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59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478" indent="0">
              <a:buNone/>
              <a:defRPr sz="1800"/>
            </a:lvl2pPr>
            <a:lvl3pPr marL="910956" indent="0">
              <a:buNone/>
              <a:defRPr sz="1600"/>
            </a:lvl3pPr>
            <a:lvl4pPr marL="1366425" indent="0">
              <a:buNone/>
              <a:defRPr sz="1400"/>
            </a:lvl4pPr>
            <a:lvl5pPr marL="1821906" indent="0">
              <a:buNone/>
              <a:defRPr sz="1400"/>
            </a:lvl5pPr>
            <a:lvl6pPr marL="2277383" indent="0">
              <a:buNone/>
              <a:defRPr sz="1400"/>
            </a:lvl6pPr>
            <a:lvl7pPr marL="2732858" indent="0">
              <a:buNone/>
              <a:defRPr sz="1400"/>
            </a:lvl7pPr>
            <a:lvl8pPr marL="3188336" indent="0">
              <a:buNone/>
              <a:defRPr sz="1400"/>
            </a:lvl8pPr>
            <a:lvl9pPr marL="36438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52F65-C0F3-448A-AD67-D35A466DE9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43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87469-6235-4B9C-B573-02FACDC60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41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78" indent="0">
              <a:buNone/>
              <a:defRPr sz="2000" b="1"/>
            </a:lvl2pPr>
            <a:lvl3pPr marL="910956" indent="0">
              <a:buNone/>
              <a:defRPr sz="1800" b="1"/>
            </a:lvl3pPr>
            <a:lvl4pPr marL="1366425" indent="0">
              <a:buNone/>
              <a:defRPr sz="1600" b="1"/>
            </a:lvl4pPr>
            <a:lvl5pPr marL="1821906" indent="0">
              <a:buNone/>
              <a:defRPr sz="1600" b="1"/>
            </a:lvl5pPr>
            <a:lvl6pPr marL="2277383" indent="0">
              <a:buNone/>
              <a:defRPr sz="1600" b="1"/>
            </a:lvl6pPr>
            <a:lvl7pPr marL="2732858" indent="0">
              <a:buNone/>
              <a:defRPr sz="1600" b="1"/>
            </a:lvl7pPr>
            <a:lvl8pPr marL="3188336" indent="0">
              <a:buNone/>
              <a:defRPr sz="1600" b="1"/>
            </a:lvl8pPr>
            <a:lvl9pPr marL="36438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478" indent="0">
              <a:buNone/>
              <a:defRPr sz="2000" b="1"/>
            </a:lvl2pPr>
            <a:lvl3pPr marL="910956" indent="0">
              <a:buNone/>
              <a:defRPr sz="1800" b="1"/>
            </a:lvl3pPr>
            <a:lvl4pPr marL="1366425" indent="0">
              <a:buNone/>
              <a:defRPr sz="1600" b="1"/>
            </a:lvl4pPr>
            <a:lvl5pPr marL="1821906" indent="0">
              <a:buNone/>
              <a:defRPr sz="1600" b="1"/>
            </a:lvl5pPr>
            <a:lvl6pPr marL="2277383" indent="0">
              <a:buNone/>
              <a:defRPr sz="1600" b="1"/>
            </a:lvl6pPr>
            <a:lvl7pPr marL="2732858" indent="0">
              <a:buNone/>
              <a:defRPr sz="1600" b="1"/>
            </a:lvl7pPr>
            <a:lvl8pPr marL="3188336" indent="0">
              <a:buNone/>
              <a:defRPr sz="1600" b="1"/>
            </a:lvl8pPr>
            <a:lvl9pPr marL="36438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95C2E-DF5A-4932-94AA-EC58693DE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7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2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0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5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0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60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1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6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1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12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5FD17-88FB-483B-BC61-DED8648570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05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0557A-4E9A-41B2-966B-2AA34AFDE6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65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478" indent="0">
              <a:buNone/>
              <a:defRPr sz="1200"/>
            </a:lvl2pPr>
            <a:lvl3pPr marL="910956" indent="0">
              <a:buNone/>
              <a:defRPr sz="1000"/>
            </a:lvl3pPr>
            <a:lvl4pPr marL="1366425" indent="0">
              <a:buNone/>
              <a:defRPr sz="900"/>
            </a:lvl4pPr>
            <a:lvl5pPr marL="1821906" indent="0">
              <a:buNone/>
              <a:defRPr sz="900"/>
            </a:lvl5pPr>
            <a:lvl6pPr marL="2277383" indent="0">
              <a:buNone/>
              <a:defRPr sz="900"/>
            </a:lvl6pPr>
            <a:lvl7pPr marL="2732858" indent="0">
              <a:buNone/>
              <a:defRPr sz="900"/>
            </a:lvl7pPr>
            <a:lvl8pPr marL="3188336" indent="0">
              <a:buNone/>
              <a:defRPr sz="900"/>
            </a:lvl8pPr>
            <a:lvl9pPr marL="36438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80D81-B8A7-4BC8-BEBC-527C791AB8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45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478" indent="0">
              <a:buNone/>
              <a:defRPr sz="2800"/>
            </a:lvl2pPr>
            <a:lvl3pPr marL="910956" indent="0">
              <a:buNone/>
              <a:defRPr sz="2400"/>
            </a:lvl3pPr>
            <a:lvl4pPr marL="1366425" indent="0">
              <a:buNone/>
              <a:defRPr sz="2000"/>
            </a:lvl4pPr>
            <a:lvl5pPr marL="1821906" indent="0">
              <a:buNone/>
              <a:defRPr sz="2000"/>
            </a:lvl5pPr>
            <a:lvl6pPr marL="2277383" indent="0">
              <a:buNone/>
              <a:defRPr sz="2000"/>
            </a:lvl6pPr>
            <a:lvl7pPr marL="2732858" indent="0">
              <a:buNone/>
              <a:defRPr sz="2000"/>
            </a:lvl7pPr>
            <a:lvl8pPr marL="3188336" indent="0">
              <a:buNone/>
              <a:defRPr sz="2000"/>
            </a:lvl8pPr>
            <a:lvl9pPr marL="36438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478" indent="0">
              <a:buNone/>
              <a:defRPr sz="1200"/>
            </a:lvl2pPr>
            <a:lvl3pPr marL="910956" indent="0">
              <a:buNone/>
              <a:defRPr sz="1000"/>
            </a:lvl3pPr>
            <a:lvl4pPr marL="1366425" indent="0">
              <a:buNone/>
              <a:defRPr sz="900"/>
            </a:lvl4pPr>
            <a:lvl5pPr marL="1821906" indent="0">
              <a:buNone/>
              <a:defRPr sz="900"/>
            </a:lvl5pPr>
            <a:lvl6pPr marL="2277383" indent="0">
              <a:buNone/>
              <a:defRPr sz="900"/>
            </a:lvl6pPr>
            <a:lvl7pPr marL="2732858" indent="0">
              <a:buNone/>
              <a:defRPr sz="900"/>
            </a:lvl7pPr>
            <a:lvl8pPr marL="3188336" indent="0">
              <a:buNone/>
              <a:defRPr sz="900"/>
            </a:lvl8pPr>
            <a:lvl9pPr marL="36438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FC31D-9733-4130-BD32-4FC581C145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21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988A4-633F-4420-935A-489545C3FE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7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4B69-5AFB-4F13-9C4F-66B3673784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2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1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32617-00EC-4331-8832-67EBF9F2AB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62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46B7C-4DA6-4B92-A78D-0518FFE2FE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64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3" indent="0" algn="ctr">
              <a:buNone/>
              <a:defRPr/>
            </a:lvl2pPr>
            <a:lvl3pPr marL="913203" indent="0" algn="ctr">
              <a:buNone/>
              <a:defRPr/>
            </a:lvl3pPr>
            <a:lvl4pPr marL="1369808" indent="0" algn="ctr">
              <a:buNone/>
              <a:defRPr/>
            </a:lvl4pPr>
            <a:lvl5pPr marL="1826411" indent="0" algn="ctr">
              <a:buNone/>
              <a:defRPr/>
            </a:lvl5pPr>
            <a:lvl6pPr marL="2283012" indent="0" algn="ctr">
              <a:buNone/>
              <a:defRPr/>
            </a:lvl6pPr>
            <a:lvl7pPr marL="2739618" indent="0" algn="ctr">
              <a:buNone/>
              <a:defRPr/>
            </a:lvl7pPr>
            <a:lvl8pPr marL="3196218" indent="0" algn="ctr">
              <a:buNone/>
              <a:defRPr/>
            </a:lvl8pPr>
            <a:lvl9pPr marL="36528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DE4BE7-E4FE-4C03-A0CC-AFB73084A6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8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CC9EA-448D-49C2-B8B3-BCFF4B5766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0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9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03" indent="0">
              <a:buNone/>
              <a:defRPr sz="1800"/>
            </a:lvl2pPr>
            <a:lvl3pPr marL="913203" indent="0">
              <a:buNone/>
              <a:defRPr sz="1600"/>
            </a:lvl3pPr>
            <a:lvl4pPr marL="1369808" indent="0">
              <a:buNone/>
              <a:defRPr sz="1400"/>
            </a:lvl4pPr>
            <a:lvl5pPr marL="1826411" indent="0">
              <a:buNone/>
              <a:defRPr sz="1400"/>
            </a:lvl5pPr>
            <a:lvl6pPr marL="2283012" indent="0">
              <a:buNone/>
              <a:defRPr sz="1400"/>
            </a:lvl6pPr>
            <a:lvl7pPr marL="2739618" indent="0">
              <a:buNone/>
              <a:defRPr sz="1400"/>
            </a:lvl7pPr>
            <a:lvl8pPr marL="3196218" indent="0">
              <a:buNone/>
              <a:defRPr sz="1400"/>
            </a:lvl8pPr>
            <a:lvl9pPr marL="36528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2DE9AF-9C2D-4BCA-889C-564E5CA446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58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98605D-58F4-4917-81BE-471F031A06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97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3" indent="0">
              <a:buNone/>
              <a:defRPr sz="2000" b="1"/>
            </a:lvl2pPr>
            <a:lvl3pPr marL="913203" indent="0">
              <a:buNone/>
              <a:defRPr sz="1800" b="1"/>
            </a:lvl3pPr>
            <a:lvl4pPr marL="1369808" indent="0">
              <a:buNone/>
              <a:defRPr sz="1600" b="1"/>
            </a:lvl4pPr>
            <a:lvl5pPr marL="1826411" indent="0">
              <a:buNone/>
              <a:defRPr sz="1600" b="1"/>
            </a:lvl5pPr>
            <a:lvl6pPr marL="2283012" indent="0">
              <a:buNone/>
              <a:defRPr sz="1600" b="1"/>
            </a:lvl6pPr>
            <a:lvl7pPr marL="2739618" indent="0">
              <a:buNone/>
              <a:defRPr sz="1600" b="1"/>
            </a:lvl7pPr>
            <a:lvl8pPr marL="3196218" indent="0">
              <a:buNone/>
              <a:defRPr sz="1600" b="1"/>
            </a:lvl8pPr>
            <a:lvl9pPr marL="36528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948E1-AFE3-4CEA-81C5-E318BF38AA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04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CFC14-B010-41AC-AF8B-787057D71F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4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FC938-6A14-4E54-BE50-34E8558BD2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678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4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70B9F-8341-4836-92F5-E54D5CFDAC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75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03" indent="0">
              <a:buNone/>
              <a:defRPr sz="2800"/>
            </a:lvl2pPr>
            <a:lvl3pPr marL="913203" indent="0">
              <a:buNone/>
              <a:defRPr sz="2400"/>
            </a:lvl3pPr>
            <a:lvl4pPr marL="1369808" indent="0">
              <a:buNone/>
              <a:defRPr sz="2000"/>
            </a:lvl4pPr>
            <a:lvl5pPr marL="1826411" indent="0">
              <a:buNone/>
              <a:defRPr sz="2000"/>
            </a:lvl5pPr>
            <a:lvl6pPr marL="2283012" indent="0">
              <a:buNone/>
              <a:defRPr sz="2000"/>
            </a:lvl6pPr>
            <a:lvl7pPr marL="2739618" indent="0">
              <a:buNone/>
              <a:defRPr sz="2000"/>
            </a:lvl7pPr>
            <a:lvl8pPr marL="3196218" indent="0">
              <a:buNone/>
              <a:defRPr sz="2000"/>
            </a:lvl8pPr>
            <a:lvl9pPr marL="365282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3" indent="0">
              <a:buNone/>
              <a:defRPr sz="1200"/>
            </a:lvl2pPr>
            <a:lvl3pPr marL="913203" indent="0">
              <a:buNone/>
              <a:defRPr sz="1000"/>
            </a:lvl3pPr>
            <a:lvl4pPr marL="1369808" indent="0">
              <a:buNone/>
              <a:defRPr sz="900"/>
            </a:lvl4pPr>
            <a:lvl5pPr marL="1826411" indent="0">
              <a:buNone/>
              <a:defRPr sz="900"/>
            </a:lvl5pPr>
            <a:lvl6pPr marL="2283012" indent="0">
              <a:buNone/>
              <a:defRPr sz="900"/>
            </a:lvl6pPr>
            <a:lvl7pPr marL="2739618" indent="0">
              <a:buNone/>
              <a:defRPr sz="900"/>
            </a:lvl7pPr>
            <a:lvl8pPr marL="3196218" indent="0">
              <a:buNone/>
              <a:defRPr sz="900"/>
            </a:lvl8pPr>
            <a:lvl9pPr marL="365282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A43AF-4489-456B-B0A1-F44961AC93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49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B5E08-D4D1-4DB7-B2EE-0D76F0FA1D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93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3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3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AF6ED-8BBD-48A1-88A6-2EE5025C55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06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1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37923-3C17-4241-98C0-41D31A2665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10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214" indent="0">
              <a:buNone/>
              <a:defRPr sz="2000" b="1"/>
            </a:lvl2pPr>
            <a:lvl3pPr marL="910428" indent="0">
              <a:buNone/>
              <a:defRPr sz="1800" b="1"/>
            </a:lvl3pPr>
            <a:lvl4pPr marL="1365632" indent="0">
              <a:buNone/>
              <a:defRPr sz="1600" b="1"/>
            </a:lvl4pPr>
            <a:lvl5pPr marL="1820849" indent="0">
              <a:buNone/>
              <a:defRPr sz="1600" b="1"/>
            </a:lvl5pPr>
            <a:lvl6pPr marL="2276059" indent="0">
              <a:buNone/>
              <a:defRPr sz="1600" b="1"/>
            </a:lvl6pPr>
            <a:lvl7pPr marL="2731271" indent="0">
              <a:buNone/>
              <a:defRPr sz="1600" b="1"/>
            </a:lvl7pPr>
            <a:lvl8pPr marL="3186484" indent="0">
              <a:buNone/>
              <a:defRPr sz="1600" b="1"/>
            </a:lvl8pPr>
            <a:lvl9pPr marL="36416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043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FBFEB-10BB-4924-B559-763A212BC6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957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5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A0CC75D-4FB5-46E4-9BDE-DC0F94E62E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6959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FC572A1-7B55-4808-B2F0-B61596104B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854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80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E1C088A-AC68-443E-9885-76FC9A162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150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469E877-1C64-43FF-A657-B8DFEEE14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766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8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8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5198BE3-0358-4863-A221-6778042165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33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592C901-AD9D-41C9-A30E-63482EEB2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9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1F9609B-E2D5-4E30-9000-E3E9E9997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928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5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41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5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20A32C5-3FBF-43A1-8E1B-CCF46C3097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4044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FCE44C8-C7CD-491B-9241-121665D659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28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63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CB463E8-AF44-45FA-887E-AB64A0BE4C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9509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7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7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FDE30CC-9961-4F77-A980-A6A2762C7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894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227AE-3FD3-47EE-BD18-06EF4B0AA5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786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B2CED-0BF8-40B2-93E8-67F81EEC14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4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39375-2EDE-4605-9B63-6B06A0BB64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79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09321-E51E-4BFB-9381-AC1FB19102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83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73E58-B731-488A-AA0F-9E5D1313C2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29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6D533-58E5-47E6-9974-09F40AD4B2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379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17A39-72FB-4154-8E7C-536A3B6E04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887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D87CB-10F7-4C65-86CD-33D60BE562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8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072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8B9764-458A-4A6A-846C-1DC9D307A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19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7DEE4-9821-43EC-AB47-FBDB1E642E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30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8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F31790-AB4B-4CE2-92B6-C966BF846D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856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4BFAEB-B348-419C-BD91-485A7ABBE8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41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6FB68-4AAF-4BA1-BCFB-032F2E4CDA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993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9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2828E-6918-4DAA-942A-B724A04C1685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33944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5187-FA06-4591-8EC6-5CADD24C70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4199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F3846-E53B-400E-937B-78D35DCED53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58533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61E4-8A80-4B25-AF24-50A8328A7358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9511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3EA32-CE92-48C1-BEFC-078D64A335C4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732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9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95" y="143513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285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D98B5-8D35-4C9D-9045-72D3D6E39B0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5387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89605-592A-4D47-95F9-37C4982C4C9A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90000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7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7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E7A0-9A50-4FFA-9F81-E147D3924E42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4797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9825-2E71-462B-8D59-D38778610AC1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1373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48810-DA04-4317-8A6B-6CF90F31787F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49601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82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82"/>
            <a:ext cx="601980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F4150-0ED5-482A-B379-C45596F24E0C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76611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6ADDE6-BEC5-45F5-968A-B28B5E0BBABD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4902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782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7EB3B-46AD-4990-8A88-C49B5A0AE490}" type="slidenum">
              <a:rPr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8385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50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0D9BB-4FFB-416A-AA8A-AA18ADB1F3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99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867A4-829C-49EE-89F4-BB19B7C251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5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214" indent="0">
              <a:buNone/>
              <a:defRPr sz="2800"/>
            </a:lvl2pPr>
            <a:lvl3pPr marL="910428" indent="0">
              <a:buNone/>
              <a:defRPr sz="2400"/>
            </a:lvl3pPr>
            <a:lvl4pPr marL="1365632" indent="0">
              <a:buNone/>
              <a:defRPr sz="2000"/>
            </a:lvl4pPr>
            <a:lvl5pPr marL="1820849" indent="0">
              <a:buNone/>
              <a:defRPr sz="2000"/>
            </a:lvl5pPr>
            <a:lvl6pPr marL="2276059" indent="0">
              <a:buNone/>
              <a:defRPr sz="2000"/>
            </a:lvl6pPr>
            <a:lvl7pPr marL="2731271" indent="0">
              <a:buNone/>
              <a:defRPr sz="2000"/>
            </a:lvl7pPr>
            <a:lvl8pPr marL="3186484" indent="0">
              <a:buNone/>
              <a:defRPr sz="2000"/>
            </a:lvl8pPr>
            <a:lvl9pPr marL="36416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214" indent="0">
              <a:buNone/>
              <a:defRPr sz="1200"/>
            </a:lvl2pPr>
            <a:lvl3pPr marL="910428" indent="0">
              <a:buNone/>
              <a:defRPr sz="1000"/>
            </a:lvl3pPr>
            <a:lvl4pPr marL="1365632" indent="0">
              <a:buNone/>
              <a:defRPr sz="900"/>
            </a:lvl4pPr>
            <a:lvl5pPr marL="1820849" indent="0">
              <a:buNone/>
              <a:defRPr sz="900"/>
            </a:lvl5pPr>
            <a:lvl6pPr marL="2276059" indent="0">
              <a:buNone/>
              <a:defRPr sz="900"/>
            </a:lvl6pPr>
            <a:lvl7pPr marL="2731271" indent="0">
              <a:buNone/>
              <a:defRPr sz="900"/>
            </a:lvl7pPr>
            <a:lvl8pPr marL="3186484" indent="0">
              <a:buNone/>
              <a:defRPr sz="900"/>
            </a:lvl8pPr>
            <a:lvl9pPr marL="36416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79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97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82490-576E-4640-9CD5-D592DA94AD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246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F1E5A-0C2C-4093-A49A-AFF62F9BBE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396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56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56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AF54E-B4FC-4721-B9D3-D22C0105C8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989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483A31-2C58-49FD-A411-B3C83AAAD4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441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C0BEA2-CC5A-4E98-86BE-C37D87A9F4B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889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73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41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739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91B4D-D9BF-4550-8B17-848EC89436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122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AE6D4-05C8-443F-B9F1-0342F462B7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293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02D07-353C-477C-8184-219D6581E9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843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71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71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DB0AB-C63C-4B72-B5E2-D271C71EA4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7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571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93B2D-5B10-4EE1-BE66-EC9867CB95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1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0AA2-5378-4A46-9B46-0B981A071A2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566"/>
            <a:ext cx="2895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DB02-6FFB-4595-9CEC-16803FD1C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6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4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7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9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566"/>
            <a:ext cx="2895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6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47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 noProof="1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611FCF-9033-487B-8FBC-09E962C6BD55}" type="slidenum">
              <a:rPr altLang="zh-CN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1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  <p:sldLayoutId id="2147484248" r:id="rId12"/>
    <p:sldLayoutId id="21474842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274638"/>
            <a:ext cx="82297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41" y="1600206"/>
            <a:ext cx="82297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954" y="6245225"/>
            <a:ext cx="289442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6DBE22C-F33C-4E7E-8782-73AEA69E08F9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9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  <p:sldLayoutId id="21474843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7"/>
            <a:ext cx="8229600" cy="4525963"/>
          </a:xfrm>
          <a:prstGeom prst="rect">
            <a:avLst/>
          </a:prstGeom>
        </p:spPr>
        <p:txBody>
          <a:bodyPr vert="horz" lIns="91048" tIns="45515" rIns="91048" bIns="455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0AA2-5378-4A46-9B46-0B981A071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566"/>
            <a:ext cx="2895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66"/>
            <a:ext cx="2133600" cy="365125"/>
          </a:xfrm>
          <a:prstGeom prst="rect">
            <a:avLst/>
          </a:prstGeom>
        </p:spPr>
        <p:txBody>
          <a:bodyPr vert="horz" lIns="91048" tIns="45515" rIns="91048" bIns="455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4DB02-6FFB-4595-9CEC-16803FD1C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2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</p:sldLayoutIdLst>
  <p:txStyles>
    <p:titleStyle>
      <a:lvl1pPr algn="ctr" defTabSz="9104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407" indent="-341407" algn="l" defTabSz="9104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defTabSz="9104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2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42" indent="-227610" algn="l" defTabSz="9104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55" indent="-227610" algn="l" defTabSz="9104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67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78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09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01" indent="-227610" algn="l" defTabSz="9104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71" tIns="45134" rIns="90271" bIns="451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71" tIns="45134" rIns="90271" bIns="451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0271" tIns="45134" rIns="90271" bIns="4513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C644E02D-0F55-4BB5-87D2-B83E18DDB27F}" type="datetimeFigureOut">
              <a:rPr lang="en-US"/>
              <a:pPr defTabSz="914400">
                <a:defRPr/>
              </a:pPr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788" y="6356350"/>
            <a:ext cx="2894012" cy="365125"/>
          </a:xfrm>
          <a:prstGeom prst="rect">
            <a:avLst/>
          </a:prstGeom>
        </p:spPr>
        <p:txBody>
          <a:bodyPr vert="horz" lIns="90271" tIns="45134" rIns="90271" bIns="4513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0271" tIns="45134" rIns="90271" bIns="45134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400">
              <a:defRPr/>
            </a:pPr>
            <a:fld id="{6C321E6A-97AD-4249-8188-0040CE7F06E3}" type="slidenum">
              <a:rPr lang="en-US"/>
              <a:pPr defTabSz="9144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9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123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0244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53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0489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838" indent="-2809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12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7975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413" indent="-2254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718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942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4161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5386" indent="-225612" algn="l" defTabSz="9024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232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447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663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897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15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331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542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778" algn="l" defTabSz="9024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48" tIns="45515" rIns="91048" bIns="455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48" tIns="45515" rIns="91048" bIns="455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BF7D5A-43BF-4AA8-9663-1FB8D5485BF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0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2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4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56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084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407" indent="-34140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12" indent="-28451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028" indent="-22761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3242" indent="-22761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455" indent="-22761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3667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8878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4091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9301" indent="-22761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21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8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32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4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59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71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484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697" algn="l" defTabSz="910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0" tIns="45542" rIns="91100" bIns="455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7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09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09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00" tIns="45542" rIns="91100" bIns="4554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0956" fontAlgn="base">
              <a:spcBef>
                <a:spcPct val="0"/>
              </a:spcBef>
              <a:spcAft>
                <a:spcPct val="0"/>
              </a:spcAft>
            </a:pPr>
            <a:fld id="{ADBF7D5A-43BF-4AA8-9663-1FB8D5485BFC}" type="slidenum">
              <a:rPr lang="en-US" altLang="en-US" smtClean="0">
                <a:solidFill>
                  <a:srgbClr val="000000"/>
                </a:solidFill>
              </a:rPr>
              <a:pPr defTabSz="91095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4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4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095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42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19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606" indent="-34160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0143" indent="-28467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690" indent="-22774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4168" indent="-22774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9645" indent="-22774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123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0598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6075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1550" indent="-22774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478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956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425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906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383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2858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336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3813" algn="l" defTabSz="9109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3" tIns="45659" rIns="91323" bIns="4565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3203" fontAlgn="base">
              <a:spcBef>
                <a:spcPct val="0"/>
              </a:spcBef>
              <a:spcAft>
                <a:spcPct val="0"/>
              </a:spcAft>
            </a:pPr>
            <a:fld id="{21B1A134-DCC0-4967-BCBF-C36542B6D40E}" type="slidenum">
              <a:rPr lang="en-US" altLang="en-US" smtClean="0">
                <a:solidFill>
                  <a:srgbClr val="000000"/>
                </a:solidFill>
              </a:rPr>
              <a:pPr defTabSz="9132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1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6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2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98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6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52" indent="-34245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978" indent="-28537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506" indent="-22830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110" indent="-22830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4712" indent="-22830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1315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917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520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122" indent="-22830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3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0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11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1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18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22" algn="l" defTabSz="9132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274638"/>
            <a:ext cx="82297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41" y="1600206"/>
            <a:ext cx="82297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991" y="6245225"/>
            <a:ext cx="289442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E2C81AC-83A1-42D8-80AF-471A5FBF1A9C}" type="slidenum">
              <a:rPr lang="en-US" altLang="en-US"/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50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A0CB32A-B32A-4307-8D80-55ABF63B70BD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0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9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494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9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sz="1200" noProof="1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0611FCF-9033-487B-8FBC-09E962C6BD55}" type="slidenum">
              <a:rPr altLang="zh-CN"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1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274638"/>
            <a:ext cx="822971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141" y="1600206"/>
            <a:ext cx="822971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141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970" y="6245225"/>
            <a:ext cx="289442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742" y="6245225"/>
            <a:ext cx="2134117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97EB260-7521-4207-B3FC-284C8CE42FD2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2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A2A3649-3814-4FD0-8BE8-3932049489F1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3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em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4.xml"/><Relationship Id="rId5" Type="http://schemas.openxmlformats.org/officeDocument/2006/relationships/image" Target="../media/image10.gif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4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7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.vn/search?q=c%E1%BA%A7n+th%C6%A1+vi%E1%BB%87t+nam+d%C3%A2n+s%E1%BB%91&amp;stick=H4sIAAAAAAAAAOPgE-LUz9U3ME5LzjXW0spOttLPyU9OLMnMz9MvLgHSxSWZyYk58UWp6UAhq4L8gtIcsCwAKEINGzkAAAA&amp;sa=X&amp;ved=0ahUKEwi694vilLnSAhWMGZQKHd9hD3IQ6BMIkAEoADAU" TargetMode="External"/><Relationship Id="rId3" Type="http://schemas.openxmlformats.org/officeDocument/2006/relationships/audio" Target="../media/audio2.wav"/><Relationship Id="rId7" Type="http://schemas.openxmlformats.org/officeDocument/2006/relationships/hyperlink" Target="https://www.google.com.vn/search?q=c%E1%BA%A7n+th%C6%A1+vi%E1%BB%87t+nam+di%E1%BB%87n+t%C3%ADch&amp;stick=H4sIAAAAAAAAAOPgE-LUz9U3ME5LzjXWkspOttLPyU9OLMnMz4MzrBKLUhMBw0FArikAAAA&amp;sa=X&amp;ved=0ahUKEwi694vilLnSAhWMGZQKHd9hD3IQ6BMIhgEoADAR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12" Type="http://schemas.openxmlformats.org/officeDocument/2006/relationships/image" Target="../media/image6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.wav"/><Relationship Id="rId11" Type="http://schemas.openxmlformats.org/officeDocument/2006/relationships/image" Target="../media/image64.gif"/><Relationship Id="rId5" Type="http://schemas.openxmlformats.org/officeDocument/2006/relationships/audio" Target="../media/audio1.wav"/><Relationship Id="rId10" Type="http://schemas.openxmlformats.org/officeDocument/2006/relationships/image" Target="../media/image63.gif"/><Relationship Id="rId4" Type="http://schemas.openxmlformats.org/officeDocument/2006/relationships/audio" Target="../media/audio6.wav"/><Relationship Id="rId9" Type="http://schemas.openxmlformats.org/officeDocument/2006/relationships/audio" Target="../media/audio8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12" Type="http://schemas.openxmlformats.org/officeDocument/2006/relationships/image" Target="../media/image6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63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12" Type="http://schemas.openxmlformats.org/officeDocument/2006/relationships/image" Target="../media/image6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65.gif"/><Relationship Id="rId5" Type="http://schemas.openxmlformats.org/officeDocument/2006/relationships/audio" Target="../media/audio1.wav"/><Relationship Id="rId10" Type="http://schemas.openxmlformats.org/officeDocument/2006/relationships/image" Target="../media/image63.gif"/><Relationship Id="rId4" Type="http://schemas.openxmlformats.org/officeDocument/2006/relationships/audio" Target="../media/audio6.wav"/><Relationship Id="rId9" Type="http://schemas.openxmlformats.org/officeDocument/2006/relationships/audio" Target="../media/audio8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gif"/><Relationship Id="rId3" Type="http://schemas.openxmlformats.org/officeDocument/2006/relationships/audio" Target="../media/audio4.wav"/><Relationship Id="rId7" Type="http://schemas.openxmlformats.org/officeDocument/2006/relationships/audio" Target="../media/audio7.wav"/><Relationship Id="rId12" Type="http://schemas.openxmlformats.org/officeDocument/2006/relationships/image" Target="../media/image6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3.gif"/><Relationship Id="rId5" Type="http://schemas.openxmlformats.org/officeDocument/2006/relationships/audio" Target="../media/audio6.wav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25463" y="84613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572125"/>
            <a:ext cx="28829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21822" y="5494035"/>
            <a:ext cx="2777501" cy="392415"/>
          </a:xfrm>
          <a:prstGeom prst="rect">
            <a:avLst/>
          </a:prstGeom>
          <a:noFill/>
        </p:spPr>
        <p:txBody>
          <a:bodyPr spcFirstLastPara="1">
            <a:prstTxWarp prst="textCircle">
              <a:avLst/>
            </a:prstTxWarp>
            <a:spAutoFit/>
          </a:bodyPr>
          <a:lstStyle/>
          <a:p>
            <a:pPr>
              <a:defRPr/>
            </a:pPr>
            <a:r>
              <a:rPr lang="en-US" sz="252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Năm</a:t>
            </a:r>
            <a:r>
              <a:rPr lang="en-US" sz="252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52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sz="252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52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2021 - 2022</a:t>
            </a:r>
          </a:p>
        </p:txBody>
      </p: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525463" y="674688"/>
            <a:ext cx="185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vi-VN" altLang="vi-VN" sz="1620">
              <a:latin typeface="Calibri" pitchFamily="34" charset="0"/>
            </a:endParaRP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3063875" y="4000500"/>
            <a:ext cx="2743200" cy="1241425"/>
            <a:chOff x="5225" y="9335"/>
            <a:chExt cx="2520" cy="1750"/>
          </a:xfrm>
        </p:grpSpPr>
        <p:sp>
          <p:nvSpPr>
            <p:cNvPr id="13" name="AutoShape 27" descr="2"/>
            <p:cNvSpPr>
              <a:spLocks noChangeArrowheads="1"/>
            </p:cNvSpPr>
            <p:nvPr/>
          </p:nvSpPr>
          <p:spPr bwMode="auto">
            <a:xfrm>
              <a:off x="5225" y="10185"/>
              <a:ext cx="2520" cy="900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20">
                <a:cs typeface="Arial" charset="0"/>
              </a:endParaRPr>
            </a:p>
          </p:txBody>
        </p:sp>
        <p:pic>
          <p:nvPicPr>
            <p:cNvPr id="14" name="Picture 26" descr="cosmo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5" descr="BOOK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4" descr="BOOK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3" descr="QUILLP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altLang="vi-VN" sz="720" b="1">
                  <a:latin typeface="VnBangkok"/>
                  <a:cs typeface="Times New Roman" pitchFamily="18" charset="0"/>
                </a:rPr>
                <a:t> </a:t>
              </a:r>
              <a:endParaRPr lang="en-US" altLang="vi-VN" sz="432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6664" y="9863"/>
              <a:ext cx="577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vi-VN" altLang="vi-VN" sz="432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0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sz="1620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6624" y="10049"/>
              <a:ext cx="719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vi-VN" altLang="vi-VN" sz="4320"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22758" y="674688"/>
            <a:ext cx="11436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ĐỊA LÍ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WordArt 13"/>
          <p:cNvSpPr>
            <a:spLocks noChangeArrowheads="1" noChangeShapeType="1" noTextEdit="1"/>
          </p:cNvSpPr>
          <p:nvPr/>
        </p:nvSpPr>
        <p:spPr bwMode="auto">
          <a:xfrm>
            <a:off x="2206624" y="1448943"/>
            <a:ext cx="47275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0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THÀNH PHỐ CẦN THƠ</a:t>
            </a:r>
            <a:endParaRPr lang="vi-VN" sz="3000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6000">
                    <a:srgbClr val="E81766"/>
                  </a:gs>
                  <a:gs pos="13499">
                    <a:srgbClr val="EE3F17"/>
                  </a:gs>
                  <a:gs pos="24001">
                    <a:srgbClr val="FFFF00"/>
                  </a:gs>
                  <a:gs pos="32500">
                    <a:srgbClr val="1A8D48"/>
                  </a:gs>
                  <a:gs pos="39500">
                    <a:srgbClr val="0819FB"/>
                  </a:gs>
                  <a:gs pos="50000">
                    <a:srgbClr val="A603AB"/>
                  </a:gs>
                  <a:gs pos="60501">
                    <a:srgbClr val="0819FB"/>
                  </a:gs>
                  <a:gs pos="67500">
                    <a:srgbClr val="1A8D48"/>
                  </a:gs>
                  <a:gs pos="75999">
                    <a:srgbClr val="FFFF00"/>
                  </a:gs>
                  <a:gs pos="86501">
                    <a:srgbClr val="EE3F17"/>
                  </a:gs>
                  <a:gs pos="94000">
                    <a:srgbClr val="E81766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1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4770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 new roman"/>
              </a:rPr>
              <a:t>CẢNG CÁI CUI</a:t>
            </a:r>
          </a:p>
        </p:txBody>
      </p:sp>
    </p:spTree>
    <p:extLst>
      <p:ext uri="{BB962C8B-B14F-4D97-AF65-F5344CB8AC3E}">
        <p14:creationId xmlns:p14="http://schemas.microsoft.com/office/powerpoint/2010/main" val="6574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Untitled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14400"/>
            <a:ext cx="5122863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00050" y="6351732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5292725" y="908050"/>
            <a:ext cx="3794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5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giáp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9221" name="Oval 16"/>
          <p:cNvSpPr>
            <a:spLocks noChangeArrowheads="1"/>
          </p:cNvSpPr>
          <p:nvPr/>
        </p:nvSpPr>
        <p:spPr bwMode="auto">
          <a:xfrm>
            <a:off x="4114800" y="2895744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2" name="Oval 16"/>
          <p:cNvSpPr>
            <a:spLocks noChangeArrowheads="1"/>
          </p:cNvSpPr>
          <p:nvPr/>
        </p:nvSpPr>
        <p:spPr bwMode="auto">
          <a:xfrm>
            <a:off x="2971800" y="5638944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3" name="Oval 16"/>
          <p:cNvSpPr>
            <a:spLocks noChangeArrowheads="1"/>
          </p:cNvSpPr>
          <p:nvPr/>
        </p:nvSpPr>
        <p:spPr bwMode="auto">
          <a:xfrm>
            <a:off x="304800" y="3886203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24" name="Oval 16"/>
          <p:cNvSpPr>
            <a:spLocks noChangeArrowheads="1"/>
          </p:cNvSpPr>
          <p:nvPr/>
        </p:nvSpPr>
        <p:spPr bwMode="auto">
          <a:xfrm>
            <a:off x="457201" y="1219344"/>
            <a:ext cx="1081088" cy="530225"/>
          </a:xfrm>
          <a:prstGeom prst="ellips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76600" y="1143000"/>
            <a:ext cx="13716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114800" y="28956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971800" y="56388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04801" y="38862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7200" y="1219200"/>
            <a:ext cx="106680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DEF6F1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715072" y="2289209"/>
            <a:ext cx="2632075" cy="221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536" tIns="28773" rIns="57536" bIns="28773">
            <a:spAutoFit/>
          </a:bodyPr>
          <a:lstStyle/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An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Tháp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Vĩnh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Long</a:t>
            </a: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Giang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marL="342900" indent="-342900" defTabSz="57544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Kiên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Giang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133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6" grpId="0"/>
      <p:bldP spid="31" grpId="0" animBg="1"/>
      <p:bldP spid="32" grpId="0" animBg="1"/>
      <p:bldP spid="33" grpId="0" animBg="1"/>
      <p:bldP spid="34" grpId="0" animBg="1"/>
      <p:bldP spid="35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6324600"/>
            <a:ext cx="51435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684" tIns="36343" rIns="72684" bIns="3634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en-US" sz="1600">
                <a:solidFill>
                  <a:prstClr val="black"/>
                </a:solidFill>
              </a:rPr>
              <a:t>LƯỢC ĐỒ TỰ NHIÊN ĐỒNG BẰNG NAM BỘ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792788" y="684213"/>
            <a:ext cx="3124200" cy="25356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684" tIns="36343" rIns="72684" bIns="3634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Long 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047918" y="3474727"/>
            <a:ext cx="2611851" cy="204316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684" tIns="36343" rIns="72684" bIns="3634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Trung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tâm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đồng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sông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Cửu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 Long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 2" panose="05020102010507070707" pitchFamily="18" charset="2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285894"/>
            <a:ext cx="5549900" cy="5972175"/>
            <a:chOff x="98" y="630"/>
            <a:chExt cx="4377" cy="3290"/>
          </a:xfrm>
        </p:grpSpPr>
        <p:pic>
          <p:nvPicPr>
            <p:cNvPr id="14343" name="Picture 6" descr="Dong Nam Bo"/>
            <p:cNvPicPr>
              <a:picLocks noChangeAspect="1" noChangeArrowheads="1"/>
            </p:cNvPicPr>
            <p:nvPr/>
          </p:nvPicPr>
          <p:blipFill>
            <a:blip r:embed="rId2">
              <a:lum bright="-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630"/>
              <a:ext cx="4377" cy="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7"/>
            <p:cNvSpPr txBox="1">
              <a:spLocks noChangeArrowheads="1"/>
            </p:cNvSpPr>
            <p:nvPr/>
          </p:nvSpPr>
          <p:spPr bwMode="auto">
            <a:xfrm>
              <a:off x="1820" y="2450"/>
              <a:ext cx="320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 sz="700" b="1">
                <a:solidFill>
                  <a:srgbClr val="FFFF00"/>
                </a:solidFill>
              </a:endParaRPr>
            </a:p>
          </p:txBody>
        </p:sp>
        <p:sp>
          <p:nvSpPr>
            <p:cNvPr id="14345" name="Text Box 8"/>
            <p:cNvSpPr txBox="1">
              <a:spLocks noChangeArrowheads="1"/>
            </p:cNvSpPr>
            <p:nvPr/>
          </p:nvSpPr>
          <p:spPr bwMode="auto">
            <a:xfrm>
              <a:off x="1670" y="2450"/>
              <a:ext cx="28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 sz="700" b="1">
                <a:solidFill>
                  <a:srgbClr val="FFFF00"/>
                </a:solidFill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flipV="1">
            <a:off x="2438401" y="3429000"/>
            <a:ext cx="5334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72684" tIns="36343" rIns="72684" bIns="36343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endParaRPr lang="vi-VN" alt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47658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animBg="1"/>
      <p:bldP spid="24579" grpId="1" animBg="1"/>
      <p:bldP spid="24580" grpId="0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9" name="Line 17"/>
          <p:cNvSpPr>
            <a:spLocks noChangeShapeType="1"/>
          </p:cNvSpPr>
          <p:nvPr/>
        </p:nvSpPr>
        <p:spPr bwMode="auto">
          <a:xfrm>
            <a:off x="82550" y="973138"/>
            <a:ext cx="882173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22" name="Picture 20" descr="sfdgfdgfdhgf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987426"/>
            <a:ext cx="59436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53" name="Freeform 21"/>
          <p:cNvSpPr>
            <a:spLocks/>
          </p:cNvSpPr>
          <p:nvPr/>
        </p:nvSpPr>
        <p:spPr bwMode="auto">
          <a:xfrm>
            <a:off x="501769" y="1368611"/>
            <a:ext cx="2181225" cy="2200275"/>
          </a:xfrm>
          <a:custGeom>
            <a:avLst/>
            <a:gdLst>
              <a:gd name="T0" fmla="*/ 0 w 1374"/>
              <a:gd name="T1" fmla="*/ 2147483646 h 1386"/>
              <a:gd name="T2" fmla="*/ 2147483646 w 1374"/>
              <a:gd name="T3" fmla="*/ 2147483646 h 1386"/>
              <a:gd name="T4" fmla="*/ 2147483646 w 1374"/>
              <a:gd name="T5" fmla="*/ 0 h 1386"/>
              <a:gd name="T6" fmla="*/ 2147483646 w 1374"/>
              <a:gd name="T7" fmla="*/ 2147483646 h 1386"/>
              <a:gd name="T8" fmla="*/ 0 60000 65536"/>
              <a:gd name="T9" fmla="*/ 0 60000 65536"/>
              <a:gd name="T10" fmla="*/ 0 60000 65536"/>
              <a:gd name="T11" fmla="*/ 0 60000 65536"/>
              <a:gd name="T12" fmla="*/ 0 w 1374"/>
              <a:gd name="T13" fmla="*/ 0 h 1386"/>
              <a:gd name="T14" fmla="*/ 1374 w 1374"/>
              <a:gd name="T15" fmla="*/ 1386 h 1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4" h="1386">
                <a:moveTo>
                  <a:pt x="0" y="1386"/>
                </a:moveTo>
                <a:lnTo>
                  <a:pt x="1328" y="88"/>
                </a:lnTo>
                <a:lnTo>
                  <a:pt x="1368" y="0"/>
                </a:lnTo>
                <a:lnTo>
                  <a:pt x="1374" y="18"/>
                </a:lnTo>
              </a:path>
            </a:pathLst>
          </a:custGeom>
          <a:solidFill>
            <a:srgbClr val="0066FF"/>
          </a:solidFill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4" name="Freeform 22"/>
          <p:cNvSpPr>
            <a:spLocks/>
          </p:cNvSpPr>
          <p:nvPr/>
        </p:nvSpPr>
        <p:spPr bwMode="auto">
          <a:xfrm>
            <a:off x="1492251" y="2901950"/>
            <a:ext cx="2552700" cy="1638300"/>
          </a:xfrm>
          <a:custGeom>
            <a:avLst/>
            <a:gdLst>
              <a:gd name="T0" fmla="*/ 0 w 1608"/>
              <a:gd name="T1" fmla="*/ 2147483646 h 1032"/>
              <a:gd name="T2" fmla="*/ 2147483646 w 1608"/>
              <a:gd name="T3" fmla="*/ 2147483646 h 1032"/>
              <a:gd name="T4" fmla="*/ 2147483646 w 1608"/>
              <a:gd name="T5" fmla="*/ 2147483646 h 1032"/>
              <a:gd name="T6" fmla="*/ 2147483646 w 1608"/>
              <a:gd name="T7" fmla="*/ 2147483646 h 1032"/>
              <a:gd name="T8" fmla="*/ 2147483646 w 1608"/>
              <a:gd name="T9" fmla="*/ 2147483646 h 1032"/>
              <a:gd name="T10" fmla="*/ 2147483646 w 1608"/>
              <a:gd name="T11" fmla="*/ 2147483646 h 1032"/>
              <a:gd name="T12" fmla="*/ 2147483646 w 1608"/>
              <a:gd name="T13" fmla="*/ 2147483646 h 1032"/>
              <a:gd name="T14" fmla="*/ 2147483646 w 1608"/>
              <a:gd name="T15" fmla="*/ 2147483646 h 1032"/>
              <a:gd name="T16" fmla="*/ 2147483646 w 1608"/>
              <a:gd name="T17" fmla="*/ 2147483646 h 1032"/>
              <a:gd name="T18" fmla="*/ 2147483646 w 1608"/>
              <a:gd name="T19" fmla="*/ 2147483646 h 1032"/>
              <a:gd name="T20" fmla="*/ 2147483646 w 1608"/>
              <a:gd name="T21" fmla="*/ 2147483646 h 1032"/>
              <a:gd name="T22" fmla="*/ 2147483646 w 1608"/>
              <a:gd name="T23" fmla="*/ 0 h 1032"/>
              <a:gd name="T24" fmla="*/ 2147483646 w 1608"/>
              <a:gd name="T25" fmla="*/ 2147483646 h 1032"/>
              <a:gd name="T26" fmla="*/ 2147483646 w 1608"/>
              <a:gd name="T27" fmla="*/ 2147483646 h 1032"/>
              <a:gd name="T28" fmla="*/ 2147483646 w 1608"/>
              <a:gd name="T29" fmla="*/ 2147483646 h 103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08"/>
              <a:gd name="T46" fmla="*/ 0 h 1032"/>
              <a:gd name="T47" fmla="*/ 1608 w 1608"/>
              <a:gd name="T48" fmla="*/ 1032 h 103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08" h="1032">
                <a:moveTo>
                  <a:pt x="0" y="1032"/>
                </a:moveTo>
                <a:lnTo>
                  <a:pt x="420" y="798"/>
                </a:lnTo>
                <a:lnTo>
                  <a:pt x="618" y="672"/>
                </a:lnTo>
                <a:lnTo>
                  <a:pt x="744" y="588"/>
                </a:lnTo>
                <a:lnTo>
                  <a:pt x="900" y="528"/>
                </a:lnTo>
                <a:lnTo>
                  <a:pt x="966" y="462"/>
                </a:lnTo>
                <a:lnTo>
                  <a:pt x="1044" y="444"/>
                </a:lnTo>
                <a:lnTo>
                  <a:pt x="1207" y="336"/>
                </a:lnTo>
                <a:lnTo>
                  <a:pt x="1428" y="132"/>
                </a:lnTo>
                <a:lnTo>
                  <a:pt x="1500" y="78"/>
                </a:lnTo>
                <a:lnTo>
                  <a:pt x="1536" y="6"/>
                </a:lnTo>
                <a:lnTo>
                  <a:pt x="1608" y="0"/>
                </a:lnTo>
                <a:lnTo>
                  <a:pt x="1576" y="18"/>
                </a:lnTo>
                <a:lnTo>
                  <a:pt x="1576" y="10"/>
                </a:lnTo>
                <a:lnTo>
                  <a:pt x="1530" y="1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5" name="Freeform 23"/>
          <p:cNvSpPr>
            <a:spLocks/>
          </p:cNvSpPr>
          <p:nvPr/>
        </p:nvSpPr>
        <p:spPr bwMode="auto">
          <a:xfrm>
            <a:off x="2159000" y="3311525"/>
            <a:ext cx="1047750" cy="228600"/>
          </a:xfrm>
          <a:custGeom>
            <a:avLst/>
            <a:gdLst>
              <a:gd name="T0" fmla="*/ 0 w 660"/>
              <a:gd name="T1" fmla="*/ 0 h 144"/>
              <a:gd name="T2" fmla="*/ 2147483646 w 660"/>
              <a:gd name="T3" fmla="*/ 2147483646 h 144"/>
              <a:gd name="T4" fmla="*/ 2147483646 w 660"/>
              <a:gd name="T5" fmla="*/ 2147483646 h 144"/>
              <a:gd name="T6" fmla="*/ 2147483646 w 660"/>
              <a:gd name="T7" fmla="*/ 2147483646 h 144"/>
              <a:gd name="T8" fmla="*/ 2147483646 w 660"/>
              <a:gd name="T9" fmla="*/ 2147483646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0"/>
              <a:gd name="T16" fmla="*/ 0 h 144"/>
              <a:gd name="T17" fmla="*/ 660 w 660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0" h="144">
                <a:moveTo>
                  <a:pt x="0" y="0"/>
                </a:moveTo>
                <a:lnTo>
                  <a:pt x="228" y="48"/>
                </a:lnTo>
                <a:lnTo>
                  <a:pt x="396" y="90"/>
                </a:lnTo>
                <a:lnTo>
                  <a:pt x="660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6" name="Freeform 24"/>
          <p:cNvSpPr>
            <a:spLocks/>
          </p:cNvSpPr>
          <p:nvPr/>
        </p:nvSpPr>
        <p:spPr bwMode="auto">
          <a:xfrm>
            <a:off x="2749550" y="3756237"/>
            <a:ext cx="1123950" cy="955675"/>
          </a:xfrm>
          <a:custGeom>
            <a:avLst/>
            <a:gdLst>
              <a:gd name="T0" fmla="*/ 2147483646 w 708"/>
              <a:gd name="T1" fmla="*/ 0 h 602"/>
              <a:gd name="T2" fmla="*/ 0 w 708"/>
              <a:gd name="T3" fmla="*/ 2147483646 h 602"/>
              <a:gd name="T4" fmla="*/ 2147483646 w 708"/>
              <a:gd name="T5" fmla="*/ 2147483646 h 602"/>
              <a:gd name="T6" fmla="*/ 2147483646 w 708"/>
              <a:gd name="T7" fmla="*/ 2147483646 h 602"/>
              <a:gd name="T8" fmla="*/ 2147483646 w 708"/>
              <a:gd name="T9" fmla="*/ 2147483646 h 602"/>
              <a:gd name="T10" fmla="*/ 2147483646 w 708"/>
              <a:gd name="T11" fmla="*/ 2147483646 h 602"/>
              <a:gd name="T12" fmla="*/ 2147483646 w 708"/>
              <a:gd name="T13" fmla="*/ 2147483646 h 602"/>
              <a:gd name="T14" fmla="*/ 2147483646 w 708"/>
              <a:gd name="T15" fmla="*/ 2147483646 h 602"/>
              <a:gd name="T16" fmla="*/ 2147483646 w 708"/>
              <a:gd name="T17" fmla="*/ 2147483646 h 602"/>
              <a:gd name="T18" fmla="*/ 2147483646 w 708"/>
              <a:gd name="T19" fmla="*/ 2147483646 h 6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8"/>
              <a:gd name="T31" fmla="*/ 0 h 602"/>
              <a:gd name="T32" fmla="*/ 708 w 708"/>
              <a:gd name="T33" fmla="*/ 602 h 6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8" h="602">
                <a:moveTo>
                  <a:pt x="48" y="0"/>
                </a:moveTo>
                <a:lnTo>
                  <a:pt x="0" y="128"/>
                </a:lnTo>
                <a:lnTo>
                  <a:pt x="102" y="170"/>
                </a:lnTo>
                <a:lnTo>
                  <a:pt x="180" y="194"/>
                </a:lnTo>
                <a:lnTo>
                  <a:pt x="234" y="212"/>
                </a:lnTo>
                <a:lnTo>
                  <a:pt x="318" y="254"/>
                </a:lnTo>
                <a:lnTo>
                  <a:pt x="372" y="284"/>
                </a:lnTo>
                <a:lnTo>
                  <a:pt x="462" y="314"/>
                </a:lnTo>
                <a:lnTo>
                  <a:pt x="536" y="376"/>
                </a:lnTo>
                <a:lnTo>
                  <a:pt x="708" y="60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7" name="Freeform 25"/>
          <p:cNvSpPr>
            <a:spLocks/>
          </p:cNvSpPr>
          <p:nvPr/>
        </p:nvSpPr>
        <p:spPr bwMode="auto">
          <a:xfrm>
            <a:off x="2663852" y="4197350"/>
            <a:ext cx="1666875" cy="1543050"/>
          </a:xfrm>
          <a:custGeom>
            <a:avLst/>
            <a:gdLst>
              <a:gd name="T0" fmla="*/ 0 w 1050"/>
              <a:gd name="T1" fmla="*/ 2147483646 h 972"/>
              <a:gd name="T2" fmla="*/ 2147483646 w 1050"/>
              <a:gd name="T3" fmla="*/ 2147483646 h 972"/>
              <a:gd name="T4" fmla="*/ 2147483646 w 1050"/>
              <a:gd name="T5" fmla="*/ 2147483646 h 972"/>
              <a:gd name="T6" fmla="*/ 2147483646 w 1050"/>
              <a:gd name="T7" fmla="*/ 2147483646 h 972"/>
              <a:gd name="T8" fmla="*/ 2147483646 w 1050"/>
              <a:gd name="T9" fmla="*/ 2147483646 h 972"/>
              <a:gd name="T10" fmla="*/ 2147483646 w 1050"/>
              <a:gd name="T11" fmla="*/ 2147483646 h 972"/>
              <a:gd name="T12" fmla="*/ 2147483646 w 1050"/>
              <a:gd name="T13" fmla="*/ 2147483646 h 972"/>
              <a:gd name="T14" fmla="*/ 2147483646 w 1050"/>
              <a:gd name="T15" fmla="*/ 2147483646 h 972"/>
              <a:gd name="T16" fmla="*/ 2147483646 w 1050"/>
              <a:gd name="T17" fmla="*/ 0 h 9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0"/>
              <a:gd name="T28" fmla="*/ 0 h 972"/>
              <a:gd name="T29" fmla="*/ 1050 w 1050"/>
              <a:gd name="T30" fmla="*/ 972 h 9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0" h="972">
                <a:moveTo>
                  <a:pt x="0" y="972"/>
                </a:moveTo>
                <a:lnTo>
                  <a:pt x="78" y="894"/>
                </a:lnTo>
                <a:lnTo>
                  <a:pt x="294" y="720"/>
                </a:lnTo>
                <a:lnTo>
                  <a:pt x="462" y="570"/>
                </a:lnTo>
                <a:lnTo>
                  <a:pt x="642" y="432"/>
                </a:lnTo>
                <a:lnTo>
                  <a:pt x="798" y="276"/>
                </a:lnTo>
                <a:lnTo>
                  <a:pt x="930" y="174"/>
                </a:lnTo>
                <a:lnTo>
                  <a:pt x="960" y="132"/>
                </a:lnTo>
                <a:lnTo>
                  <a:pt x="105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8" name="Freeform 26"/>
          <p:cNvSpPr>
            <a:spLocks/>
          </p:cNvSpPr>
          <p:nvPr/>
        </p:nvSpPr>
        <p:spPr bwMode="auto">
          <a:xfrm>
            <a:off x="3244850" y="3578226"/>
            <a:ext cx="1930400" cy="622300"/>
          </a:xfrm>
          <a:custGeom>
            <a:avLst/>
            <a:gdLst>
              <a:gd name="T0" fmla="*/ 0 w 1216"/>
              <a:gd name="T1" fmla="*/ 0 h 392"/>
              <a:gd name="T2" fmla="*/ 2147483646 w 1216"/>
              <a:gd name="T3" fmla="*/ 2147483646 h 392"/>
              <a:gd name="T4" fmla="*/ 2147483646 w 1216"/>
              <a:gd name="T5" fmla="*/ 2147483646 h 392"/>
              <a:gd name="T6" fmla="*/ 2147483646 w 1216"/>
              <a:gd name="T7" fmla="*/ 2147483646 h 392"/>
              <a:gd name="T8" fmla="*/ 2147483646 w 1216"/>
              <a:gd name="T9" fmla="*/ 2147483646 h 392"/>
              <a:gd name="T10" fmla="*/ 2147483646 w 1216"/>
              <a:gd name="T11" fmla="*/ 2147483646 h 392"/>
              <a:gd name="T12" fmla="*/ 2147483646 w 1216"/>
              <a:gd name="T13" fmla="*/ 2147483646 h 392"/>
              <a:gd name="T14" fmla="*/ 2147483646 w 1216"/>
              <a:gd name="T15" fmla="*/ 2147483646 h 392"/>
              <a:gd name="T16" fmla="*/ 2147483646 w 1216"/>
              <a:gd name="T17" fmla="*/ 2147483646 h 392"/>
              <a:gd name="T18" fmla="*/ 2147483646 w 1216"/>
              <a:gd name="T19" fmla="*/ 2147483646 h 392"/>
              <a:gd name="T20" fmla="*/ 2147483646 w 1216"/>
              <a:gd name="T21" fmla="*/ 2147483646 h 392"/>
              <a:gd name="T22" fmla="*/ 2147483646 w 1216"/>
              <a:gd name="T23" fmla="*/ 2147483646 h 392"/>
              <a:gd name="T24" fmla="*/ 2147483646 w 1216"/>
              <a:gd name="T25" fmla="*/ 2147483646 h 392"/>
              <a:gd name="T26" fmla="*/ 2147483646 w 1216"/>
              <a:gd name="T27" fmla="*/ 2147483646 h 392"/>
              <a:gd name="T28" fmla="*/ 2147483646 w 1216"/>
              <a:gd name="T29" fmla="*/ 2147483646 h 392"/>
              <a:gd name="T30" fmla="*/ 2147483646 w 1216"/>
              <a:gd name="T31" fmla="*/ 2147483646 h 392"/>
              <a:gd name="T32" fmla="*/ 2147483646 w 1216"/>
              <a:gd name="T33" fmla="*/ 2147483646 h 392"/>
              <a:gd name="T34" fmla="*/ 2147483646 w 1216"/>
              <a:gd name="T35" fmla="*/ 2147483646 h 392"/>
              <a:gd name="T36" fmla="*/ 2147483646 w 1216"/>
              <a:gd name="T37" fmla="*/ 2147483646 h 392"/>
              <a:gd name="T38" fmla="*/ 2147483646 w 1216"/>
              <a:gd name="T39" fmla="*/ 2147483646 h 392"/>
              <a:gd name="T40" fmla="*/ 2147483646 w 1216"/>
              <a:gd name="T41" fmla="*/ 2147483646 h 392"/>
              <a:gd name="T42" fmla="*/ 2147483646 w 1216"/>
              <a:gd name="T43" fmla="*/ 2147483646 h 392"/>
              <a:gd name="T44" fmla="*/ 2147483646 w 1216"/>
              <a:gd name="T45" fmla="*/ 2147483646 h 392"/>
              <a:gd name="T46" fmla="*/ 2147483646 w 1216"/>
              <a:gd name="T47" fmla="*/ 2147483646 h 392"/>
              <a:gd name="T48" fmla="*/ 2147483646 w 1216"/>
              <a:gd name="T49" fmla="*/ 2147483646 h 3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6"/>
              <a:gd name="T76" fmla="*/ 0 h 392"/>
              <a:gd name="T77" fmla="*/ 1216 w 1216"/>
              <a:gd name="T78" fmla="*/ 392 h 3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6" h="392">
                <a:moveTo>
                  <a:pt x="0" y="0"/>
                </a:moveTo>
                <a:lnTo>
                  <a:pt x="16" y="104"/>
                </a:lnTo>
                <a:lnTo>
                  <a:pt x="80" y="168"/>
                </a:lnTo>
                <a:lnTo>
                  <a:pt x="136" y="168"/>
                </a:lnTo>
                <a:lnTo>
                  <a:pt x="176" y="208"/>
                </a:lnTo>
                <a:lnTo>
                  <a:pt x="216" y="192"/>
                </a:lnTo>
                <a:lnTo>
                  <a:pt x="288" y="216"/>
                </a:lnTo>
                <a:lnTo>
                  <a:pt x="368" y="208"/>
                </a:lnTo>
                <a:lnTo>
                  <a:pt x="464" y="256"/>
                </a:lnTo>
                <a:lnTo>
                  <a:pt x="504" y="320"/>
                </a:lnTo>
                <a:lnTo>
                  <a:pt x="544" y="344"/>
                </a:lnTo>
                <a:lnTo>
                  <a:pt x="584" y="376"/>
                </a:lnTo>
                <a:lnTo>
                  <a:pt x="624" y="392"/>
                </a:lnTo>
                <a:lnTo>
                  <a:pt x="704" y="392"/>
                </a:lnTo>
                <a:lnTo>
                  <a:pt x="760" y="392"/>
                </a:lnTo>
                <a:lnTo>
                  <a:pt x="816" y="392"/>
                </a:lnTo>
                <a:lnTo>
                  <a:pt x="864" y="360"/>
                </a:lnTo>
                <a:lnTo>
                  <a:pt x="904" y="368"/>
                </a:lnTo>
                <a:lnTo>
                  <a:pt x="944" y="360"/>
                </a:lnTo>
                <a:lnTo>
                  <a:pt x="992" y="288"/>
                </a:lnTo>
                <a:lnTo>
                  <a:pt x="1064" y="280"/>
                </a:lnTo>
                <a:lnTo>
                  <a:pt x="1096" y="224"/>
                </a:lnTo>
                <a:lnTo>
                  <a:pt x="1144" y="200"/>
                </a:lnTo>
                <a:lnTo>
                  <a:pt x="1184" y="184"/>
                </a:lnTo>
                <a:lnTo>
                  <a:pt x="1216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9" name="Freeform 27"/>
          <p:cNvSpPr>
            <a:spLocks/>
          </p:cNvSpPr>
          <p:nvPr/>
        </p:nvSpPr>
        <p:spPr bwMode="auto">
          <a:xfrm>
            <a:off x="1416051" y="1825625"/>
            <a:ext cx="1663700" cy="2819400"/>
          </a:xfrm>
          <a:custGeom>
            <a:avLst/>
            <a:gdLst>
              <a:gd name="T0" fmla="*/ 2147483646 w 1048"/>
              <a:gd name="T1" fmla="*/ 0 h 1776"/>
              <a:gd name="T2" fmla="*/ 2147483646 w 1048"/>
              <a:gd name="T3" fmla="*/ 2147483646 h 1776"/>
              <a:gd name="T4" fmla="*/ 2147483646 w 1048"/>
              <a:gd name="T5" fmla="*/ 2147483646 h 1776"/>
              <a:gd name="T6" fmla="*/ 2147483646 w 1048"/>
              <a:gd name="T7" fmla="*/ 2147483646 h 1776"/>
              <a:gd name="T8" fmla="*/ 2147483646 w 1048"/>
              <a:gd name="T9" fmla="*/ 2147483646 h 1776"/>
              <a:gd name="T10" fmla="*/ 2147483646 w 1048"/>
              <a:gd name="T11" fmla="*/ 2147483646 h 1776"/>
              <a:gd name="T12" fmla="*/ 2147483646 w 1048"/>
              <a:gd name="T13" fmla="*/ 2147483646 h 1776"/>
              <a:gd name="T14" fmla="*/ 2147483646 w 1048"/>
              <a:gd name="T15" fmla="*/ 2147483646 h 1776"/>
              <a:gd name="T16" fmla="*/ 2147483646 w 1048"/>
              <a:gd name="T17" fmla="*/ 2147483646 h 1776"/>
              <a:gd name="T18" fmla="*/ 2147483646 w 1048"/>
              <a:gd name="T19" fmla="*/ 2147483646 h 1776"/>
              <a:gd name="T20" fmla="*/ 2147483646 w 1048"/>
              <a:gd name="T21" fmla="*/ 2147483646 h 1776"/>
              <a:gd name="T22" fmla="*/ 2147483646 w 1048"/>
              <a:gd name="T23" fmla="*/ 2147483646 h 1776"/>
              <a:gd name="T24" fmla="*/ 2147483646 w 1048"/>
              <a:gd name="T25" fmla="*/ 2147483646 h 1776"/>
              <a:gd name="T26" fmla="*/ 2147483646 w 1048"/>
              <a:gd name="T27" fmla="*/ 2147483646 h 1776"/>
              <a:gd name="T28" fmla="*/ 2147483646 w 1048"/>
              <a:gd name="T29" fmla="*/ 2147483646 h 1776"/>
              <a:gd name="T30" fmla="*/ 0 w 1048"/>
              <a:gd name="T31" fmla="*/ 2147483646 h 17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8"/>
              <a:gd name="T49" fmla="*/ 0 h 1776"/>
              <a:gd name="T50" fmla="*/ 1048 w 1048"/>
              <a:gd name="T51" fmla="*/ 1776 h 17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8" h="1776">
                <a:moveTo>
                  <a:pt x="1008" y="0"/>
                </a:moveTo>
                <a:lnTo>
                  <a:pt x="1016" y="80"/>
                </a:lnTo>
                <a:lnTo>
                  <a:pt x="1024" y="120"/>
                </a:lnTo>
                <a:lnTo>
                  <a:pt x="992" y="152"/>
                </a:lnTo>
                <a:lnTo>
                  <a:pt x="1048" y="216"/>
                </a:lnTo>
                <a:lnTo>
                  <a:pt x="1032" y="272"/>
                </a:lnTo>
                <a:lnTo>
                  <a:pt x="960" y="288"/>
                </a:lnTo>
                <a:lnTo>
                  <a:pt x="944" y="336"/>
                </a:lnTo>
                <a:lnTo>
                  <a:pt x="872" y="376"/>
                </a:lnTo>
                <a:lnTo>
                  <a:pt x="792" y="392"/>
                </a:lnTo>
                <a:lnTo>
                  <a:pt x="648" y="632"/>
                </a:lnTo>
                <a:lnTo>
                  <a:pt x="456" y="936"/>
                </a:lnTo>
                <a:lnTo>
                  <a:pt x="456" y="976"/>
                </a:lnTo>
                <a:lnTo>
                  <a:pt x="360" y="1104"/>
                </a:lnTo>
                <a:lnTo>
                  <a:pt x="144" y="1504"/>
                </a:lnTo>
                <a:lnTo>
                  <a:pt x="0" y="1776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30" name="Text Box 28"/>
          <p:cNvSpPr txBox="1">
            <a:spLocks noChangeArrowheads="1"/>
          </p:cNvSpPr>
          <p:nvPr/>
        </p:nvSpPr>
        <p:spPr bwMode="auto">
          <a:xfrm>
            <a:off x="625478" y="6251774"/>
            <a:ext cx="5160963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6850" y="0"/>
            <a:ext cx="8667750" cy="8382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048" tIns="45515" rIns="91048" bIns="45515" rtlCol="0" anchor="ctr"/>
          <a:lstStyle/>
          <a:p>
            <a:pPr defTabSz="910956"/>
            <a:endParaRPr lang="en-US" sz="2500" kern="0" dirty="0">
              <a:solidFill>
                <a:sysClr val="windowText" lastClr="000000"/>
              </a:solidFill>
              <a:latin typeface="times new roman"/>
            </a:endParaRPr>
          </a:p>
          <a:p>
            <a:pPr defTabSz="910956"/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Quan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sát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lược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đồ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,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các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em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có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nhận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xét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gì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về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hệ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thống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kênh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rạch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của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thành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phố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Cần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Thơ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?</a:t>
            </a:r>
          </a:p>
          <a:p>
            <a:pPr algn="ctr" defTabSz="910956"/>
            <a:endParaRPr lang="en-US" kern="0" dirty="0">
              <a:solidFill>
                <a:sysClr val="windowText" lastClr="000000"/>
              </a:solidFill>
              <a:latin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37288" y="1425575"/>
            <a:ext cx="2667000" cy="8001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048" tIns="45515" rIns="91048" bIns="4551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kênh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chịt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46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5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35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5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3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9" grpId="0" animBg="1"/>
      <p:bldP spid="351253" grpId="0" animBg="1"/>
      <p:bldP spid="351254" grpId="0" animBg="1"/>
      <p:bldP spid="351255" grpId="0" animBg="1"/>
      <p:bldP spid="351256" grpId="0" animBg="1"/>
      <p:bldP spid="351257" grpId="0" animBg="1"/>
      <p:bldP spid="351258" grpId="0" animBg="1"/>
      <p:bldP spid="35125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sc00700gn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228600"/>
            <a:ext cx="8991600" cy="6477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286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40" name="Text Box 8"/>
          <p:cNvSpPr txBox="1">
            <a:spLocks noChangeArrowheads="1"/>
          </p:cNvSpPr>
          <p:nvPr/>
        </p:nvSpPr>
        <p:spPr bwMode="auto">
          <a:xfrm>
            <a:off x="6400800" y="14480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Kênh</a:t>
            </a:r>
            <a:r>
              <a:rPr lang="en-US" altLang="en-US" sz="2400" dirty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Rạch</a:t>
            </a:r>
            <a:r>
              <a:rPr lang="en-US" altLang="en-US" sz="2400" dirty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Sỏi</a:t>
            </a:r>
            <a:endParaRPr lang="en-US" altLang="en-US" sz="2400" dirty="0">
              <a:solidFill>
                <a:srgbClr val="0066CC"/>
              </a:solidFill>
              <a:latin typeface="Times New Roman" pitchFamily="18" charset="0"/>
            </a:endParaRPr>
          </a:p>
        </p:txBody>
      </p:sp>
      <p:sp>
        <p:nvSpPr>
          <p:cNvPr id="351241" name="Text Box 9"/>
          <p:cNvSpPr txBox="1">
            <a:spLocks noChangeArrowheads="1"/>
          </p:cNvSpPr>
          <p:nvPr/>
        </p:nvSpPr>
        <p:spPr bwMode="auto">
          <a:xfrm>
            <a:off x="6400800" y="20576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Kênh Thốt Nốt</a:t>
            </a:r>
          </a:p>
        </p:txBody>
      </p:sp>
      <p:sp>
        <p:nvSpPr>
          <p:cNvPr id="351242" name="Text Box 10"/>
          <p:cNvSpPr txBox="1">
            <a:spLocks noChangeArrowheads="1"/>
          </p:cNvSpPr>
          <p:nvPr/>
        </p:nvSpPr>
        <p:spPr bwMode="auto">
          <a:xfrm>
            <a:off x="6172201" y="25910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Kênh</a:t>
            </a:r>
            <a:r>
              <a:rPr lang="en-US" altLang="en-US" sz="2400" dirty="0">
                <a:solidFill>
                  <a:srgbClr val="0066CC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66CC"/>
                </a:solidFill>
                <a:latin typeface="Times New Roman" pitchFamily="18" charset="0"/>
              </a:rPr>
              <a:t>Đứng</a:t>
            </a:r>
            <a:endParaRPr lang="en-US" altLang="en-US" sz="2400" dirty="0">
              <a:solidFill>
                <a:srgbClr val="0066CC"/>
              </a:solidFill>
              <a:latin typeface="Times New Roman" pitchFamily="18" charset="0"/>
            </a:endParaRPr>
          </a:p>
        </p:txBody>
      </p:sp>
      <p:sp>
        <p:nvSpPr>
          <p:cNvPr id="351243" name="Text Box 11"/>
          <p:cNvSpPr txBox="1">
            <a:spLocks noChangeArrowheads="1"/>
          </p:cNvSpPr>
          <p:nvPr/>
        </p:nvSpPr>
        <p:spPr bwMode="auto">
          <a:xfrm>
            <a:off x="6308726" y="31244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Kênh Thị Đôi</a:t>
            </a:r>
          </a:p>
        </p:txBody>
      </p:sp>
      <p:sp>
        <p:nvSpPr>
          <p:cNvPr id="351244" name="Text Box 12"/>
          <p:cNvSpPr txBox="1">
            <a:spLocks noChangeArrowheads="1"/>
          </p:cNvSpPr>
          <p:nvPr/>
        </p:nvSpPr>
        <p:spPr bwMode="auto">
          <a:xfrm>
            <a:off x="6134100" y="4038800"/>
            <a:ext cx="2579688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Kênh Mới</a:t>
            </a:r>
          </a:p>
        </p:txBody>
      </p:sp>
      <p:sp>
        <p:nvSpPr>
          <p:cNvPr id="351245" name="Text Box 13"/>
          <p:cNvSpPr txBox="1">
            <a:spLocks noChangeArrowheads="1"/>
          </p:cNvSpPr>
          <p:nvPr/>
        </p:nvSpPr>
        <p:spPr bwMode="auto">
          <a:xfrm>
            <a:off x="6285032" y="3581419"/>
            <a:ext cx="2579687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66CC"/>
                </a:solidFill>
                <a:latin typeface="Times New Roman" pitchFamily="18" charset="0"/>
              </a:rPr>
              <a:t>Rạch Ô Môn</a:t>
            </a:r>
          </a:p>
        </p:txBody>
      </p:sp>
      <p:sp>
        <p:nvSpPr>
          <p:cNvPr id="351249" name="Line 17"/>
          <p:cNvSpPr>
            <a:spLocks noChangeShapeType="1"/>
          </p:cNvSpPr>
          <p:nvPr/>
        </p:nvSpPr>
        <p:spPr bwMode="auto">
          <a:xfrm>
            <a:off x="82550" y="973138"/>
            <a:ext cx="8821738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322" name="Picture 20" descr="sfdgfdgfdhgf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987426"/>
            <a:ext cx="59436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53" name="Freeform 21"/>
          <p:cNvSpPr>
            <a:spLocks/>
          </p:cNvSpPr>
          <p:nvPr/>
        </p:nvSpPr>
        <p:spPr bwMode="auto">
          <a:xfrm>
            <a:off x="501769" y="1368611"/>
            <a:ext cx="2181225" cy="2200275"/>
          </a:xfrm>
          <a:custGeom>
            <a:avLst/>
            <a:gdLst>
              <a:gd name="T0" fmla="*/ 0 w 1374"/>
              <a:gd name="T1" fmla="*/ 2147483646 h 1386"/>
              <a:gd name="T2" fmla="*/ 2147483646 w 1374"/>
              <a:gd name="T3" fmla="*/ 2147483646 h 1386"/>
              <a:gd name="T4" fmla="*/ 2147483646 w 1374"/>
              <a:gd name="T5" fmla="*/ 0 h 1386"/>
              <a:gd name="T6" fmla="*/ 2147483646 w 1374"/>
              <a:gd name="T7" fmla="*/ 2147483646 h 1386"/>
              <a:gd name="T8" fmla="*/ 0 60000 65536"/>
              <a:gd name="T9" fmla="*/ 0 60000 65536"/>
              <a:gd name="T10" fmla="*/ 0 60000 65536"/>
              <a:gd name="T11" fmla="*/ 0 60000 65536"/>
              <a:gd name="T12" fmla="*/ 0 w 1374"/>
              <a:gd name="T13" fmla="*/ 0 h 1386"/>
              <a:gd name="T14" fmla="*/ 1374 w 1374"/>
              <a:gd name="T15" fmla="*/ 1386 h 13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4" h="1386">
                <a:moveTo>
                  <a:pt x="0" y="1386"/>
                </a:moveTo>
                <a:lnTo>
                  <a:pt x="1328" y="88"/>
                </a:lnTo>
                <a:lnTo>
                  <a:pt x="1368" y="0"/>
                </a:lnTo>
                <a:lnTo>
                  <a:pt x="1374" y="18"/>
                </a:lnTo>
              </a:path>
            </a:pathLst>
          </a:custGeom>
          <a:solidFill>
            <a:srgbClr val="0066FF"/>
          </a:solidFill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4" name="Freeform 22"/>
          <p:cNvSpPr>
            <a:spLocks/>
          </p:cNvSpPr>
          <p:nvPr/>
        </p:nvSpPr>
        <p:spPr bwMode="auto">
          <a:xfrm>
            <a:off x="1492251" y="2901950"/>
            <a:ext cx="2552700" cy="1638300"/>
          </a:xfrm>
          <a:custGeom>
            <a:avLst/>
            <a:gdLst>
              <a:gd name="T0" fmla="*/ 0 w 1608"/>
              <a:gd name="T1" fmla="*/ 2147483646 h 1032"/>
              <a:gd name="T2" fmla="*/ 2147483646 w 1608"/>
              <a:gd name="T3" fmla="*/ 2147483646 h 1032"/>
              <a:gd name="T4" fmla="*/ 2147483646 w 1608"/>
              <a:gd name="T5" fmla="*/ 2147483646 h 1032"/>
              <a:gd name="T6" fmla="*/ 2147483646 w 1608"/>
              <a:gd name="T7" fmla="*/ 2147483646 h 1032"/>
              <a:gd name="T8" fmla="*/ 2147483646 w 1608"/>
              <a:gd name="T9" fmla="*/ 2147483646 h 1032"/>
              <a:gd name="T10" fmla="*/ 2147483646 w 1608"/>
              <a:gd name="T11" fmla="*/ 2147483646 h 1032"/>
              <a:gd name="T12" fmla="*/ 2147483646 w 1608"/>
              <a:gd name="T13" fmla="*/ 2147483646 h 1032"/>
              <a:gd name="T14" fmla="*/ 2147483646 w 1608"/>
              <a:gd name="T15" fmla="*/ 2147483646 h 1032"/>
              <a:gd name="T16" fmla="*/ 2147483646 w 1608"/>
              <a:gd name="T17" fmla="*/ 2147483646 h 1032"/>
              <a:gd name="T18" fmla="*/ 2147483646 w 1608"/>
              <a:gd name="T19" fmla="*/ 2147483646 h 1032"/>
              <a:gd name="T20" fmla="*/ 2147483646 w 1608"/>
              <a:gd name="T21" fmla="*/ 2147483646 h 1032"/>
              <a:gd name="T22" fmla="*/ 2147483646 w 1608"/>
              <a:gd name="T23" fmla="*/ 0 h 1032"/>
              <a:gd name="T24" fmla="*/ 2147483646 w 1608"/>
              <a:gd name="T25" fmla="*/ 2147483646 h 1032"/>
              <a:gd name="T26" fmla="*/ 2147483646 w 1608"/>
              <a:gd name="T27" fmla="*/ 2147483646 h 1032"/>
              <a:gd name="T28" fmla="*/ 2147483646 w 1608"/>
              <a:gd name="T29" fmla="*/ 2147483646 h 103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08"/>
              <a:gd name="T46" fmla="*/ 0 h 1032"/>
              <a:gd name="T47" fmla="*/ 1608 w 1608"/>
              <a:gd name="T48" fmla="*/ 1032 h 103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08" h="1032">
                <a:moveTo>
                  <a:pt x="0" y="1032"/>
                </a:moveTo>
                <a:lnTo>
                  <a:pt x="420" y="798"/>
                </a:lnTo>
                <a:lnTo>
                  <a:pt x="618" y="672"/>
                </a:lnTo>
                <a:lnTo>
                  <a:pt x="744" y="588"/>
                </a:lnTo>
                <a:lnTo>
                  <a:pt x="900" y="528"/>
                </a:lnTo>
                <a:lnTo>
                  <a:pt x="966" y="462"/>
                </a:lnTo>
                <a:lnTo>
                  <a:pt x="1044" y="444"/>
                </a:lnTo>
                <a:lnTo>
                  <a:pt x="1207" y="336"/>
                </a:lnTo>
                <a:lnTo>
                  <a:pt x="1428" y="132"/>
                </a:lnTo>
                <a:lnTo>
                  <a:pt x="1500" y="78"/>
                </a:lnTo>
                <a:lnTo>
                  <a:pt x="1536" y="6"/>
                </a:lnTo>
                <a:lnTo>
                  <a:pt x="1608" y="0"/>
                </a:lnTo>
                <a:lnTo>
                  <a:pt x="1576" y="18"/>
                </a:lnTo>
                <a:lnTo>
                  <a:pt x="1576" y="10"/>
                </a:lnTo>
                <a:lnTo>
                  <a:pt x="1530" y="1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5" name="Freeform 23"/>
          <p:cNvSpPr>
            <a:spLocks/>
          </p:cNvSpPr>
          <p:nvPr/>
        </p:nvSpPr>
        <p:spPr bwMode="auto">
          <a:xfrm>
            <a:off x="2159000" y="3311525"/>
            <a:ext cx="1047750" cy="228600"/>
          </a:xfrm>
          <a:custGeom>
            <a:avLst/>
            <a:gdLst>
              <a:gd name="T0" fmla="*/ 0 w 660"/>
              <a:gd name="T1" fmla="*/ 0 h 144"/>
              <a:gd name="T2" fmla="*/ 2147483646 w 660"/>
              <a:gd name="T3" fmla="*/ 2147483646 h 144"/>
              <a:gd name="T4" fmla="*/ 2147483646 w 660"/>
              <a:gd name="T5" fmla="*/ 2147483646 h 144"/>
              <a:gd name="T6" fmla="*/ 2147483646 w 660"/>
              <a:gd name="T7" fmla="*/ 2147483646 h 144"/>
              <a:gd name="T8" fmla="*/ 2147483646 w 660"/>
              <a:gd name="T9" fmla="*/ 2147483646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0"/>
              <a:gd name="T16" fmla="*/ 0 h 144"/>
              <a:gd name="T17" fmla="*/ 660 w 660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0" h="144">
                <a:moveTo>
                  <a:pt x="0" y="0"/>
                </a:moveTo>
                <a:lnTo>
                  <a:pt x="228" y="48"/>
                </a:lnTo>
                <a:lnTo>
                  <a:pt x="396" y="90"/>
                </a:lnTo>
                <a:lnTo>
                  <a:pt x="660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6" name="Freeform 24"/>
          <p:cNvSpPr>
            <a:spLocks/>
          </p:cNvSpPr>
          <p:nvPr/>
        </p:nvSpPr>
        <p:spPr bwMode="auto">
          <a:xfrm>
            <a:off x="2749550" y="3756237"/>
            <a:ext cx="1123950" cy="955675"/>
          </a:xfrm>
          <a:custGeom>
            <a:avLst/>
            <a:gdLst>
              <a:gd name="T0" fmla="*/ 2147483646 w 708"/>
              <a:gd name="T1" fmla="*/ 0 h 602"/>
              <a:gd name="T2" fmla="*/ 0 w 708"/>
              <a:gd name="T3" fmla="*/ 2147483646 h 602"/>
              <a:gd name="T4" fmla="*/ 2147483646 w 708"/>
              <a:gd name="T5" fmla="*/ 2147483646 h 602"/>
              <a:gd name="T6" fmla="*/ 2147483646 w 708"/>
              <a:gd name="T7" fmla="*/ 2147483646 h 602"/>
              <a:gd name="T8" fmla="*/ 2147483646 w 708"/>
              <a:gd name="T9" fmla="*/ 2147483646 h 602"/>
              <a:gd name="T10" fmla="*/ 2147483646 w 708"/>
              <a:gd name="T11" fmla="*/ 2147483646 h 602"/>
              <a:gd name="T12" fmla="*/ 2147483646 w 708"/>
              <a:gd name="T13" fmla="*/ 2147483646 h 602"/>
              <a:gd name="T14" fmla="*/ 2147483646 w 708"/>
              <a:gd name="T15" fmla="*/ 2147483646 h 602"/>
              <a:gd name="T16" fmla="*/ 2147483646 w 708"/>
              <a:gd name="T17" fmla="*/ 2147483646 h 602"/>
              <a:gd name="T18" fmla="*/ 2147483646 w 708"/>
              <a:gd name="T19" fmla="*/ 2147483646 h 6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08"/>
              <a:gd name="T31" fmla="*/ 0 h 602"/>
              <a:gd name="T32" fmla="*/ 708 w 708"/>
              <a:gd name="T33" fmla="*/ 602 h 6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08" h="602">
                <a:moveTo>
                  <a:pt x="48" y="0"/>
                </a:moveTo>
                <a:lnTo>
                  <a:pt x="0" y="128"/>
                </a:lnTo>
                <a:lnTo>
                  <a:pt x="102" y="170"/>
                </a:lnTo>
                <a:lnTo>
                  <a:pt x="180" y="194"/>
                </a:lnTo>
                <a:lnTo>
                  <a:pt x="234" y="212"/>
                </a:lnTo>
                <a:lnTo>
                  <a:pt x="318" y="254"/>
                </a:lnTo>
                <a:lnTo>
                  <a:pt x="372" y="284"/>
                </a:lnTo>
                <a:lnTo>
                  <a:pt x="462" y="314"/>
                </a:lnTo>
                <a:lnTo>
                  <a:pt x="536" y="376"/>
                </a:lnTo>
                <a:lnTo>
                  <a:pt x="708" y="602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7" name="Freeform 25"/>
          <p:cNvSpPr>
            <a:spLocks/>
          </p:cNvSpPr>
          <p:nvPr/>
        </p:nvSpPr>
        <p:spPr bwMode="auto">
          <a:xfrm>
            <a:off x="2663852" y="4197350"/>
            <a:ext cx="1666875" cy="1543050"/>
          </a:xfrm>
          <a:custGeom>
            <a:avLst/>
            <a:gdLst>
              <a:gd name="T0" fmla="*/ 0 w 1050"/>
              <a:gd name="T1" fmla="*/ 2147483646 h 972"/>
              <a:gd name="T2" fmla="*/ 2147483646 w 1050"/>
              <a:gd name="T3" fmla="*/ 2147483646 h 972"/>
              <a:gd name="T4" fmla="*/ 2147483646 w 1050"/>
              <a:gd name="T5" fmla="*/ 2147483646 h 972"/>
              <a:gd name="T6" fmla="*/ 2147483646 w 1050"/>
              <a:gd name="T7" fmla="*/ 2147483646 h 972"/>
              <a:gd name="T8" fmla="*/ 2147483646 w 1050"/>
              <a:gd name="T9" fmla="*/ 2147483646 h 972"/>
              <a:gd name="T10" fmla="*/ 2147483646 w 1050"/>
              <a:gd name="T11" fmla="*/ 2147483646 h 972"/>
              <a:gd name="T12" fmla="*/ 2147483646 w 1050"/>
              <a:gd name="T13" fmla="*/ 2147483646 h 972"/>
              <a:gd name="T14" fmla="*/ 2147483646 w 1050"/>
              <a:gd name="T15" fmla="*/ 2147483646 h 972"/>
              <a:gd name="T16" fmla="*/ 2147483646 w 1050"/>
              <a:gd name="T17" fmla="*/ 0 h 9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50"/>
              <a:gd name="T28" fmla="*/ 0 h 972"/>
              <a:gd name="T29" fmla="*/ 1050 w 1050"/>
              <a:gd name="T30" fmla="*/ 972 h 9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50" h="972">
                <a:moveTo>
                  <a:pt x="0" y="972"/>
                </a:moveTo>
                <a:lnTo>
                  <a:pt x="78" y="894"/>
                </a:lnTo>
                <a:lnTo>
                  <a:pt x="294" y="720"/>
                </a:lnTo>
                <a:lnTo>
                  <a:pt x="462" y="570"/>
                </a:lnTo>
                <a:lnTo>
                  <a:pt x="642" y="432"/>
                </a:lnTo>
                <a:lnTo>
                  <a:pt x="798" y="276"/>
                </a:lnTo>
                <a:lnTo>
                  <a:pt x="930" y="174"/>
                </a:lnTo>
                <a:lnTo>
                  <a:pt x="960" y="132"/>
                </a:lnTo>
                <a:lnTo>
                  <a:pt x="1050" y="0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8" name="Freeform 26"/>
          <p:cNvSpPr>
            <a:spLocks/>
          </p:cNvSpPr>
          <p:nvPr/>
        </p:nvSpPr>
        <p:spPr bwMode="auto">
          <a:xfrm>
            <a:off x="3244850" y="3578226"/>
            <a:ext cx="1930400" cy="622300"/>
          </a:xfrm>
          <a:custGeom>
            <a:avLst/>
            <a:gdLst>
              <a:gd name="T0" fmla="*/ 0 w 1216"/>
              <a:gd name="T1" fmla="*/ 0 h 392"/>
              <a:gd name="T2" fmla="*/ 2147483646 w 1216"/>
              <a:gd name="T3" fmla="*/ 2147483646 h 392"/>
              <a:gd name="T4" fmla="*/ 2147483646 w 1216"/>
              <a:gd name="T5" fmla="*/ 2147483646 h 392"/>
              <a:gd name="T6" fmla="*/ 2147483646 w 1216"/>
              <a:gd name="T7" fmla="*/ 2147483646 h 392"/>
              <a:gd name="T8" fmla="*/ 2147483646 w 1216"/>
              <a:gd name="T9" fmla="*/ 2147483646 h 392"/>
              <a:gd name="T10" fmla="*/ 2147483646 w 1216"/>
              <a:gd name="T11" fmla="*/ 2147483646 h 392"/>
              <a:gd name="T12" fmla="*/ 2147483646 w 1216"/>
              <a:gd name="T13" fmla="*/ 2147483646 h 392"/>
              <a:gd name="T14" fmla="*/ 2147483646 w 1216"/>
              <a:gd name="T15" fmla="*/ 2147483646 h 392"/>
              <a:gd name="T16" fmla="*/ 2147483646 w 1216"/>
              <a:gd name="T17" fmla="*/ 2147483646 h 392"/>
              <a:gd name="T18" fmla="*/ 2147483646 w 1216"/>
              <a:gd name="T19" fmla="*/ 2147483646 h 392"/>
              <a:gd name="T20" fmla="*/ 2147483646 w 1216"/>
              <a:gd name="T21" fmla="*/ 2147483646 h 392"/>
              <a:gd name="T22" fmla="*/ 2147483646 w 1216"/>
              <a:gd name="T23" fmla="*/ 2147483646 h 392"/>
              <a:gd name="T24" fmla="*/ 2147483646 w 1216"/>
              <a:gd name="T25" fmla="*/ 2147483646 h 392"/>
              <a:gd name="T26" fmla="*/ 2147483646 w 1216"/>
              <a:gd name="T27" fmla="*/ 2147483646 h 392"/>
              <a:gd name="T28" fmla="*/ 2147483646 w 1216"/>
              <a:gd name="T29" fmla="*/ 2147483646 h 392"/>
              <a:gd name="T30" fmla="*/ 2147483646 w 1216"/>
              <a:gd name="T31" fmla="*/ 2147483646 h 392"/>
              <a:gd name="T32" fmla="*/ 2147483646 w 1216"/>
              <a:gd name="T33" fmla="*/ 2147483646 h 392"/>
              <a:gd name="T34" fmla="*/ 2147483646 w 1216"/>
              <a:gd name="T35" fmla="*/ 2147483646 h 392"/>
              <a:gd name="T36" fmla="*/ 2147483646 w 1216"/>
              <a:gd name="T37" fmla="*/ 2147483646 h 392"/>
              <a:gd name="T38" fmla="*/ 2147483646 w 1216"/>
              <a:gd name="T39" fmla="*/ 2147483646 h 392"/>
              <a:gd name="T40" fmla="*/ 2147483646 w 1216"/>
              <a:gd name="T41" fmla="*/ 2147483646 h 392"/>
              <a:gd name="T42" fmla="*/ 2147483646 w 1216"/>
              <a:gd name="T43" fmla="*/ 2147483646 h 392"/>
              <a:gd name="T44" fmla="*/ 2147483646 w 1216"/>
              <a:gd name="T45" fmla="*/ 2147483646 h 392"/>
              <a:gd name="T46" fmla="*/ 2147483646 w 1216"/>
              <a:gd name="T47" fmla="*/ 2147483646 h 392"/>
              <a:gd name="T48" fmla="*/ 2147483646 w 1216"/>
              <a:gd name="T49" fmla="*/ 2147483646 h 39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6"/>
              <a:gd name="T76" fmla="*/ 0 h 392"/>
              <a:gd name="T77" fmla="*/ 1216 w 1216"/>
              <a:gd name="T78" fmla="*/ 392 h 39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6" h="392">
                <a:moveTo>
                  <a:pt x="0" y="0"/>
                </a:moveTo>
                <a:lnTo>
                  <a:pt x="16" y="104"/>
                </a:lnTo>
                <a:lnTo>
                  <a:pt x="80" y="168"/>
                </a:lnTo>
                <a:lnTo>
                  <a:pt x="136" y="168"/>
                </a:lnTo>
                <a:lnTo>
                  <a:pt x="176" y="208"/>
                </a:lnTo>
                <a:lnTo>
                  <a:pt x="216" y="192"/>
                </a:lnTo>
                <a:lnTo>
                  <a:pt x="288" y="216"/>
                </a:lnTo>
                <a:lnTo>
                  <a:pt x="368" y="208"/>
                </a:lnTo>
                <a:lnTo>
                  <a:pt x="464" y="256"/>
                </a:lnTo>
                <a:lnTo>
                  <a:pt x="504" y="320"/>
                </a:lnTo>
                <a:lnTo>
                  <a:pt x="544" y="344"/>
                </a:lnTo>
                <a:lnTo>
                  <a:pt x="584" y="376"/>
                </a:lnTo>
                <a:lnTo>
                  <a:pt x="624" y="392"/>
                </a:lnTo>
                <a:lnTo>
                  <a:pt x="704" y="392"/>
                </a:lnTo>
                <a:lnTo>
                  <a:pt x="760" y="392"/>
                </a:lnTo>
                <a:lnTo>
                  <a:pt x="816" y="392"/>
                </a:lnTo>
                <a:lnTo>
                  <a:pt x="864" y="360"/>
                </a:lnTo>
                <a:lnTo>
                  <a:pt x="904" y="368"/>
                </a:lnTo>
                <a:lnTo>
                  <a:pt x="944" y="360"/>
                </a:lnTo>
                <a:lnTo>
                  <a:pt x="992" y="288"/>
                </a:lnTo>
                <a:lnTo>
                  <a:pt x="1064" y="280"/>
                </a:lnTo>
                <a:lnTo>
                  <a:pt x="1096" y="224"/>
                </a:lnTo>
                <a:lnTo>
                  <a:pt x="1144" y="200"/>
                </a:lnTo>
                <a:lnTo>
                  <a:pt x="1184" y="184"/>
                </a:lnTo>
                <a:lnTo>
                  <a:pt x="1216" y="144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1259" name="Freeform 27"/>
          <p:cNvSpPr>
            <a:spLocks/>
          </p:cNvSpPr>
          <p:nvPr/>
        </p:nvSpPr>
        <p:spPr bwMode="auto">
          <a:xfrm>
            <a:off x="1416051" y="1825625"/>
            <a:ext cx="1663700" cy="2819400"/>
          </a:xfrm>
          <a:custGeom>
            <a:avLst/>
            <a:gdLst>
              <a:gd name="T0" fmla="*/ 2147483646 w 1048"/>
              <a:gd name="T1" fmla="*/ 0 h 1776"/>
              <a:gd name="T2" fmla="*/ 2147483646 w 1048"/>
              <a:gd name="T3" fmla="*/ 2147483646 h 1776"/>
              <a:gd name="T4" fmla="*/ 2147483646 w 1048"/>
              <a:gd name="T5" fmla="*/ 2147483646 h 1776"/>
              <a:gd name="T6" fmla="*/ 2147483646 w 1048"/>
              <a:gd name="T7" fmla="*/ 2147483646 h 1776"/>
              <a:gd name="T8" fmla="*/ 2147483646 w 1048"/>
              <a:gd name="T9" fmla="*/ 2147483646 h 1776"/>
              <a:gd name="T10" fmla="*/ 2147483646 w 1048"/>
              <a:gd name="T11" fmla="*/ 2147483646 h 1776"/>
              <a:gd name="T12" fmla="*/ 2147483646 w 1048"/>
              <a:gd name="T13" fmla="*/ 2147483646 h 1776"/>
              <a:gd name="T14" fmla="*/ 2147483646 w 1048"/>
              <a:gd name="T15" fmla="*/ 2147483646 h 1776"/>
              <a:gd name="T16" fmla="*/ 2147483646 w 1048"/>
              <a:gd name="T17" fmla="*/ 2147483646 h 1776"/>
              <a:gd name="T18" fmla="*/ 2147483646 w 1048"/>
              <a:gd name="T19" fmla="*/ 2147483646 h 1776"/>
              <a:gd name="T20" fmla="*/ 2147483646 w 1048"/>
              <a:gd name="T21" fmla="*/ 2147483646 h 1776"/>
              <a:gd name="T22" fmla="*/ 2147483646 w 1048"/>
              <a:gd name="T23" fmla="*/ 2147483646 h 1776"/>
              <a:gd name="T24" fmla="*/ 2147483646 w 1048"/>
              <a:gd name="T25" fmla="*/ 2147483646 h 1776"/>
              <a:gd name="T26" fmla="*/ 2147483646 w 1048"/>
              <a:gd name="T27" fmla="*/ 2147483646 h 1776"/>
              <a:gd name="T28" fmla="*/ 2147483646 w 1048"/>
              <a:gd name="T29" fmla="*/ 2147483646 h 1776"/>
              <a:gd name="T30" fmla="*/ 0 w 1048"/>
              <a:gd name="T31" fmla="*/ 2147483646 h 17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48"/>
              <a:gd name="T49" fmla="*/ 0 h 1776"/>
              <a:gd name="T50" fmla="*/ 1048 w 1048"/>
              <a:gd name="T51" fmla="*/ 1776 h 17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48" h="1776">
                <a:moveTo>
                  <a:pt x="1008" y="0"/>
                </a:moveTo>
                <a:lnTo>
                  <a:pt x="1016" y="80"/>
                </a:lnTo>
                <a:lnTo>
                  <a:pt x="1024" y="120"/>
                </a:lnTo>
                <a:lnTo>
                  <a:pt x="992" y="152"/>
                </a:lnTo>
                <a:lnTo>
                  <a:pt x="1048" y="216"/>
                </a:lnTo>
                <a:lnTo>
                  <a:pt x="1032" y="272"/>
                </a:lnTo>
                <a:lnTo>
                  <a:pt x="960" y="288"/>
                </a:lnTo>
                <a:lnTo>
                  <a:pt x="944" y="336"/>
                </a:lnTo>
                <a:lnTo>
                  <a:pt x="872" y="376"/>
                </a:lnTo>
                <a:lnTo>
                  <a:pt x="792" y="392"/>
                </a:lnTo>
                <a:lnTo>
                  <a:pt x="648" y="632"/>
                </a:lnTo>
                <a:lnTo>
                  <a:pt x="456" y="936"/>
                </a:lnTo>
                <a:lnTo>
                  <a:pt x="456" y="976"/>
                </a:lnTo>
                <a:lnTo>
                  <a:pt x="360" y="1104"/>
                </a:lnTo>
                <a:lnTo>
                  <a:pt x="144" y="1504"/>
                </a:lnTo>
                <a:lnTo>
                  <a:pt x="0" y="1776"/>
                </a:lnTo>
              </a:path>
            </a:pathLst>
          </a:custGeom>
          <a:noFill/>
          <a:ln w="28575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100" tIns="45542" rIns="91100" bIns="45542" anchor="ctr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30" name="Text Box 28"/>
          <p:cNvSpPr txBox="1">
            <a:spLocks noChangeArrowheads="1"/>
          </p:cNvSpPr>
          <p:nvPr/>
        </p:nvSpPr>
        <p:spPr bwMode="auto">
          <a:xfrm>
            <a:off x="625478" y="6251774"/>
            <a:ext cx="5160963" cy="46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6850" y="134937"/>
            <a:ext cx="8667750" cy="83820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91048" tIns="45515" rIns="91048" bIns="45515" rtlCol="0" anchor="ctr"/>
          <a:lstStyle/>
          <a:p>
            <a:pPr defTabSz="910956"/>
            <a:endParaRPr lang="en-US" sz="2500" kern="0" dirty="0">
              <a:solidFill>
                <a:sysClr val="windowText" lastClr="000000"/>
              </a:solidFill>
              <a:latin typeface="times new roman"/>
            </a:endParaRPr>
          </a:p>
          <a:p>
            <a:pPr defTabSz="910956"/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Quan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sát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lược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đồ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,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các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em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nêu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tên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kênh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rạch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của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thành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phố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Cần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 </a:t>
            </a:r>
            <a:r>
              <a:rPr lang="en-US" sz="2500" kern="0" dirty="0" err="1">
                <a:solidFill>
                  <a:sysClr val="windowText" lastClr="000000"/>
                </a:solidFill>
                <a:latin typeface="times new roman"/>
              </a:rPr>
              <a:t>Thơ</a:t>
            </a:r>
            <a:r>
              <a:rPr lang="en-US" sz="2500" kern="0" dirty="0">
                <a:solidFill>
                  <a:sysClr val="windowText" lastClr="000000"/>
                </a:solidFill>
                <a:latin typeface="times new roman"/>
              </a:rPr>
              <a:t>?</a:t>
            </a:r>
          </a:p>
          <a:p>
            <a:pPr algn="ctr" defTabSz="910956"/>
            <a:endParaRPr lang="en-US" kern="0" dirty="0">
              <a:solidFill>
                <a:sysClr val="windowText" lastClr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639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5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51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35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5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1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35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1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51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51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3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51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3" presetClass="entr" presetSubtype="1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35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3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40" grpId="0"/>
      <p:bldP spid="351241" grpId="0"/>
      <p:bldP spid="351242" grpId="0"/>
      <p:bldP spid="351243" grpId="0"/>
      <p:bldP spid="351244" grpId="0"/>
      <p:bldP spid="351245" grpId="0"/>
      <p:bldP spid="351249" grpId="0" animBg="1"/>
      <p:bldP spid="351253" grpId="0" animBg="1"/>
      <p:bldP spid="351254" grpId="0" animBg="1"/>
      <p:bldP spid="351255" grpId="0" animBg="1"/>
      <p:bldP spid="351256" grpId="0" animBg="1"/>
      <p:bldP spid="351257" grpId="0" animBg="1"/>
      <p:bldP spid="351258" grpId="0" animBg="1"/>
      <p:bldP spid="3512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038600" cy="944562"/>
          </a:xfrm>
        </p:spPr>
        <p:txBody>
          <a:bodyPr>
            <a:normAutofit/>
          </a:bodyPr>
          <a:lstStyle/>
          <a:p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Kết</a:t>
            </a:r>
            <a:r>
              <a:rPr lang="en-US" sz="5400" b="1" u="sng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 </a:t>
            </a:r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luận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1" y="1600200"/>
            <a:ext cx="8610600" cy="320040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048" tIns="45515" rIns="91048" bIns="45515" rtlCol="0" anchor="ctr"/>
          <a:lstStyle/>
          <a:p>
            <a:pPr algn="just"/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phố</a:t>
            </a:r>
            <a:r>
              <a:rPr lang="en-US" sz="4000" dirty="0"/>
              <a:t>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Thơ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 </a:t>
            </a:r>
            <a:r>
              <a:rPr lang="en-US" sz="4000" dirty="0" err="1"/>
              <a:t>Hậu</a:t>
            </a:r>
            <a:r>
              <a:rPr lang="en-US" sz="4000" dirty="0"/>
              <a:t>.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vị</a:t>
            </a:r>
            <a:r>
              <a:rPr lang="en-US" sz="4000" dirty="0"/>
              <a:t> </a:t>
            </a:r>
            <a:r>
              <a:rPr lang="en-US" sz="4000" dirty="0" err="1"/>
              <a:t>trí</a:t>
            </a:r>
            <a:r>
              <a:rPr lang="en-US" sz="4000" dirty="0"/>
              <a:t> </a:t>
            </a:r>
            <a:r>
              <a:rPr lang="en-US" sz="4000" dirty="0" err="1"/>
              <a:t>trung</a:t>
            </a:r>
            <a:r>
              <a:rPr lang="en-US" sz="4000" dirty="0"/>
              <a:t> </a:t>
            </a:r>
            <a:r>
              <a:rPr lang="en-US" sz="4000" dirty="0" err="1"/>
              <a:t>tâm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sông</a:t>
            </a:r>
            <a:r>
              <a:rPr lang="en-US" sz="4000" dirty="0"/>
              <a:t> </a:t>
            </a:r>
            <a:r>
              <a:rPr lang="en-US" sz="4000" dirty="0" err="1"/>
              <a:t>Cửu</a:t>
            </a:r>
            <a:r>
              <a:rPr lang="en-US" sz="4000" dirty="0"/>
              <a:t> Long,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điều</a:t>
            </a:r>
            <a:r>
              <a:rPr lang="en-US" sz="4000" dirty="0"/>
              <a:t> </a:t>
            </a:r>
            <a:r>
              <a:rPr lang="en-US" sz="4000" dirty="0" err="1"/>
              <a:t>kiện</a:t>
            </a:r>
            <a:r>
              <a:rPr lang="en-US" sz="4000" dirty="0"/>
              <a:t> </a:t>
            </a:r>
            <a:r>
              <a:rPr lang="en-US" sz="4000" dirty="0" err="1"/>
              <a:t>thuận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lưu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giới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257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5141" y="1447801"/>
            <a:ext cx="8085101" cy="1674016"/>
          </a:xfrm>
          <a:prstGeom prst="rect">
            <a:avLst/>
          </a:prstGeom>
          <a:noFill/>
        </p:spPr>
        <p:txBody>
          <a:bodyPr lIns="57617" tIns="28813" rIns="57617" bIns="2881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u="sng" dirty="0" err="1">
                <a:ln w="11430"/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500" b="1" u="sng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u="sng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500" b="1" u="sng" dirty="0">
                <a:ln w="11430"/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500" b="1" dirty="0">
                <a:ln w="11430"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d-ID" sz="3500" b="1" dirty="0">
                <a:latin typeface="Times New Roman" pitchFamily="18" charset="0"/>
                <a:cs typeface="Times New Roman" pitchFamily="18" charset="0"/>
              </a:rPr>
              <a:t>Trung tâm kinh tế, văn hóa và khoa học của đồng bằng sông Cửu Long</a:t>
            </a:r>
            <a:endParaRPr lang="en-US" sz="35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3926080" y="215030"/>
            <a:ext cx="972134" cy="323850"/>
            <a:chOff x="2533" y="336"/>
            <a:chExt cx="683" cy="204"/>
          </a:xfrm>
        </p:grpSpPr>
        <p:sp>
          <p:nvSpPr>
            <p:cNvPr id="12" name="Line 79"/>
            <p:cNvSpPr>
              <a:spLocks noChangeShapeType="1"/>
            </p:cNvSpPr>
            <p:nvPr/>
          </p:nvSpPr>
          <p:spPr bwMode="auto">
            <a:xfrm>
              <a:off x="2533" y="540"/>
              <a:ext cx="6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57628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533" y="336"/>
              <a:ext cx="683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762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ĐỊA LÍ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25764" y="659847"/>
            <a:ext cx="4118225" cy="489076"/>
          </a:xfrm>
          <a:prstGeom prst="rect">
            <a:avLst/>
          </a:prstGeom>
          <a:noFill/>
        </p:spPr>
        <p:txBody>
          <a:bodyPr wrap="none" lIns="57617" tIns="28813" rIns="57617" bIns="2881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 PHỐ CẦN THƠ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264606" y="3608488"/>
            <a:ext cx="868484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trong SGK/132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07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4981" y="1295403"/>
            <a:ext cx="8085101" cy="919963"/>
          </a:xfrm>
          <a:prstGeom prst="rect">
            <a:avLst/>
          </a:prstGeom>
          <a:noFill/>
        </p:spPr>
        <p:txBody>
          <a:bodyPr lIns="57617" tIns="28813" rIns="57617" bIns="2881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u="sng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d-ID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 tâm kinh tế, văn hóa và khoa học của đồng bằng sông Cửu Long</a:t>
            </a:r>
            <a:endParaRPr lang="en-US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48"/>
          <p:cNvGrpSpPr>
            <a:grpSpLocks/>
          </p:cNvGrpSpPr>
          <p:nvPr/>
        </p:nvGrpSpPr>
        <p:grpSpPr bwMode="auto">
          <a:xfrm>
            <a:off x="3926080" y="215030"/>
            <a:ext cx="972134" cy="323850"/>
            <a:chOff x="2533" y="336"/>
            <a:chExt cx="683" cy="204"/>
          </a:xfrm>
        </p:grpSpPr>
        <p:sp>
          <p:nvSpPr>
            <p:cNvPr id="12" name="Line 79"/>
            <p:cNvSpPr>
              <a:spLocks noChangeShapeType="1"/>
            </p:cNvSpPr>
            <p:nvPr/>
          </p:nvSpPr>
          <p:spPr bwMode="auto">
            <a:xfrm>
              <a:off x="2533" y="540"/>
              <a:ext cx="68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576282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533" y="336"/>
              <a:ext cx="683" cy="19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57628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ĐỊA LÍ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25764" y="659847"/>
            <a:ext cx="4118225" cy="489076"/>
          </a:xfrm>
          <a:prstGeom prst="rect">
            <a:avLst/>
          </a:prstGeom>
          <a:noFill/>
        </p:spPr>
        <p:txBody>
          <a:bodyPr wrap="none" lIns="57617" tIns="28813" rIns="57617" bIns="2881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762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32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 PHỐ CẦN THƠ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9574" y="2190664"/>
            <a:ext cx="9144000" cy="99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  <a:sym typeface="Wingdings" pitchFamily="2" charset="2"/>
              </a:rPr>
              <a:t> </a:t>
            </a:r>
            <a:r>
              <a:rPr kumimoji="0" lang="en-US" altLang="en-US" sz="2800" b="1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Câu</a:t>
            </a:r>
            <a:r>
              <a:rPr kumimoji="0" lang="en-US" altLang="en-US" sz="2800" b="1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 1: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Tại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sao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nói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th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à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nh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phố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Cần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Thơ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l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à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trung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tâm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kinh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tế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của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đồng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bằng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sông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28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Cửu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Long?</a:t>
            </a:r>
            <a:endParaRPr kumimoji="0" lang="en-US" altLang="en-US" sz="28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0" y="3206032"/>
            <a:ext cx="9078724" cy="93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dirty="0"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b="1" u="sng" dirty="0" err="1">
                <a:latin typeface="Time new roman"/>
                <a:sym typeface="Wingdings" pitchFamily="2" charset="2"/>
              </a:rPr>
              <a:t>Câu</a:t>
            </a:r>
            <a:r>
              <a:rPr lang="en-US" altLang="en-US" sz="2800" b="1" u="sng" dirty="0">
                <a:latin typeface="Time new roman"/>
                <a:sym typeface="Wingdings" pitchFamily="2" charset="2"/>
              </a:rPr>
              <a:t> 2 </a:t>
            </a:r>
            <a:r>
              <a:rPr lang="en-US" altLang="en-US" sz="2400" b="1" dirty="0">
                <a:latin typeface="Time new roman"/>
                <a:sym typeface="Wingdings" pitchFamily="2" charset="2"/>
              </a:rPr>
              <a:t>: </a:t>
            </a:r>
            <a:r>
              <a:rPr lang="en-US" altLang="en-US" sz="2400" b="1" dirty="0" err="1">
                <a:latin typeface="Time new roman"/>
                <a:sym typeface="Wingdings" pitchFamily="2" charset="2"/>
              </a:rPr>
              <a:t>Nêu</a:t>
            </a:r>
            <a:r>
              <a:rPr lang="en-US" altLang="en-US" sz="2400" b="1" dirty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 new roman"/>
                <a:sym typeface="Wingdings" pitchFamily="2" charset="2"/>
              </a:rPr>
              <a:t>dẫn</a:t>
            </a:r>
            <a:r>
              <a:rPr lang="en-US" altLang="en-US" sz="2400" b="1" dirty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 new roman"/>
                <a:sym typeface="Wingdings" pitchFamily="2" charset="2"/>
              </a:rPr>
              <a:t>chứng</a:t>
            </a:r>
            <a:r>
              <a:rPr lang="en-US" altLang="en-US" sz="2400" b="1" dirty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 new roman"/>
                <a:sym typeface="Wingdings" pitchFamily="2" charset="2"/>
              </a:rPr>
              <a:t>cho</a:t>
            </a:r>
            <a:r>
              <a:rPr lang="en-US" altLang="en-US" sz="2400" b="1" dirty="0">
                <a:latin typeface="Time new roman"/>
                <a:sym typeface="Wingdings" pitchFamily="2" charset="2"/>
              </a:rPr>
              <a:t> </a:t>
            </a:r>
            <a:r>
              <a:rPr lang="en-US" altLang="en-US" sz="2400" b="1" dirty="0" err="1">
                <a:latin typeface="Time new roman"/>
                <a:sym typeface="Wingdings" pitchFamily="2" charset="2"/>
              </a:rPr>
              <a:t>thấy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phố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Cần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là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trung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tâm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văn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hóa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của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đồng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bằng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sông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cửu</a:t>
            </a:r>
            <a:r>
              <a:rPr lang="en-US" sz="2400" b="1" dirty="0">
                <a:latin typeface="Time new roman"/>
              </a:rPr>
              <a:t> Long?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89099" y="4423347"/>
            <a:ext cx="9144000" cy="87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257" tIns="35628" rIns="71257" bIns="3562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defTabSz="914400">
              <a:spcBef>
                <a:spcPct val="50000"/>
              </a:spcBef>
              <a:defRPr/>
            </a:pPr>
            <a:r>
              <a:rPr kumimoji="0" lang="en-US" altLang="en-US" sz="2800" b="1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Câu</a:t>
            </a:r>
            <a:r>
              <a:rPr kumimoji="0" lang="en-US" altLang="en-US" sz="2800" b="1" u="sng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 3</a:t>
            </a:r>
            <a:r>
              <a:rPr kumimoji="0" lang="en-US" altLang="en-US" sz="28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sym typeface="Wingdings" pitchFamily="2" charset="2"/>
              </a:rPr>
              <a:t>: </a:t>
            </a:r>
            <a:r>
              <a:rPr lang="en-US" sz="2400" b="1" dirty="0" err="1">
                <a:latin typeface="Time new roman"/>
              </a:rPr>
              <a:t>Vì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sao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phố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Cần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là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trung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tâm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khoa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học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của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đồng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bằng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sông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cửu</a:t>
            </a:r>
            <a:r>
              <a:rPr lang="en-US" sz="2400" b="1" dirty="0">
                <a:latin typeface="Time new roman"/>
              </a:rPr>
              <a:t> Long?</a:t>
            </a:r>
            <a:endParaRPr kumimoji="0" lang="en-US" altLang="en-US" sz="24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 new roman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574" y="5486400"/>
            <a:ext cx="8921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Time new roman"/>
              </a:rPr>
              <a:t>Câu</a:t>
            </a:r>
            <a:r>
              <a:rPr lang="en-US" sz="2400" b="1" u="sng" dirty="0">
                <a:latin typeface="Time new roman"/>
              </a:rPr>
              <a:t> 4.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Những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điều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kiện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nào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để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phố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Cần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Thơ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trở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thành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trung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tâm</a:t>
            </a:r>
            <a:r>
              <a:rPr lang="en-US" sz="2400" b="1" dirty="0">
                <a:latin typeface="Time new roman"/>
              </a:rPr>
              <a:t> du </a:t>
            </a:r>
            <a:r>
              <a:rPr lang="en-US" sz="2400" b="1" dirty="0" err="1">
                <a:latin typeface="Time new roman"/>
              </a:rPr>
              <a:t>lịch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của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đồng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bằng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sông</a:t>
            </a:r>
            <a:r>
              <a:rPr lang="en-US" sz="2400" b="1" dirty="0">
                <a:latin typeface="Time new roman"/>
              </a:rPr>
              <a:t> </a:t>
            </a:r>
            <a:r>
              <a:rPr lang="en-US" sz="2400" b="1" dirty="0" err="1">
                <a:latin typeface="Time new roman"/>
              </a:rPr>
              <a:t>Cửu</a:t>
            </a:r>
            <a:r>
              <a:rPr lang="en-US" sz="2400" b="1" dirty="0">
                <a:latin typeface="Time new roman"/>
              </a:rPr>
              <a:t> Long?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0" y="2209800"/>
            <a:ext cx="1828800" cy="255428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828800" y="228600"/>
            <a:ext cx="6973888" cy="3259138"/>
            <a:chOff x="1984045" y="990599"/>
            <a:chExt cx="6575755" cy="3258474"/>
          </a:xfrm>
        </p:grpSpPr>
        <p:sp>
          <p:nvSpPr>
            <p:cNvPr id="18442" name="Text Box 52"/>
            <p:cNvSpPr txBox="1">
              <a:spLocks noChangeArrowheads="1"/>
            </p:cNvSpPr>
            <p:nvPr/>
          </p:nvSpPr>
          <p:spPr bwMode="auto">
            <a:xfrm>
              <a:off x="2997200" y="990599"/>
              <a:ext cx="5562600" cy="175432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Là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tiếp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nhận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hàng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thủy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cả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vùng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đồng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bằng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Cửu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Long</a:t>
              </a:r>
              <a:r>
                <a:rPr lang="en-US" sz="24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2" name="Straight Arrow Connector 11"/>
            <p:cNvCxnSpPr>
              <a:stCxn id="10" idx="3"/>
              <a:endCxn id="18442" idx="1"/>
            </p:cNvCxnSpPr>
            <p:nvPr/>
          </p:nvCxnSpPr>
          <p:spPr>
            <a:xfrm flipV="1">
              <a:off x="1984045" y="1868308"/>
              <a:ext cx="1013382" cy="23807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828800" y="2209803"/>
            <a:ext cx="6970714" cy="2554545"/>
            <a:chOff x="1866257" y="2819400"/>
            <a:chExt cx="6541143" cy="2554802"/>
          </a:xfrm>
        </p:grpSpPr>
        <p:sp>
          <p:nvSpPr>
            <p:cNvPr id="18440" name="Text Box 54"/>
            <p:cNvSpPr txBox="1">
              <a:spLocks noChangeArrowheads="1"/>
            </p:cNvSpPr>
            <p:nvPr/>
          </p:nvSpPr>
          <p:spPr bwMode="auto">
            <a:xfrm>
              <a:off x="2997200" y="2819400"/>
              <a:ext cx="5410200" cy="255480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xuất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mặt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hàng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thủy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khác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ở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trong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nước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và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thế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giới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4" name="Straight Arrow Connector 13"/>
            <p:cNvCxnSpPr>
              <a:stCxn id="10" idx="3"/>
              <a:endCxn id="18440" idx="1"/>
            </p:cNvCxnSpPr>
            <p:nvPr/>
          </p:nvCxnSpPr>
          <p:spPr>
            <a:xfrm>
              <a:off x="1866257" y="4096669"/>
              <a:ext cx="1130943" cy="1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828800" y="3486944"/>
            <a:ext cx="7162801" cy="3296989"/>
            <a:chOff x="1828799" y="3486148"/>
            <a:chExt cx="7162801" cy="3297151"/>
          </a:xfrm>
        </p:grpSpPr>
        <p:sp>
          <p:nvSpPr>
            <p:cNvPr id="18438" name="Text Box 53"/>
            <p:cNvSpPr txBox="1">
              <a:spLocks noChangeArrowheads="1"/>
            </p:cNvSpPr>
            <p:nvPr/>
          </p:nvSpPr>
          <p:spPr bwMode="auto">
            <a:xfrm>
              <a:off x="3063003" y="5028887"/>
              <a:ext cx="5928597" cy="175441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sản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xuất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máy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nông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nghiệp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phân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bón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thuốc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trừ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3300"/>
                  </a:solidFill>
                  <a:latin typeface="Times New Roman" pitchFamily="18" charset="0"/>
                </a:rPr>
                <a:t>sâu</a:t>
              </a:r>
              <a:r>
                <a:rPr lang="en-US" sz="36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16" name="Straight Arrow Connector 15"/>
            <p:cNvCxnSpPr>
              <a:stCxn id="10" idx="3"/>
              <a:endCxn id="18438" idx="1"/>
            </p:cNvCxnSpPr>
            <p:nvPr/>
          </p:nvCxnSpPr>
          <p:spPr>
            <a:xfrm>
              <a:off x="1828799" y="3486148"/>
              <a:ext cx="1234204" cy="241994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81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3" name="Picture 3" descr="B4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2800" u="sng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5365" name="Picture 5" descr="qu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blumen-pflanzen04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5699125"/>
            <a:ext cx="1981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981200" y="0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362199" y="1635562"/>
            <a:ext cx="5715001" cy="1169551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336600"/>
                </a:solidFill>
                <a:latin typeface="Times New Roman" panose="02020603050405020304" pitchFamily="18" charset="0"/>
              </a:rPr>
              <a:t>Minh?</a:t>
            </a:r>
            <a:endParaRPr lang="en-US" altLang="en-US" sz="2800" b="1" dirty="0">
              <a:solidFill>
                <a:srgbClr val="33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209800" y="2895600"/>
            <a:ext cx="6324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Minh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Sài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Gòn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khẩu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2334" y="855912"/>
            <a:ext cx="299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37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  <p:bldP spid="71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59499" y="6061194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Cần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Thơ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vào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mùa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thu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hoạch</a:t>
            </a:r>
            <a:r>
              <a:rPr lang="en-US" sz="54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lúa</a:t>
            </a:r>
            <a:endParaRPr lang="en-US" sz="5400" dirty="0">
              <a:solidFill>
                <a:srgbClr val="000000"/>
              </a:solidFill>
              <a:latin typeface="Times" pitchFamily="34" charset="0"/>
              <a:cs typeface="Times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2400"/>
            <a:ext cx="9203498" cy="63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84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8" name="Picture 4" descr="C:\Users\NOTEBOOK\Documents\xkgaot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822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1524001" y="6019994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</a:rPr>
              <a:t>Xuất khẩu gạo. </a:t>
            </a:r>
          </a:p>
        </p:txBody>
      </p:sp>
    </p:spTree>
    <p:extLst>
      <p:ext uri="{BB962C8B-B14F-4D97-AF65-F5344CB8AC3E}">
        <p14:creationId xmlns:p14="http://schemas.microsoft.com/office/powerpoint/2010/main" val="3284436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2662238" y="5934195"/>
            <a:ext cx="4343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>
                <a:solidFill>
                  <a:srgbClr val="FF0000"/>
                </a:solidFill>
                <a:latin typeface="Times New Roman" pitchFamily="18" charset="0"/>
              </a:rPr>
              <a:t>Vườn trái cây</a:t>
            </a:r>
            <a:endParaRPr lang="en-GB" sz="540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"/>
            <a:ext cx="91186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31554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nuoi trong thuy s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533400"/>
            <a:ext cx="8128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1828801" y="5943720"/>
            <a:ext cx="6248400" cy="9239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d-ID" sz="5400" b="1">
                <a:solidFill>
                  <a:srgbClr val="FF0000"/>
                </a:solidFill>
                <a:latin typeface="Times New Roman" pitchFamily="18" charset="0"/>
              </a:rPr>
              <a:t>Nuôi trồng thủy sản</a:t>
            </a:r>
            <a:endParaRPr lang="en-GB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7999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211580"/>
          </a:xfrm>
        </p:spPr>
      </p:pic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24000" y="6211580"/>
            <a:ext cx="6629400" cy="70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3" tIns="45659" rIns="91323" bIns="45659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20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chế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biến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5094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38200" y="6019800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nghiệp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2" descr="image_scal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685920"/>
            <a:ext cx="7848600" cy="5183647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962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" y="4876800"/>
            <a:ext cx="5159949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Sản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xuất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phân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bón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" y="216"/>
            <a:ext cx="5250426" cy="4854677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77" y="733295"/>
            <a:ext cx="3984051" cy="44958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159948" y="4876800"/>
            <a:ext cx="3984051" cy="1143000"/>
          </a:xfrm>
          <a:prstGeom prst="rect">
            <a:avLst/>
          </a:prstGeom>
        </p:spPr>
        <p:txBody>
          <a:bodyPr vert="horz" lIns="91048" tIns="45515" rIns="91048" bIns="455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Thuốc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trừ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</a:rPr>
              <a:t>sâu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7" name="Picture 6" descr="sx thuoc tru s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948" y="3319"/>
            <a:ext cx="3984051" cy="152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49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5562795"/>
            <a:ext cx="8229600" cy="563563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 mua, bán các mặt hàng nông sản.</a:t>
            </a:r>
          </a:p>
        </p:txBody>
      </p:sp>
      <p:pic>
        <p:nvPicPr>
          <p:cNvPr id="18436" name="Picture 5" descr="C:\Users\NOTEBOOK\Documents\cantho-1375667378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4650"/>
            <a:ext cx="845820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090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76200" y="5830888"/>
            <a:ext cx="883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Trung tâm thương mại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" y="0"/>
            <a:ext cx="91175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340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838200"/>
            <a:ext cx="1981200" cy="4941888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 tâm văn hóa - khoa học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133600" y="1016660"/>
            <a:ext cx="6840538" cy="1676400"/>
            <a:chOff x="2134257" y="328922"/>
            <a:chExt cx="6839155" cy="1676802"/>
          </a:xfrm>
        </p:grpSpPr>
        <p:sp>
          <p:nvSpPr>
            <p:cNvPr id="27658" name="Text Box 56"/>
            <p:cNvSpPr txBox="1">
              <a:spLocks noChangeArrowheads="1"/>
            </p:cNvSpPr>
            <p:nvPr/>
          </p:nvSpPr>
          <p:spPr bwMode="auto">
            <a:xfrm>
              <a:off x="2667602" y="328922"/>
              <a:ext cx="6305810" cy="13237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Là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Viện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nghiên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cứu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lúa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4" name="Straight Arrow Connector 3"/>
            <p:cNvCxnSpPr>
              <a:endCxn id="27658" idx="1"/>
            </p:cNvCxnSpPr>
            <p:nvPr/>
          </p:nvCxnSpPr>
          <p:spPr>
            <a:xfrm flipV="1">
              <a:off x="2134257" y="990801"/>
              <a:ext cx="533345" cy="10149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656" name="Text Box 55"/>
          <p:cNvSpPr txBox="1">
            <a:spLocks noChangeArrowheads="1"/>
          </p:cNvSpPr>
          <p:nvPr/>
        </p:nvSpPr>
        <p:spPr bwMode="auto">
          <a:xfrm>
            <a:off x="2635738" y="2971800"/>
            <a:ext cx="6307085" cy="1938992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nhiều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đại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học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các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trường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cao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đẳng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và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trung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tâm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dạy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3300"/>
                </a:solidFill>
                <a:latin typeface="Times New Roman" pitchFamily="18" charset="0"/>
              </a:rPr>
              <a:t>nghề</a:t>
            </a:r>
            <a:r>
              <a:rPr lang="en-US" sz="4000" b="1" dirty="0">
                <a:solidFill>
                  <a:srgbClr val="003300"/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 bwMode="auto">
          <a:xfrm>
            <a:off x="2133600" y="3309144"/>
            <a:ext cx="502138" cy="91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5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5363" name="Picture 3" descr="B4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685800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/>
            </a:r>
            <a:b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sz="2800" u="sng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en-US" sz="2800" b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5365" name="Picture 5" descr="qustionbig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blumen-pflanzen04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5699125"/>
            <a:ext cx="1981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981200" y="0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048000" y="1702455"/>
            <a:ext cx="4000499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800" y="855912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FBA6CFC-A2A8-48FB-8BF3-9709C6E88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/>
          <a:stretch>
            <a:fillRect/>
          </a:stretch>
        </p:blipFill>
        <p:spPr bwMode="auto">
          <a:xfrm>
            <a:off x="1981200" y="2470149"/>
            <a:ext cx="6705600" cy="438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1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575819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VIỆN NGHIÊN CỨU LÚA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4921"/>
            <a:ext cx="4853836" cy="502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304921"/>
            <a:ext cx="4272116" cy="5029199"/>
          </a:xfrm>
        </p:spPr>
      </p:pic>
    </p:spTree>
    <p:extLst>
      <p:ext uri="{BB962C8B-B14F-4D97-AF65-F5344CB8AC3E}">
        <p14:creationId xmlns:p14="http://schemas.microsoft.com/office/powerpoint/2010/main" val="1599225586"/>
      </p:ext>
    </p:extLst>
  </p:cSld>
  <p:clrMapOvr>
    <a:masterClrMapping/>
  </p:clrMapOvr>
  <p:transition spd="slow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381000" y="6073895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000000"/>
                </a:solidFill>
                <a:latin typeface="Times" pitchFamily="34" charset="0"/>
                <a:cs typeface="Times" pitchFamily="34" charset="0"/>
              </a:rPr>
              <a:t>TRƯỜNG ĐẠI HỌC CẦN THƠ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2" y="381000"/>
            <a:ext cx="8534400" cy="57150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430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24840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 new roman"/>
              </a:rPr>
              <a:t>TRƯỜNG ĐẠI HỌC Y DƯỢC CẦN THƠ</a:t>
            </a:r>
          </a:p>
        </p:txBody>
      </p:sp>
    </p:spTree>
    <p:extLst>
      <p:ext uri="{BB962C8B-B14F-4D97-AF65-F5344CB8AC3E}">
        <p14:creationId xmlns:p14="http://schemas.microsoft.com/office/powerpoint/2010/main" val="234902484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295400" y="5867520"/>
            <a:ext cx="655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5400">
                <a:solidFill>
                  <a:srgbClr val="0000FF"/>
                </a:solidFill>
                <a:latin typeface="Times New Roman" pitchFamily="18" charset="0"/>
              </a:rPr>
              <a:t>Trung tâm dạy nghề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82296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114493"/>
      </p:ext>
    </p:extLst>
  </p:cSld>
  <p:clrMapOvr>
    <a:masterClrMapping/>
  </p:clrMapOvr>
  <p:transition spd="slow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OTEBOOK\Documents\0ec6d2e365185ca900a43dd6f6719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721"/>
            <a:ext cx="8229600" cy="556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5903953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ĐẠI HỌC KỸ THUẬT – CÔNG NGHỆ CẦN THƠ</a:t>
            </a:r>
          </a:p>
        </p:txBody>
      </p:sp>
    </p:spTree>
    <p:extLst>
      <p:ext uri="{BB962C8B-B14F-4D97-AF65-F5344CB8AC3E}">
        <p14:creationId xmlns:p14="http://schemas.microsoft.com/office/powerpoint/2010/main" val="398850235"/>
      </p:ext>
    </p:extLst>
  </p:cSld>
  <p:clrMapOvr>
    <a:masterClrMapping/>
  </p:clrMapOvr>
  <p:transition spd="slow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20" y="228600"/>
            <a:ext cx="837176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0877" y="578102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KINH TẾ – KỸ THUẬT CẦN THƠ</a:t>
            </a:r>
          </a:p>
        </p:txBody>
      </p:sp>
    </p:spTree>
    <p:extLst>
      <p:ext uri="{BB962C8B-B14F-4D97-AF65-F5344CB8AC3E}">
        <p14:creationId xmlns:p14="http://schemas.microsoft.com/office/powerpoint/2010/main" val="398850235"/>
      </p:ext>
    </p:extLst>
  </p:cSld>
  <p:clrMapOvr>
    <a:masterClrMapping/>
  </p:clrMapOvr>
  <p:transition spd="slow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52400" y="630521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CAO ĐẲNG Y TẾ CẦN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4"/>
            <a:ext cx="9144000" cy="6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76627"/>
      </p:ext>
    </p:extLst>
  </p:cSld>
  <p:clrMapOvr>
    <a:masterClrMapping/>
  </p:clrMapOvr>
  <p:transition spd="slow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81000" y="-42863"/>
            <a:ext cx="8534400" cy="57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endParaRPr lang="en-GB" sz="2400" b="1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1143000"/>
            <a:ext cx="2057400" cy="3657600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4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057400" y="0"/>
            <a:ext cx="6858000" cy="2971800"/>
            <a:chOff x="2057400" y="76200"/>
            <a:chExt cx="6324600" cy="2971800"/>
          </a:xfrm>
        </p:grpSpPr>
        <p:sp>
          <p:nvSpPr>
            <p:cNvPr id="31755" name="Text Box 58"/>
            <p:cNvSpPr txBox="1">
              <a:spLocks noChangeArrowheads="1"/>
            </p:cNvSpPr>
            <p:nvPr/>
          </p:nvSpPr>
          <p:spPr bwMode="auto">
            <a:xfrm>
              <a:off x="2324100" y="76200"/>
              <a:ext cx="6057900" cy="19389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du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lịch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khu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vườn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với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nhiều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loại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cây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4" name="Straight Arrow Connector 3"/>
            <p:cNvCxnSpPr>
              <a:stCxn id="2" idx="3"/>
              <a:endCxn id="31755" idx="1"/>
            </p:cNvCxnSpPr>
            <p:nvPr/>
          </p:nvCxnSpPr>
          <p:spPr>
            <a:xfrm flipV="1">
              <a:off x="2057400" y="1046163"/>
              <a:ext cx="266453" cy="2001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057400" y="2057459"/>
            <a:ext cx="6858001" cy="1938992"/>
            <a:chOff x="2057400" y="2057398"/>
            <a:chExt cx="6324600" cy="1939187"/>
          </a:xfrm>
        </p:grpSpPr>
        <p:sp>
          <p:nvSpPr>
            <p:cNvPr id="31753" name="Text Box 59"/>
            <p:cNvSpPr txBox="1">
              <a:spLocks noChangeArrowheads="1"/>
            </p:cNvSpPr>
            <p:nvPr/>
          </p:nvSpPr>
          <p:spPr bwMode="auto">
            <a:xfrm>
              <a:off x="2338493" y="2057398"/>
              <a:ext cx="6043507" cy="193918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mua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sắm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ở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chợ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nổi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trên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sông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chợ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rau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quả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,...</a:t>
              </a:r>
            </a:p>
          </p:txBody>
        </p:sp>
        <p:cxnSp>
          <p:nvCxnSpPr>
            <p:cNvPr id="6" name="Straight Arrow Connector 5"/>
            <p:cNvCxnSpPr>
              <a:stCxn id="2" idx="3"/>
              <a:endCxn id="31753" idx="1"/>
            </p:cNvCxnSpPr>
            <p:nvPr/>
          </p:nvCxnSpPr>
          <p:spPr>
            <a:xfrm>
              <a:off x="2057400" y="2971831"/>
              <a:ext cx="281093" cy="551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057400" y="3152776"/>
            <a:ext cx="6904038" cy="3205816"/>
            <a:chOff x="2133600" y="2906017"/>
            <a:chExt cx="6903903" cy="3205757"/>
          </a:xfrm>
        </p:grpSpPr>
        <p:sp>
          <p:nvSpPr>
            <p:cNvPr id="31751" name="Text Box 60"/>
            <p:cNvSpPr txBox="1">
              <a:spLocks noChangeArrowheads="1"/>
            </p:cNvSpPr>
            <p:nvPr/>
          </p:nvSpPr>
          <p:spPr bwMode="auto">
            <a:xfrm>
              <a:off x="2392496" y="4172818"/>
              <a:ext cx="6645007" cy="193895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tham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quan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vườn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cò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Bằng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Lăng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thư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giãn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,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đi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dạo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tại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bến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Ninh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3300"/>
                  </a:solidFill>
                  <a:latin typeface="Times New Roman" pitchFamily="18" charset="0"/>
                </a:rPr>
                <a:t>Kiều</a:t>
              </a:r>
              <a:r>
                <a:rPr lang="en-US" sz="4000" b="1" dirty="0">
                  <a:solidFill>
                    <a:srgbClr val="003300"/>
                  </a:solidFill>
                  <a:latin typeface="Times New Roman" pitchFamily="18" charset="0"/>
                </a:rPr>
                <a:t>.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133600" y="2906017"/>
              <a:ext cx="304794" cy="16477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83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0724" y="3886200"/>
            <a:ext cx="4344676" cy="2971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" y="3870850"/>
            <a:ext cx="4343402" cy="29871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"/>
            <a:ext cx="4572000" cy="3733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1"/>
            <a:ext cx="4572000" cy="3667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12685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" y="34118"/>
            <a:ext cx="9134901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7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20877" y="0"/>
            <a:ext cx="9144000" cy="670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/>
          <a:stretch>
            <a:fillRect/>
          </a:stretch>
        </p:blipFill>
        <p:spPr bwMode="auto">
          <a:xfrm>
            <a:off x="0" y="2175420"/>
            <a:ext cx="9205597" cy="482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0ED3F010-8C56-4B7B-9862-985A007D9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" y="1652200"/>
            <a:ext cx="5143499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66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33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8BF26C4C-EA48-43EC-92F2-3A3E12269F2F}"/>
              </a:ext>
            </a:extLst>
          </p:cNvPr>
          <p:cNvSpPr/>
          <p:nvPr/>
        </p:nvSpPr>
        <p:spPr>
          <a:xfrm>
            <a:off x="4457700" y="-39664"/>
            <a:ext cx="4686300" cy="1524000"/>
          </a:xfrm>
          <a:prstGeom prst="cloudCallout">
            <a:avLst>
              <a:gd name="adj1" fmla="val -56664"/>
              <a:gd name="adj2" fmla="val 55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D60093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4106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92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" y="0"/>
            <a:ext cx="912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83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29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Cái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6600CC"/>
                </a:solidFill>
              </a:rPr>
              <a:t>Răng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6600CC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2960997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Chợ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nổi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Phụng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Hiệp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0"/>
            <a:ext cx="9144000" cy="5454445"/>
          </a:xfrm>
        </p:spPr>
      </p:pic>
    </p:spTree>
    <p:extLst>
      <p:ext uri="{BB962C8B-B14F-4D97-AF65-F5344CB8AC3E}">
        <p14:creationId xmlns:p14="http://schemas.microsoft.com/office/powerpoint/2010/main" val="3069152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685801" y="5943720"/>
            <a:ext cx="7848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458200" cy="56388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28539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78477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ben ninh ki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" y="132567"/>
            <a:ext cx="8915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322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0"/>
            <a:ext cx="4038600" cy="944562"/>
          </a:xfrm>
        </p:spPr>
        <p:txBody>
          <a:bodyPr>
            <a:normAutofit/>
          </a:bodyPr>
          <a:lstStyle/>
          <a:p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Kết</a:t>
            </a:r>
            <a:r>
              <a:rPr lang="en-US" sz="5400" b="1" u="sng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 </a:t>
            </a:r>
            <a:r>
              <a:rPr lang="en-US" sz="5400" b="1" u="sng" dirty="0" err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luận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04801" y="1143000"/>
            <a:ext cx="8610600" cy="5562600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048" tIns="45515" rIns="91048" bIns="45515" rtlCol="0" anchor="ctr"/>
          <a:lstStyle/>
          <a:p>
            <a:pPr algn="just" defTabSz="576870" fontAlgn="base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</a:rPr>
              <a:t>Thành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phố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id-ID" sz="3200" b="1" dirty="0">
                <a:solidFill>
                  <a:srgbClr val="000000"/>
                </a:solidFill>
              </a:rPr>
              <a:t>Cần Thơ </a:t>
            </a:r>
            <a:r>
              <a:rPr lang="en-US" sz="3200" b="1" dirty="0" err="1">
                <a:solidFill>
                  <a:srgbClr val="000000"/>
                </a:solidFill>
              </a:rPr>
              <a:t>là</a:t>
            </a:r>
            <a:r>
              <a:rPr lang="id-ID" sz="3200" b="1" dirty="0">
                <a:solidFill>
                  <a:srgbClr val="000000"/>
                </a:solidFill>
              </a:rPr>
              <a:t> thành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phố</a:t>
            </a:r>
            <a:r>
              <a:rPr lang="id-ID" sz="3200" b="1" dirty="0">
                <a:solidFill>
                  <a:srgbClr val="000000"/>
                </a:solidFill>
              </a:rPr>
              <a:t> trung tâm kinh tế, văn hóa, khoa học quan trọng. </a:t>
            </a:r>
            <a:r>
              <a:rPr lang="en-US" sz="3200" b="1" dirty="0" err="1">
                <a:solidFill>
                  <a:srgbClr val="000000"/>
                </a:solidFill>
              </a:rPr>
              <a:t>Bởi</a:t>
            </a:r>
            <a:r>
              <a:rPr lang="en-US" sz="3200" b="1" dirty="0">
                <a:solidFill>
                  <a:srgbClr val="000000"/>
                </a:solidFill>
              </a:rPr>
              <a:t> đ</a:t>
            </a:r>
            <a:r>
              <a:rPr lang="id-ID" sz="3200" b="1" dirty="0">
                <a:solidFill>
                  <a:srgbClr val="000000"/>
                </a:solidFill>
              </a:rPr>
              <a:t>ây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là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nơi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tiếp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mặt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hàng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nông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thủy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sản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của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đồng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bằng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sông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Cửu</a:t>
            </a:r>
            <a:r>
              <a:rPr lang="en-US" sz="3200" b="1" dirty="0">
                <a:solidFill>
                  <a:srgbClr val="000000"/>
                </a:solidFill>
              </a:rPr>
              <a:t> Long </a:t>
            </a:r>
            <a:r>
              <a:rPr lang="en-US" sz="3200" b="1" dirty="0" err="1">
                <a:solidFill>
                  <a:srgbClr val="000000"/>
                </a:solidFill>
              </a:rPr>
              <a:t>để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chế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biến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xuất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khẩu</a:t>
            </a:r>
            <a:r>
              <a:rPr lang="en-US" sz="3200" b="1" dirty="0">
                <a:solidFill>
                  <a:srgbClr val="000000"/>
                </a:solidFill>
              </a:rPr>
              <a:t>.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trường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Đại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học</a:t>
            </a:r>
            <a:r>
              <a:rPr lang="en-US" sz="3200" b="1" dirty="0">
                <a:solidFill>
                  <a:srgbClr val="000000"/>
                </a:solidFill>
              </a:rPr>
              <a:t> Cao </a:t>
            </a:r>
            <a:r>
              <a:rPr lang="en-US" sz="3200" b="1" dirty="0" err="1">
                <a:solidFill>
                  <a:srgbClr val="000000"/>
                </a:solidFill>
              </a:rPr>
              <a:t>đẳng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trung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tâm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dạy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nghề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viện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nghiên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cứu</a:t>
            </a:r>
            <a:r>
              <a:rPr lang="en-US" sz="3200" b="1" dirty="0">
                <a:solidFill>
                  <a:srgbClr val="000000"/>
                </a:solidFill>
              </a:rPr>
              <a:t>. </a:t>
            </a:r>
            <a:r>
              <a:rPr lang="en-US" sz="3200" b="1" dirty="0" err="1">
                <a:solidFill>
                  <a:srgbClr val="000000"/>
                </a:solidFill>
              </a:rPr>
              <a:t>Nơi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sản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xuất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máy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nông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nghiệp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thuốc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trừ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sâu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khu</a:t>
            </a:r>
            <a:r>
              <a:rPr lang="en-US" sz="3200" b="1" dirty="0">
                <a:solidFill>
                  <a:srgbClr val="000000"/>
                </a:solidFill>
              </a:rPr>
              <a:t> du </a:t>
            </a:r>
            <a:r>
              <a:rPr lang="en-US" sz="3200" b="1" dirty="0" err="1">
                <a:solidFill>
                  <a:srgbClr val="000000"/>
                </a:solidFill>
              </a:rPr>
              <a:t>lịch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nổi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tiếng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như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chợ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nổi</a:t>
            </a:r>
            <a:r>
              <a:rPr lang="en-US" sz="3200" b="1" dirty="0">
                <a:solidFill>
                  <a:srgbClr val="000000"/>
                </a:solidFill>
              </a:rPr>
              <a:t>, </a:t>
            </a:r>
            <a:r>
              <a:rPr lang="en-US" sz="3200" b="1" dirty="0" err="1">
                <a:solidFill>
                  <a:srgbClr val="000000"/>
                </a:solidFill>
              </a:rPr>
              <a:t>bến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Ninh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Kiều</a:t>
            </a:r>
            <a:r>
              <a:rPr lang="en-US" sz="3200" b="1" dirty="0">
                <a:solidFill>
                  <a:srgbClr val="000000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97231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AutoShape 2"/>
          <p:cNvSpPr>
            <a:spLocks noChangeArrowheads="1"/>
          </p:cNvSpPr>
          <p:nvPr/>
        </p:nvSpPr>
        <p:spPr bwMode="auto">
          <a:xfrm rot="5400000">
            <a:off x="2285782" y="-219"/>
            <a:ext cx="4876800" cy="8839637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0643" name="Text Box 7"/>
          <p:cNvSpPr txBox="1">
            <a:spLocks noChangeArrowheads="1"/>
          </p:cNvSpPr>
          <p:nvPr/>
        </p:nvSpPr>
        <p:spPr bwMode="auto">
          <a:xfrm>
            <a:off x="304407" y="2723500"/>
            <a:ext cx="8230037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400" b="1" dirty="0">
                <a:solidFill>
                  <a:srgbClr val="000000"/>
                </a:solidFill>
                <a:latin typeface="UNI Chu truyen thong"/>
              </a:rPr>
              <a:t>    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Thành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phố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Thơ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nằm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bên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Hậu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ở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trung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tâm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đồng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bằng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Cửu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Long.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Nhờ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vị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trí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địa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lý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thuận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lợi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Thơ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đã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trở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thành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trung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tâm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kinh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tế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văn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hóa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khoa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học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quan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trọng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.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Đây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nơi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tiếp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nhận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nhiều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mặt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hàng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nông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thủy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sản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đồng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bằng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sông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Cửu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Long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để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chế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biến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xuất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/>
              </a:rPr>
              <a:t>khẩu</a:t>
            </a:r>
            <a:r>
              <a:rPr lang="en-US" sz="3000" dirty="0">
                <a:solidFill>
                  <a:srgbClr val="0000FF"/>
                </a:solidFill>
                <a:latin typeface="times new roman"/>
              </a:rPr>
              <a:t>.</a:t>
            </a:r>
          </a:p>
        </p:txBody>
      </p:sp>
      <p:grpSp>
        <p:nvGrpSpPr>
          <p:cNvPr id="240644" name="Group 8"/>
          <p:cNvGrpSpPr>
            <a:grpSpLocks/>
          </p:cNvGrpSpPr>
          <p:nvPr/>
        </p:nvGrpSpPr>
        <p:grpSpPr bwMode="auto">
          <a:xfrm>
            <a:off x="1067226" y="609600"/>
            <a:ext cx="5867629" cy="579438"/>
            <a:chOff x="672" y="384"/>
            <a:chExt cx="3696" cy="365"/>
          </a:xfrm>
        </p:grpSpPr>
        <p:sp>
          <p:nvSpPr>
            <p:cNvPr id="240648" name="Text Box 20"/>
            <p:cNvSpPr txBox="1">
              <a:spLocks noChangeArrowheads="1"/>
            </p:cNvSpPr>
            <p:nvPr/>
          </p:nvSpPr>
          <p:spPr bwMode="auto">
            <a:xfrm>
              <a:off x="672" y="384"/>
              <a:ext cx="12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</a:rPr>
                <a:t>Địa lí</a:t>
              </a:r>
              <a:r>
                <a:rPr lang="en-US" altLang="en-US" sz="2800" b="1" u="sng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u="sng">
                  <a:solidFill>
                    <a:srgbClr val="FFFF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u="sng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4064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1872" y="432"/>
              <a:ext cx="2496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2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447810" y="1447800"/>
            <a:ext cx="2134117" cy="1219200"/>
            <a:chOff x="912" y="768"/>
            <a:chExt cx="1344" cy="768"/>
          </a:xfrm>
        </p:grpSpPr>
        <p:sp>
          <p:nvSpPr>
            <p:cNvPr id="240646" name="AutoShape 12"/>
            <p:cNvSpPr>
              <a:spLocks noChangeArrowheads="1"/>
            </p:cNvSpPr>
            <p:nvPr/>
          </p:nvSpPr>
          <p:spPr bwMode="auto">
            <a:xfrm>
              <a:off x="912" y="768"/>
              <a:ext cx="1344" cy="480"/>
            </a:xfrm>
            <a:prstGeom prst="flowChartAlternateProcess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Ghi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nhớ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0647" name="Line 13"/>
            <p:cNvSpPr>
              <a:spLocks noChangeShapeType="1"/>
            </p:cNvSpPr>
            <p:nvPr/>
          </p:nvSpPr>
          <p:spPr bwMode="auto">
            <a:xfrm>
              <a:off x="1488" y="1248"/>
              <a:ext cx="0" cy="28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21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8" name="Picture 4" descr="Ban Do Viet Nam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65" y="76200"/>
            <a:ext cx="4554535" cy="6481763"/>
          </a:xfrm>
          <a:noFill/>
        </p:spPr>
      </p:pic>
      <p:pic>
        <p:nvPicPr>
          <p:cNvPr id="456710" name="Picture 6" descr="Ban Do Viet Nam-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1"/>
            <a:ext cx="9143999" cy="3799076"/>
          </a:xfrm>
          <a:noFill/>
        </p:spPr>
      </p:pic>
      <p:sp>
        <p:nvSpPr>
          <p:cNvPr id="456713" name="Freeform 9"/>
          <p:cNvSpPr>
            <a:spLocks/>
          </p:cNvSpPr>
          <p:nvPr/>
        </p:nvSpPr>
        <p:spPr bwMode="auto">
          <a:xfrm>
            <a:off x="3071051" y="4253921"/>
            <a:ext cx="557212" cy="769133"/>
          </a:xfrm>
          <a:custGeom>
            <a:avLst/>
            <a:gdLst>
              <a:gd name="T0" fmla="*/ 2147483646 w 323"/>
              <a:gd name="T1" fmla="*/ 2147483646 h 603"/>
              <a:gd name="T2" fmla="*/ 2147483646 w 323"/>
              <a:gd name="T3" fmla="*/ 2147483646 h 603"/>
              <a:gd name="T4" fmla="*/ 2147483646 w 323"/>
              <a:gd name="T5" fmla="*/ 2147483646 h 603"/>
              <a:gd name="T6" fmla="*/ 2147483646 w 323"/>
              <a:gd name="T7" fmla="*/ 2147483646 h 603"/>
              <a:gd name="T8" fmla="*/ 2147483646 w 323"/>
              <a:gd name="T9" fmla="*/ 2147483646 h 603"/>
              <a:gd name="T10" fmla="*/ 2147483646 w 323"/>
              <a:gd name="T11" fmla="*/ 2147483646 h 603"/>
              <a:gd name="T12" fmla="*/ 2147483646 w 323"/>
              <a:gd name="T13" fmla="*/ 2147483646 h 603"/>
              <a:gd name="T14" fmla="*/ 2147483646 w 323"/>
              <a:gd name="T15" fmla="*/ 2147483646 h 603"/>
              <a:gd name="T16" fmla="*/ 2147483646 w 323"/>
              <a:gd name="T17" fmla="*/ 2147483646 h 603"/>
              <a:gd name="T18" fmla="*/ 2147483646 w 323"/>
              <a:gd name="T19" fmla="*/ 2147483646 h 603"/>
              <a:gd name="T20" fmla="*/ 2147483646 w 323"/>
              <a:gd name="T21" fmla="*/ 2147483646 h 603"/>
              <a:gd name="T22" fmla="*/ 2147483646 w 323"/>
              <a:gd name="T23" fmla="*/ 2147483646 h 603"/>
              <a:gd name="T24" fmla="*/ 2147483646 w 323"/>
              <a:gd name="T25" fmla="*/ 2147483646 h 603"/>
              <a:gd name="T26" fmla="*/ 2147483646 w 323"/>
              <a:gd name="T27" fmla="*/ 2147483646 h 603"/>
              <a:gd name="T28" fmla="*/ 2147483646 w 323"/>
              <a:gd name="T29" fmla="*/ 2147483646 h 603"/>
              <a:gd name="T30" fmla="*/ 2147483646 w 323"/>
              <a:gd name="T31" fmla="*/ 2147483646 h 603"/>
              <a:gd name="T32" fmla="*/ 2147483646 w 323"/>
              <a:gd name="T33" fmla="*/ 2147483646 h 603"/>
              <a:gd name="T34" fmla="*/ 2147483646 w 323"/>
              <a:gd name="T35" fmla="*/ 2147483646 h 603"/>
              <a:gd name="T36" fmla="*/ 2147483646 w 323"/>
              <a:gd name="T37" fmla="*/ 2147483646 h 603"/>
              <a:gd name="T38" fmla="*/ 2147483646 w 323"/>
              <a:gd name="T39" fmla="*/ 2147483646 h 603"/>
              <a:gd name="T40" fmla="*/ 2147483646 w 323"/>
              <a:gd name="T41" fmla="*/ 2147483646 h 603"/>
              <a:gd name="T42" fmla="*/ 2147483646 w 323"/>
              <a:gd name="T43" fmla="*/ 2147483646 h 603"/>
              <a:gd name="T44" fmla="*/ 2147483646 w 323"/>
              <a:gd name="T45" fmla="*/ 2147483646 h 603"/>
              <a:gd name="T46" fmla="*/ 2147483646 w 323"/>
              <a:gd name="T47" fmla="*/ 2147483646 h 603"/>
              <a:gd name="T48" fmla="*/ 2147483646 w 323"/>
              <a:gd name="T49" fmla="*/ 2147483646 h 603"/>
              <a:gd name="T50" fmla="*/ 2147483646 w 323"/>
              <a:gd name="T51" fmla="*/ 2147483646 h 603"/>
              <a:gd name="T52" fmla="*/ 2147483646 w 323"/>
              <a:gd name="T53" fmla="*/ 2147483646 h 603"/>
              <a:gd name="T54" fmla="*/ 2147483646 w 323"/>
              <a:gd name="T55" fmla="*/ 2147483646 h 603"/>
              <a:gd name="T56" fmla="*/ 2147483646 w 323"/>
              <a:gd name="T57" fmla="*/ 2147483646 h 60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23"/>
              <a:gd name="T88" fmla="*/ 0 h 603"/>
              <a:gd name="T89" fmla="*/ 323 w 323"/>
              <a:gd name="T90" fmla="*/ 603 h 60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23" h="603">
                <a:moveTo>
                  <a:pt x="323" y="333"/>
                </a:moveTo>
                <a:cubicBezTo>
                  <a:pt x="312" y="300"/>
                  <a:pt x="310" y="286"/>
                  <a:pt x="281" y="267"/>
                </a:cubicBezTo>
                <a:cubicBezTo>
                  <a:pt x="267" y="224"/>
                  <a:pt x="254" y="173"/>
                  <a:pt x="215" y="147"/>
                </a:cubicBezTo>
                <a:cubicBezTo>
                  <a:pt x="191" y="111"/>
                  <a:pt x="165" y="32"/>
                  <a:pt x="131" y="9"/>
                </a:cubicBezTo>
                <a:cubicBezTo>
                  <a:pt x="116" y="54"/>
                  <a:pt x="138" y="0"/>
                  <a:pt x="107" y="39"/>
                </a:cubicBezTo>
                <a:cubicBezTo>
                  <a:pt x="103" y="44"/>
                  <a:pt x="107" y="55"/>
                  <a:pt x="101" y="57"/>
                </a:cubicBezTo>
                <a:cubicBezTo>
                  <a:pt x="80" y="64"/>
                  <a:pt x="57" y="61"/>
                  <a:pt x="35" y="63"/>
                </a:cubicBezTo>
                <a:cubicBezTo>
                  <a:pt x="0" y="87"/>
                  <a:pt x="11" y="93"/>
                  <a:pt x="35" y="129"/>
                </a:cubicBezTo>
                <a:cubicBezTo>
                  <a:pt x="42" y="140"/>
                  <a:pt x="43" y="153"/>
                  <a:pt x="47" y="165"/>
                </a:cubicBezTo>
                <a:cubicBezTo>
                  <a:pt x="49" y="172"/>
                  <a:pt x="59" y="172"/>
                  <a:pt x="65" y="177"/>
                </a:cubicBezTo>
                <a:cubicBezTo>
                  <a:pt x="75" y="185"/>
                  <a:pt x="89" y="201"/>
                  <a:pt x="95" y="213"/>
                </a:cubicBezTo>
                <a:cubicBezTo>
                  <a:pt x="111" y="249"/>
                  <a:pt x="105" y="259"/>
                  <a:pt x="131" y="285"/>
                </a:cubicBezTo>
                <a:cubicBezTo>
                  <a:pt x="139" y="308"/>
                  <a:pt x="154" y="319"/>
                  <a:pt x="167" y="339"/>
                </a:cubicBezTo>
                <a:cubicBezTo>
                  <a:pt x="163" y="351"/>
                  <a:pt x="159" y="363"/>
                  <a:pt x="155" y="375"/>
                </a:cubicBezTo>
                <a:cubicBezTo>
                  <a:pt x="152" y="383"/>
                  <a:pt x="154" y="393"/>
                  <a:pt x="149" y="399"/>
                </a:cubicBezTo>
                <a:cubicBezTo>
                  <a:pt x="145" y="404"/>
                  <a:pt x="137" y="403"/>
                  <a:pt x="131" y="405"/>
                </a:cubicBezTo>
                <a:cubicBezTo>
                  <a:pt x="116" y="450"/>
                  <a:pt x="138" y="396"/>
                  <a:pt x="107" y="435"/>
                </a:cubicBezTo>
                <a:cubicBezTo>
                  <a:pt x="104" y="439"/>
                  <a:pt x="96" y="475"/>
                  <a:pt x="95" y="477"/>
                </a:cubicBezTo>
                <a:cubicBezTo>
                  <a:pt x="91" y="489"/>
                  <a:pt x="83" y="513"/>
                  <a:pt x="83" y="513"/>
                </a:cubicBezTo>
                <a:cubicBezTo>
                  <a:pt x="87" y="543"/>
                  <a:pt x="92" y="569"/>
                  <a:pt x="101" y="597"/>
                </a:cubicBezTo>
                <a:cubicBezTo>
                  <a:pt x="111" y="595"/>
                  <a:pt x="121" y="590"/>
                  <a:pt x="131" y="591"/>
                </a:cubicBezTo>
                <a:cubicBezTo>
                  <a:pt x="144" y="592"/>
                  <a:pt x="167" y="603"/>
                  <a:pt x="167" y="603"/>
                </a:cubicBezTo>
                <a:cubicBezTo>
                  <a:pt x="185" y="598"/>
                  <a:pt x="195" y="599"/>
                  <a:pt x="209" y="585"/>
                </a:cubicBezTo>
                <a:cubicBezTo>
                  <a:pt x="214" y="580"/>
                  <a:pt x="215" y="570"/>
                  <a:pt x="221" y="567"/>
                </a:cubicBezTo>
                <a:cubicBezTo>
                  <a:pt x="237" y="559"/>
                  <a:pt x="258" y="561"/>
                  <a:pt x="275" y="555"/>
                </a:cubicBezTo>
                <a:cubicBezTo>
                  <a:pt x="281" y="538"/>
                  <a:pt x="290" y="511"/>
                  <a:pt x="293" y="501"/>
                </a:cubicBezTo>
                <a:cubicBezTo>
                  <a:pt x="297" y="489"/>
                  <a:pt x="305" y="465"/>
                  <a:pt x="305" y="465"/>
                </a:cubicBezTo>
                <a:cubicBezTo>
                  <a:pt x="292" y="427"/>
                  <a:pt x="301" y="360"/>
                  <a:pt x="323" y="327"/>
                </a:cubicBezTo>
                <a:cubicBezTo>
                  <a:pt x="319" y="311"/>
                  <a:pt x="311" y="279"/>
                  <a:pt x="311" y="279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048" tIns="45515" rIns="91048" bIns="4551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56714" name="Line 10"/>
          <p:cNvSpPr>
            <a:spLocks noChangeShapeType="1"/>
          </p:cNvSpPr>
          <p:nvPr/>
        </p:nvSpPr>
        <p:spPr bwMode="auto">
          <a:xfrm flipV="1">
            <a:off x="3276632" y="2819436"/>
            <a:ext cx="703263" cy="20685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048" tIns="45515" rIns="91048" bIns="45515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6" name="Text Box 14"/>
          <p:cNvSpPr txBox="1">
            <a:spLocks noChangeArrowheads="1"/>
          </p:cNvSpPr>
          <p:nvPr/>
        </p:nvSpPr>
        <p:spPr bwMode="auto">
          <a:xfrm>
            <a:off x="5330825" y="544530"/>
            <a:ext cx="3187700" cy="52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56719" name="Picture 15" descr="Untitled-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9377" y="317500"/>
            <a:ext cx="5084763" cy="4673600"/>
          </a:xfrm>
          <a:noFill/>
        </p:spPr>
      </p:pic>
      <p:sp>
        <p:nvSpPr>
          <p:cNvPr id="456722" name="Text Box 18"/>
          <p:cNvSpPr txBox="1">
            <a:spLocks noChangeArrowheads="1"/>
          </p:cNvSpPr>
          <p:nvPr/>
        </p:nvSpPr>
        <p:spPr bwMode="auto">
          <a:xfrm>
            <a:off x="4116388" y="5023054"/>
            <a:ext cx="4792662" cy="46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8" tIns="45515" rIns="91048" bIns="45515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Lược đồ thành phố Cần Thơ</a:t>
            </a:r>
            <a:endParaRPr lang="vi-VN" alt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9641" y="3853692"/>
            <a:ext cx="357862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en-US" altLang="en-US" sz="3200" b="1" dirty="0" err="1">
                <a:latin typeface="Times New Roman" pitchFamily="18" charset="0"/>
                <a:hlinkClick r:id="rId7"/>
              </a:rPr>
              <a:t>Diện</a:t>
            </a:r>
            <a:endParaRPr lang="en-US" altLang="en-US" sz="3200" b="1" dirty="0">
              <a:latin typeface="Times New Roman" pitchFamily="18" charset="0"/>
              <a:hlinkClick r:id="rId7"/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3200" b="1" dirty="0" err="1">
                <a:latin typeface="Times New Roman" pitchFamily="18" charset="0"/>
                <a:hlinkClick r:id="rId7"/>
              </a:rPr>
              <a:t>tích</a:t>
            </a:r>
            <a:r>
              <a:rPr lang="en-US" altLang="en-US" sz="3200" b="1" dirty="0">
                <a:latin typeface="Times New Roman" pitchFamily="18" charset="0"/>
              </a:rPr>
              <a:t>: </a:t>
            </a:r>
            <a:r>
              <a:rPr lang="en-US" altLang="en-US" sz="3200" dirty="0">
                <a:latin typeface="Times New Roman" pitchFamily="18" charset="0"/>
              </a:rPr>
              <a:t>1.439.200 km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²</a:t>
            </a:r>
            <a:endParaRPr lang="en-US" altLang="en-US" sz="3200" dirty="0">
              <a:latin typeface="Times New Roman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sz="3200" b="1" dirty="0" err="1">
                <a:latin typeface="Times New Roman" pitchFamily="18" charset="0"/>
                <a:hlinkClick r:id="rId8"/>
              </a:rPr>
              <a:t>Dân</a:t>
            </a:r>
            <a:r>
              <a:rPr lang="en-US" altLang="en-US" sz="3200" b="1" dirty="0">
                <a:latin typeface="Times New Roman" pitchFamily="18" charset="0"/>
                <a:hlinkClick r:id="rId8"/>
              </a:rPr>
              <a:t> </a:t>
            </a:r>
            <a:r>
              <a:rPr lang="en-US" altLang="en-US" sz="3200" b="1" dirty="0" err="1">
                <a:latin typeface="Times New Roman" pitchFamily="18" charset="0"/>
                <a:hlinkClick r:id="rId8"/>
              </a:rPr>
              <a:t>số</a:t>
            </a:r>
            <a:r>
              <a:rPr lang="en-US" altLang="en-US" sz="3200" b="1" dirty="0">
                <a:latin typeface="Times New Roman" pitchFamily="18" charset="0"/>
              </a:rPr>
              <a:t>: </a:t>
            </a:r>
            <a:r>
              <a:rPr lang="en-US" altLang="en-US" sz="3200" dirty="0" err="1">
                <a:latin typeface="Times New Roman" pitchFamily="18" charset="0"/>
              </a:rPr>
              <a:t>Trên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dirty="0">
                <a:latin typeface="Times New Roman" pitchFamily="18" charset="0"/>
              </a:rPr>
              <a:t>1.235 </a:t>
            </a:r>
            <a:r>
              <a:rPr lang="en-US" altLang="en-US" sz="3200" dirty="0" err="1">
                <a:latin typeface="Times New Roman" pitchFamily="18" charset="0"/>
              </a:rPr>
              <a:t>nghìn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người</a:t>
            </a:r>
            <a:r>
              <a:rPr lang="en-US" altLang="en-US" sz="3200" dirty="0">
                <a:latin typeface="Times New Roman" pitchFamily="18" charset="0"/>
              </a:rPr>
              <a:t> (</a:t>
            </a:r>
            <a:r>
              <a:rPr lang="en-US" altLang="en-US" sz="3200" dirty="0" err="1">
                <a:latin typeface="Times New Roman" pitchFamily="18" charset="0"/>
              </a:rPr>
              <a:t>năm</a:t>
            </a:r>
            <a:r>
              <a:rPr lang="en-US" altLang="en-US" sz="3200" dirty="0">
                <a:latin typeface="Times New Roman" pitchFamily="18" charset="0"/>
              </a:rPr>
              <a:t> 2019)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2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56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56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6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6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6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456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56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3" grpId="0" animBg="1"/>
      <p:bldP spid="456713" grpId="1" animBg="1"/>
      <p:bldP spid="456713" grpId="2" animBg="1"/>
      <p:bldP spid="456714" grpId="0" animBg="1"/>
      <p:bldP spid="456714" grpId="1" animBg="1"/>
      <p:bldP spid="456722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 descr="kids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13188"/>
            <a:ext cx="384651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3" name="WordArt 7"/>
          <p:cNvSpPr>
            <a:spLocks noChangeArrowheads="1" noChangeShapeType="1" noTextEdit="1"/>
          </p:cNvSpPr>
          <p:nvPr/>
        </p:nvSpPr>
        <p:spPr bwMode="auto">
          <a:xfrm>
            <a:off x="601663" y="75406"/>
            <a:ext cx="7704137" cy="26368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>
                    <a:alpha val="63136"/>
                  </a:srgbClr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endParaRPr lang="en-US" sz="28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>
                  <a:alpha val="63136"/>
                </a:srgbClr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476"/>
          <p:cNvGrpSpPr>
            <a:grpSpLocks/>
          </p:cNvGrpSpPr>
          <p:nvPr/>
        </p:nvGrpSpPr>
        <p:grpSpPr bwMode="auto">
          <a:xfrm>
            <a:off x="601663" y="2591354"/>
            <a:ext cx="7397750" cy="1666875"/>
            <a:chOff x="-666" y="2844"/>
            <a:chExt cx="4660" cy="1049"/>
          </a:xfrm>
        </p:grpSpPr>
        <p:pic>
          <p:nvPicPr>
            <p:cNvPr id="196619" name="Picture 477" descr="R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66" y="2844"/>
              <a:ext cx="2976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6620" name="Picture 478" descr="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4" y="3003"/>
              <a:ext cx="168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6" name="Text Box 14"/>
          <p:cNvSpPr txBox="1">
            <a:spLocks noChangeArrowheads="1"/>
          </p:cNvSpPr>
          <p:nvPr/>
        </p:nvSpPr>
        <p:spPr bwMode="auto">
          <a:xfrm>
            <a:off x="8305800" y="6172200"/>
            <a:ext cx="8382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prstClr val="black"/>
                </a:solidFill>
                <a:latin typeface="Arial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37706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utoShape 51"/>
          <p:cNvSpPr>
            <a:spLocks noChangeArrowheads="1"/>
          </p:cNvSpPr>
          <p:nvPr/>
        </p:nvSpPr>
        <p:spPr bwMode="auto">
          <a:xfrm>
            <a:off x="1290638" y="1046163"/>
            <a:ext cx="7848600" cy="1143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Thành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phố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Cần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Thơ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nằm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bên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?</a:t>
            </a:r>
            <a:endParaRPr lang="en-US" sz="3200" i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179" name="Group 51"/>
          <p:cNvGrpSpPr>
            <a:grpSpLocks/>
          </p:cNvGrpSpPr>
          <p:nvPr/>
        </p:nvGrpSpPr>
        <p:grpSpPr bwMode="auto">
          <a:xfrm>
            <a:off x="-3175" y="-4763"/>
            <a:ext cx="320675" cy="6858001"/>
            <a:chOff x="202295" y="-322943"/>
            <a:chExt cx="319314" cy="7180943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6" name="Rectangle 113"/>
            <p:cNvSpPr>
              <a:spLocks noChangeArrowheads="1"/>
            </p:cNvSpPr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5" name="AutoShape 51"/>
          <p:cNvSpPr>
            <a:spLocks noChangeArrowheads="1"/>
          </p:cNvSpPr>
          <p:nvPr/>
        </p:nvSpPr>
        <p:spPr bwMode="auto">
          <a:xfrm>
            <a:off x="1368425" y="2278063"/>
            <a:ext cx="6324600" cy="11001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Đồng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Nai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29384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16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49078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95288" y="2789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4" name="WordArt 226"/>
          <p:cNvSpPr>
            <a:spLocks noChangeArrowheads="1" noChangeShapeType="1" noTextEdit="1"/>
          </p:cNvSpPr>
          <p:nvPr/>
        </p:nvSpPr>
        <p:spPr bwMode="auto">
          <a:xfrm>
            <a:off x="601663" y="26765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120" name="AutoShape 51"/>
          <p:cNvSpPr>
            <a:spLocks noChangeArrowheads="1"/>
          </p:cNvSpPr>
          <p:nvPr/>
        </p:nvSpPr>
        <p:spPr bwMode="auto">
          <a:xfrm>
            <a:off x="1320800" y="3448050"/>
            <a:ext cx="6372225" cy="11525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            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Sài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Gòn</a:t>
            </a:r>
            <a:endParaRPr lang="en-US" altLang="en-US" sz="28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39290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35988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8" y="361791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9" name="WordArt 226"/>
          <p:cNvSpPr>
            <a:spLocks noChangeArrowheads="1" noChangeShapeType="1" noTextEdit="1"/>
          </p:cNvSpPr>
          <p:nvPr/>
        </p:nvSpPr>
        <p:spPr bwMode="auto">
          <a:xfrm>
            <a:off x="582613" y="3784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125" name="AutoShape 51"/>
          <p:cNvSpPr>
            <a:spLocks noChangeArrowheads="1"/>
          </p:cNvSpPr>
          <p:nvPr/>
        </p:nvSpPr>
        <p:spPr bwMode="auto">
          <a:xfrm>
            <a:off x="1336675" y="4670425"/>
            <a:ext cx="6372225" cy="11430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Cửu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Long</a:t>
            </a:r>
            <a:endParaRPr lang="en-US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49196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469741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8" y="47704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34" name="WordArt 226"/>
          <p:cNvSpPr>
            <a:spLocks noChangeArrowheads="1" noChangeShapeType="1" noTextEdit="1"/>
          </p:cNvSpPr>
          <p:nvPr/>
        </p:nvSpPr>
        <p:spPr bwMode="auto">
          <a:xfrm>
            <a:off x="582613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130" name="AutoShape 51"/>
          <p:cNvSpPr>
            <a:spLocks noChangeArrowheads="1"/>
          </p:cNvSpPr>
          <p:nvPr/>
        </p:nvSpPr>
        <p:spPr bwMode="auto">
          <a:xfrm>
            <a:off x="1344613" y="5910263"/>
            <a:ext cx="637222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</a:rPr>
              <a:t>Hậu</a:t>
            </a:r>
            <a:endParaRPr lang="en-US" alt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5910263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582771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376238" y="57610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39" name="WordArt 226"/>
          <p:cNvSpPr>
            <a:spLocks noChangeArrowheads="1" noChangeShapeType="1" noTextEdit="1"/>
          </p:cNvSpPr>
          <p:nvPr/>
        </p:nvSpPr>
        <p:spPr bwMode="auto">
          <a:xfrm>
            <a:off x="582613" y="6013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</a:p>
        </p:txBody>
      </p:sp>
      <p:sp>
        <p:nvSpPr>
          <p:cNvPr id="135" name="AutoShape 27"/>
          <p:cNvSpPr>
            <a:spLocks noChangeArrowheads="1"/>
          </p:cNvSpPr>
          <p:nvPr/>
        </p:nvSpPr>
        <p:spPr bwMode="auto">
          <a:xfrm>
            <a:off x="0" y="9937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41" name="WordArt 28"/>
          <p:cNvSpPr>
            <a:spLocks noChangeArrowheads="1" noChangeShapeType="1" noTextEdit="1"/>
          </p:cNvSpPr>
          <p:nvPr/>
        </p:nvSpPr>
        <p:spPr bwMode="auto">
          <a:xfrm>
            <a:off x="366713" y="1389063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1</a:t>
            </a:r>
          </a:p>
        </p:txBody>
      </p:sp>
      <p:pic>
        <p:nvPicPr>
          <p:cNvPr id="50202" name="Picture 29" descr="Picture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04" name="Picture 31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5" name="WordArt 32"/>
          <p:cNvSpPr>
            <a:spLocks noChangeArrowheads="1" noChangeShapeType="1" noTextEdit="1"/>
          </p:cNvSpPr>
          <p:nvPr/>
        </p:nvSpPr>
        <p:spPr bwMode="auto">
          <a:xfrm>
            <a:off x="8096250" y="43624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2" name="WordArt 45"/>
          <p:cNvSpPr>
            <a:spLocks noChangeArrowheads="1" noChangeShapeType="1" noTextEdit="1"/>
          </p:cNvSpPr>
          <p:nvPr/>
        </p:nvSpPr>
        <p:spPr bwMode="auto">
          <a:xfrm>
            <a:off x="7815263" y="4200525"/>
            <a:ext cx="758825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 1</a:t>
            </a:r>
          </a:p>
        </p:txBody>
      </p:sp>
      <p:sp>
        <p:nvSpPr>
          <p:cNvPr id="34847" name="WordArt 46"/>
          <p:cNvSpPr>
            <a:spLocks noChangeArrowheads="1" noChangeShapeType="1" noTextEdit="1"/>
          </p:cNvSpPr>
          <p:nvPr/>
        </p:nvSpPr>
        <p:spPr bwMode="auto">
          <a:xfrm>
            <a:off x="8172450" y="4267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4848" name="WordArt 47"/>
          <p:cNvSpPr>
            <a:spLocks noChangeArrowheads="1" noChangeShapeType="1" noTextEdit="1"/>
          </p:cNvSpPr>
          <p:nvPr/>
        </p:nvSpPr>
        <p:spPr bwMode="auto">
          <a:xfrm>
            <a:off x="8172450" y="4286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7553325" y="2303463"/>
            <a:ext cx="1752600" cy="1752600"/>
            <a:chOff x="4320" y="2928"/>
            <a:chExt cx="1104" cy="1104"/>
          </a:xfrm>
        </p:grpSpPr>
        <p:sp>
          <p:nvSpPr>
            <p:cNvPr id="50212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3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50210" name="Picture 51" descr="people008"/>
          <p:cNvPicPr>
            <a:picLocks noChangeAspect="1" noChangeArrowheads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5638800"/>
            <a:ext cx="1047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1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633854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4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7.40741E-7 L 1.66667E-6 -0.07222 " pathEditMode="relative" rAng="0" ptsTypes="AA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8" grpId="0" animBg="1"/>
      <p:bldP spid="34824" grpId="0" animBg="1"/>
      <p:bldP spid="120" grpId="0" animBg="1"/>
      <p:bldP spid="123" grpId="0" animBg="1"/>
      <p:bldP spid="34829" grpId="0" animBg="1"/>
      <p:bldP spid="128" grpId="0" animBg="1"/>
      <p:bldP spid="34834" grpId="0" animBg="1"/>
      <p:bldP spid="130" grpId="0" animBg="1"/>
      <p:bldP spid="130" grpId="1" animBg="1"/>
      <p:bldP spid="133" grpId="0" animBg="1"/>
      <p:bldP spid="34839" grpId="0" animBg="1"/>
      <p:bldP spid="135" grpId="0" animBg="1"/>
      <p:bldP spid="135" grpId="1" animBg="1"/>
      <p:bldP spid="34841" grpId="0" animBg="1"/>
      <p:bldP spid="34845" grpId="0" animBg="1"/>
      <p:bldP spid="34845" grpId="1" animBg="1"/>
      <p:bldP spid="2" grpId="0" animBg="1"/>
      <p:bldP spid="2" grpId="1" animBg="1"/>
      <p:bldP spid="34847" grpId="0" animBg="1"/>
      <p:bldP spid="34847" grpId="1" animBg="1"/>
      <p:bldP spid="34848" grpId="0" animBg="1"/>
      <p:bldP spid="34848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19200" y="1239838"/>
            <a:ext cx="7920038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52227" name="Group 51"/>
          <p:cNvGrpSpPr>
            <a:grpSpLocks/>
          </p:cNvGrpSpPr>
          <p:nvPr/>
        </p:nvGrpSpPr>
        <p:grpSpPr bwMode="auto">
          <a:xfrm>
            <a:off x="-12700" y="-85725"/>
            <a:ext cx="320675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4" name="Rectangle 13"/>
            <p:cNvSpPr>
              <a:spLocks noChangeArrowheads="1"/>
            </p:cNvSpPr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52575" y="2667000"/>
            <a:ext cx="5386388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 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hàng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không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9241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7019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8625" y="27749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2" name="WordArt 226"/>
          <p:cNvSpPr>
            <a:spLocks noChangeArrowheads="1" noChangeShapeType="1" noTextEdit="1"/>
          </p:cNvSpPr>
          <p:nvPr/>
        </p:nvSpPr>
        <p:spPr bwMode="auto">
          <a:xfrm>
            <a:off x="635000" y="28876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33525" y="3657600"/>
            <a:ext cx="5400675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 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thủy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39147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925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37655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7" name="WordArt 226"/>
          <p:cNvSpPr>
            <a:spLocks noChangeArrowheads="1" noChangeShapeType="1" noTextEdit="1"/>
          </p:cNvSpPr>
          <p:nvPr/>
        </p:nvSpPr>
        <p:spPr bwMode="auto">
          <a:xfrm>
            <a:off x="615950" y="38782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3525" y="4648200"/>
            <a:ext cx="5400675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lvl="0"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 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sắt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9053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6831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47561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82" name="WordArt 226"/>
          <p:cNvSpPr>
            <a:spLocks noChangeArrowheads="1" noChangeShapeType="1" noTextEdit="1"/>
          </p:cNvSpPr>
          <p:nvPr/>
        </p:nvSpPr>
        <p:spPr bwMode="auto">
          <a:xfrm>
            <a:off x="615950" y="48688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762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89" name="WordArt 28"/>
          <p:cNvSpPr>
            <a:spLocks noChangeArrowheads="1" noChangeShapeType="1" noTextEdit="1"/>
          </p:cNvSpPr>
          <p:nvPr/>
        </p:nvSpPr>
        <p:spPr bwMode="auto">
          <a:xfrm>
            <a:off x="442913" y="1627188"/>
            <a:ext cx="776287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Câu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 2</a:t>
            </a:r>
          </a:p>
        </p:txBody>
      </p:sp>
      <p:pic>
        <p:nvPicPr>
          <p:cNvPr id="52250" name="Picture 29" descr="Picture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9851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31" descr="people008"/>
          <p:cNvPicPr>
            <a:picLocks noChangeAspect="1" noChangeArrowheads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484813"/>
            <a:ext cx="9715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32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3"/>
          <p:cNvSpPr>
            <a:spLocks noChangeArrowheads="1" noChangeShapeType="1" noTextEdit="1"/>
          </p:cNvSpPr>
          <p:nvPr/>
        </p:nvSpPr>
        <p:spPr bwMode="auto">
          <a:xfrm>
            <a:off x="7556500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0</a:t>
            </a:r>
          </a:p>
        </p:txBody>
      </p:sp>
      <p:sp>
        <p:nvSpPr>
          <p:cNvPr id="8" name="WordArt 34"/>
          <p:cNvSpPr>
            <a:spLocks noChangeArrowheads="1" noChangeShapeType="1" noTextEdit="1"/>
          </p:cNvSpPr>
          <p:nvPr/>
        </p:nvSpPr>
        <p:spPr bwMode="auto">
          <a:xfrm>
            <a:off x="7477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1</a:t>
            </a:r>
          </a:p>
        </p:txBody>
      </p:sp>
      <p:sp>
        <p:nvSpPr>
          <p:cNvPr id="36896" name="WordArt 46"/>
          <p:cNvSpPr>
            <a:spLocks noChangeArrowheads="1" noChangeShapeType="1" noTextEdit="1"/>
          </p:cNvSpPr>
          <p:nvPr/>
        </p:nvSpPr>
        <p:spPr bwMode="auto">
          <a:xfrm>
            <a:off x="7635875" y="38528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2</a:t>
            </a:r>
          </a:p>
        </p:txBody>
      </p:sp>
      <p:sp>
        <p:nvSpPr>
          <p:cNvPr id="36897" name="WordArt 48"/>
          <p:cNvSpPr>
            <a:spLocks noChangeArrowheads="1" noChangeShapeType="1" noTextEdit="1"/>
          </p:cNvSpPr>
          <p:nvPr/>
        </p:nvSpPr>
        <p:spPr bwMode="auto">
          <a:xfrm>
            <a:off x="7631113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3</a:t>
            </a:r>
          </a:p>
        </p:txBody>
      </p: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7010400" y="2286000"/>
            <a:ext cx="1752600" cy="1524000"/>
            <a:chOff x="4320" y="2928"/>
            <a:chExt cx="1104" cy="1104"/>
          </a:xfrm>
        </p:grpSpPr>
        <p:sp>
          <p:nvSpPr>
            <p:cNvPr id="5226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  <a:cs typeface="Arial" pitchFamily="34" charset="0"/>
              </a:endParaRPr>
            </a:p>
          </p:txBody>
        </p:sp>
        <p:sp>
          <p:nvSpPr>
            <p:cNvPr id="5226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1619250" y="1446213"/>
            <a:ext cx="7239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C0504D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Loại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giao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thông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không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ở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thành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phố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Cần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  <a:cs typeface="+mn-cs"/>
              </a:rPr>
              <a:t>Thơ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  <a:cs typeface="+mn-cs"/>
              </a:rPr>
              <a:t>?</a:t>
            </a:r>
            <a:endParaRPr lang="en-US" sz="2800" i="1" dirty="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52259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3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36872" grpId="0" animBg="1"/>
      <p:bldP spid="7" grpId="0" animBg="1"/>
      <p:bldP spid="36877" grpId="0" animBg="1"/>
      <p:bldP spid="9" grpId="0" animBg="1"/>
      <p:bldP spid="9" grpId="1" animBg="1"/>
      <p:bldP spid="13" grpId="0" animBg="1"/>
      <p:bldP spid="36882" grpId="0" animBg="1"/>
      <p:bldP spid="10267" grpId="0" animBg="1"/>
      <p:bldP spid="10267" grpId="1" animBg="1"/>
      <p:bldP spid="36889" grpId="0" animBg="1"/>
      <p:bldP spid="2" grpId="0" animBg="1"/>
      <p:bldP spid="2" grpId="1" animBg="1"/>
      <p:bldP spid="8" grpId="0" animBg="1"/>
      <p:bldP spid="8" grpId="1" animBg="1"/>
      <p:bldP spid="36896" grpId="0" animBg="1"/>
      <p:bldP spid="36896" grpId="1" animBg="1"/>
      <p:bldP spid="36897" grpId="0" animBg="1"/>
      <p:bldP spid="3689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493838" y="912813"/>
            <a:ext cx="7407275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Thành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phố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Cần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Thơ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trung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tâm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kinh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tế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, </a:t>
            </a:r>
          </a:p>
          <a:p>
            <a:pPr lvl="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văn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hóa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khoa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học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thuộc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khu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vực</a:t>
            </a:r>
            <a:r>
              <a:rPr lang="en-US" altLang="en-US" sz="2800" b="1" dirty="0">
                <a:solidFill>
                  <a:srgbClr val="000000"/>
                </a:solidFill>
                <a:latin typeface="Times" pitchFamily="18" charset="0"/>
                <a:cs typeface="Times" pitchFamily="18" charset="0"/>
              </a:rPr>
              <a:t>?</a:t>
            </a:r>
          </a:p>
        </p:txBody>
      </p:sp>
      <p:grpSp>
        <p:nvGrpSpPr>
          <p:cNvPr id="53251" name="Group 51"/>
          <p:cNvGrpSpPr>
            <a:grpSpLocks/>
          </p:cNvGrpSpPr>
          <p:nvPr/>
        </p:nvGrpSpPr>
        <p:grpSpPr bwMode="auto">
          <a:xfrm>
            <a:off x="6350" y="14288"/>
            <a:ext cx="320675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8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82" name="Rectangle 5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1552575" y="3119438"/>
            <a:ext cx="5991225" cy="825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Đồng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Bắc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0797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3388" y="315277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6" name="WordArt 226"/>
          <p:cNvSpPr>
            <a:spLocks noChangeArrowheads="1" noChangeShapeType="1" noTextEdit="1"/>
          </p:cNvSpPr>
          <p:nvPr/>
        </p:nvSpPr>
        <p:spPr bwMode="auto">
          <a:xfrm>
            <a:off x="639763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524000" y="4284663"/>
            <a:ext cx="6019800" cy="9731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sông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Cửu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Long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4479925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25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4338" y="43307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1" name="WordArt 226"/>
          <p:cNvSpPr>
            <a:spLocks noChangeArrowheads="1" noChangeShapeType="1" noTextEdit="1"/>
          </p:cNvSpPr>
          <p:nvPr/>
        </p:nvSpPr>
        <p:spPr bwMode="auto">
          <a:xfrm>
            <a:off x="620713" y="44434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1541463" y="5545138"/>
            <a:ext cx="6065837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Trung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du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Bắc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Bộ</a:t>
            </a:r>
            <a:endParaRPr lang="en-US" alt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5788025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55657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4338" y="56388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6" name="WordArt 226"/>
          <p:cNvSpPr>
            <a:spLocks noChangeArrowheads="1" noChangeShapeType="1" noTextEdit="1"/>
          </p:cNvSpPr>
          <p:nvPr/>
        </p:nvSpPr>
        <p:spPr bwMode="auto">
          <a:xfrm>
            <a:off x="620713" y="57515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0" y="1196975"/>
            <a:ext cx="1476375" cy="15113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08" name="WordArt 28"/>
          <p:cNvSpPr>
            <a:spLocks noChangeArrowheads="1" noChangeShapeType="1" noTextEdit="1"/>
          </p:cNvSpPr>
          <p:nvPr/>
        </p:nvSpPr>
        <p:spPr bwMode="auto">
          <a:xfrm>
            <a:off x="395288" y="1700213"/>
            <a:ext cx="709612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3</a:t>
            </a:r>
          </a:p>
        </p:txBody>
      </p:sp>
      <p:pic>
        <p:nvPicPr>
          <p:cNvPr id="53269" name="Picture 29" descr="Picture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0" name="Picture 31" descr="people008"/>
          <p:cNvPicPr>
            <a:picLocks noChangeAspect="1" noChangeArrowheads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1" name="Picture 32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1524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3"/>
          <p:cNvSpPr>
            <a:spLocks noChangeArrowheads="1" noChangeShapeType="1" noTextEdit="1"/>
          </p:cNvSpPr>
          <p:nvPr/>
        </p:nvSpPr>
        <p:spPr bwMode="auto">
          <a:xfrm>
            <a:off x="8172450" y="44481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0</a:t>
            </a:r>
          </a:p>
        </p:txBody>
      </p:sp>
      <p:sp>
        <p:nvSpPr>
          <p:cNvPr id="11" name="WordArt 46"/>
          <p:cNvSpPr>
            <a:spLocks noChangeArrowheads="1" noChangeShapeType="1" noTextEdit="1"/>
          </p:cNvSpPr>
          <p:nvPr/>
        </p:nvSpPr>
        <p:spPr bwMode="auto">
          <a:xfrm>
            <a:off x="8112125" y="44767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37915" name="WordArt 47"/>
          <p:cNvSpPr>
            <a:spLocks noChangeArrowheads="1" noChangeShapeType="1" noTextEdit="1"/>
          </p:cNvSpPr>
          <p:nvPr/>
        </p:nvSpPr>
        <p:spPr bwMode="auto">
          <a:xfrm>
            <a:off x="8153400" y="44434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7916" name="WordArt 48"/>
          <p:cNvSpPr>
            <a:spLocks noChangeArrowheads="1" noChangeShapeType="1" noTextEdit="1"/>
          </p:cNvSpPr>
          <p:nvPr/>
        </p:nvSpPr>
        <p:spPr bwMode="auto">
          <a:xfrm>
            <a:off x="8161338" y="44815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3</a:t>
            </a:r>
          </a:p>
        </p:txBody>
      </p: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7391400" y="2590800"/>
            <a:ext cx="1752600" cy="1752600"/>
            <a:chOff x="4320" y="2928"/>
            <a:chExt cx="1104" cy="1104"/>
          </a:xfrm>
        </p:grpSpPr>
        <p:sp>
          <p:nvSpPr>
            <p:cNvPr id="53278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27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3277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27183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7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7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30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7896" grpId="0" animBg="1"/>
      <p:bldP spid="12" grpId="0" animBg="1"/>
      <p:bldP spid="12" grpId="1" animBg="1"/>
      <p:bldP spid="12" grpId="2" animBg="1"/>
      <p:bldP spid="15" grpId="0" animBg="1"/>
      <p:bldP spid="37901" grpId="0" animBg="1"/>
      <p:bldP spid="20" grpId="0" animBg="1"/>
      <p:bldP spid="37906" grpId="0" animBg="1"/>
      <p:bldP spid="22" grpId="0" animBg="1"/>
      <p:bldP spid="22" grpId="1" animBg="1"/>
      <p:bldP spid="37908" grpId="0" animBg="1"/>
      <p:bldP spid="3" grpId="0" animBg="1"/>
      <p:bldP spid="3" grpId="1" animBg="1"/>
      <p:bldP spid="11" grpId="0" animBg="1"/>
      <p:bldP spid="11" grpId="1" animBg="1"/>
      <p:bldP spid="37915" grpId="0" animBg="1"/>
      <p:bldP spid="37915" grpId="1" animBg="1"/>
      <p:bldP spid="37916" grpId="0" animBg="1"/>
      <p:bldP spid="3791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219200" y="1239838"/>
            <a:ext cx="7920038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en-US" sz="280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52227" name="Group 51"/>
          <p:cNvGrpSpPr>
            <a:grpSpLocks/>
          </p:cNvGrpSpPr>
          <p:nvPr/>
        </p:nvGrpSpPr>
        <p:grpSpPr bwMode="auto">
          <a:xfrm>
            <a:off x="-12700" y="-85725"/>
            <a:ext cx="320675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  <p:sp>
          <p:nvSpPr>
            <p:cNvPr id="52264" name="Rectangle 13"/>
            <p:cNvSpPr>
              <a:spLocks noChangeArrowheads="1"/>
            </p:cNvSpPr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zh-CN" sz="2000">
                <a:solidFill>
                  <a:prstClr val="black"/>
                </a:solidFill>
                <a:latin typeface=".VnTime" pitchFamily="34" charset="0"/>
                <a:cs typeface="Arial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52575" y="2667000"/>
            <a:ext cx="5386388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Chợ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nổi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trên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sông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9241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7019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28625" y="277495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2" name="WordArt 226"/>
          <p:cNvSpPr>
            <a:spLocks noChangeArrowheads="1" noChangeShapeType="1" noTextEdit="1"/>
          </p:cNvSpPr>
          <p:nvPr/>
        </p:nvSpPr>
        <p:spPr bwMode="auto">
          <a:xfrm>
            <a:off x="635000" y="28876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33525" y="3705171"/>
            <a:ext cx="5400675" cy="118671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Vườn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trái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vườn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cò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Lăng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4093369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888636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390366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77" name="WordArt 226"/>
          <p:cNvSpPr>
            <a:spLocks noChangeArrowheads="1" noChangeShapeType="1" noTextEdit="1"/>
          </p:cNvSpPr>
          <p:nvPr/>
        </p:nvSpPr>
        <p:spPr bwMode="auto">
          <a:xfrm>
            <a:off x="565150" y="413713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45431" y="5009356"/>
            <a:ext cx="5400675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  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Cả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A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B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đều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đúng</a:t>
            </a:r>
            <a:endParaRPr lang="en-US" altLang="en-US" sz="28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193506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968081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09575" y="507474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.VnTime" pitchFamily="34" charset="0"/>
              <a:cs typeface="Arial" pitchFamily="34" charset="0"/>
            </a:endParaRPr>
          </a:p>
        </p:txBody>
      </p:sp>
      <p:sp>
        <p:nvSpPr>
          <p:cNvPr id="36882" name="WordArt 226"/>
          <p:cNvSpPr>
            <a:spLocks noChangeArrowheads="1" noChangeShapeType="1" noTextEdit="1"/>
          </p:cNvSpPr>
          <p:nvPr/>
        </p:nvSpPr>
        <p:spPr bwMode="auto">
          <a:xfrm>
            <a:off x="600868" y="511875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762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89" name="WordArt 28"/>
          <p:cNvSpPr>
            <a:spLocks noChangeArrowheads="1" noChangeShapeType="1" noTextEdit="1"/>
          </p:cNvSpPr>
          <p:nvPr/>
        </p:nvSpPr>
        <p:spPr bwMode="auto">
          <a:xfrm>
            <a:off x="442913" y="1627188"/>
            <a:ext cx="776287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Câu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  <a:cs typeface="Arial" pitchFamily="34" charset="0"/>
              </a:rPr>
              <a:t> 4</a:t>
            </a:r>
          </a:p>
        </p:txBody>
      </p:sp>
      <p:pic>
        <p:nvPicPr>
          <p:cNvPr id="52250" name="Picture 29" descr="Picture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79851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31" descr="people008"/>
          <p:cNvPicPr>
            <a:picLocks noChangeAspect="1" noChangeArrowheads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484813"/>
            <a:ext cx="97155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32" descr="Bellcoll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33"/>
          <p:cNvSpPr>
            <a:spLocks noChangeArrowheads="1" noChangeShapeType="1" noTextEdit="1"/>
          </p:cNvSpPr>
          <p:nvPr/>
        </p:nvSpPr>
        <p:spPr bwMode="auto">
          <a:xfrm>
            <a:off x="7556500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0</a:t>
            </a:r>
          </a:p>
        </p:txBody>
      </p:sp>
      <p:sp>
        <p:nvSpPr>
          <p:cNvPr id="8" name="WordArt 34"/>
          <p:cNvSpPr>
            <a:spLocks noChangeArrowheads="1" noChangeShapeType="1" noTextEdit="1"/>
          </p:cNvSpPr>
          <p:nvPr/>
        </p:nvSpPr>
        <p:spPr bwMode="auto">
          <a:xfrm>
            <a:off x="7477125" y="3838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1</a:t>
            </a:r>
          </a:p>
        </p:txBody>
      </p:sp>
      <p:sp>
        <p:nvSpPr>
          <p:cNvPr id="36896" name="WordArt 46"/>
          <p:cNvSpPr>
            <a:spLocks noChangeArrowheads="1" noChangeShapeType="1" noTextEdit="1"/>
          </p:cNvSpPr>
          <p:nvPr/>
        </p:nvSpPr>
        <p:spPr bwMode="auto">
          <a:xfrm>
            <a:off x="7635875" y="38528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2</a:t>
            </a:r>
          </a:p>
        </p:txBody>
      </p:sp>
      <p:sp>
        <p:nvSpPr>
          <p:cNvPr id="36897" name="WordArt 48"/>
          <p:cNvSpPr>
            <a:spLocks noChangeArrowheads="1" noChangeShapeType="1" noTextEdit="1"/>
          </p:cNvSpPr>
          <p:nvPr/>
        </p:nvSpPr>
        <p:spPr bwMode="auto">
          <a:xfrm>
            <a:off x="7631113" y="3883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pitchFamily="34" charset="0"/>
              </a:rPr>
              <a:t>3</a:t>
            </a:r>
          </a:p>
        </p:txBody>
      </p: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7010400" y="2286000"/>
            <a:ext cx="1752600" cy="1524000"/>
            <a:chOff x="4320" y="2928"/>
            <a:chExt cx="1104" cy="1104"/>
          </a:xfrm>
        </p:grpSpPr>
        <p:sp>
          <p:nvSpPr>
            <p:cNvPr id="5226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  <a:cs typeface="Arial" pitchFamily="34" charset="0"/>
              </a:endParaRPr>
            </a:p>
          </p:txBody>
        </p:sp>
        <p:sp>
          <p:nvSpPr>
            <p:cNvPr id="5226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1619250" y="1446213"/>
            <a:ext cx="7239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i="1" dirty="0">
                <a:solidFill>
                  <a:srgbClr val="C0504D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Thành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phố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Cần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Thơ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nổi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tiếng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về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điểm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du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lịch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nào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sau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.VnTime" pitchFamily="34" charset="0"/>
              </a:rPr>
              <a:t>đây</a:t>
            </a:r>
            <a:r>
              <a:rPr lang="en-US" altLang="en-US" sz="2800" b="1" dirty="0">
                <a:solidFill>
                  <a:srgbClr val="000000"/>
                </a:solidFill>
                <a:latin typeface=".VnTime" pitchFamily="34" charset="0"/>
              </a:rPr>
              <a:t>?</a:t>
            </a:r>
            <a:endParaRPr lang="en-US" sz="2800" i="1" dirty="0">
              <a:solidFill>
                <a:prstClr val="white"/>
              </a:solidFill>
              <a:latin typeface=".VnTime" pitchFamily="34" charset="0"/>
            </a:endParaRPr>
          </a:p>
        </p:txBody>
      </p:sp>
      <p:sp>
        <p:nvSpPr>
          <p:cNvPr id="52259" name="WordArt 8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976938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2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1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36872" grpId="0" animBg="1"/>
      <p:bldP spid="7" grpId="0" animBg="1"/>
      <p:bldP spid="36877" grpId="0" animBg="1"/>
      <p:bldP spid="9" grpId="0" animBg="1"/>
      <p:bldP spid="9" grpId="1" animBg="1"/>
      <p:bldP spid="13" grpId="0" animBg="1"/>
      <p:bldP spid="36882" grpId="0" animBg="1"/>
      <p:bldP spid="10267" grpId="0" animBg="1"/>
      <p:bldP spid="10267" grpId="1" animBg="1"/>
      <p:bldP spid="36889" grpId="0" animBg="1"/>
      <p:bldP spid="2" grpId="0" animBg="1"/>
      <p:bldP spid="2" grpId="1" animBg="1"/>
      <p:bldP spid="8" grpId="0" animBg="1"/>
      <p:bldP spid="8" grpId="1" animBg="1"/>
      <p:bldP spid="36896" grpId="0" animBg="1"/>
      <p:bldP spid="36896" grpId="1" animBg="1"/>
      <p:bldP spid="36897" grpId="0" animBg="1"/>
      <p:bldP spid="3689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002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8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4844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Untitled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25400"/>
            <a:ext cx="5122862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5229226" y="866975"/>
            <a:ext cx="3794125" cy="86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0" tIns="45542" rIns="91100" bIns="45542">
            <a:spAutoFit/>
          </a:bodyPr>
          <a:lstStyle/>
          <a:p>
            <a:pPr algn="ctr" defTabSz="910956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5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phố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Thơ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nằm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bên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dòng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sông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342108" y="5666274"/>
            <a:ext cx="4648200" cy="107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LƯỢC ĐỒ THÀNH PHỐ CẦN THƠ</a:t>
            </a:r>
          </a:p>
        </p:txBody>
      </p:sp>
      <p:sp>
        <p:nvSpPr>
          <p:cNvPr id="331790" name="Freeform 14"/>
          <p:cNvSpPr>
            <a:spLocks/>
          </p:cNvSpPr>
          <p:nvPr/>
        </p:nvSpPr>
        <p:spPr bwMode="auto">
          <a:xfrm>
            <a:off x="1851120" y="925515"/>
            <a:ext cx="3414713" cy="3795712"/>
          </a:xfrm>
          <a:custGeom>
            <a:avLst/>
            <a:gdLst>
              <a:gd name="T0" fmla="*/ 241935035 w 2151"/>
              <a:gd name="T1" fmla="*/ 0 h 2391"/>
              <a:gd name="T2" fmla="*/ 844253261 w 2151"/>
              <a:gd name="T3" fmla="*/ 844251439 h 2391"/>
              <a:gd name="T4" fmla="*/ 1325602382 w 2151"/>
              <a:gd name="T5" fmla="*/ 1204634529 h 2391"/>
              <a:gd name="T6" fmla="*/ 1685985572 w 2151"/>
              <a:gd name="T7" fmla="*/ 1446569497 h 2391"/>
              <a:gd name="T8" fmla="*/ 2048888125 w 2151"/>
              <a:gd name="T9" fmla="*/ 1927918484 h 2391"/>
              <a:gd name="T10" fmla="*/ 2147483647 w 2151"/>
              <a:gd name="T11" fmla="*/ 2147483647 h 2391"/>
              <a:gd name="T12" fmla="*/ 2147483647 w 2151"/>
              <a:gd name="T13" fmla="*/ 2147483647 h 2391"/>
              <a:gd name="T14" fmla="*/ 2147483647 w 2151"/>
              <a:gd name="T15" fmla="*/ 2147483647 h 2391"/>
              <a:gd name="T16" fmla="*/ 2147483647 w 2151"/>
              <a:gd name="T17" fmla="*/ 2147483647 h 2391"/>
              <a:gd name="T18" fmla="*/ 2147483647 w 2151"/>
              <a:gd name="T19" fmla="*/ 2147483647 h 2391"/>
              <a:gd name="T20" fmla="*/ 2147483647 w 2151"/>
              <a:gd name="T21" fmla="*/ 2147483647 h 2391"/>
              <a:gd name="T22" fmla="*/ 2147483647 w 2151"/>
              <a:gd name="T23" fmla="*/ 2147483647 h 2391"/>
              <a:gd name="T24" fmla="*/ 2147483647 w 2151"/>
              <a:gd name="T25" fmla="*/ 2147483647 h 2391"/>
              <a:gd name="T26" fmla="*/ 2147483647 w 2151"/>
              <a:gd name="T27" fmla="*/ 2147483647 h 2391"/>
              <a:gd name="T28" fmla="*/ 2147483647 w 2151"/>
              <a:gd name="T29" fmla="*/ 2147483647 h 2391"/>
              <a:gd name="T30" fmla="*/ 2147483647 w 2151"/>
              <a:gd name="T31" fmla="*/ 2147483647 h 2391"/>
              <a:gd name="T32" fmla="*/ 2147483647 w 2151"/>
              <a:gd name="T33" fmla="*/ 2147483647 h 2391"/>
              <a:gd name="T34" fmla="*/ 2147483647 w 2151"/>
              <a:gd name="T35" fmla="*/ 2147483647 h 2391"/>
              <a:gd name="T36" fmla="*/ 2147483647 w 2151"/>
              <a:gd name="T37" fmla="*/ 2147483647 h 2391"/>
              <a:gd name="T38" fmla="*/ 2147483647 w 2151"/>
              <a:gd name="T39" fmla="*/ 2147483647 h 2391"/>
              <a:gd name="T40" fmla="*/ 2147483647 w 2151"/>
              <a:gd name="T41" fmla="*/ 2147483647 h 2391"/>
              <a:gd name="T42" fmla="*/ 2147483647 w 2151"/>
              <a:gd name="T43" fmla="*/ 2147483647 h 2391"/>
              <a:gd name="T44" fmla="*/ 2147483647 w 2151"/>
              <a:gd name="T45" fmla="*/ 2147483647 h 2391"/>
              <a:gd name="T46" fmla="*/ 2147483647 w 2151"/>
              <a:gd name="T47" fmla="*/ 2147483647 h 2391"/>
              <a:gd name="T48" fmla="*/ 2147483647 w 2151"/>
              <a:gd name="T49" fmla="*/ 2147483647 h 2391"/>
              <a:gd name="T50" fmla="*/ 2147483647 w 2151"/>
              <a:gd name="T51" fmla="*/ 2147483647 h 2391"/>
              <a:gd name="T52" fmla="*/ 2147483647 w 2151"/>
              <a:gd name="T53" fmla="*/ 2147483647 h 2391"/>
              <a:gd name="T54" fmla="*/ 2147483647 w 2151"/>
              <a:gd name="T55" fmla="*/ 2147483647 h 2391"/>
              <a:gd name="T56" fmla="*/ 2147483647 w 2151"/>
              <a:gd name="T57" fmla="*/ 2147483647 h 2391"/>
              <a:gd name="T58" fmla="*/ 2147483647 w 2151"/>
              <a:gd name="T59" fmla="*/ 2147483647 h 2391"/>
              <a:gd name="T60" fmla="*/ 2147483647 w 2151"/>
              <a:gd name="T61" fmla="*/ 2147483647 h 2391"/>
              <a:gd name="T62" fmla="*/ 2147483647 w 2151"/>
              <a:gd name="T63" fmla="*/ 2147483647 h 2391"/>
              <a:gd name="T64" fmla="*/ 2147483647 w 2151"/>
              <a:gd name="T65" fmla="*/ 2147483647 h 2391"/>
              <a:gd name="T66" fmla="*/ 1806953090 w 2151"/>
              <a:gd name="T67" fmla="*/ 2147483647 h 2391"/>
              <a:gd name="T68" fmla="*/ 1565018054 w 2151"/>
              <a:gd name="T69" fmla="*/ 1927918484 h 2391"/>
              <a:gd name="T70" fmla="*/ 1325602382 w 2151"/>
              <a:gd name="T71" fmla="*/ 1567536981 h 2391"/>
              <a:gd name="T72" fmla="*/ 844253261 w 2151"/>
              <a:gd name="T73" fmla="*/ 1086186407 h 2391"/>
              <a:gd name="T74" fmla="*/ 481350708 w 2151"/>
              <a:gd name="T75" fmla="*/ 483869936 h 2391"/>
              <a:gd name="T76" fmla="*/ 0 w 2151"/>
              <a:gd name="T77" fmla="*/ 0 h 239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51" h="2391">
                <a:moveTo>
                  <a:pt x="96" y="0"/>
                </a:moveTo>
                <a:lnTo>
                  <a:pt x="335" y="335"/>
                </a:lnTo>
                <a:lnTo>
                  <a:pt x="526" y="478"/>
                </a:lnTo>
                <a:lnTo>
                  <a:pt x="669" y="574"/>
                </a:lnTo>
                <a:lnTo>
                  <a:pt x="813" y="765"/>
                </a:lnTo>
                <a:lnTo>
                  <a:pt x="908" y="909"/>
                </a:lnTo>
                <a:lnTo>
                  <a:pt x="956" y="1100"/>
                </a:lnTo>
                <a:lnTo>
                  <a:pt x="1052" y="1196"/>
                </a:lnTo>
                <a:lnTo>
                  <a:pt x="1195" y="1339"/>
                </a:lnTo>
                <a:lnTo>
                  <a:pt x="1339" y="1435"/>
                </a:lnTo>
                <a:lnTo>
                  <a:pt x="1482" y="1578"/>
                </a:lnTo>
                <a:lnTo>
                  <a:pt x="1625" y="1674"/>
                </a:lnTo>
                <a:lnTo>
                  <a:pt x="1769" y="1769"/>
                </a:lnTo>
                <a:lnTo>
                  <a:pt x="1817" y="1913"/>
                </a:lnTo>
                <a:lnTo>
                  <a:pt x="1960" y="2104"/>
                </a:lnTo>
                <a:lnTo>
                  <a:pt x="2056" y="2152"/>
                </a:lnTo>
                <a:lnTo>
                  <a:pt x="2151" y="2199"/>
                </a:lnTo>
                <a:lnTo>
                  <a:pt x="2008" y="2152"/>
                </a:lnTo>
                <a:lnTo>
                  <a:pt x="2008" y="2247"/>
                </a:lnTo>
                <a:lnTo>
                  <a:pt x="2151" y="2391"/>
                </a:lnTo>
                <a:lnTo>
                  <a:pt x="2008" y="2295"/>
                </a:lnTo>
                <a:lnTo>
                  <a:pt x="1912" y="2152"/>
                </a:lnTo>
                <a:lnTo>
                  <a:pt x="1769" y="1960"/>
                </a:lnTo>
                <a:lnTo>
                  <a:pt x="1721" y="1865"/>
                </a:lnTo>
                <a:lnTo>
                  <a:pt x="1673" y="1769"/>
                </a:lnTo>
                <a:lnTo>
                  <a:pt x="1578" y="1721"/>
                </a:lnTo>
                <a:lnTo>
                  <a:pt x="1434" y="1626"/>
                </a:lnTo>
                <a:lnTo>
                  <a:pt x="1339" y="1530"/>
                </a:lnTo>
                <a:lnTo>
                  <a:pt x="1243" y="1435"/>
                </a:lnTo>
                <a:lnTo>
                  <a:pt x="1100" y="1339"/>
                </a:lnTo>
                <a:lnTo>
                  <a:pt x="1004" y="1243"/>
                </a:lnTo>
                <a:lnTo>
                  <a:pt x="956" y="1148"/>
                </a:lnTo>
                <a:lnTo>
                  <a:pt x="860" y="1052"/>
                </a:lnTo>
                <a:lnTo>
                  <a:pt x="717" y="909"/>
                </a:lnTo>
                <a:lnTo>
                  <a:pt x="621" y="765"/>
                </a:lnTo>
                <a:lnTo>
                  <a:pt x="526" y="622"/>
                </a:lnTo>
                <a:lnTo>
                  <a:pt x="335" y="431"/>
                </a:lnTo>
                <a:lnTo>
                  <a:pt x="191" y="192"/>
                </a:lnTo>
                <a:lnTo>
                  <a:pt x="0" y="0"/>
                </a:lnTo>
              </a:path>
            </a:pathLst>
          </a:custGeom>
          <a:solidFill>
            <a:schemeClr val="accent2">
              <a:lumMod val="50000"/>
            </a:schemeClr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</p:spPr>
        <p:txBody>
          <a:bodyPr lIns="91100" tIns="45542" rIns="91100" bIns="45542"/>
          <a:lstStyle/>
          <a:p>
            <a:pPr defTabSz="91095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1791" name="Text Box 15"/>
          <p:cNvSpPr txBox="1">
            <a:spLocks noChangeArrowheads="1"/>
          </p:cNvSpPr>
          <p:nvPr/>
        </p:nvSpPr>
        <p:spPr bwMode="auto">
          <a:xfrm>
            <a:off x="5938838" y="1758969"/>
            <a:ext cx="1897062" cy="5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0" tIns="45542" rIns="91100" bIns="45542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095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Hậu</a:t>
            </a:r>
            <a:endParaRPr lang="en-US" alt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9" name="Freeform 29"/>
          <p:cNvSpPr>
            <a:spLocks/>
          </p:cNvSpPr>
          <p:nvPr/>
        </p:nvSpPr>
        <p:spPr bwMode="auto">
          <a:xfrm>
            <a:off x="2406746" y="1590675"/>
            <a:ext cx="828675" cy="965200"/>
          </a:xfrm>
          <a:custGeom>
            <a:avLst/>
            <a:gdLst>
              <a:gd name="T0" fmla="*/ 2147483646 w 522"/>
              <a:gd name="T1" fmla="*/ 2147483646 h 608"/>
              <a:gd name="T2" fmla="*/ 2147483646 w 522"/>
              <a:gd name="T3" fmla="*/ 2147483646 h 608"/>
              <a:gd name="T4" fmla="*/ 2147483646 w 522"/>
              <a:gd name="T5" fmla="*/ 2147483646 h 608"/>
              <a:gd name="T6" fmla="*/ 2147483646 w 522"/>
              <a:gd name="T7" fmla="*/ 2147483646 h 608"/>
              <a:gd name="T8" fmla="*/ 2147483646 w 522"/>
              <a:gd name="T9" fmla="*/ 2147483646 h 608"/>
              <a:gd name="T10" fmla="*/ 2147483646 w 522"/>
              <a:gd name="T11" fmla="*/ 2147483646 h 608"/>
              <a:gd name="T12" fmla="*/ 2147483646 w 522"/>
              <a:gd name="T13" fmla="*/ 2147483646 h 608"/>
              <a:gd name="T14" fmla="*/ 2147483646 w 522"/>
              <a:gd name="T15" fmla="*/ 2147483646 h 608"/>
              <a:gd name="T16" fmla="*/ 2147483646 w 522"/>
              <a:gd name="T17" fmla="*/ 2147483646 h 608"/>
              <a:gd name="T18" fmla="*/ 2147483646 w 522"/>
              <a:gd name="T19" fmla="*/ 2147483646 h 608"/>
              <a:gd name="T20" fmla="*/ 2147483646 w 522"/>
              <a:gd name="T21" fmla="*/ 2147483646 h 608"/>
              <a:gd name="T22" fmla="*/ 2147483646 w 522"/>
              <a:gd name="T23" fmla="*/ 0 h 608"/>
              <a:gd name="T24" fmla="*/ 2147483646 w 522"/>
              <a:gd name="T25" fmla="*/ 2147483646 h 608"/>
              <a:gd name="T26" fmla="*/ 2147483646 w 522"/>
              <a:gd name="T27" fmla="*/ 2147483646 h 608"/>
              <a:gd name="T28" fmla="*/ 2147483646 w 522"/>
              <a:gd name="T29" fmla="*/ 2147483646 h 608"/>
              <a:gd name="T30" fmla="*/ 2147483646 w 522"/>
              <a:gd name="T31" fmla="*/ 2147483646 h 608"/>
              <a:gd name="T32" fmla="*/ 2147483646 w 522"/>
              <a:gd name="T33" fmla="*/ 2147483646 h 608"/>
              <a:gd name="T34" fmla="*/ 2147483646 w 522"/>
              <a:gd name="T35" fmla="*/ 2147483646 h 608"/>
              <a:gd name="T36" fmla="*/ 2147483646 w 522"/>
              <a:gd name="T37" fmla="*/ 2147483646 h 608"/>
              <a:gd name="T38" fmla="*/ 2147483646 w 522"/>
              <a:gd name="T39" fmla="*/ 2147483646 h 608"/>
              <a:gd name="T40" fmla="*/ 2147483646 w 522"/>
              <a:gd name="T41" fmla="*/ 2147483646 h 608"/>
              <a:gd name="T42" fmla="*/ 2147483646 w 522"/>
              <a:gd name="T43" fmla="*/ 2147483646 h 608"/>
              <a:gd name="T44" fmla="*/ 2147483646 w 522"/>
              <a:gd name="T45" fmla="*/ 2147483646 h 608"/>
              <a:gd name="T46" fmla="*/ 2147483646 w 522"/>
              <a:gd name="T47" fmla="*/ 2147483646 h 608"/>
              <a:gd name="T48" fmla="*/ 2147483646 w 522"/>
              <a:gd name="T49" fmla="*/ 2147483646 h 608"/>
              <a:gd name="T50" fmla="*/ 2147483646 w 522"/>
              <a:gd name="T51" fmla="*/ 2147483646 h 608"/>
              <a:gd name="T52" fmla="*/ 2147483646 w 522"/>
              <a:gd name="T53" fmla="*/ 2147483646 h 608"/>
              <a:gd name="T54" fmla="*/ 2147483646 w 522"/>
              <a:gd name="T55" fmla="*/ 2147483646 h 608"/>
              <a:gd name="T56" fmla="*/ 2147483646 w 522"/>
              <a:gd name="T57" fmla="*/ 2147483646 h 608"/>
              <a:gd name="T58" fmla="*/ 2147483646 w 522"/>
              <a:gd name="T59" fmla="*/ 2147483646 h 6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522"/>
              <a:gd name="T91" fmla="*/ 0 h 608"/>
              <a:gd name="T92" fmla="*/ 522 w 522"/>
              <a:gd name="T93" fmla="*/ 608 h 6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522" h="608">
                <a:moveTo>
                  <a:pt x="518" y="594"/>
                </a:moveTo>
                <a:cubicBezTo>
                  <a:pt x="512" y="549"/>
                  <a:pt x="504" y="489"/>
                  <a:pt x="464" y="462"/>
                </a:cubicBezTo>
                <a:cubicBezTo>
                  <a:pt x="460" y="450"/>
                  <a:pt x="459" y="437"/>
                  <a:pt x="452" y="426"/>
                </a:cubicBezTo>
                <a:cubicBezTo>
                  <a:pt x="448" y="420"/>
                  <a:pt x="443" y="415"/>
                  <a:pt x="440" y="408"/>
                </a:cubicBezTo>
                <a:cubicBezTo>
                  <a:pt x="419" y="361"/>
                  <a:pt x="442" y="382"/>
                  <a:pt x="410" y="360"/>
                </a:cubicBezTo>
                <a:cubicBezTo>
                  <a:pt x="400" y="331"/>
                  <a:pt x="387" y="311"/>
                  <a:pt x="362" y="294"/>
                </a:cubicBezTo>
                <a:cubicBezTo>
                  <a:pt x="346" y="270"/>
                  <a:pt x="320" y="250"/>
                  <a:pt x="296" y="234"/>
                </a:cubicBezTo>
                <a:cubicBezTo>
                  <a:pt x="281" y="212"/>
                  <a:pt x="258" y="189"/>
                  <a:pt x="236" y="174"/>
                </a:cubicBezTo>
                <a:cubicBezTo>
                  <a:pt x="220" y="150"/>
                  <a:pt x="194" y="130"/>
                  <a:pt x="170" y="114"/>
                </a:cubicBezTo>
                <a:cubicBezTo>
                  <a:pt x="155" y="92"/>
                  <a:pt x="132" y="69"/>
                  <a:pt x="110" y="54"/>
                </a:cubicBezTo>
                <a:cubicBezTo>
                  <a:pt x="90" y="24"/>
                  <a:pt x="104" y="40"/>
                  <a:pt x="62" y="12"/>
                </a:cubicBezTo>
                <a:cubicBezTo>
                  <a:pt x="56" y="8"/>
                  <a:pt x="44" y="0"/>
                  <a:pt x="44" y="0"/>
                </a:cubicBezTo>
                <a:cubicBezTo>
                  <a:pt x="0" y="15"/>
                  <a:pt x="50" y="42"/>
                  <a:pt x="68" y="60"/>
                </a:cubicBezTo>
                <a:cubicBezTo>
                  <a:pt x="82" y="103"/>
                  <a:pt x="69" y="89"/>
                  <a:pt x="98" y="108"/>
                </a:cubicBezTo>
                <a:cubicBezTo>
                  <a:pt x="108" y="138"/>
                  <a:pt x="108" y="136"/>
                  <a:pt x="134" y="150"/>
                </a:cubicBezTo>
                <a:cubicBezTo>
                  <a:pt x="147" y="157"/>
                  <a:pt x="170" y="174"/>
                  <a:pt x="170" y="174"/>
                </a:cubicBezTo>
                <a:cubicBezTo>
                  <a:pt x="184" y="195"/>
                  <a:pt x="194" y="208"/>
                  <a:pt x="218" y="216"/>
                </a:cubicBezTo>
                <a:cubicBezTo>
                  <a:pt x="226" y="241"/>
                  <a:pt x="222" y="255"/>
                  <a:pt x="248" y="264"/>
                </a:cubicBezTo>
                <a:cubicBezTo>
                  <a:pt x="262" y="285"/>
                  <a:pt x="262" y="298"/>
                  <a:pt x="284" y="312"/>
                </a:cubicBezTo>
                <a:cubicBezTo>
                  <a:pt x="288" y="318"/>
                  <a:pt x="290" y="325"/>
                  <a:pt x="296" y="330"/>
                </a:cubicBezTo>
                <a:cubicBezTo>
                  <a:pt x="301" y="334"/>
                  <a:pt x="310" y="331"/>
                  <a:pt x="314" y="336"/>
                </a:cubicBezTo>
                <a:cubicBezTo>
                  <a:pt x="321" y="346"/>
                  <a:pt x="322" y="360"/>
                  <a:pt x="326" y="372"/>
                </a:cubicBezTo>
                <a:cubicBezTo>
                  <a:pt x="331" y="386"/>
                  <a:pt x="342" y="396"/>
                  <a:pt x="350" y="408"/>
                </a:cubicBezTo>
                <a:cubicBezTo>
                  <a:pt x="357" y="419"/>
                  <a:pt x="358" y="432"/>
                  <a:pt x="362" y="444"/>
                </a:cubicBezTo>
                <a:cubicBezTo>
                  <a:pt x="364" y="451"/>
                  <a:pt x="371" y="456"/>
                  <a:pt x="374" y="462"/>
                </a:cubicBezTo>
                <a:cubicBezTo>
                  <a:pt x="377" y="468"/>
                  <a:pt x="375" y="476"/>
                  <a:pt x="380" y="480"/>
                </a:cubicBezTo>
                <a:cubicBezTo>
                  <a:pt x="390" y="487"/>
                  <a:pt x="416" y="492"/>
                  <a:pt x="416" y="492"/>
                </a:cubicBezTo>
                <a:cubicBezTo>
                  <a:pt x="424" y="522"/>
                  <a:pt x="444" y="547"/>
                  <a:pt x="470" y="564"/>
                </a:cubicBezTo>
                <a:cubicBezTo>
                  <a:pt x="475" y="571"/>
                  <a:pt x="505" y="608"/>
                  <a:pt x="518" y="582"/>
                </a:cubicBezTo>
                <a:cubicBezTo>
                  <a:pt x="522" y="573"/>
                  <a:pt x="518" y="562"/>
                  <a:pt x="518" y="552"/>
                </a:cubicBezTo>
              </a:path>
            </a:pathLst>
          </a:cu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00" name="Freeform 30"/>
          <p:cNvSpPr>
            <a:spLocks/>
          </p:cNvSpPr>
          <p:nvPr/>
        </p:nvSpPr>
        <p:spPr bwMode="auto">
          <a:xfrm>
            <a:off x="4625975" y="3975100"/>
            <a:ext cx="88900" cy="139700"/>
          </a:xfrm>
          <a:custGeom>
            <a:avLst/>
            <a:gdLst>
              <a:gd name="T0" fmla="*/ 2147483646 w 56"/>
              <a:gd name="T1" fmla="*/ 0 h 88"/>
              <a:gd name="T2" fmla="*/ 2147483646 w 56"/>
              <a:gd name="T3" fmla="*/ 2147483646 h 88"/>
              <a:gd name="T4" fmla="*/ 2147483646 w 56"/>
              <a:gd name="T5" fmla="*/ 2147483646 h 88"/>
              <a:gd name="T6" fmla="*/ 2147483646 w 56"/>
              <a:gd name="T7" fmla="*/ 2147483646 h 88"/>
              <a:gd name="T8" fmla="*/ 2147483646 w 56"/>
              <a:gd name="T9" fmla="*/ 2147483646 h 88"/>
              <a:gd name="T10" fmla="*/ 2147483646 w 56"/>
              <a:gd name="T11" fmla="*/ 2147483646 h 88"/>
              <a:gd name="T12" fmla="*/ 2147483646 w 56"/>
              <a:gd name="T13" fmla="*/ 2147483646 h 88"/>
              <a:gd name="T14" fmla="*/ 2147483646 w 56"/>
              <a:gd name="T15" fmla="*/ 2147483646 h 88"/>
              <a:gd name="T16" fmla="*/ 2147483646 w 56"/>
              <a:gd name="T17" fmla="*/ 2147483646 h 88"/>
              <a:gd name="T18" fmla="*/ 0 w 56"/>
              <a:gd name="T19" fmla="*/ 2147483646 h 88"/>
              <a:gd name="T20" fmla="*/ 2147483646 w 56"/>
              <a:gd name="T21" fmla="*/ 2147483646 h 88"/>
              <a:gd name="T22" fmla="*/ 2147483646 w 56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"/>
              <a:gd name="T37" fmla="*/ 0 h 88"/>
              <a:gd name="T38" fmla="*/ 56 w 56"/>
              <a:gd name="T39" fmla="*/ 88 h 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" h="88">
                <a:moveTo>
                  <a:pt x="8" y="0"/>
                </a:moveTo>
                <a:cubicBezTo>
                  <a:pt x="32" y="3"/>
                  <a:pt x="17" y="8"/>
                  <a:pt x="32" y="18"/>
                </a:cubicBezTo>
                <a:cubicBezTo>
                  <a:pt x="36" y="31"/>
                  <a:pt x="46" y="41"/>
                  <a:pt x="50" y="54"/>
                </a:cubicBezTo>
                <a:cubicBezTo>
                  <a:pt x="52" y="60"/>
                  <a:pt x="56" y="72"/>
                  <a:pt x="56" y="72"/>
                </a:cubicBezTo>
                <a:cubicBezTo>
                  <a:pt x="53" y="88"/>
                  <a:pt x="53" y="84"/>
                  <a:pt x="40" y="80"/>
                </a:cubicBezTo>
                <a:cubicBezTo>
                  <a:pt x="39" y="78"/>
                  <a:pt x="39" y="76"/>
                  <a:pt x="38" y="74"/>
                </a:cubicBezTo>
                <a:cubicBezTo>
                  <a:pt x="36" y="72"/>
                  <a:pt x="33" y="72"/>
                  <a:pt x="32" y="70"/>
                </a:cubicBezTo>
                <a:cubicBezTo>
                  <a:pt x="20" y="51"/>
                  <a:pt x="36" y="63"/>
                  <a:pt x="22" y="54"/>
                </a:cubicBezTo>
                <a:cubicBezTo>
                  <a:pt x="20" y="49"/>
                  <a:pt x="11" y="39"/>
                  <a:pt x="6" y="34"/>
                </a:cubicBezTo>
                <a:cubicBezTo>
                  <a:pt x="4" y="27"/>
                  <a:pt x="2" y="21"/>
                  <a:pt x="0" y="14"/>
                </a:cubicBezTo>
                <a:cubicBezTo>
                  <a:pt x="1" y="10"/>
                  <a:pt x="0" y="6"/>
                  <a:pt x="2" y="2"/>
                </a:cubicBezTo>
                <a:cubicBezTo>
                  <a:pt x="3" y="0"/>
                  <a:pt x="8" y="0"/>
                  <a:pt x="8" y="0"/>
                </a:cubicBezTo>
                <a:close/>
              </a:path>
            </a:pathLst>
          </a:custGeom>
          <a:solidFill>
            <a:srgbClr val="FFCC66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201" name="Freeform 31"/>
          <p:cNvSpPr>
            <a:spLocks/>
          </p:cNvSpPr>
          <p:nvPr/>
        </p:nvSpPr>
        <p:spPr bwMode="auto">
          <a:xfrm>
            <a:off x="4137027" y="3460760"/>
            <a:ext cx="123825" cy="117475"/>
          </a:xfrm>
          <a:custGeom>
            <a:avLst/>
            <a:gdLst>
              <a:gd name="T0" fmla="*/ 2147483646 w 78"/>
              <a:gd name="T1" fmla="*/ 0 h 74"/>
              <a:gd name="T2" fmla="*/ 2147483646 w 78"/>
              <a:gd name="T3" fmla="*/ 2147483646 h 74"/>
              <a:gd name="T4" fmla="*/ 2147483646 w 78"/>
              <a:gd name="T5" fmla="*/ 2147483646 h 74"/>
              <a:gd name="T6" fmla="*/ 2147483646 w 78"/>
              <a:gd name="T7" fmla="*/ 2147483646 h 74"/>
              <a:gd name="T8" fmla="*/ 2147483646 w 78"/>
              <a:gd name="T9" fmla="*/ 2147483646 h 74"/>
              <a:gd name="T10" fmla="*/ 2147483646 w 78"/>
              <a:gd name="T11" fmla="*/ 2147483646 h 74"/>
              <a:gd name="T12" fmla="*/ 2147483646 w 78"/>
              <a:gd name="T13" fmla="*/ 2147483646 h 74"/>
              <a:gd name="T14" fmla="*/ 0 w 78"/>
              <a:gd name="T15" fmla="*/ 2147483646 h 74"/>
              <a:gd name="T16" fmla="*/ 2147483646 w 78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8"/>
              <a:gd name="T28" fmla="*/ 0 h 74"/>
              <a:gd name="T29" fmla="*/ 78 w 78"/>
              <a:gd name="T30" fmla="*/ 74 h 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8" h="74">
                <a:moveTo>
                  <a:pt x="4" y="0"/>
                </a:moveTo>
                <a:cubicBezTo>
                  <a:pt x="20" y="4"/>
                  <a:pt x="35" y="9"/>
                  <a:pt x="48" y="18"/>
                </a:cubicBezTo>
                <a:cubicBezTo>
                  <a:pt x="53" y="25"/>
                  <a:pt x="61" y="33"/>
                  <a:pt x="68" y="38"/>
                </a:cubicBezTo>
                <a:cubicBezTo>
                  <a:pt x="72" y="44"/>
                  <a:pt x="74" y="50"/>
                  <a:pt x="78" y="56"/>
                </a:cubicBezTo>
                <a:cubicBezTo>
                  <a:pt x="74" y="74"/>
                  <a:pt x="56" y="65"/>
                  <a:pt x="42" y="60"/>
                </a:cubicBezTo>
                <a:cubicBezTo>
                  <a:pt x="37" y="53"/>
                  <a:pt x="31" y="45"/>
                  <a:pt x="24" y="40"/>
                </a:cubicBezTo>
                <a:cubicBezTo>
                  <a:pt x="22" y="34"/>
                  <a:pt x="14" y="26"/>
                  <a:pt x="8" y="24"/>
                </a:cubicBezTo>
                <a:cubicBezTo>
                  <a:pt x="6" y="17"/>
                  <a:pt x="2" y="13"/>
                  <a:pt x="0" y="6"/>
                </a:cubicBezTo>
                <a:cubicBezTo>
                  <a:pt x="7" y="1"/>
                  <a:pt x="8" y="4"/>
                  <a:pt x="4" y="0"/>
                </a:cubicBezTo>
                <a:close/>
              </a:path>
            </a:pathLst>
          </a:custGeom>
          <a:solidFill>
            <a:srgbClr val="FFCC66"/>
          </a:solidFill>
          <a:ln w="9525">
            <a:solidFill>
              <a:srgbClr val="FFCC66"/>
            </a:solidFill>
            <a:round/>
            <a:headEnd/>
            <a:tailEnd/>
          </a:ln>
        </p:spPr>
        <p:txBody>
          <a:bodyPr lIns="91100" tIns="45542" rIns="91100" bIns="45542"/>
          <a:lstStyle/>
          <a:p>
            <a:pPr defTabSz="91095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2"/>
          <a:stretch>
            <a:fillRect/>
          </a:stretch>
        </p:blipFill>
        <p:spPr bwMode="auto">
          <a:xfrm>
            <a:off x="5265741" y="3048188"/>
            <a:ext cx="375761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28972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317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2" grpId="0"/>
      <p:bldP spid="3317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91906" y="349250"/>
            <a:ext cx="359727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029200" cy="6781800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962401" y="3200400"/>
            <a:ext cx="304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algn="ctr" eaLnBrk="1" hangingPunct="1">
              <a:defRPr/>
            </a:pPr>
            <a:endParaRPr lang="en-US" altLang="zh-CN" noProof="1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733801" y="2819400"/>
            <a:ext cx="304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+mn-cs"/>
              </a:defRPr>
            </a:lvl5pPr>
          </a:lstStyle>
          <a:p>
            <a:pPr algn="ctr" eaLnBrk="1" hangingPunct="1">
              <a:defRPr/>
            </a:pPr>
            <a:endParaRPr lang="en-US" altLang="zh-CN" noProof="1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14600" y="2057400"/>
            <a:ext cx="533400" cy="2603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334072" y="562842"/>
            <a:ext cx="35972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4283147" y="69415"/>
            <a:ext cx="4648200" cy="3048000"/>
            <a:chOff x="3389" y="-313"/>
            <a:chExt cx="2256" cy="1392"/>
          </a:xfrm>
        </p:grpSpPr>
        <p:sp>
          <p:nvSpPr>
            <p:cNvPr id="12303" name="AutoShape 6"/>
            <p:cNvSpPr>
              <a:spLocks noChangeArrowheads="1"/>
            </p:cNvSpPr>
            <p:nvPr/>
          </p:nvSpPr>
          <p:spPr bwMode="auto">
            <a:xfrm>
              <a:off x="3389" y="-313"/>
              <a:ext cx="2256" cy="1392"/>
            </a:xfrm>
            <a:prstGeom prst="wedgeRectCallout">
              <a:avLst>
                <a:gd name="adj1" fmla="val -56319"/>
                <a:gd name="adj2" fmla="val 4211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>
                <a:solidFill>
                  <a:prstClr val="black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2304" name="Picture 7" descr="Pictur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" y="-313"/>
              <a:ext cx="2208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762501" y="3448050"/>
            <a:ext cx="4256088" cy="3429000"/>
            <a:chOff x="-1219200" y="3661780"/>
            <a:chExt cx="5486400" cy="3429000"/>
          </a:xfrm>
        </p:grpSpPr>
        <p:sp>
          <p:nvSpPr>
            <p:cNvPr id="12301" name="AutoShape 9"/>
            <p:cNvSpPr>
              <a:spLocks noChangeArrowheads="1"/>
            </p:cNvSpPr>
            <p:nvPr/>
          </p:nvSpPr>
          <p:spPr bwMode="auto">
            <a:xfrm rot="10800000">
              <a:off x="-1219200" y="3661780"/>
              <a:ext cx="5486400" cy="3429000"/>
            </a:xfrm>
            <a:prstGeom prst="wedgeRectCallout">
              <a:avLst>
                <a:gd name="adj1" fmla="val 63602"/>
                <a:gd name="adj2" fmla="val 4538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>
                <a:solidFill>
                  <a:srgbClr val="66FF33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2302" name="Picture 10" descr="Pictu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91609" y="3780021"/>
              <a:ext cx="5231219" cy="331075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839057" y="16863"/>
            <a:ext cx="4038600" cy="3048000"/>
            <a:chOff x="-909981" y="389163"/>
            <a:chExt cx="4038600" cy="3048000"/>
          </a:xfrm>
        </p:grpSpPr>
        <p:sp>
          <p:nvSpPr>
            <p:cNvPr id="12299" name="AutoShape 3"/>
            <p:cNvSpPr>
              <a:spLocks noChangeArrowheads="1"/>
            </p:cNvSpPr>
            <p:nvPr/>
          </p:nvSpPr>
          <p:spPr bwMode="auto">
            <a:xfrm rot="-5400000">
              <a:off x="-414681" y="-106137"/>
              <a:ext cx="3048000" cy="4038600"/>
            </a:xfrm>
            <a:prstGeom prst="wedgeRectCallout">
              <a:avLst>
                <a:gd name="adj1" fmla="val -22926"/>
                <a:gd name="adj2" fmla="val -1046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buNone/>
              </a:pPr>
              <a:endParaRPr lang="en-US" altLang="en-US">
                <a:solidFill>
                  <a:prstClr val="black"/>
                </a:solidFill>
                <a:latin typeface="Tahoma" pitchFamily="34" charset="0"/>
                <a:cs typeface="Arial" charset="0"/>
              </a:endParaRPr>
            </a:p>
          </p:txBody>
        </p:sp>
        <p:pic>
          <p:nvPicPr>
            <p:cNvPr id="12300" name="Picture 4" descr="Picture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3425" y="418373"/>
              <a:ext cx="3899338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39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9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3027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0610" y="64008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 new roman"/>
              </a:rPr>
              <a:t>SÂN BAY CẦN THƠ</a:t>
            </a:r>
          </a:p>
        </p:txBody>
      </p:sp>
    </p:spTree>
    <p:extLst>
      <p:ext uri="{BB962C8B-B14F-4D97-AF65-F5344CB8AC3E}">
        <p14:creationId xmlns:p14="http://schemas.microsoft.com/office/powerpoint/2010/main" val="192747354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/>
          <a:stretch>
            <a:fillRect/>
          </a:stretch>
        </p:blipFill>
        <p:spPr bwMode="auto">
          <a:xfrm>
            <a:off x="74123" y="1"/>
            <a:ext cx="9131474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1960" y="634620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 new roman"/>
              </a:rPr>
              <a:t>CẦU CẦN THƠ</a:t>
            </a:r>
          </a:p>
        </p:txBody>
      </p:sp>
    </p:spTree>
    <p:extLst>
      <p:ext uri="{BB962C8B-B14F-4D97-AF65-F5344CB8AC3E}">
        <p14:creationId xmlns:p14="http://schemas.microsoft.com/office/powerpoint/2010/main" val="3759043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1129</Words>
  <Application>Microsoft Office PowerPoint</Application>
  <PresentationFormat>On-screen Show (4:3)</PresentationFormat>
  <Paragraphs>169</Paragraphs>
  <Slides>55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55</vt:i4>
      </vt:variant>
    </vt:vector>
  </HeadingPairs>
  <TitlesOfParts>
    <vt:vector size="74" baseType="lpstr">
      <vt:lpstr>Office Theme</vt:lpstr>
      <vt:lpstr>1_Default Design</vt:lpstr>
      <vt:lpstr>4_Default Design</vt:lpstr>
      <vt:lpstr>7_Default Design</vt:lpstr>
      <vt:lpstr>12_Default Design</vt:lpstr>
      <vt:lpstr>Default Design</vt:lpstr>
      <vt:lpstr>1_Office Theme</vt:lpstr>
      <vt:lpstr>2_Default Design</vt:lpstr>
      <vt:lpstr>3_Default Design</vt:lpstr>
      <vt:lpstr>5_Default Design</vt:lpstr>
      <vt:lpstr>9_Default Design</vt:lpstr>
      <vt:lpstr>15_Default Design</vt:lpstr>
      <vt:lpstr>16_Default Design</vt:lpstr>
      <vt:lpstr>10_Default Design</vt:lpstr>
      <vt:lpstr>3_Office Theme</vt:lpstr>
      <vt:lpstr>4_Office Theme</vt:lpstr>
      <vt:lpstr>17_Default Design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Sản xuất phân bón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Chợ nổi Cái Răng</vt:lpstr>
      <vt:lpstr>Chợ nổi Phụng Hiệp</vt:lpstr>
      <vt:lpstr>PowerPoint Presentation</vt:lpstr>
      <vt:lpstr>PowerPoint Presentation</vt:lpstr>
      <vt:lpstr>PowerPoint Presentation</vt:lpstr>
      <vt:lpstr>Kết luận: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</dc:creator>
  <cp:lastModifiedBy>THANH HUONG</cp:lastModifiedBy>
  <cp:revision>389</cp:revision>
  <dcterms:created xsi:type="dcterms:W3CDTF">2016-02-20T12:26:59Z</dcterms:created>
  <dcterms:modified xsi:type="dcterms:W3CDTF">2022-03-09T05:14:20Z</dcterms:modified>
</cp:coreProperties>
</file>