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11088431" r:id="rId2"/>
    <p:sldId id="11088408" r:id="rId3"/>
    <p:sldId id="393" r:id="rId4"/>
    <p:sldId id="389" r:id="rId5"/>
    <p:sldId id="11088433" r:id="rId6"/>
    <p:sldId id="11088434" r:id="rId7"/>
    <p:sldId id="11088409" r:id="rId8"/>
    <p:sldId id="334" r:id="rId9"/>
    <p:sldId id="11088438" r:id="rId10"/>
    <p:sldId id="11088440" r:id="rId11"/>
    <p:sldId id="11088441" r:id="rId12"/>
    <p:sldId id="11088443" r:id="rId13"/>
    <p:sldId id="11088444" r:id="rId14"/>
    <p:sldId id="264" r:id="rId15"/>
    <p:sldId id="11088446" r:id="rId16"/>
    <p:sldId id="372" r:id="rId17"/>
    <p:sldId id="5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6" autoAdjust="0"/>
    <p:restoredTop sz="94660"/>
  </p:normalViewPr>
  <p:slideViewPr>
    <p:cSldViewPr snapToGrid="0">
      <p:cViewPr varScale="1">
        <p:scale>
          <a:sx n="51" d="100"/>
          <a:sy n="51" d="100"/>
        </p:scale>
        <p:origin x="108" y="8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19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Google Shape;837;ge7f82909be_0_671:notes">
            <a:extLst>
              <a:ext uri="{FF2B5EF4-FFF2-40B4-BE49-F238E27FC236}">
                <a16:creationId xmlns:a16="http://schemas.microsoft.com/office/drawing/2014/main" id="{6932DF1F-F5D6-4CBE-A783-968CFCF52C6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Google Shape;838;ge7f82909be_0_671:notes">
            <a:extLst>
              <a:ext uri="{FF2B5EF4-FFF2-40B4-BE49-F238E27FC236}">
                <a16:creationId xmlns:a16="http://schemas.microsoft.com/office/drawing/2014/main" id="{E3929E48-D981-49A1-BABF-C8A8D043A4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720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/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/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3;p14">
            <a:extLst>
              <a:ext uri="{FF2B5EF4-FFF2-40B4-BE49-F238E27FC236}">
                <a16:creationId xmlns:a16="http://schemas.microsoft.com/office/drawing/2014/main" id="{6BD36F31-D2D0-4C86-BC9B-F5B3798F6E0B}"/>
              </a:ext>
            </a:extLst>
          </p:cNvPr>
          <p:cNvSpPr>
            <a:spLocks/>
          </p:cNvSpPr>
          <p:nvPr/>
        </p:nvSpPr>
        <p:spPr bwMode="auto">
          <a:xfrm>
            <a:off x="-1248833" y="3302001"/>
            <a:ext cx="7579784" cy="3994151"/>
          </a:xfrm>
          <a:custGeom>
            <a:avLst/>
            <a:gdLst>
              <a:gd name="T0" fmla="*/ 2147483646 w 190449"/>
              <a:gd name="T1" fmla="*/ 901384 h 97404"/>
              <a:gd name="T2" fmla="*/ 2147483646 w 190449"/>
              <a:gd name="T3" fmla="*/ 70685475 h 97404"/>
              <a:gd name="T4" fmla="*/ 2147483646 w 190449"/>
              <a:gd name="T5" fmla="*/ 70685475 h 97404"/>
              <a:gd name="T6" fmla="*/ 355670257 w 190449"/>
              <a:gd name="T7" fmla="*/ 2147483646 h 97404"/>
              <a:gd name="T8" fmla="*/ 0 w 190449"/>
              <a:gd name="T9" fmla="*/ 2147483646 h 97404"/>
              <a:gd name="T10" fmla="*/ 0 w 190449"/>
              <a:gd name="T11" fmla="*/ 2147483646 h 97404"/>
              <a:gd name="T12" fmla="*/ 2147483646 w 190449"/>
              <a:gd name="T13" fmla="*/ 2147483646 h 97404"/>
              <a:gd name="T14" fmla="*/ 2147483646 w 190449"/>
              <a:gd name="T15" fmla="*/ 2147483646 h 97404"/>
              <a:gd name="T16" fmla="*/ 2147483646 w 190449"/>
              <a:gd name="T17" fmla="*/ 2147483646 h 97404"/>
              <a:gd name="T18" fmla="*/ 2147483646 w 190449"/>
              <a:gd name="T19" fmla="*/ 2147483646 h 97404"/>
              <a:gd name="T20" fmla="*/ 2147483646 w 190449"/>
              <a:gd name="T21" fmla="*/ 2147483646 h 97404"/>
              <a:gd name="T22" fmla="*/ 2147483646 w 190449"/>
              <a:gd name="T23" fmla="*/ 2147483646 h 97404"/>
              <a:gd name="T24" fmla="*/ 2147483646 w 190449"/>
              <a:gd name="T25" fmla="*/ 2147483646 h 97404"/>
              <a:gd name="T26" fmla="*/ 2147483646 w 190449"/>
              <a:gd name="T27" fmla="*/ 2147483646 h 97404"/>
              <a:gd name="T28" fmla="*/ 2147483646 w 190449"/>
              <a:gd name="T29" fmla="*/ 2147483646 h 97404"/>
              <a:gd name="T30" fmla="*/ 2147483646 w 190449"/>
              <a:gd name="T31" fmla="*/ 2147483646 h 97404"/>
              <a:gd name="T32" fmla="*/ 2147483646 w 190449"/>
              <a:gd name="T33" fmla="*/ 2147483646 h 97404"/>
              <a:gd name="T34" fmla="*/ 2147483646 w 190449"/>
              <a:gd name="T35" fmla="*/ 2147483646 h 97404"/>
              <a:gd name="T36" fmla="*/ 2147483646 w 190449"/>
              <a:gd name="T37" fmla="*/ 2147483646 h 97404"/>
              <a:gd name="T38" fmla="*/ 2147483646 w 190449"/>
              <a:gd name="T39" fmla="*/ 2147483646 h 97404"/>
              <a:gd name="T40" fmla="*/ 2147483646 w 190449"/>
              <a:gd name="T41" fmla="*/ 2147483646 h 97404"/>
              <a:gd name="T42" fmla="*/ 2147483646 w 190449"/>
              <a:gd name="T43" fmla="*/ 2147483646 h 97404"/>
              <a:gd name="T44" fmla="*/ 2147483646 w 190449"/>
              <a:gd name="T45" fmla="*/ 2147483646 h 97404"/>
              <a:gd name="T46" fmla="*/ 2147483646 w 190449"/>
              <a:gd name="T47" fmla="*/ 2147483646 h 97404"/>
              <a:gd name="T48" fmla="*/ 2147483646 w 190449"/>
              <a:gd name="T49" fmla="*/ 2147483646 h 97404"/>
              <a:gd name="T50" fmla="*/ 2147483646 w 190449"/>
              <a:gd name="T51" fmla="*/ 2147483646 h 97404"/>
              <a:gd name="T52" fmla="*/ 2147483646 w 190449"/>
              <a:gd name="T53" fmla="*/ 2147483646 h 97404"/>
              <a:gd name="T54" fmla="*/ 2147483646 w 190449"/>
              <a:gd name="T55" fmla="*/ 2147483646 h 97404"/>
              <a:gd name="T56" fmla="*/ 2147483646 w 190449"/>
              <a:gd name="T57" fmla="*/ 2147483646 h 97404"/>
              <a:gd name="T58" fmla="*/ 2147483646 w 190449"/>
              <a:gd name="T59" fmla="*/ 2147483646 h 97404"/>
              <a:gd name="T60" fmla="*/ 2147483646 w 190449"/>
              <a:gd name="T61" fmla="*/ 2147483646 h 97404"/>
              <a:gd name="T62" fmla="*/ 2147483646 w 190449"/>
              <a:gd name="T63" fmla="*/ 2147483646 h 97404"/>
              <a:gd name="T64" fmla="*/ 2147483646 w 190449"/>
              <a:gd name="T65" fmla="*/ 2147483646 h 97404"/>
              <a:gd name="T66" fmla="*/ 2147483646 w 190449"/>
              <a:gd name="T67" fmla="*/ 2147483646 h 97404"/>
              <a:gd name="T68" fmla="*/ 2147483646 w 190449"/>
              <a:gd name="T69" fmla="*/ 2147483646 h 97404"/>
              <a:gd name="T70" fmla="*/ 2147483646 w 190449"/>
              <a:gd name="T71" fmla="*/ 2147483646 h 97404"/>
              <a:gd name="T72" fmla="*/ 2147483646 w 190449"/>
              <a:gd name="T73" fmla="*/ 2147483646 h 97404"/>
              <a:gd name="T74" fmla="*/ 2147483646 w 190449"/>
              <a:gd name="T75" fmla="*/ 2147483646 h 97404"/>
              <a:gd name="T76" fmla="*/ 2147483646 w 190449"/>
              <a:gd name="T77" fmla="*/ 2147483646 h 97404"/>
              <a:gd name="T78" fmla="*/ 2147483646 w 190449"/>
              <a:gd name="T79" fmla="*/ 2147483646 h 97404"/>
              <a:gd name="T80" fmla="*/ 2147483646 w 190449"/>
              <a:gd name="T81" fmla="*/ 2147483646 h 97404"/>
              <a:gd name="T82" fmla="*/ 2147483646 w 190449"/>
              <a:gd name="T83" fmla="*/ 2147483646 h 97404"/>
              <a:gd name="T84" fmla="*/ 2147483646 w 190449"/>
              <a:gd name="T85" fmla="*/ 1845601217 h 97404"/>
              <a:gd name="T86" fmla="*/ 2147483646 w 190449"/>
              <a:gd name="T87" fmla="*/ 901384 h 9740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" name="Google Shape;214;p14">
            <a:extLst>
              <a:ext uri="{FF2B5EF4-FFF2-40B4-BE49-F238E27FC236}">
                <a16:creationId xmlns:a16="http://schemas.microsoft.com/office/drawing/2014/main" id="{A23A8644-EE11-4218-BE57-111879131E44}"/>
              </a:ext>
            </a:extLst>
          </p:cNvPr>
          <p:cNvSpPr>
            <a:spLocks/>
          </p:cNvSpPr>
          <p:nvPr/>
        </p:nvSpPr>
        <p:spPr bwMode="auto">
          <a:xfrm>
            <a:off x="-1248834" y="3445934"/>
            <a:ext cx="7247467" cy="3706284"/>
          </a:xfrm>
          <a:custGeom>
            <a:avLst/>
            <a:gdLst>
              <a:gd name="T0" fmla="*/ 2147483646 w 182106"/>
              <a:gd name="T1" fmla="*/ 901019 h 90402"/>
              <a:gd name="T2" fmla="*/ 2147483646 w 182106"/>
              <a:gd name="T3" fmla="*/ 52735954 h 90402"/>
              <a:gd name="T4" fmla="*/ 2147483646 w 182106"/>
              <a:gd name="T5" fmla="*/ 52735954 h 90402"/>
              <a:gd name="T6" fmla="*/ 1605800637 w 182106"/>
              <a:gd name="T7" fmla="*/ 1964789962 h 90402"/>
              <a:gd name="T8" fmla="*/ 797374 w 182106"/>
              <a:gd name="T9" fmla="*/ 2147483646 h 90402"/>
              <a:gd name="T10" fmla="*/ 797374 w 182106"/>
              <a:gd name="T11" fmla="*/ 2147483646 h 90402"/>
              <a:gd name="T12" fmla="*/ 2147483646 w 182106"/>
              <a:gd name="T13" fmla="*/ 2147483646 h 90402"/>
              <a:gd name="T14" fmla="*/ 2147483646 w 182106"/>
              <a:gd name="T15" fmla="*/ 2147483646 h 90402"/>
              <a:gd name="T16" fmla="*/ 2147483646 w 182106"/>
              <a:gd name="T17" fmla="*/ 2147483646 h 90402"/>
              <a:gd name="T18" fmla="*/ 2147483646 w 182106"/>
              <a:gd name="T19" fmla="*/ 2147483646 h 90402"/>
              <a:gd name="T20" fmla="*/ 2147483646 w 182106"/>
              <a:gd name="T21" fmla="*/ 2147483646 h 90402"/>
              <a:gd name="T22" fmla="*/ 2147483646 w 182106"/>
              <a:gd name="T23" fmla="*/ 2147483646 h 90402"/>
              <a:gd name="T24" fmla="*/ 2147483646 w 182106"/>
              <a:gd name="T25" fmla="*/ 2147483646 h 90402"/>
              <a:gd name="T26" fmla="*/ 2147483646 w 182106"/>
              <a:gd name="T27" fmla="*/ 2147483646 h 90402"/>
              <a:gd name="T28" fmla="*/ 2147483646 w 182106"/>
              <a:gd name="T29" fmla="*/ 2147483646 h 90402"/>
              <a:gd name="T30" fmla="*/ 2147483646 w 182106"/>
              <a:gd name="T31" fmla="*/ 2147483646 h 90402"/>
              <a:gd name="T32" fmla="*/ 2147483646 w 182106"/>
              <a:gd name="T33" fmla="*/ 2147483646 h 90402"/>
              <a:gd name="T34" fmla="*/ 2147483646 w 182106"/>
              <a:gd name="T35" fmla="*/ 2147483646 h 90402"/>
              <a:gd name="T36" fmla="*/ 2147483646 w 182106"/>
              <a:gd name="T37" fmla="*/ 2147483646 h 90402"/>
              <a:gd name="T38" fmla="*/ 2147483646 w 182106"/>
              <a:gd name="T39" fmla="*/ 2147483646 h 90402"/>
              <a:gd name="T40" fmla="*/ 2147483646 w 182106"/>
              <a:gd name="T41" fmla="*/ 2147483646 h 90402"/>
              <a:gd name="T42" fmla="*/ 2147483646 w 182106"/>
              <a:gd name="T43" fmla="*/ 2147483646 h 90402"/>
              <a:gd name="T44" fmla="*/ 2147483646 w 182106"/>
              <a:gd name="T45" fmla="*/ 2147483646 h 90402"/>
              <a:gd name="T46" fmla="*/ 2147483646 w 182106"/>
              <a:gd name="T47" fmla="*/ 2147483646 h 90402"/>
              <a:gd name="T48" fmla="*/ 2147483646 w 182106"/>
              <a:gd name="T49" fmla="*/ 2147483646 h 90402"/>
              <a:gd name="T50" fmla="*/ 2147483646 w 182106"/>
              <a:gd name="T51" fmla="*/ 2147483646 h 90402"/>
              <a:gd name="T52" fmla="*/ 2147483646 w 182106"/>
              <a:gd name="T53" fmla="*/ 2147483646 h 90402"/>
              <a:gd name="T54" fmla="*/ 2147483646 w 182106"/>
              <a:gd name="T55" fmla="*/ 2147483646 h 90402"/>
              <a:gd name="T56" fmla="*/ 2147483646 w 182106"/>
              <a:gd name="T57" fmla="*/ 2147483646 h 90402"/>
              <a:gd name="T58" fmla="*/ 2147483646 w 182106"/>
              <a:gd name="T59" fmla="*/ 2147483646 h 90402"/>
              <a:gd name="T60" fmla="*/ 2147483646 w 182106"/>
              <a:gd name="T61" fmla="*/ 2147483646 h 90402"/>
              <a:gd name="T62" fmla="*/ 2147483646 w 182106"/>
              <a:gd name="T63" fmla="*/ 2147483646 h 90402"/>
              <a:gd name="T64" fmla="*/ 2147483646 w 182106"/>
              <a:gd name="T65" fmla="*/ 2147483646 h 90402"/>
              <a:gd name="T66" fmla="*/ 2147483646 w 182106"/>
              <a:gd name="T67" fmla="*/ 2147483646 h 90402"/>
              <a:gd name="T68" fmla="*/ 2147483646 w 182106"/>
              <a:gd name="T69" fmla="*/ 2147483646 h 90402"/>
              <a:gd name="T70" fmla="*/ 2147483646 w 182106"/>
              <a:gd name="T71" fmla="*/ 2147483646 h 90402"/>
              <a:gd name="T72" fmla="*/ 2147483646 w 182106"/>
              <a:gd name="T73" fmla="*/ 2147483646 h 90402"/>
              <a:gd name="T74" fmla="*/ 2147483646 w 182106"/>
              <a:gd name="T75" fmla="*/ 2147483646 h 90402"/>
              <a:gd name="T76" fmla="*/ 2147483646 w 182106"/>
              <a:gd name="T77" fmla="*/ 2147483646 h 90402"/>
              <a:gd name="T78" fmla="*/ 2147483646 w 182106"/>
              <a:gd name="T79" fmla="*/ 2147483646 h 90402"/>
              <a:gd name="T80" fmla="*/ 2147483646 w 182106"/>
              <a:gd name="T81" fmla="*/ 2147483646 h 90402"/>
              <a:gd name="T82" fmla="*/ 2147483646 w 182106"/>
              <a:gd name="T83" fmla="*/ 2147483646 h 90402"/>
              <a:gd name="T84" fmla="*/ 2147483646 w 182106"/>
              <a:gd name="T85" fmla="*/ 2147483646 h 90402"/>
              <a:gd name="T86" fmla="*/ 2147483646 w 182106"/>
              <a:gd name="T87" fmla="*/ 2147483646 h 90402"/>
              <a:gd name="T88" fmla="*/ 2147483646 w 182106"/>
              <a:gd name="T89" fmla="*/ 2147483646 h 90402"/>
              <a:gd name="T90" fmla="*/ 2147483646 w 182106"/>
              <a:gd name="T91" fmla="*/ 2147483646 h 90402"/>
              <a:gd name="T92" fmla="*/ 2147483646 w 182106"/>
              <a:gd name="T93" fmla="*/ 2147483646 h 90402"/>
              <a:gd name="T94" fmla="*/ 2147483646 w 182106"/>
              <a:gd name="T95" fmla="*/ 2147483646 h 90402"/>
              <a:gd name="T96" fmla="*/ 2147483646 w 182106"/>
              <a:gd name="T97" fmla="*/ 2147483646 h 90402"/>
              <a:gd name="T98" fmla="*/ 2147483646 w 182106"/>
              <a:gd name="T99" fmla="*/ 2147483646 h 90402"/>
              <a:gd name="T100" fmla="*/ 2147483646 w 182106"/>
              <a:gd name="T101" fmla="*/ 2147483646 h 90402"/>
              <a:gd name="T102" fmla="*/ 2147483646 w 182106"/>
              <a:gd name="T103" fmla="*/ 2147483646 h 90402"/>
              <a:gd name="T104" fmla="*/ 2147483646 w 182106"/>
              <a:gd name="T105" fmla="*/ 2147483646 h 90402"/>
              <a:gd name="T106" fmla="*/ 2147483646 w 182106"/>
              <a:gd name="T107" fmla="*/ 2147483646 h 90402"/>
              <a:gd name="T108" fmla="*/ 2147483646 w 182106"/>
              <a:gd name="T109" fmla="*/ 2147483646 h 90402"/>
              <a:gd name="T110" fmla="*/ 2147483646 w 182106"/>
              <a:gd name="T111" fmla="*/ 2147483646 h 90402"/>
              <a:gd name="T112" fmla="*/ 2147483646 w 182106"/>
              <a:gd name="T113" fmla="*/ 2147483646 h 90402"/>
              <a:gd name="T114" fmla="*/ 2147483646 w 182106"/>
              <a:gd name="T115" fmla="*/ 2147483646 h 90402"/>
              <a:gd name="T116" fmla="*/ 2147483646 w 182106"/>
              <a:gd name="T117" fmla="*/ 2147483646 h 90402"/>
              <a:gd name="T118" fmla="*/ 2147483646 w 182106"/>
              <a:gd name="T119" fmla="*/ 2147483646 h 90402"/>
              <a:gd name="T120" fmla="*/ 2147483646 w 182106"/>
              <a:gd name="T121" fmla="*/ 1304200770 h 90402"/>
              <a:gd name="T122" fmla="*/ 2147483646 w 182106"/>
              <a:gd name="T123" fmla="*/ 901019 h 9040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grpSp>
        <p:nvGrpSpPr>
          <p:cNvPr id="6" name="Google Shape;215;p14">
            <a:extLst>
              <a:ext uri="{FF2B5EF4-FFF2-40B4-BE49-F238E27FC236}">
                <a16:creationId xmlns:a16="http://schemas.microsoft.com/office/drawing/2014/main" id="{7F9A0573-5ED6-4763-920C-18D92D6E3EF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444499" y="340785"/>
            <a:ext cx="1985433" cy="1849967"/>
            <a:chOff x="7195051" y="-202918"/>
            <a:chExt cx="880241" cy="820118"/>
          </a:xfrm>
        </p:grpSpPr>
        <p:sp>
          <p:nvSpPr>
            <p:cNvPr id="7" name="Google Shape;216;p14">
              <a:extLst>
                <a:ext uri="{FF2B5EF4-FFF2-40B4-BE49-F238E27FC236}">
                  <a16:creationId xmlns:a16="http://schemas.microsoft.com/office/drawing/2014/main" id="{A627FFCD-851D-4549-868F-937A921159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195051" y="-173448"/>
              <a:ext cx="761277" cy="790648"/>
            </a:xfrm>
            <a:custGeom>
              <a:avLst/>
              <a:gdLst>
                <a:gd name="T0" fmla="*/ 2147483646 w 15448"/>
                <a:gd name="T1" fmla="*/ 0 h 16044"/>
                <a:gd name="T2" fmla="*/ 2147483646 w 15448"/>
                <a:gd name="T3" fmla="*/ 613346122 h 16044"/>
                <a:gd name="T4" fmla="*/ 2147483646 w 15448"/>
                <a:gd name="T5" fmla="*/ 613346122 h 16044"/>
                <a:gd name="T6" fmla="*/ 2147483646 w 15448"/>
                <a:gd name="T7" fmla="*/ 2147483646 h 16044"/>
                <a:gd name="T8" fmla="*/ 2147483646 w 15448"/>
                <a:gd name="T9" fmla="*/ 2147483646 h 16044"/>
                <a:gd name="T10" fmla="*/ 2147483646 w 15448"/>
                <a:gd name="T11" fmla="*/ 2147483646 h 16044"/>
                <a:gd name="T12" fmla="*/ 2147483646 w 15448"/>
                <a:gd name="T13" fmla="*/ 2147483646 h 16044"/>
                <a:gd name="T14" fmla="*/ 2147483646 w 15448"/>
                <a:gd name="T15" fmla="*/ 2147483646 h 16044"/>
                <a:gd name="T16" fmla="*/ 2147483646 w 15448"/>
                <a:gd name="T17" fmla="*/ 2147483646 h 16044"/>
                <a:gd name="T18" fmla="*/ 2147483646 w 15448"/>
                <a:gd name="T19" fmla="*/ 2147483646 h 16044"/>
                <a:gd name="T20" fmla="*/ 1686730373 w 15448"/>
                <a:gd name="T21" fmla="*/ 2147483646 h 16044"/>
                <a:gd name="T22" fmla="*/ 312596116 w 15448"/>
                <a:gd name="T23" fmla="*/ 2147483646 h 16044"/>
                <a:gd name="T24" fmla="*/ 2147483646 w 15448"/>
                <a:gd name="T25" fmla="*/ 2147483646 h 16044"/>
                <a:gd name="T26" fmla="*/ 2147483646 w 15448"/>
                <a:gd name="T27" fmla="*/ 2147483646 h 16044"/>
                <a:gd name="T28" fmla="*/ 2147483646 w 15448"/>
                <a:gd name="T29" fmla="*/ 2147483646 h 16044"/>
                <a:gd name="T30" fmla="*/ 2147483646 w 15448"/>
                <a:gd name="T31" fmla="*/ 2147483646 h 16044"/>
                <a:gd name="T32" fmla="*/ 2147483646 w 15448"/>
                <a:gd name="T33" fmla="*/ 2147483646 h 16044"/>
                <a:gd name="T34" fmla="*/ 2147483646 w 15448"/>
                <a:gd name="T35" fmla="*/ 2147483646 h 16044"/>
                <a:gd name="T36" fmla="*/ 2147483646 w 15448"/>
                <a:gd name="T37" fmla="*/ 2147483646 h 16044"/>
                <a:gd name="T38" fmla="*/ 2147483646 w 15448"/>
                <a:gd name="T39" fmla="*/ 2147483646 h 16044"/>
                <a:gd name="T40" fmla="*/ 2147483646 w 15448"/>
                <a:gd name="T41" fmla="*/ 2147483646 h 16044"/>
                <a:gd name="T42" fmla="*/ 2147483646 w 15448"/>
                <a:gd name="T43" fmla="*/ 2147483646 h 16044"/>
                <a:gd name="T44" fmla="*/ 2147483646 w 15448"/>
                <a:gd name="T45" fmla="*/ 2147483646 h 16044"/>
                <a:gd name="T46" fmla="*/ 2147483646 w 15448"/>
                <a:gd name="T47" fmla="*/ 2147483646 h 16044"/>
                <a:gd name="T48" fmla="*/ 2147483646 w 15448"/>
                <a:gd name="T49" fmla="*/ 2147483646 h 16044"/>
                <a:gd name="T50" fmla="*/ 2147483646 w 15448"/>
                <a:gd name="T51" fmla="*/ 2147483646 h 16044"/>
                <a:gd name="T52" fmla="*/ 2147483646 w 15448"/>
                <a:gd name="T53" fmla="*/ 2147483646 h 16044"/>
                <a:gd name="T54" fmla="*/ 2147483646 w 15448"/>
                <a:gd name="T55" fmla="*/ 2147483646 h 16044"/>
                <a:gd name="T56" fmla="*/ 2147483646 w 15448"/>
                <a:gd name="T57" fmla="*/ 2147483646 h 16044"/>
                <a:gd name="T58" fmla="*/ 2147483646 w 15448"/>
                <a:gd name="T59" fmla="*/ 2147483646 h 16044"/>
                <a:gd name="T60" fmla="*/ 2147483646 w 15448"/>
                <a:gd name="T61" fmla="*/ 2147483646 h 16044"/>
                <a:gd name="T62" fmla="*/ 2147483646 w 15448"/>
                <a:gd name="T63" fmla="*/ 2147483646 h 16044"/>
                <a:gd name="T64" fmla="*/ 2147483646 w 15448"/>
                <a:gd name="T65" fmla="*/ 920077432 h 16044"/>
                <a:gd name="T66" fmla="*/ 2147483646 w 15448"/>
                <a:gd name="T67" fmla="*/ 0 h 16044"/>
                <a:gd name="T68" fmla="*/ 2147483646 w 15448"/>
                <a:gd name="T69" fmla="*/ 0 h 160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lnTo>
                    <a:pt x="8178" y="0"/>
                  </a:ln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8" name="Google Shape;217;p14">
              <a:extLst>
                <a:ext uri="{FF2B5EF4-FFF2-40B4-BE49-F238E27FC236}">
                  <a16:creationId xmlns:a16="http://schemas.microsoft.com/office/drawing/2014/main" id="{295491ED-EF0B-4869-B7D3-00598C8B82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70549" y="-202918"/>
              <a:ext cx="804742" cy="724170"/>
            </a:xfrm>
            <a:custGeom>
              <a:avLst/>
              <a:gdLst>
                <a:gd name="T0" fmla="*/ 2147483646 w 16330"/>
                <a:gd name="T1" fmla="*/ 159291577 h 14695"/>
                <a:gd name="T2" fmla="*/ 1533423265 w 16330"/>
                <a:gd name="T3" fmla="*/ 925946529 h 14695"/>
                <a:gd name="T4" fmla="*/ 920077298 w 16330"/>
                <a:gd name="T5" fmla="*/ 1539293781 h 14695"/>
                <a:gd name="T6" fmla="*/ 306733696 w 16330"/>
                <a:gd name="T7" fmla="*/ 2147483646 h 14695"/>
                <a:gd name="T8" fmla="*/ 0 w 16330"/>
                <a:gd name="T9" fmla="*/ 2147483646 h 14695"/>
                <a:gd name="T10" fmla="*/ 1073384641 w 16330"/>
                <a:gd name="T11" fmla="*/ 2147483646 h 14695"/>
                <a:gd name="T12" fmla="*/ 2147483646 w 16330"/>
                <a:gd name="T13" fmla="*/ 2147483646 h 14695"/>
                <a:gd name="T14" fmla="*/ 2147483646 w 16330"/>
                <a:gd name="T15" fmla="*/ 2147483646 h 14695"/>
                <a:gd name="T16" fmla="*/ 2147483646 w 16330"/>
                <a:gd name="T17" fmla="*/ 2147483646 h 14695"/>
                <a:gd name="T18" fmla="*/ 2147483646 w 16330"/>
                <a:gd name="T19" fmla="*/ 2147483646 h 14695"/>
                <a:gd name="T20" fmla="*/ 2147483646 w 16330"/>
                <a:gd name="T21" fmla="*/ 2147483646 h 14695"/>
                <a:gd name="T22" fmla="*/ 2147483646 w 16330"/>
                <a:gd name="T23" fmla="*/ 2147483646 h 14695"/>
                <a:gd name="T24" fmla="*/ 2147483646 w 16330"/>
                <a:gd name="T25" fmla="*/ 2147483646 h 14695"/>
                <a:gd name="T26" fmla="*/ 2147483646 w 16330"/>
                <a:gd name="T27" fmla="*/ 2147483646 h 14695"/>
                <a:gd name="T28" fmla="*/ 2147483646 w 16330"/>
                <a:gd name="T29" fmla="*/ 2147483646 h 14695"/>
                <a:gd name="T30" fmla="*/ 2147483646 w 16330"/>
                <a:gd name="T31" fmla="*/ 2147483646 h 14695"/>
                <a:gd name="T32" fmla="*/ 2147483646 w 16330"/>
                <a:gd name="T33" fmla="*/ 2147483646 h 14695"/>
                <a:gd name="T34" fmla="*/ 2147483646 w 16330"/>
                <a:gd name="T35" fmla="*/ 2147483646 h 14695"/>
                <a:gd name="T36" fmla="*/ 2147483646 w 16330"/>
                <a:gd name="T37" fmla="*/ 2147483646 h 14695"/>
                <a:gd name="T38" fmla="*/ 2147483646 w 16330"/>
                <a:gd name="T39" fmla="*/ 2147483646 h 14695"/>
                <a:gd name="T40" fmla="*/ 2147483646 w 16330"/>
                <a:gd name="T41" fmla="*/ 2147483646 h 14695"/>
                <a:gd name="T42" fmla="*/ 2147483646 w 16330"/>
                <a:gd name="T43" fmla="*/ 2147483646 h 14695"/>
                <a:gd name="T44" fmla="*/ 2147483646 w 16330"/>
                <a:gd name="T45" fmla="*/ 2147483646 h 14695"/>
                <a:gd name="T46" fmla="*/ 2147483646 w 16330"/>
                <a:gd name="T47" fmla="*/ 2147483646 h 14695"/>
                <a:gd name="T48" fmla="*/ 2147483646 w 16330"/>
                <a:gd name="T49" fmla="*/ 2147483646 h 14695"/>
                <a:gd name="T50" fmla="*/ 2147483646 w 16330"/>
                <a:gd name="T51" fmla="*/ 2147483646 h 14695"/>
                <a:gd name="T52" fmla="*/ 2147483646 w 16330"/>
                <a:gd name="T53" fmla="*/ 2147483646 h 14695"/>
                <a:gd name="T54" fmla="*/ 2147483646 w 16330"/>
                <a:gd name="T55" fmla="*/ 2147483646 h 14695"/>
                <a:gd name="T56" fmla="*/ 2147483646 w 16330"/>
                <a:gd name="T57" fmla="*/ 2147483646 h 14695"/>
                <a:gd name="T58" fmla="*/ 2147483646 w 16330"/>
                <a:gd name="T59" fmla="*/ 2147483646 h 14695"/>
                <a:gd name="T60" fmla="*/ 2147483646 w 16330"/>
                <a:gd name="T61" fmla="*/ 2147483646 h 14695"/>
                <a:gd name="T62" fmla="*/ 2147483646 w 16330"/>
                <a:gd name="T63" fmla="*/ 2147483646 h 14695"/>
                <a:gd name="T64" fmla="*/ 2147483646 w 16330"/>
                <a:gd name="T65" fmla="*/ 2147483646 h 14695"/>
                <a:gd name="T66" fmla="*/ 2147483646 w 16330"/>
                <a:gd name="T67" fmla="*/ 2147483646 h 14695"/>
                <a:gd name="T68" fmla="*/ 2147483646 w 16330"/>
                <a:gd name="T69" fmla="*/ 2147483646 h 14695"/>
                <a:gd name="T70" fmla="*/ 2147483646 w 16330"/>
                <a:gd name="T71" fmla="*/ 2147483646 h 14695"/>
                <a:gd name="T72" fmla="*/ 2147483646 w 16330"/>
                <a:gd name="T73" fmla="*/ 2147483646 h 14695"/>
                <a:gd name="T74" fmla="*/ 2147483646 w 16330"/>
                <a:gd name="T75" fmla="*/ 2147483646 h 14695"/>
                <a:gd name="T76" fmla="*/ 2147483646 w 16330"/>
                <a:gd name="T77" fmla="*/ 2147483646 h 14695"/>
                <a:gd name="T78" fmla="*/ 2147483646 w 16330"/>
                <a:gd name="T79" fmla="*/ 2147483646 h 14695"/>
                <a:gd name="T80" fmla="*/ 2147483646 w 16330"/>
                <a:gd name="T81" fmla="*/ 2147483646 h 14695"/>
                <a:gd name="T82" fmla="*/ 2147483646 w 16330"/>
                <a:gd name="T83" fmla="*/ 2147483646 h 14695"/>
                <a:gd name="T84" fmla="*/ 2147483646 w 16330"/>
                <a:gd name="T85" fmla="*/ 2147483646 h 14695"/>
                <a:gd name="T86" fmla="*/ 2147483646 w 16330"/>
                <a:gd name="T87" fmla="*/ 2147483646 h 14695"/>
                <a:gd name="T88" fmla="*/ 2147483646 w 16330"/>
                <a:gd name="T89" fmla="*/ 2147483646 h 14695"/>
                <a:gd name="T90" fmla="*/ 2147483646 w 16330"/>
                <a:gd name="T91" fmla="*/ 2147483646 h 14695"/>
                <a:gd name="T92" fmla="*/ 2147483646 w 16330"/>
                <a:gd name="T93" fmla="*/ 2147483646 h 14695"/>
                <a:gd name="T94" fmla="*/ 2147483646 w 16330"/>
                <a:gd name="T95" fmla="*/ 2147483646 h 14695"/>
                <a:gd name="T96" fmla="*/ 2147483646 w 16330"/>
                <a:gd name="T97" fmla="*/ 2147483646 h 14695"/>
                <a:gd name="T98" fmla="*/ 2147483646 w 16330"/>
                <a:gd name="T99" fmla="*/ 2147483646 h 14695"/>
                <a:gd name="T100" fmla="*/ 2147483646 w 16330"/>
                <a:gd name="T101" fmla="*/ 2147483646 h 14695"/>
                <a:gd name="T102" fmla="*/ 2147483646 w 16330"/>
                <a:gd name="T103" fmla="*/ 2147483646 h 14695"/>
                <a:gd name="T104" fmla="*/ 2147483646 w 16330"/>
                <a:gd name="T105" fmla="*/ 2147483646 h 14695"/>
                <a:gd name="T106" fmla="*/ 2147483646 w 16330"/>
                <a:gd name="T107" fmla="*/ 2147483646 h 14695"/>
                <a:gd name="T108" fmla="*/ 2147483646 w 16330"/>
                <a:gd name="T109" fmla="*/ 2147483646 h 14695"/>
                <a:gd name="T110" fmla="*/ 2147483646 w 16330"/>
                <a:gd name="T111" fmla="*/ 2147483646 h 14695"/>
                <a:gd name="T112" fmla="*/ 2147483646 w 16330"/>
                <a:gd name="T113" fmla="*/ 2147483646 h 14695"/>
                <a:gd name="T114" fmla="*/ 2147483646 w 16330"/>
                <a:gd name="T115" fmla="*/ 2147483646 h 14695"/>
                <a:gd name="T116" fmla="*/ 2147483646 w 16330"/>
                <a:gd name="T117" fmla="*/ 2147483646 h 14695"/>
                <a:gd name="T118" fmla="*/ 2147483646 w 16330"/>
                <a:gd name="T119" fmla="*/ 2147483646 h 14695"/>
                <a:gd name="T120" fmla="*/ 2147483646 w 16330"/>
                <a:gd name="T121" fmla="*/ 2147483646 h 14695"/>
                <a:gd name="T122" fmla="*/ 2147483646 w 16330"/>
                <a:gd name="T123" fmla="*/ 1846025729 h 14695"/>
                <a:gd name="T124" fmla="*/ 2147483646 w 16330"/>
                <a:gd name="T125" fmla="*/ 5864865 h 146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lnTo>
                    <a:pt x="935" y="1"/>
                  </a:ln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9" name="Google Shape;218;p14">
              <a:extLst>
                <a:ext uri="{FF2B5EF4-FFF2-40B4-BE49-F238E27FC236}">
                  <a16:creationId xmlns:a16="http://schemas.microsoft.com/office/drawing/2014/main" id="{83006614-F989-46C1-BCF4-09F050289C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44955" y="275991"/>
              <a:ext cx="63620" cy="54652"/>
            </a:xfrm>
            <a:custGeom>
              <a:avLst/>
              <a:gdLst>
                <a:gd name="T0" fmla="*/ 2147483646 w 1291"/>
                <a:gd name="T1" fmla="*/ 5864963 h 1109"/>
                <a:gd name="T2" fmla="*/ 106151374 w 1291"/>
                <a:gd name="T3" fmla="*/ 2147483646 h 1109"/>
                <a:gd name="T4" fmla="*/ 2147483646 w 1291"/>
                <a:gd name="T5" fmla="*/ 2147483646 h 1109"/>
                <a:gd name="T6" fmla="*/ 2147483646 w 1291"/>
                <a:gd name="T7" fmla="*/ 872948708 h 1109"/>
                <a:gd name="T8" fmla="*/ 2147483646 w 1291"/>
                <a:gd name="T9" fmla="*/ 5864963 h 1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10" name="Google Shape;219;p14">
              <a:extLst>
                <a:ext uri="{FF2B5EF4-FFF2-40B4-BE49-F238E27FC236}">
                  <a16:creationId xmlns:a16="http://schemas.microsoft.com/office/drawing/2014/main" id="{409ACEF6-EEBC-41A8-88C4-A231EBC15A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89750" y="224394"/>
              <a:ext cx="33313" cy="28878"/>
            </a:xfrm>
            <a:custGeom>
              <a:avLst/>
              <a:gdLst>
                <a:gd name="T0" fmla="*/ 1686689377 w 676"/>
                <a:gd name="T1" fmla="*/ 5864846 h 586"/>
                <a:gd name="T2" fmla="*/ 5864764 w 676"/>
                <a:gd name="T3" fmla="*/ 1840024750 h 586"/>
                <a:gd name="T4" fmla="*/ 1739705489 w 676"/>
                <a:gd name="T5" fmla="*/ 2147483646 h 586"/>
                <a:gd name="T6" fmla="*/ 2147483646 w 676"/>
                <a:gd name="T7" fmla="*/ 2147483646 h 586"/>
                <a:gd name="T8" fmla="*/ 1686689377 w 676"/>
                <a:gd name="T9" fmla="*/ 5864846 h 5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11" name="Google Shape;220;p14">
              <a:extLst>
                <a:ext uri="{FF2B5EF4-FFF2-40B4-BE49-F238E27FC236}">
                  <a16:creationId xmlns:a16="http://schemas.microsoft.com/office/drawing/2014/main" id="{13670F51-58AF-4134-8674-BA22045154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65406" y="227942"/>
              <a:ext cx="24394" cy="20845"/>
            </a:xfrm>
            <a:custGeom>
              <a:avLst/>
              <a:gdLst>
                <a:gd name="T0" fmla="*/ 1321184067 w 495"/>
                <a:gd name="T1" fmla="*/ 5864640 h 423"/>
                <a:gd name="T2" fmla="*/ 5865057 w 495"/>
                <a:gd name="T3" fmla="*/ 1262038005 h 423"/>
                <a:gd name="T4" fmla="*/ 1380186845 w 495"/>
                <a:gd name="T5" fmla="*/ 2147483646 h 423"/>
                <a:gd name="T6" fmla="*/ 2146878240 w 495"/>
                <a:gd name="T7" fmla="*/ 347880283 h 423"/>
                <a:gd name="T8" fmla="*/ 1321184067 w 495"/>
                <a:gd name="T9" fmla="*/ 5864640 h 4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12" name="Google Shape;221;p14">
              <a:extLst>
                <a:ext uri="{FF2B5EF4-FFF2-40B4-BE49-F238E27FC236}">
                  <a16:creationId xmlns:a16="http://schemas.microsoft.com/office/drawing/2014/main" id="{0FF423B3-0CAC-497A-88BA-A5B39A7C258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83689" y="137365"/>
              <a:ext cx="45732" cy="38488"/>
            </a:xfrm>
            <a:custGeom>
              <a:avLst/>
              <a:gdLst>
                <a:gd name="T0" fmla="*/ 2147483646 w 928"/>
                <a:gd name="T1" fmla="*/ 0 h 781"/>
                <a:gd name="T2" fmla="*/ 2147483646 w 928"/>
                <a:gd name="T3" fmla="*/ 11848932 h 781"/>
                <a:gd name="T4" fmla="*/ 153308596 w 928"/>
                <a:gd name="T5" fmla="*/ 2147483646 h 781"/>
                <a:gd name="T6" fmla="*/ 2147483646 w 928"/>
                <a:gd name="T7" fmla="*/ 2147483646 h 781"/>
                <a:gd name="T8" fmla="*/ 2147483646 w 928"/>
                <a:gd name="T9" fmla="*/ 2147483646 h 781"/>
                <a:gd name="T10" fmla="*/ 2147483646 w 928"/>
                <a:gd name="T11" fmla="*/ 0 h 7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13" name="Google Shape;222;p14">
              <a:extLst>
                <a:ext uri="{FF2B5EF4-FFF2-40B4-BE49-F238E27FC236}">
                  <a16:creationId xmlns:a16="http://schemas.microsoft.com/office/drawing/2014/main" id="{EF58EF97-10C7-4FAD-891D-0D54184A9A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53923" y="179943"/>
              <a:ext cx="15375" cy="16361"/>
            </a:xfrm>
            <a:custGeom>
              <a:avLst/>
              <a:gdLst>
                <a:gd name="T0" fmla="*/ 920015706 w 312"/>
                <a:gd name="T1" fmla="*/ 5864876 h 332"/>
                <a:gd name="T2" fmla="*/ 0 w 312"/>
                <a:gd name="T3" fmla="*/ 1037968402 h 332"/>
                <a:gd name="T4" fmla="*/ 920015706 w 312"/>
                <a:gd name="T5" fmla="*/ 1958055947 h 332"/>
                <a:gd name="T6" fmla="*/ 1839909939 w 312"/>
                <a:gd name="T7" fmla="*/ 1037968402 h 332"/>
                <a:gd name="T8" fmla="*/ 920015706 w 312"/>
                <a:gd name="T9" fmla="*/ 5864876 h 3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</p:grpSp>
      <p:grpSp>
        <p:nvGrpSpPr>
          <p:cNvPr id="14" name="Google Shape;223;p14">
            <a:extLst>
              <a:ext uri="{FF2B5EF4-FFF2-40B4-BE49-F238E27FC236}">
                <a16:creationId xmlns:a16="http://schemas.microsoft.com/office/drawing/2014/main" id="{972942E8-3A6F-4783-AD06-21A4D05F83C0}"/>
              </a:ext>
            </a:extLst>
          </p:cNvPr>
          <p:cNvGrpSpPr>
            <a:grpSpLocks/>
          </p:cNvGrpSpPr>
          <p:nvPr/>
        </p:nvGrpSpPr>
        <p:grpSpPr bwMode="auto">
          <a:xfrm>
            <a:off x="10560051" y="1606551"/>
            <a:ext cx="895349" cy="584200"/>
            <a:chOff x="7555450" y="377766"/>
            <a:chExt cx="670499" cy="438524"/>
          </a:xfrm>
        </p:grpSpPr>
        <p:sp>
          <p:nvSpPr>
            <p:cNvPr id="15" name="Google Shape;224;p14">
              <a:extLst>
                <a:ext uri="{FF2B5EF4-FFF2-40B4-BE49-F238E27FC236}">
                  <a16:creationId xmlns:a16="http://schemas.microsoft.com/office/drawing/2014/main" id="{830144E0-E012-41F6-9670-68287558A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5450" y="562549"/>
              <a:ext cx="279163" cy="253742"/>
            </a:xfrm>
            <a:custGeom>
              <a:avLst/>
              <a:gdLst>
                <a:gd name="T0" fmla="*/ 2147483646 w 4206"/>
                <a:gd name="T1" fmla="*/ 19299658 h 3823"/>
                <a:gd name="T2" fmla="*/ 2147483646 w 4206"/>
                <a:gd name="T3" fmla="*/ 388001784 h 3823"/>
                <a:gd name="T4" fmla="*/ 2147483646 w 4206"/>
                <a:gd name="T5" fmla="*/ 2147483646 h 3823"/>
                <a:gd name="T6" fmla="*/ 2147483646 w 4206"/>
                <a:gd name="T7" fmla="*/ 2147483646 h 3823"/>
                <a:gd name="T8" fmla="*/ 2147483646 w 4206"/>
                <a:gd name="T9" fmla="*/ 2147483646 h 3823"/>
                <a:gd name="T10" fmla="*/ 2147483646 w 4206"/>
                <a:gd name="T11" fmla="*/ 2147483646 h 3823"/>
                <a:gd name="T12" fmla="*/ 2147483646 w 4206"/>
                <a:gd name="T13" fmla="*/ 2147483646 h 3823"/>
                <a:gd name="T14" fmla="*/ 2147483646 w 4206"/>
                <a:gd name="T15" fmla="*/ 2147483646 h 3823"/>
                <a:gd name="T16" fmla="*/ 1494415757 w 4206"/>
                <a:gd name="T17" fmla="*/ 2147483646 h 3823"/>
                <a:gd name="T18" fmla="*/ 0 w 4206"/>
                <a:gd name="T19" fmla="*/ 2147483646 h 3823"/>
                <a:gd name="T20" fmla="*/ 2147483646 w 4206"/>
                <a:gd name="T21" fmla="*/ 2147483646 h 3823"/>
                <a:gd name="T22" fmla="*/ 2147483646 w 4206"/>
                <a:gd name="T23" fmla="*/ 2147483646 h 3823"/>
                <a:gd name="T24" fmla="*/ 2147483646 w 4206"/>
                <a:gd name="T25" fmla="*/ 2147483646 h 3823"/>
                <a:gd name="T26" fmla="*/ 2147483646 w 4206"/>
                <a:gd name="T27" fmla="*/ 2147483646 h 3823"/>
                <a:gd name="T28" fmla="*/ 2147483646 w 4206"/>
                <a:gd name="T29" fmla="*/ 2147483646 h 3823"/>
                <a:gd name="T30" fmla="*/ 2147483646 w 4206"/>
                <a:gd name="T31" fmla="*/ 2147483646 h 3823"/>
                <a:gd name="T32" fmla="*/ 2147483646 w 4206"/>
                <a:gd name="T33" fmla="*/ 2147483646 h 3823"/>
                <a:gd name="T34" fmla="*/ 2147483646 w 4206"/>
                <a:gd name="T35" fmla="*/ 2147483646 h 3823"/>
                <a:gd name="T36" fmla="*/ 2147483646 w 4206"/>
                <a:gd name="T37" fmla="*/ 2147483646 h 3823"/>
                <a:gd name="T38" fmla="*/ 2147483646 w 4206"/>
                <a:gd name="T39" fmla="*/ 2147483646 h 3823"/>
                <a:gd name="T40" fmla="*/ 2147483646 w 4206"/>
                <a:gd name="T41" fmla="*/ 2147483646 h 3823"/>
                <a:gd name="T42" fmla="*/ 2147483646 w 4206"/>
                <a:gd name="T43" fmla="*/ 2147483646 h 3823"/>
                <a:gd name="T44" fmla="*/ 2147483646 w 4206"/>
                <a:gd name="T45" fmla="*/ 2147483646 h 3823"/>
                <a:gd name="T46" fmla="*/ 2147483646 w 4206"/>
                <a:gd name="T47" fmla="*/ 2147483646 h 3823"/>
                <a:gd name="T48" fmla="*/ 2147483646 w 4206"/>
                <a:gd name="T49" fmla="*/ 2147483646 h 3823"/>
                <a:gd name="T50" fmla="*/ 2147483646 w 4206"/>
                <a:gd name="T51" fmla="*/ 388001784 h 3823"/>
                <a:gd name="T52" fmla="*/ 2147483646 w 4206"/>
                <a:gd name="T53" fmla="*/ 19299658 h 38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16" name="Google Shape;225;p14">
              <a:extLst>
                <a:ext uri="{FF2B5EF4-FFF2-40B4-BE49-F238E27FC236}">
                  <a16:creationId xmlns:a16="http://schemas.microsoft.com/office/drawing/2014/main" id="{9E7E2A8D-5987-43FA-A20C-9C755690D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5393" y="377766"/>
              <a:ext cx="142767" cy="126240"/>
            </a:xfrm>
            <a:custGeom>
              <a:avLst/>
              <a:gdLst>
                <a:gd name="T0" fmla="*/ 2147483646 w 2151"/>
                <a:gd name="T1" fmla="*/ 0 h 1902"/>
                <a:gd name="T2" fmla="*/ 2147483646 w 2151"/>
                <a:gd name="T3" fmla="*/ 2147483646 h 1902"/>
                <a:gd name="T4" fmla="*/ 2147483646 w 2151"/>
                <a:gd name="T5" fmla="*/ 2147483646 h 1902"/>
                <a:gd name="T6" fmla="*/ 2147483646 w 2151"/>
                <a:gd name="T7" fmla="*/ 2147483646 h 1902"/>
                <a:gd name="T8" fmla="*/ 2147483646 w 2151"/>
                <a:gd name="T9" fmla="*/ 2147483646 h 1902"/>
                <a:gd name="T10" fmla="*/ 368705435 w 2151"/>
                <a:gd name="T11" fmla="*/ 2147483646 h 1902"/>
                <a:gd name="T12" fmla="*/ 2147483646 w 2151"/>
                <a:gd name="T13" fmla="*/ 2147483646 h 1902"/>
                <a:gd name="T14" fmla="*/ 2147483646 w 2151"/>
                <a:gd name="T15" fmla="*/ 2147483646 h 1902"/>
                <a:gd name="T16" fmla="*/ 2147483646 w 2151"/>
                <a:gd name="T17" fmla="*/ 2147483646 h 1902"/>
                <a:gd name="T18" fmla="*/ 2147483646 w 2151"/>
                <a:gd name="T19" fmla="*/ 2147483646 h 1902"/>
                <a:gd name="T20" fmla="*/ 2147483646 w 2151"/>
                <a:gd name="T21" fmla="*/ 2147483646 h 1902"/>
                <a:gd name="T22" fmla="*/ 2147483646 w 2151"/>
                <a:gd name="T23" fmla="*/ 2147483646 h 1902"/>
                <a:gd name="T24" fmla="*/ 2147483646 w 2151"/>
                <a:gd name="T25" fmla="*/ 2147483646 h 1902"/>
                <a:gd name="T26" fmla="*/ 2147483646 w 2151"/>
                <a:gd name="T27" fmla="*/ 2147483646 h 1902"/>
                <a:gd name="T28" fmla="*/ 2147483646 w 2151"/>
                <a:gd name="T29" fmla="*/ 2147483646 h 1902"/>
                <a:gd name="T30" fmla="*/ 2147483646 w 2151"/>
                <a:gd name="T31" fmla="*/ 2147483646 h 1902"/>
                <a:gd name="T32" fmla="*/ 2147483646 w 2151"/>
                <a:gd name="T33" fmla="*/ 1125692965 h 1902"/>
                <a:gd name="T34" fmla="*/ 2147483646 w 2151"/>
                <a:gd name="T35" fmla="*/ 0 h 19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17" name="Google Shape;226;p14">
              <a:extLst>
                <a:ext uri="{FF2B5EF4-FFF2-40B4-BE49-F238E27FC236}">
                  <a16:creationId xmlns:a16="http://schemas.microsoft.com/office/drawing/2014/main" id="{35C68750-D006-4F63-81A0-3637ECE2B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9200" y="543433"/>
              <a:ext cx="86749" cy="71483"/>
            </a:xfrm>
            <a:custGeom>
              <a:avLst/>
              <a:gdLst>
                <a:gd name="T0" fmla="*/ 2147483646 w 1307"/>
                <a:gd name="T1" fmla="*/ 19299547 h 1077"/>
                <a:gd name="T2" fmla="*/ 2147483646 w 1307"/>
                <a:gd name="T3" fmla="*/ 1125696032 h 1077"/>
                <a:gd name="T4" fmla="*/ 2147483646 w 1307"/>
                <a:gd name="T5" fmla="*/ 2147483646 h 1077"/>
                <a:gd name="T6" fmla="*/ 2147483646 w 1307"/>
                <a:gd name="T7" fmla="*/ 2147483646 h 1077"/>
                <a:gd name="T8" fmla="*/ 2147483646 w 1307"/>
                <a:gd name="T9" fmla="*/ 2147483646 h 1077"/>
                <a:gd name="T10" fmla="*/ 2147483646 w 1307"/>
                <a:gd name="T11" fmla="*/ 2147483646 h 1077"/>
                <a:gd name="T12" fmla="*/ 2147483646 w 1307"/>
                <a:gd name="T13" fmla="*/ 2147483646 h 1077"/>
                <a:gd name="T14" fmla="*/ 2147483646 w 1307"/>
                <a:gd name="T15" fmla="*/ 2147483646 h 1077"/>
                <a:gd name="T16" fmla="*/ 2147483646 w 1307"/>
                <a:gd name="T17" fmla="*/ 2147483646 h 1077"/>
                <a:gd name="T18" fmla="*/ 2147483646 w 1307"/>
                <a:gd name="T19" fmla="*/ 2147483646 h 1077"/>
                <a:gd name="T20" fmla="*/ 2147483646 w 1307"/>
                <a:gd name="T21" fmla="*/ 2147483646 h 1077"/>
                <a:gd name="T22" fmla="*/ 2147483646 w 1307"/>
                <a:gd name="T23" fmla="*/ 1125696032 h 1077"/>
                <a:gd name="T24" fmla="*/ 2147483646 w 1307"/>
                <a:gd name="T25" fmla="*/ 19299547 h 10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</p:grpSp>
      <p:grpSp>
        <p:nvGrpSpPr>
          <p:cNvPr id="18" name="Google Shape;227;p14">
            <a:extLst>
              <a:ext uri="{FF2B5EF4-FFF2-40B4-BE49-F238E27FC236}">
                <a16:creationId xmlns:a16="http://schemas.microsoft.com/office/drawing/2014/main" id="{A0AC2520-94F1-43BE-9E67-9395E46F2034}"/>
              </a:ext>
            </a:extLst>
          </p:cNvPr>
          <p:cNvGrpSpPr>
            <a:grpSpLocks/>
          </p:cNvGrpSpPr>
          <p:nvPr/>
        </p:nvGrpSpPr>
        <p:grpSpPr bwMode="auto">
          <a:xfrm>
            <a:off x="1149352" y="3175000"/>
            <a:ext cx="654049" cy="812800"/>
            <a:chOff x="7376250" y="1989890"/>
            <a:chExt cx="490228" cy="608811"/>
          </a:xfrm>
        </p:grpSpPr>
        <p:sp>
          <p:nvSpPr>
            <p:cNvPr id="19" name="Google Shape;228;p14">
              <a:extLst>
                <a:ext uri="{FF2B5EF4-FFF2-40B4-BE49-F238E27FC236}">
                  <a16:creationId xmlns:a16="http://schemas.microsoft.com/office/drawing/2014/main" id="{AFDBB5A8-BD32-4A3A-96EA-A6D4FF430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6250" y="2459787"/>
              <a:ext cx="183714" cy="138915"/>
            </a:xfrm>
            <a:custGeom>
              <a:avLst/>
              <a:gdLst>
                <a:gd name="T0" fmla="*/ 2147483646 w 2440"/>
                <a:gd name="T1" fmla="*/ 32012792 h 1845"/>
                <a:gd name="T2" fmla="*/ 2147483646 w 2440"/>
                <a:gd name="T3" fmla="*/ 642812259 h 1845"/>
                <a:gd name="T4" fmla="*/ 2147483646 w 2440"/>
                <a:gd name="T5" fmla="*/ 2147483646 h 1845"/>
                <a:gd name="T6" fmla="*/ 2147483646 w 2440"/>
                <a:gd name="T7" fmla="*/ 2147483646 h 1845"/>
                <a:gd name="T8" fmla="*/ 2147483646 w 2440"/>
                <a:gd name="T9" fmla="*/ 2147483646 h 1845"/>
                <a:gd name="T10" fmla="*/ 2147483646 w 2440"/>
                <a:gd name="T11" fmla="*/ 2147483646 h 1845"/>
                <a:gd name="T12" fmla="*/ 2147483646 w 2440"/>
                <a:gd name="T13" fmla="*/ 2147483646 h 1845"/>
                <a:gd name="T14" fmla="*/ 2147483646 w 2440"/>
                <a:gd name="T15" fmla="*/ 2147483646 h 1845"/>
                <a:gd name="T16" fmla="*/ 2147483646 w 2440"/>
                <a:gd name="T17" fmla="*/ 2147483646 h 1845"/>
                <a:gd name="T18" fmla="*/ 2147483646 w 2440"/>
                <a:gd name="T19" fmla="*/ 2147483646 h 1845"/>
                <a:gd name="T20" fmla="*/ 2147483646 w 2440"/>
                <a:gd name="T21" fmla="*/ 2147483646 h 1845"/>
                <a:gd name="T22" fmla="*/ 2147483646 w 2440"/>
                <a:gd name="T23" fmla="*/ 2147483646 h 1845"/>
                <a:gd name="T24" fmla="*/ 2147483646 w 2440"/>
                <a:gd name="T25" fmla="*/ 2147483646 h 1845"/>
                <a:gd name="T26" fmla="*/ 2147483646 w 2440"/>
                <a:gd name="T27" fmla="*/ 1253180826 h 1845"/>
                <a:gd name="T28" fmla="*/ 2147483646 w 2440"/>
                <a:gd name="T29" fmla="*/ 32012792 h 18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20" name="Google Shape;229;p14">
              <a:extLst>
                <a:ext uri="{FF2B5EF4-FFF2-40B4-BE49-F238E27FC236}">
                  <a16:creationId xmlns:a16="http://schemas.microsoft.com/office/drawing/2014/main" id="{486DB3FE-8749-44B7-A48B-7108F07AD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683" y="1989890"/>
              <a:ext cx="339795" cy="261792"/>
            </a:xfrm>
            <a:custGeom>
              <a:avLst/>
              <a:gdLst>
                <a:gd name="T0" fmla="*/ 2147483646 w 4513"/>
                <a:gd name="T1" fmla="*/ 32012637 h 3477"/>
                <a:gd name="T2" fmla="*/ 2147483646 w 4513"/>
                <a:gd name="T3" fmla="*/ 2147483646 h 3477"/>
                <a:gd name="T4" fmla="*/ 2147483646 w 4513"/>
                <a:gd name="T5" fmla="*/ 2147483646 h 3477"/>
                <a:gd name="T6" fmla="*/ 2147483646 w 4513"/>
                <a:gd name="T7" fmla="*/ 2147483646 h 3477"/>
                <a:gd name="T8" fmla="*/ 2147483646 w 4513"/>
                <a:gd name="T9" fmla="*/ 2147483646 h 3477"/>
                <a:gd name="T10" fmla="*/ 2147483646 w 4513"/>
                <a:gd name="T11" fmla="*/ 2147483646 h 3477"/>
                <a:gd name="T12" fmla="*/ 2147483646 w 4513"/>
                <a:gd name="T13" fmla="*/ 2147483646 h 3477"/>
                <a:gd name="T14" fmla="*/ 1253174350 w 4513"/>
                <a:gd name="T15" fmla="*/ 2147483646 h 3477"/>
                <a:gd name="T16" fmla="*/ 2147483646 w 4513"/>
                <a:gd name="T17" fmla="*/ 2147483646 h 3477"/>
                <a:gd name="T18" fmla="*/ 2147483646 w 4513"/>
                <a:gd name="T19" fmla="*/ 2147483646 h 3477"/>
                <a:gd name="T20" fmla="*/ 2147483646 w 4513"/>
                <a:gd name="T21" fmla="*/ 2147483646 h 3477"/>
                <a:gd name="T22" fmla="*/ 2147483646 w 4513"/>
                <a:gd name="T23" fmla="*/ 2147483646 h 3477"/>
                <a:gd name="T24" fmla="*/ 2147483646 w 4513"/>
                <a:gd name="T25" fmla="*/ 2147483646 h 3477"/>
                <a:gd name="T26" fmla="*/ 2147483646 w 4513"/>
                <a:gd name="T27" fmla="*/ 2147483646 h 3477"/>
                <a:gd name="T28" fmla="*/ 2147483646 w 4513"/>
                <a:gd name="T29" fmla="*/ 2147483646 h 3477"/>
                <a:gd name="T30" fmla="*/ 2147483646 w 4513"/>
                <a:gd name="T31" fmla="*/ 2147483646 h 3477"/>
                <a:gd name="T32" fmla="*/ 2147483646 w 4513"/>
                <a:gd name="T33" fmla="*/ 2147483646 h 3477"/>
                <a:gd name="T34" fmla="*/ 2147483646 w 4513"/>
                <a:gd name="T35" fmla="*/ 2147483646 h 3477"/>
                <a:gd name="T36" fmla="*/ 2147483646 w 4513"/>
                <a:gd name="T37" fmla="*/ 2147483646 h 3477"/>
                <a:gd name="T38" fmla="*/ 2147483646 w 4513"/>
                <a:gd name="T39" fmla="*/ 2147483646 h 3477"/>
                <a:gd name="T40" fmla="*/ 2147483646 w 4513"/>
                <a:gd name="T41" fmla="*/ 2147483646 h 3477"/>
                <a:gd name="T42" fmla="*/ 2147483646 w 4513"/>
                <a:gd name="T43" fmla="*/ 32012637 h 3477"/>
                <a:gd name="T44" fmla="*/ 2147483646 w 4513"/>
                <a:gd name="T45" fmla="*/ 32012637 h 347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lnTo>
                    <a:pt x="3265" y="1"/>
                  </a:ln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21" name="Google Shape;230;p14">
              <a:extLst>
                <a:ext uri="{FF2B5EF4-FFF2-40B4-BE49-F238E27FC236}">
                  <a16:creationId xmlns:a16="http://schemas.microsoft.com/office/drawing/2014/main" id="{69DEFEA3-7493-4A57-ACD4-219607E3F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4358" y="2297909"/>
              <a:ext cx="124459" cy="99838"/>
            </a:xfrm>
            <a:custGeom>
              <a:avLst/>
              <a:gdLst>
                <a:gd name="T0" fmla="*/ 2147483646 w 1653"/>
                <a:gd name="T1" fmla="*/ 0 h 1326"/>
                <a:gd name="T2" fmla="*/ 2147483646 w 1653"/>
                <a:gd name="T3" fmla="*/ 1863976665 h 1326"/>
                <a:gd name="T4" fmla="*/ 2147483646 w 1653"/>
                <a:gd name="T5" fmla="*/ 2147483646 h 1326"/>
                <a:gd name="T6" fmla="*/ 2147483646 w 1653"/>
                <a:gd name="T7" fmla="*/ 2147483646 h 1326"/>
                <a:gd name="T8" fmla="*/ 642814246 w 1653"/>
                <a:gd name="T9" fmla="*/ 2147483646 h 1326"/>
                <a:gd name="T10" fmla="*/ 32012843 w 1653"/>
                <a:gd name="T11" fmla="*/ 2147483646 h 1326"/>
                <a:gd name="T12" fmla="*/ 1863991799 w 1653"/>
                <a:gd name="T13" fmla="*/ 2147483646 h 1326"/>
                <a:gd name="T14" fmla="*/ 2147483646 w 1653"/>
                <a:gd name="T15" fmla="*/ 2147483646 h 1326"/>
                <a:gd name="T16" fmla="*/ 2147483646 w 1653"/>
                <a:gd name="T17" fmla="*/ 2147483646 h 1326"/>
                <a:gd name="T18" fmla="*/ 2147483646 w 1653"/>
                <a:gd name="T19" fmla="*/ 2147483646 h 1326"/>
                <a:gd name="T20" fmla="*/ 2147483646 w 1653"/>
                <a:gd name="T21" fmla="*/ 2147483646 h 1326"/>
                <a:gd name="T22" fmla="*/ 2147483646 w 1653"/>
                <a:gd name="T23" fmla="*/ 2147483646 h 1326"/>
                <a:gd name="T24" fmla="*/ 2147483646 w 1653"/>
                <a:gd name="T25" fmla="*/ 2147483646 h 1326"/>
                <a:gd name="T26" fmla="*/ 2147483646 w 1653"/>
                <a:gd name="T27" fmla="*/ 2147483646 h 1326"/>
                <a:gd name="T28" fmla="*/ 2147483646 w 1653"/>
                <a:gd name="T29" fmla="*/ 2147483646 h 1326"/>
                <a:gd name="T30" fmla="*/ 2147483646 w 1653"/>
                <a:gd name="T31" fmla="*/ 2147483646 h 1326"/>
                <a:gd name="T32" fmla="*/ 2147483646 w 1653"/>
                <a:gd name="T33" fmla="*/ 2147483646 h 1326"/>
                <a:gd name="T34" fmla="*/ 2147483646 w 1653"/>
                <a:gd name="T35" fmla="*/ 1253178397 h 1326"/>
                <a:gd name="T36" fmla="*/ 2147483646 w 1653"/>
                <a:gd name="T37" fmla="*/ 0 h 1326"/>
                <a:gd name="T38" fmla="*/ 2147483646 w 1653"/>
                <a:gd name="T39" fmla="*/ 0 h 13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lnTo>
                    <a:pt x="1115" y="0"/>
                  </a:ln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</p:grpSp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2262184" y="1606300"/>
            <a:ext cx="7282800" cy="1656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"/>
              <a:buNone/>
              <a:defRPr sz="11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ubTitle" idx="1"/>
          </p:nvPr>
        </p:nvSpPr>
        <p:spPr>
          <a:xfrm>
            <a:off x="2980184" y="3236000"/>
            <a:ext cx="5846800" cy="1431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0553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E417E-445D-4B4C-AAA1-515B79B79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013C60-C828-4A63-A104-01250FC91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097A1-C844-45E0-95F5-BBEC9615A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C811-B83F-46DC-A20F-647922A865CE}" type="datetimeFigureOut">
              <a:rPr lang="vi-VN" smtClean="0"/>
              <a:t>15/02/2022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9E1DE-BD74-482C-A106-C14A9C07A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E6BD3-FAE5-4702-A9C7-42F9E42BC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E166-57EB-404A-A063-791587343DF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3182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/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/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/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/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/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/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/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/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/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/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/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/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/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/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/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/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2022/2/15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5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png"/><Relationship Id="rId5" Type="http://schemas.openxmlformats.org/officeDocument/2006/relationships/image" Target="../media/image41.png"/><Relationship Id="rId4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9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2.xml"/><Relationship Id="rId7" Type="http://schemas.openxmlformats.org/officeDocument/2006/relationships/audio" Target="../media/audio2.wav"/><Relationship Id="rId2" Type="http://schemas.openxmlformats.org/officeDocument/2006/relationships/audio" Target="file:///C:\My%20Documents\Youth\Millionaire\thinking.wav" TargetMode="External"/><Relationship Id="rId1" Type="http://schemas.microsoft.com/office/2007/relationships/media" Target="file:///C:\My%20Documents\Youth\Millionaire\thinking.wav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3.png"/><Relationship Id="rId18" Type="http://schemas.openxmlformats.org/officeDocument/2006/relationships/image" Target="../media/image48.png"/><Relationship Id="rId3" Type="http://schemas.microsoft.com/office/2007/relationships/media" Target="../media/media1.mp4"/><Relationship Id="rId7" Type="http://schemas.openxmlformats.org/officeDocument/2006/relationships/image" Target="../media/image34.png"/><Relationship Id="rId12" Type="http://schemas.openxmlformats.org/officeDocument/2006/relationships/audio" Target="../media/audio2.wav"/><Relationship Id="rId17" Type="http://schemas.openxmlformats.org/officeDocument/2006/relationships/image" Target="../media/image47.png"/><Relationship Id="rId2" Type="http://schemas.openxmlformats.org/officeDocument/2006/relationships/audio" Target="file:///C:\My%20Documents\Youth\Millionaire\thinking.wav" TargetMode="External"/><Relationship Id="rId16" Type="http://schemas.openxmlformats.org/officeDocument/2006/relationships/image" Target="../media/image46.png"/><Relationship Id="rId1" Type="http://schemas.microsoft.com/office/2007/relationships/media" Target="file:///C:\My%20Documents\Youth\Millionaire\thinking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3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5.png"/><Relationship Id="rId10" Type="http://schemas.openxmlformats.org/officeDocument/2006/relationships/image" Target="../media/image43.png"/><Relationship Id="rId19" Type="http://schemas.openxmlformats.org/officeDocument/2006/relationships/image" Target="../media/image37.png"/><Relationship Id="rId4" Type="http://schemas.openxmlformats.org/officeDocument/2006/relationships/video" Target="../media/media1.mp4"/><Relationship Id="rId9" Type="http://schemas.openxmlformats.org/officeDocument/2006/relationships/image" Target="../media/image36.png"/><Relationship Id="rId1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3.png"/><Relationship Id="rId18" Type="http://schemas.openxmlformats.org/officeDocument/2006/relationships/image" Target="../media/image37.png"/><Relationship Id="rId3" Type="http://schemas.microsoft.com/office/2007/relationships/media" Target="../media/media1.mp4"/><Relationship Id="rId7" Type="http://schemas.openxmlformats.org/officeDocument/2006/relationships/image" Target="../media/image34.png"/><Relationship Id="rId12" Type="http://schemas.openxmlformats.org/officeDocument/2006/relationships/audio" Target="../media/audio2.wav"/><Relationship Id="rId17" Type="http://schemas.openxmlformats.org/officeDocument/2006/relationships/image" Target="../media/image54.png"/><Relationship Id="rId2" Type="http://schemas.openxmlformats.org/officeDocument/2006/relationships/audio" Target="file:///C:\My%20Documents\Youth\Millionaire\thinking.wav" TargetMode="External"/><Relationship Id="rId16" Type="http://schemas.openxmlformats.org/officeDocument/2006/relationships/image" Target="../media/image53.png"/><Relationship Id="rId1" Type="http://schemas.microsoft.com/office/2007/relationships/media" Target="file:///C:\My%20Documents\Youth\Millionaire\thinking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3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2.png"/><Relationship Id="rId10" Type="http://schemas.openxmlformats.org/officeDocument/2006/relationships/image" Target="../media/image50.png"/><Relationship Id="rId4" Type="http://schemas.openxmlformats.org/officeDocument/2006/relationships/video" Target="../media/media1.mp4"/><Relationship Id="rId9" Type="http://schemas.openxmlformats.org/officeDocument/2006/relationships/image" Target="../media/image36.png"/><Relationship Id="rId1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3.png"/><Relationship Id="rId18" Type="http://schemas.openxmlformats.org/officeDocument/2006/relationships/image" Target="../media/image37.png"/><Relationship Id="rId3" Type="http://schemas.microsoft.com/office/2007/relationships/media" Target="../media/media1.mp4"/><Relationship Id="rId7" Type="http://schemas.openxmlformats.org/officeDocument/2006/relationships/image" Target="../media/image34.png"/><Relationship Id="rId12" Type="http://schemas.openxmlformats.org/officeDocument/2006/relationships/audio" Target="../media/audio2.wav"/><Relationship Id="rId17" Type="http://schemas.openxmlformats.org/officeDocument/2006/relationships/image" Target="../media/image59.png"/><Relationship Id="rId2" Type="http://schemas.openxmlformats.org/officeDocument/2006/relationships/audio" Target="file:///C:\My%20Documents\Youth\Millionaire\thinking.wav" TargetMode="External"/><Relationship Id="rId16" Type="http://schemas.openxmlformats.org/officeDocument/2006/relationships/image" Target="../media/image58.png"/><Relationship Id="rId1" Type="http://schemas.microsoft.com/office/2007/relationships/media" Target="file:///C:\My%20Documents\Youth\Millionaire\thinking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3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7.png"/><Relationship Id="rId10" Type="http://schemas.openxmlformats.org/officeDocument/2006/relationships/image" Target="../media/image55.png"/><Relationship Id="rId4" Type="http://schemas.openxmlformats.org/officeDocument/2006/relationships/video" Target="../media/media1.mp4"/><Relationship Id="rId9" Type="http://schemas.openxmlformats.org/officeDocument/2006/relationships/image" Target="../media/image36.png"/><Relationship Id="rId1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B51140-FA46-4747-8763-557F7AA2F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28F1AA-BA00-4BE4-834D-21715ECFC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2675" y="1346035"/>
            <a:ext cx="59349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vi-VN" sz="4800" b="1" dirty="0">
                <a:solidFill>
                  <a:srgbClr val="7030A0"/>
                </a:solidFill>
                <a:cs typeface="Times New Roman" panose="02020603050405020304" pitchFamily="18" charset="0"/>
              </a:rPr>
              <a:t>MÔN TOÁN – LỚP 4 </a:t>
            </a:r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23B779C7-FE33-4E00-AE1E-A0A65D799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409" y="2290796"/>
            <a:ext cx="10381673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4400" b="1" i="1" u="sng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Arial" panose="020B0604020202020204" pitchFamily="34" charset="0"/>
              </a:rPr>
              <a:t>Bài</a:t>
            </a:r>
            <a:r>
              <a:rPr lang="en-US" altLang="en-US" sz="44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Arial" panose="020B0604020202020204" pitchFamily="34" charset="0"/>
              </a:rPr>
              <a:t> :</a:t>
            </a:r>
            <a:r>
              <a:rPr lang="en-US" alt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5400" b="1" dirty="0">
                <a:ln w="12700">
                  <a:solidFill>
                    <a:schemeClr val="accent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cs typeface="Arial" panose="020B0604020202020204" pitchFamily="34" charset="0"/>
              </a:rPr>
              <a:t>LUYỆN TẬP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3600" b="1" dirty="0">
                <a:ln w="12700">
                  <a:solidFill>
                    <a:schemeClr val="accent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cs typeface="Arial" panose="020B0604020202020204" pitchFamily="34" charset="0"/>
              </a:rPr>
              <a:t>         </a:t>
            </a:r>
            <a:r>
              <a:rPr lang="en-US" altLang="en-US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Arial" panose="020B0604020202020204" pitchFamily="34" charset="0"/>
              </a:rPr>
              <a:t>(Trang 120)</a:t>
            </a:r>
            <a:endParaRPr lang="vi-VN" altLang="en-US" sz="28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" name="Text Box 22">
            <a:extLst>
              <a:ext uri="{FF2B5EF4-FFF2-40B4-BE49-F238E27FC236}">
                <a16:creationId xmlns:a16="http://schemas.microsoft.com/office/drawing/2014/main" id="{B39D16FA-6D65-46B0-BCB9-4B3E58A10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385" y="3972143"/>
            <a:ext cx="732723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Tifani Heavy" panose="020B7200000000000000" pitchFamily="34" charset="0"/>
                <a:cs typeface="Arial" panose="020B0604020202020204" pitchFamily="34" charset="0"/>
              </a:rPr>
              <a:t>Năm</a:t>
            </a:r>
            <a:r>
              <a:rPr lang="en-US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Tifani Heavy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Tifani Heavy" panose="020B7200000000000000" pitchFamily="34" charset="0"/>
                <a:cs typeface="Arial" panose="020B0604020202020204" pitchFamily="34" charset="0"/>
              </a:rPr>
              <a:t>học</a:t>
            </a:r>
            <a:r>
              <a:rPr lang="en-US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Tifani Heavy" panose="020B7200000000000000" pitchFamily="34" charset="0"/>
                <a:cs typeface="Arial" panose="020B0604020202020204" pitchFamily="34" charset="0"/>
              </a:rPr>
              <a:t>: 2021-2022</a:t>
            </a:r>
            <a:endParaRPr lang="vi-VN" alt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9" name="Text Box 22">
            <a:extLst>
              <a:ext uri="{FF2B5EF4-FFF2-40B4-BE49-F238E27FC236}">
                <a16:creationId xmlns:a16="http://schemas.microsoft.com/office/drawing/2014/main" id="{37B1AC09-F27A-42B9-A8C0-3DE720502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738" y="1941527"/>
            <a:ext cx="152729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b="1" dirty="0" err="1">
                <a:ln w="13462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Tuần</a:t>
            </a:r>
            <a:r>
              <a:rPr lang="en-US" altLang="en-US" b="1" dirty="0">
                <a:ln w="13462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vi-VN" altLang="en-US" b="1" dirty="0">
                <a:ln w="13462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22</a:t>
            </a:r>
            <a:r>
              <a:rPr lang="en-US" altLang="en-US" b="1" dirty="0">
                <a:ln w="13462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endParaRPr lang="vi-VN" altLang="en-US" b="1" dirty="0">
              <a:ln w="13462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CD5322-1E1C-4F43-8DE4-4BF8C6352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605" y="402196"/>
            <a:ext cx="77549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vi-VN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BÀI DẠY TRỰC TUYẾN </a:t>
            </a:r>
          </a:p>
        </p:txBody>
      </p:sp>
    </p:spTree>
    <p:extLst>
      <p:ext uri="{BB962C8B-B14F-4D97-AF65-F5344CB8AC3E}">
        <p14:creationId xmlns:p14="http://schemas.microsoft.com/office/powerpoint/2010/main" val="147520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0870E29-789F-4A2E-95A9-F50572D42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44" y="-1"/>
            <a:ext cx="12411456" cy="688044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940D879-053F-426E-B1FA-6A6259612591}"/>
              </a:ext>
            </a:extLst>
          </p:cNvPr>
          <p:cNvSpPr txBox="1"/>
          <p:nvPr/>
        </p:nvSpPr>
        <p:spPr>
          <a:xfrm>
            <a:off x="1197306" y="307663"/>
            <a:ext cx="5210317" cy="598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Bài</a:t>
            </a:r>
            <a:r>
              <a:rPr lang="en-US" sz="3200" b="1" u="sng" dirty="0">
                <a:solidFill>
                  <a:srgbClr val="FFFF00"/>
                </a:solidFill>
                <a:latin typeface="HP001 4 hàng" panose="020B0603050302020204" pitchFamily="34" charset="0"/>
              </a:rPr>
              <a:t> 1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: So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sánh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hai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1292B9-6C98-4C68-BE82-8B02A056C0D5}"/>
                  </a:ext>
                </a:extLst>
              </p:cNvPr>
              <p:cNvSpPr txBox="1"/>
              <p:nvPr/>
            </p:nvSpPr>
            <p:spPr>
              <a:xfrm>
                <a:off x="4517935" y="1290239"/>
                <a:ext cx="983940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1292B9-6C98-4C68-BE82-8B02A056C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935" y="1290239"/>
                <a:ext cx="983940" cy="1248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25D4683-C751-46EE-9200-537FE5CD48F4}"/>
              </a:ext>
            </a:extLst>
          </p:cNvPr>
          <p:cNvSpPr txBox="1"/>
          <p:nvPr/>
        </p:nvSpPr>
        <p:spPr>
          <a:xfrm>
            <a:off x="1868479" y="1381292"/>
            <a:ext cx="535618" cy="598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P001 4 hàng" panose="020B0603050302020204" pitchFamily="34" charset="0"/>
              </a:rPr>
              <a:t>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C28209-95AF-4921-8442-DE21640C2088}"/>
                  </a:ext>
                </a:extLst>
              </p:cNvPr>
              <p:cNvSpPr txBox="1"/>
              <p:nvPr/>
            </p:nvSpPr>
            <p:spPr>
              <a:xfrm>
                <a:off x="2147162" y="1254711"/>
                <a:ext cx="983940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C28209-95AF-4921-8442-DE21640C2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162" y="1254711"/>
                <a:ext cx="983940" cy="12488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3530473-9E64-46B2-8E38-139ED64C88AA}"/>
              </a:ext>
            </a:extLst>
          </p:cNvPr>
          <p:cNvSpPr txBox="1"/>
          <p:nvPr/>
        </p:nvSpPr>
        <p:spPr>
          <a:xfrm>
            <a:off x="3592975" y="1025152"/>
            <a:ext cx="9536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D27966-C432-43A6-950A-359850A6B0C9}"/>
              </a:ext>
            </a:extLst>
          </p:cNvPr>
          <p:cNvGrpSpPr/>
          <p:nvPr/>
        </p:nvGrpSpPr>
        <p:grpSpPr>
          <a:xfrm>
            <a:off x="7214315" y="982407"/>
            <a:ext cx="3650200" cy="1611249"/>
            <a:chOff x="1979723" y="1472699"/>
            <a:chExt cx="3650200" cy="16112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0C7B61E-CC59-40DD-9295-1BAC54746D1C}"/>
                    </a:ext>
                  </a:extLst>
                </p:cNvPr>
                <p:cNvSpPr txBox="1"/>
                <p:nvPr/>
              </p:nvSpPr>
              <p:spPr>
                <a:xfrm>
                  <a:off x="4645983" y="1835145"/>
                  <a:ext cx="983940" cy="1248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0C7B61E-CC59-40DD-9295-1BAC54746D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5983" y="1835145"/>
                  <a:ext cx="983940" cy="124880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7EFE43D-1AAC-489B-A00A-CEA70F19FA16}"/>
                </a:ext>
              </a:extLst>
            </p:cNvPr>
            <p:cNvSpPr txBox="1"/>
            <p:nvPr/>
          </p:nvSpPr>
          <p:spPr>
            <a:xfrm>
              <a:off x="1979723" y="1896877"/>
              <a:ext cx="535618" cy="59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HP001 4 hàng" panose="020B0603050302020204" pitchFamily="34" charset="0"/>
                </a:rPr>
                <a:t>b.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A0307DA-DB0B-431A-B48B-C9E520F5F72C}"/>
                    </a:ext>
                  </a:extLst>
                </p:cNvPr>
                <p:cNvSpPr txBox="1"/>
                <p:nvPr/>
              </p:nvSpPr>
              <p:spPr>
                <a:xfrm>
                  <a:off x="2290443" y="1835145"/>
                  <a:ext cx="983940" cy="1248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HP001 4 hàng" panose="020B06030503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A0307DA-DB0B-431A-B48B-C9E520F5F7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0443" y="1835145"/>
                  <a:ext cx="983940" cy="124880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108F012-97C4-4802-BF6B-512D406274B9}"/>
                </a:ext>
              </a:extLst>
            </p:cNvPr>
            <p:cNvSpPr txBox="1"/>
            <p:nvPr/>
          </p:nvSpPr>
          <p:spPr>
            <a:xfrm>
              <a:off x="3749808" y="1472699"/>
              <a:ext cx="95360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&lt;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91B06A3-EDA7-4976-9E0C-013A73B16645}"/>
              </a:ext>
            </a:extLst>
          </p:cNvPr>
          <p:cNvGrpSpPr/>
          <p:nvPr/>
        </p:nvGrpSpPr>
        <p:grpSpPr>
          <a:xfrm>
            <a:off x="1851675" y="3222964"/>
            <a:ext cx="3650200" cy="1464547"/>
            <a:chOff x="1979723" y="1577041"/>
            <a:chExt cx="3650200" cy="14645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52AA144-352E-4539-8E54-D7C275017A79}"/>
                    </a:ext>
                  </a:extLst>
                </p:cNvPr>
                <p:cNvSpPr txBox="1"/>
                <p:nvPr/>
              </p:nvSpPr>
              <p:spPr>
                <a:xfrm>
                  <a:off x="4645983" y="1780281"/>
                  <a:ext cx="983940" cy="12613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𝟏𝟕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52AA144-352E-4539-8E54-D7C275017A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5983" y="1780281"/>
                  <a:ext cx="983940" cy="126130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8E7CA61-7B48-4002-9CCF-731C5F58DD10}"/>
                </a:ext>
              </a:extLst>
            </p:cNvPr>
            <p:cNvSpPr txBox="1"/>
            <p:nvPr/>
          </p:nvSpPr>
          <p:spPr>
            <a:xfrm>
              <a:off x="1979723" y="1896877"/>
              <a:ext cx="535618" cy="59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HP001 4 hàng" panose="020B0603050302020204" pitchFamily="34" charset="0"/>
                </a:rPr>
                <a:t>c.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49F697E-5ADA-47C9-8765-0DC64B1561B8}"/>
                    </a:ext>
                  </a:extLst>
                </p:cNvPr>
                <p:cNvSpPr txBox="1"/>
                <p:nvPr/>
              </p:nvSpPr>
              <p:spPr>
                <a:xfrm>
                  <a:off x="2290443" y="1780281"/>
                  <a:ext cx="983940" cy="1248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𝟏𝟕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HP001 4 hàng" panose="020B06030503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49F697E-5ADA-47C9-8765-0DC64B1561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0443" y="1780281"/>
                  <a:ext cx="983940" cy="124880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750467-1046-4F3A-9A28-48570543E0C7}"/>
                </a:ext>
              </a:extLst>
            </p:cNvPr>
            <p:cNvSpPr txBox="1"/>
            <p:nvPr/>
          </p:nvSpPr>
          <p:spPr>
            <a:xfrm>
              <a:off x="3729931" y="1577041"/>
              <a:ext cx="95360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&lt;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51A60EB-88C9-4657-9697-0E76CC989601}"/>
              </a:ext>
            </a:extLst>
          </p:cNvPr>
          <p:cNvGrpSpPr/>
          <p:nvPr/>
        </p:nvGrpSpPr>
        <p:grpSpPr>
          <a:xfrm>
            <a:off x="7140374" y="3222964"/>
            <a:ext cx="3650200" cy="1464126"/>
            <a:chOff x="1979723" y="1632326"/>
            <a:chExt cx="3650200" cy="14641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1C10CA8-A61B-4404-89AD-C341ABB3CE1F}"/>
                    </a:ext>
                  </a:extLst>
                </p:cNvPr>
                <p:cNvSpPr txBox="1"/>
                <p:nvPr/>
              </p:nvSpPr>
              <p:spPr>
                <a:xfrm>
                  <a:off x="4645983" y="1835145"/>
                  <a:ext cx="983940" cy="1248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𝟐𝟐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𝟏𝟗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1C10CA8-A61B-4404-89AD-C341ABB3CE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5983" y="1835145"/>
                  <a:ext cx="983940" cy="124880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F579FB4-6F0B-46A0-9142-73542B91C4AA}"/>
                </a:ext>
              </a:extLst>
            </p:cNvPr>
            <p:cNvSpPr txBox="1"/>
            <p:nvPr/>
          </p:nvSpPr>
          <p:spPr>
            <a:xfrm>
              <a:off x="1979723" y="1896877"/>
              <a:ext cx="535618" cy="59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HP001 4 hàng" panose="020B0603050302020204" pitchFamily="34" charset="0"/>
                </a:rPr>
                <a:t>d.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F56862F-1E7B-49A6-9026-61B03AED05CC}"/>
                    </a:ext>
                  </a:extLst>
                </p:cNvPr>
                <p:cNvSpPr txBox="1"/>
                <p:nvPr/>
              </p:nvSpPr>
              <p:spPr>
                <a:xfrm>
                  <a:off x="2290443" y="1835145"/>
                  <a:ext cx="983940" cy="12613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𝟏𝟗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HP001 4 hàng" panose="020B06030503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F56862F-1E7B-49A6-9026-61B03AED05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0443" y="1835145"/>
                  <a:ext cx="983940" cy="126130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BB1EF53-CBFC-4276-8AE3-0F0D013BADF9}"/>
                </a:ext>
              </a:extLst>
            </p:cNvPr>
            <p:cNvSpPr txBox="1"/>
            <p:nvPr/>
          </p:nvSpPr>
          <p:spPr>
            <a:xfrm>
              <a:off x="3870434" y="1632326"/>
              <a:ext cx="95360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1199AE0-777A-4203-95B6-5CE9A37BF8AE}"/>
              </a:ext>
            </a:extLst>
          </p:cNvPr>
          <p:cNvCxnSpPr/>
          <p:nvPr/>
        </p:nvCxnSpPr>
        <p:spPr>
          <a:xfrm>
            <a:off x="6096000" y="740593"/>
            <a:ext cx="0" cy="4691419"/>
          </a:xfrm>
          <a:prstGeom prst="line">
            <a:avLst/>
          </a:prstGeom>
          <a:ln w="762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24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0870E29-789F-4A2E-95A9-F50572D42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1456" cy="688044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940D879-053F-426E-B1FA-6A6259612591}"/>
              </a:ext>
            </a:extLst>
          </p:cNvPr>
          <p:cNvSpPr txBox="1"/>
          <p:nvPr/>
        </p:nvSpPr>
        <p:spPr>
          <a:xfrm>
            <a:off x="1197306" y="307663"/>
            <a:ext cx="7553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Bài</a:t>
            </a:r>
            <a:r>
              <a:rPr lang="en-US" sz="3200" b="1" u="sng" dirty="0">
                <a:solidFill>
                  <a:srgbClr val="FFFF00"/>
                </a:solidFill>
                <a:latin typeface="HP001 4 hàng" panose="020B0603050302020204" pitchFamily="34" charset="0"/>
              </a:rPr>
              <a:t> 2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: So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sánh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sau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với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1: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9EE4484-F085-49FD-BA78-A0A82FA7DEF6}"/>
                  </a:ext>
                </a:extLst>
              </p:cNvPr>
              <p:cNvSpPr txBox="1"/>
              <p:nvPr/>
            </p:nvSpPr>
            <p:spPr>
              <a:xfrm>
                <a:off x="2147162" y="1300431"/>
                <a:ext cx="98394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9EE4484-F085-49FD-BA78-A0A82FA7D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162" y="1300431"/>
                <a:ext cx="983940" cy="11330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C4676E8-D91E-4C6D-BB5A-ECFB8EE6192F}"/>
                  </a:ext>
                </a:extLst>
              </p:cNvPr>
              <p:cNvSpPr txBox="1"/>
              <p:nvPr/>
            </p:nvSpPr>
            <p:spPr>
              <a:xfrm>
                <a:off x="3990117" y="1326276"/>
                <a:ext cx="983940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C4676E8-D91E-4C6D-BB5A-ECFB8EE61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117" y="1326276"/>
                <a:ext cx="983940" cy="1129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D6267BA-4A55-4867-ADC3-2DD305ECB173}"/>
                  </a:ext>
                </a:extLst>
              </p:cNvPr>
              <p:cNvSpPr txBox="1"/>
              <p:nvPr/>
            </p:nvSpPr>
            <p:spPr>
              <a:xfrm>
                <a:off x="5833072" y="1326276"/>
                <a:ext cx="98394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D6267BA-4A55-4867-ADC3-2DD305ECB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072" y="1326276"/>
                <a:ext cx="983940" cy="11330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93D4ED0-F2C5-4869-811B-E64B69D32B63}"/>
                  </a:ext>
                </a:extLst>
              </p:cNvPr>
              <p:cNvSpPr txBox="1"/>
              <p:nvPr/>
            </p:nvSpPr>
            <p:spPr>
              <a:xfrm>
                <a:off x="7766868" y="1324668"/>
                <a:ext cx="98394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93D4ED0-F2C5-4869-811B-E64B69D32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868" y="1324668"/>
                <a:ext cx="983940" cy="11330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749BBF-A4F5-4CA1-BE37-A3B8036C5D5D}"/>
                  </a:ext>
                </a:extLst>
              </p:cNvPr>
              <p:cNvSpPr txBox="1"/>
              <p:nvPr/>
            </p:nvSpPr>
            <p:spPr>
              <a:xfrm>
                <a:off x="9751922" y="1291287"/>
                <a:ext cx="983940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749BBF-A4F5-4CA1-BE37-A3B8036C5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922" y="1291287"/>
                <a:ext cx="983940" cy="11294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9C1A9AEA-22C2-4C40-A282-BE5F2BBE3F5A}"/>
              </a:ext>
            </a:extLst>
          </p:cNvPr>
          <p:cNvSpPr txBox="1"/>
          <p:nvPr/>
        </p:nvSpPr>
        <p:spPr>
          <a:xfrm>
            <a:off x="3355469" y="1475301"/>
            <a:ext cx="32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;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C5F3D9C-456B-41D9-BCC9-686E299C2341}"/>
              </a:ext>
            </a:extLst>
          </p:cNvPr>
          <p:cNvSpPr txBox="1"/>
          <p:nvPr/>
        </p:nvSpPr>
        <p:spPr>
          <a:xfrm>
            <a:off x="5241741" y="1475300"/>
            <a:ext cx="32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;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0F9189F-1BCD-4817-BB93-D9E0FA5B24A5}"/>
              </a:ext>
            </a:extLst>
          </p:cNvPr>
          <p:cNvSpPr txBox="1"/>
          <p:nvPr/>
        </p:nvSpPr>
        <p:spPr>
          <a:xfrm>
            <a:off x="7230947" y="1447937"/>
            <a:ext cx="32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;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E2C0234-C0D0-4DEE-88A5-9D8E670A81E8}"/>
              </a:ext>
            </a:extLst>
          </p:cNvPr>
          <p:cNvSpPr txBox="1"/>
          <p:nvPr/>
        </p:nvSpPr>
        <p:spPr>
          <a:xfrm>
            <a:off x="9210095" y="1475299"/>
            <a:ext cx="32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;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1DCB5F4-E2CF-4AA7-8FFE-E821378DC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906586"/>
            <a:ext cx="9067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 b="1" dirty="0" err="1">
                <a:solidFill>
                  <a:srgbClr val="FFC000"/>
                </a:solidFill>
                <a:cs typeface="Times New Roman" pitchFamily="18" charset="0"/>
              </a:rPr>
              <a:t>Muốn</a:t>
            </a:r>
            <a:r>
              <a:rPr lang="en-US" sz="3600" b="1" dirty="0">
                <a:solidFill>
                  <a:srgbClr val="FFC000"/>
                </a:solidFill>
                <a:cs typeface="Times New Roman" pitchFamily="18" charset="0"/>
              </a:rPr>
              <a:t> so </a:t>
            </a:r>
            <a:r>
              <a:rPr lang="en-US" sz="3600" b="1" dirty="0" err="1">
                <a:solidFill>
                  <a:srgbClr val="FFC000"/>
                </a:solidFill>
                <a:cs typeface="Times New Roman" pitchFamily="18" charset="0"/>
              </a:rPr>
              <a:t>sánh</a:t>
            </a:r>
            <a:r>
              <a:rPr lang="en-US" sz="3600" b="1" dirty="0">
                <a:solidFill>
                  <a:srgbClr val="FFC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cs typeface="Times New Roman" pitchFamily="18" charset="0"/>
              </a:rPr>
              <a:t>phân</a:t>
            </a:r>
            <a:r>
              <a:rPr lang="en-US" sz="3600" b="1" dirty="0">
                <a:solidFill>
                  <a:srgbClr val="FFC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C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C000"/>
                </a:solidFill>
                <a:cs typeface="Times New Roman" pitchFamily="18" charset="0"/>
              </a:rPr>
              <a:t> 1, ta </a:t>
            </a:r>
            <a:r>
              <a:rPr lang="en-US" sz="3600" b="1" dirty="0" err="1">
                <a:solidFill>
                  <a:srgbClr val="FFC000"/>
                </a:solidFill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C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FFC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C000"/>
                </a:solidFill>
                <a:cs typeface="Times New Roman" pitchFamily="18" charset="0"/>
              </a:rPr>
              <a:t> 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3B92735-8775-4371-B1E7-2ADBD5ACA6EB}"/>
              </a:ext>
            </a:extLst>
          </p:cNvPr>
          <p:cNvSpPr txBox="1"/>
          <p:nvPr/>
        </p:nvSpPr>
        <p:spPr>
          <a:xfrm>
            <a:off x="1880616" y="3508011"/>
            <a:ext cx="9649968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i="1" u="sng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i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i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285750" indent="-285750"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 marL="285750" indent="-285750"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 tử số </a:t>
            </a:r>
            <a:r>
              <a:rPr lang="vi-VN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 hơn </a:t>
            </a:r>
            <a:r>
              <a:rPr 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mẫu số thì phân số </a:t>
            </a:r>
            <a:r>
              <a:rPr lang="vi-VN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 hơn 1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 tử số và mẫu số </a:t>
            </a:r>
            <a:r>
              <a:rPr lang="vi-VN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 nhau </a:t>
            </a:r>
            <a:r>
              <a:rPr 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 phân số đó </a:t>
            </a:r>
            <a:r>
              <a:rPr lang="vi-VN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 1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29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1" grpId="1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0870E29-789F-4A2E-95A9-F50572D42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71"/>
            <a:ext cx="12411456" cy="688044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940D879-053F-426E-B1FA-6A6259612591}"/>
              </a:ext>
            </a:extLst>
          </p:cNvPr>
          <p:cNvSpPr txBox="1"/>
          <p:nvPr/>
        </p:nvSpPr>
        <p:spPr>
          <a:xfrm>
            <a:off x="1197306" y="307663"/>
            <a:ext cx="7553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Bài</a:t>
            </a:r>
            <a:r>
              <a:rPr lang="en-US" sz="3200" b="1" u="sng" dirty="0">
                <a:solidFill>
                  <a:srgbClr val="FFFF00"/>
                </a:solidFill>
                <a:latin typeface="HP001 4 hàng" panose="020B0603050302020204" pitchFamily="34" charset="0"/>
              </a:rPr>
              <a:t> 2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: So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sánh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sau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với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1: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D6267BA-4A55-4867-ADC3-2DD305ECB173}"/>
                  </a:ext>
                </a:extLst>
              </p:cNvPr>
              <p:cNvSpPr txBox="1"/>
              <p:nvPr/>
            </p:nvSpPr>
            <p:spPr>
              <a:xfrm>
                <a:off x="5402648" y="1245325"/>
                <a:ext cx="1886145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48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sz="32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HP001 4 hàng" panose="020B0603050302020204" pitchFamily="34" charset="0"/>
                  </a:rPr>
                  <a:t>       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D6267BA-4A55-4867-ADC3-2DD305ECB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648" y="1245325"/>
                <a:ext cx="1886145" cy="1070358"/>
              </a:xfrm>
              <a:prstGeom prst="rect">
                <a:avLst/>
              </a:prstGeom>
              <a:blipFill>
                <a:blip r:embed="rId3"/>
                <a:stretch>
                  <a:fillRect t="-3977"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F0D9FB-27B4-43A7-82C5-AC4424E55D3C}"/>
                  </a:ext>
                </a:extLst>
              </p:cNvPr>
              <p:cNvSpPr txBox="1"/>
              <p:nvPr/>
            </p:nvSpPr>
            <p:spPr>
              <a:xfrm>
                <a:off x="1844147" y="1266716"/>
                <a:ext cx="1129438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32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HP001 4 hàng" panose="020B0603050302020204" pitchFamily="34" charset="0"/>
                  </a:rPr>
                  <a:t>  </a:t>
                </a:r>
                <a:r>
                  <a:rPr lang="en-US" sz="3200" b="1" dirty="0">
                    <a:solidFill>
                      <a:srgbClr val="FFFF00"/>
                    </a:solidFill>
                    <a:latin typeface="HP001 4 hàng" panose="020B06030503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F0D9FB-27B4-43A7-82C5-AC4424E55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147" y="1266716"/>
                <a:ext cx="1129438" cy="10703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3BC327-5256-4F66-B38D-37DA62919F48}"/>
                  </a:ext>
                </a:extLst>
              </p:cNvPr>
              <p:cNvSpPr txBox="1"/>
              <p:nvPr/>
            </p:nvSpPr>
            <p:spPr>
              <a:xfrm>
                <a:off x="1804790" y="2814738"/>
                <a:ext cx="1886145" cy="1155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HP001 4 hàng" panose="020B0603050302020204" pitchFamily="34" charset="0"/>
                  </a:rPr>
                  <a:t>  </a:t>
                </a:r>
                <a:r>
                  <a:rPr lang="en-US" sz="48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endParaRPr lang="en-US" sz="3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3BC327-5256-4F66-B38D-37DA62919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790" y="2814738"/>
                <a:ext cx="1886145" cy="1155701"/>
              </a:xfrm>
              <a:prstGeom prst="rect">
                <a:avLst/>
              </a:prstGeom>
              <a:blipFill>
                <a:blip r:embed="rId5"/>
                <a:stretch>
                  <a:fillRect b="-13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D29DF30-0476-4AD7-8D8F-E360801186FA}"/>
                  </a:ext>
                </a:extLst>
              </p:cNvPr>
              <p:cNvSpPr txBox="1"/>
              <p:nvPr/>
            </p:nvSpPr>
            <p:spPr>
              <a:xfrm>
                <a:off x="5402648" y="2900081"/>
                <a:ext cx="1886145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HP001 4 hàng" panose="020B0603050302020204" pitchFamily="34" charset="0"/>
                  </a:rPr>
                  <a:t>    </a:t>
                </a:r>
                <a:r>
                  <a:rPr lang="en-US" sz="48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HP001 4 hàng" panose="020B0603050302020204" pitchFamily="34" charset="0"/>
                  </a:rPr>
                  <a:t>=</a:t>
                </a:r>
                <a:r>
                  <a:rPr lang="en-US" sz="32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32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HP001 4 hàng" panose="020B0603050302020204" pitchFamily="34" charset="0"/>
                  </a:rPr>
                  <a:t>     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D29DF30-0476-4AD7-8D8F-E36080118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648" y="2900081"/>
                <a:ext cx="1886145" cy="1070358"/>
              </a:xfrm>
              <a:prstGeom prst="rect">
                <a:avLst/>
              </a:prstGeom>
              <a:blipFill>
                <a:blip r:embed="rId6"/>
                <a:stretch>
                  <a:fillRect t="-2286" b="-18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A2ECD4-83E9-4216-B32A-56B9E2FDF89F}"/>
                  </a:ext>
                </a:extLst>
              </p:cNvPr>
              <p:cNvSpPr txBox="1"/>
              <p:nvPr/>
            </p:nvSpPr>
            <p:spPr>
              <a:xfrm>
                <a:off x="9073958" y="1787200"/>
                <a:ext cx="1886145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HP001 4 hàng" panose="020B0603050302020204" pitchFamily="34" charset="0"/>
                  </a:rPr>
                  <a:t>  </a:t>
                </a:r>
                <a:r>
                  <a:rPr lang="en-US" sz="44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sz="44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32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HP001 4 hàng" panose="020B0603050302020204" pitchFamily="34" charset="0"/>
                  </a:rPr>
                  <a:t>     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A2ECD4-83E9-4216-B32A-56B9E2FDF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3958" y="1787200"/>
                <a:ext cx="1886145" cy="1159228"/>
              </a:xfrm>
              <a:prstGeom prst="rect">
                <a:avLst/>
              </a:prstGeom>
              <a:blipFill>
                <a:blip r:embed="rId7"/>
                <a:stretch>
                  <a:fillRect b="-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76B6E2D8-FC29-4F7B-9EDC-3E5307E87F6B}"/>
              </a:ext>
            </a:extLst>
          </p:cNvPr>
          <p:cNvSpPr txBox="1"/>
          <p:nvPr/>
        </p:nvSpPr>
        <p:spPr>
          <a:xfrm>
            <a:off x="2570377" y="1504797"/>
            <a:ext cx="1380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P001 4 hàng" panose="020B0603050302020204" pitchFamily="34" charset="0"/>
              </a:rPr>
              <a:t>  </a:t>
            </a:r>
            <a:r>
              <a:rPr lang="en-US" sz="4400" b="1" dirty="0">
                <a:solidFill>
                  <a:schemeClr val="bg1"/>
                </a:solidFill>
                <a:latin typeface="HP001 4 hàng" panose="020B0603050302020204" pitchFamily="34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2C9D67-112D-4004-8941-1F183C8B5F89}"/>
              </a:ext>
            </a:extLst>
          </p:cNvPr>
          <p:cNvSpPr txBox="1"/>
          <p:nvPr/>
        </p:nvSpPr>
        <p:spPr>
          <a:xfrm>
            <a:off x="3366725" y="3192120"/>
            <a:ext cx="1110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HP001 4 hàng" panose="020B0603050302020204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2037AE-9887-46CD-90C4-35CBC6A58A06}"/>
              </a:ext>
            </a:extLst>
          </p:cNvPr>
          <p:cNvSpPr txBox="1"/>
          <p:nvPr/>
        </p:nvSpPr>
        <p:spPr>
          <a:xfrm>
            <a:off x="7021962" y="1525542"/>
            <a:ext cx="1201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HP001 4 hàng" panose="020B0603050302020204" pitchFamily="34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06FA0D-0755-4C38-9640-4B1E15547A78}"/>
              </a:ext>
            </a:extLst>
          </p:cNvPr>
          <p:cNvSpPr txBox="1"/>
          <p:nvPr/>
        </p:nvSpPr>
        <p:spPr>
          <a:xfrm>
            <a:off x="7134788" y="3191162"/>
            <a:ext cx="697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HP001 4 hàng" panose="020B0603050302020204" pitchFamily="34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96169A-8088-4068-9726-1989D1768022}"/>
              </a:ext>
            </a:extLst>
          </p:cNvPr>
          <p:cNvSpPr txBox="1"/>
          <p:nvPr/>
        </p:nvSpPr>
        <p:spPr>
          <a:xfrm>
            <a:off x="10639192" y="2105570"/>
            <a:ext cx="697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HP001 4 hàng" panose="020B06030503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65833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0870E29-789F-4A2E-95A9-F50572D42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1456" cy="688044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940D879-053F-426E-B1FA-6A6259612591}"/>
              </a:ext>
            </a:extLst>
          </p:cNvPr>
          <p:cNvSpPr txBox="1"/>
          <p:nvPr/>
        </p:nvSpPr>
        <p:spPr>
          <a:xfrm>
            <a:off x="1197305" y="307663"/>
            <a:ext cx="9742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Bài</a:t>
            </a:r>
            <a:r>
              <a:rPr lang="en-US" sz="3200" b="1" u="sng" dirty="0">
                <a:solidFill>
                  <a:srgbClr val="FFFF00"/>
                </a:solidFill>
                <a:latin typeface="HP001 4 hàng" panose="020B0603050302020204" pitchFamily="34" charset="0"/>
              </a:rPr>
              <a:t> 3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sau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theo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tự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từ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bé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đến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lớn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9EE4484-F085-49FD-BA78-A0A82FA7DEF6}"/>
                  </a:ext>
                </a:extLst>
              </p:cNvPr>
              <p:cNvSpPr txBox="1"/>
              <p:nvPr/>
            </p:nvSpPr>
            <p:spPr>
              <a:xfrm>
                <a:off x="3396100" y="1302483"/>
                <a:ext cx="98394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9EE4484-F085-49FD-BA78-A0A82FA7D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100" y="1302483"/>
                <a:ext cx="983940" cy="11330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C4676E8-D91E-4C6D-BB5A-ECFB8EE6192F}"/>
                  </a:ext>
                </a:extLst>
              </p:cNvPr>
              <p:cNvSpPr txBox="1"/>
              <p:nvPr/>
            </p:nvSpPr>
            <p:spPr>
              <a:xfrm>
                <a:off x="7120409" y="1274460"/>
                <a:ext cx="98394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C4676E8-D91E-4C6D-BB5A-ECFB8EE61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409" y="1274460"/>
                <a:ext cx="983940" cy="11330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93D4ED0-F2C5-4869-811B-E64B69D32B63}"/>
                  </a:ext>
                </a:extLst>
              </p:cNvPr>
              <p:cNvSpPr txBox="1"/>
              <p:nvPr/>
            </p:nvSpPr>
            <p:spPr>
              <a:xfrm>
                <a:off x="3401116" y="3469305"/>
                <a:ext cx="983940" cy="113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93D4ED0-F2C5-4869-811B-E64B69D32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116" y="3469305"/>
                <a:ext cx="983940" cy="11301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749BBF-A4F5-4CA1-BE37-A3B8036C5D5D}"/>
                  </a:ext>
                </a:extLst>
              </p:cNvPr>
              <p:cNvSpPr txBox="1"/>
              <p:nvPr/>
            </p:nvSpPr>
            <p:spPr>
              <a:xfrm>
                <a:off x="5426496" y="3443385"/>
                <a:ext cx="983940" cy="1177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749BBF-A4F5-4CA1-BE37-A3B8036C5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496" y="3443385"/>
                <a:ext cx="983940" cy="1177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9C1A9AEA-22C2-4C40-A282-BE5F2BBE3F5A}"/>
              </a:ext>
            </a:extLst>
          </p:cNvPr>
          <p:cNvSpPr txBox="1"/>
          <p:nvPr/>
        </p:nvSpPr>
        <p:spPr>
          <a:xfrm>
            <a:off x="4940890" y="1517880"/>
            <a:ext cx="48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;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C5F3D9C-456B-41D9-BCC9-686E299C2341}"/>
              </a:ext>
            </a:extLst>
          </p:cNvPr>
          <p:cNvSpPr txBox="1"/>
          <p:nvPr/>
        </p:nvSpPr>
        <p:spPr>
          <a:xfrm>
            <a:off x="6552309" y="1475300"/>
            <a:ext cx="400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;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0F9189F-1BCD-4817-BB93-D9E0FA5B24A5}"/>
              </a:ext>
            </a:extLst>
          </p:cNvPr>
          <p:cNvSpPr txBox="1"/>
          <p:nvPr/>
        </p:nvSpPr>
        <p:spPr>
          <a:xfrm>
            <a:off x="6545149" y="3593098"/>
            <a:ext cx="485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;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E2C0234-C0D0-4DEE-88A5-9D8E670A81E8}"/>
              </a:ext>
            </a:extLst>
          </p:cNvPr>
          <p:cNvSpPr txBox="1"/>
          <p:nvPr/>
        </p:nvSpPr>
        <p:spPr>
          <a:xfrm>
            <a:off x="4910704" y="3614388"/>
            <a:ext cx="448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20802FD-3B1E-4755-91E4-03679D2A3FC8}"/>
                  </a:ext>
                </a:extLst>
              </p:cNvPr>
              <p:cNvSpPr txBox="1"/>
              <p:nvPr/>
            </p:nvSpPr>
            <p:spPr>
              <a:xfrm>
                <a:off x="5426496" y="1302483"/>
                <a:ext cx="983940" cy="113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20802FD-3B1E-4755-91E4-03679D2A3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496" y="1302483"/>
                <a:ext cx="983940" cy="11310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515CC13-B551-4DFC-829E-81D94118CB0E}"/>
                  </a:ext>
                </a:extLst>
              </p:cNvPr>
              <p:cNvSpPr txBox="1"/>
              <p:nvPr/>
            </p:nvSpPr>
            <p:spPr>
              <a:xfrm>
                <a:off x="7120409" y="3422406"/>
                <a:ext cx="983940" cy="1126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515CC13-B551-4DFC-829E-81D94118C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409" y="3422406"/>
                <a:ext cx="983940" cy="11265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D2AE718B-AD48-4415-9330-847B54D14F3C}"/>
              </a:ext>
            </a:extLst>
          </p:cNvPr>
          <p:cNvSpPr txBox="1"/>
          <p:nvPr/>
        </p:nvSpPr>
        <p:spPr>
          <a:xfrm>
            <a:off x="2238042" y="3469987"/>
            <a:ext cx="770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c.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D0F52B-02CD-4AFE-B999-4328C9C37CE8}"/>
              </a:ext>
            </a:extLst>
          </p:cNvPr>
          <p:cNvSpPr txBox="1"/>
          <p:nvPr/>
        </p:nvSpPr>
        <p:spPr>
          <a:xfrm>
            <a:off x="2221637" y="1337139"/>
            <a:ext cx="770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a.</a:t>
            </a:r>
          </a:p>
        </p:txBody>
      </p:sp>
    </p:spTree>
    <p:extLst>
      <p:ext uri="{BB962C8B-B14F-4D97-AF65-F5344CB8AC3E}">
        <p14:creationId xmlns:p14="http://schemas.microsoft.com/office/powerpoint/2010/main" val="2804591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27988" y="1243452"/>
            <a:ext cx="9336024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xét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: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đều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			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63923" y="1404404"/>
            <a:ext cx="91919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đều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chemeClr val="accent2">
                    <a:lumMod val="20000"/>
                    <a:lumOff val="80000"/>
                  </a:schemeClr>
                </a:solidFill>
                <a:cs typeface="Times New Roman" pitchFamily="18" charset="0"/>
              </a:rPr>
              <a:t>cùng</a:t>
            </a:r>
            <a:r>
              <a:rPr lang="en-US" sz="3200" b="1" u="sng" dirty="0">
                <a:solidFill>
                  <a:schemeClr val="accent2">
                    <a:lumMod val="20000"/>
                    <a:lumOff val="80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chemeClr val="accent2">
                    <a:lumMod val="20000"/>
                    <a:lumOff val="80000"/>
                  </a:schemeClr>
                </a:solidFill>
                <a:cs typeface="Times New Roman" pitchFamily="18" charset="0"/>
              </a:rPr>
              <a:t>mẫu</a:t>
            </a:r>
            <a:r>
              <a:rPr lang="en-US" sz="3200" b="1" u="sng" dirty="0">
                <a:solidFill>
                  <a:schemeClr val="accent2">
                    <a:lumMod val="20000"/>
                    <a:lumOff val="80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chemeClr val="accent2">
                    <a:lumMod val="20000"/>
                    <a:lumOff val="80000"/>
                  </a:schemeClr>
                </a:solidFill>
                <a:cs typeface="Times New Roman" pitchFamily="18" charset="0"/>
              </a:rPr>
              <a:t>số</a:t>
            </a:r>
            <a:r>
              <a:rPr lang="en-US" sz="3200" b="1" u="sng" dirty="0">
                <a:solidFill>
                  <a:schemeClr val="accent2">
                    <a:lumMod val="20000"/>
                    <a:lumOff val="80000"/>
                  </a:schemeClr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79106" y="2372815"/>
            <a:ext cx="919194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Muốn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so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sánh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mẫu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ta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59394" y="2250725"/>
            <a:ext cx="8001000" cy="2219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676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8" grpId="0"/>
      <p:bldP spid="8" grpId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0870E29-789F-4A2E-95A9-F50572D42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1456" cy="688044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940D879-053F-426E-B1FA-6A6259612591}"/>
              </a:ext>
            </a:extLst>
          </p:cNvPr>
          <p:cNvSpPr txBox="1"/>
          <p:nvPr/>
        </p:nvSpPr>
        <p:spPr>
          <a:xfrm>
            <a:off x="1197305" y="307663"/>
            <a:ext cx="9742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Bài</a:t>
            </a:r>
            <a:r>
              <a:rPr lang="en-US" sz="3200" b="1" u="sng" dirty="0">
                <a:solidFill>
                  <a:srgbClr val="FFFF00"/>
                </a:solidFill>
                <a:latin typeface="HP001 4 hàng" panose="020B0603050302020204" pitchFamily="34" charset="0"/>
              </a:rPr>
              <a:t> 3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sau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theo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tự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từ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bé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đến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lớn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9EE4484-F085-49FD-BA78-A0A82FA7DEF6}"/>
                  </a:ext>
                </a:extLst>
              </p:cNvPr>
              <p:cNvSpPr txBox="1"/>
              <p:nvPr/>
            </p:nvSpPr>
            <p:spPr>
              <a:xfrm>
                <a:off x="3396100" y="1302483"/>
                <a:ext cx="98394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9EE4484-F085-49FD-BA78-A0A82FA7D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100" y="1302483"/>
                <a:ext cx="983940" cy="11330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C4676E8-D91E-4C6D-BB5A-ECFB8EE6192F}"/>
                  </a:ext>
                </a:extLst>
              </p:cNvPr>
              <p:cNvSpPr txBox="1"/>
              <p:nvPr/>
            </p:nvSpPr>
            <p:spPr>
              <a:xfrm>
                <a:off x="5183693" y="1293427"/>
                <a:ext cx="98394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C4676E8-D91E-4C6D-BB5A-ECFB8EE61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693" y="1293427"/>
                <a:ext cx="983940" cy="11330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93D4ED0-F2C5-4869-811B-E64B69D32B63}"/>
                  </a:ext>
                </a:extLst>
              </p:cNvPr>
              <p:cNvSpPr txBox="1"/>
              <p:nvPr/>
            </p:nvSpPr>
            <p:spPr>
              <a:xfrm>
                <a:off x="5207421" y="3433483"/>
                <a:ext cx="983940" cy="1126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93D4ED0-F2C5-4869-811B-E64B69D32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421" y="3433483"/>
                <a:ext cx="983940" cy="11265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749BBF-A4F5-4CA1-BE37-A3B8036C5D5D}"/>
                  </a:ext>
                </a:extLst>
              </p:cNvPr>
              <p:cNvSpPr txBox="1"/>
              <p:nvPr/>
            </p:nvSpPr>
            <p:spPr>
              <a:xfrm>
                <a:off x="6752415" y="3421935"/>
                <a:ext cx="983940" cy="113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749BBF-A4F5-4CA1-BE37-A3B8036C5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415" y="3421935"/>
                <a:ext cx="983940" cy="11301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9C1A9AEA-22C2-4C40-A282-BE5F2BBE3F5A}"/>
              </a:ext>
            </a:extLst>
          </p:cNvPr>
          <p:cNvSpPr txBox="1"/>
          <p:nvPr/>
        </p:nvSpPr>
        <p:spPr>
          <a:xfrm>
            <a:off x="4940890" y="1517880"/>
            <a:ext cx="48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;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C5F3D9C-456B-41D9-BCC9-686E299C2341}"/>
              </a:ext>
            </a:extLst>
          </p:cNvPr>
          <p:cNvSpPr txBox="1"/>
          <p:nvPr/>
        </p:nvSpPr>
        <p:spPr>
          <a:xfrm>
            <a:off x="6552309" y="1475300"/>
            <a:ext cx="400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;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0F9189F-1BCD-4817-BB93-D9E0FA5B24A5}"/>
              </a:ext>
            </a:extLst>
          </p:cNvPr>
          <p:cNvSpPr txBox="1"/>
          <p:nvPr/>
        </p:nvSpPr>
        <p:spPr>
          <a:xfrm>
            <a:off x="6545149" y="3593098"/>
            <a:ext cx="485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;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E2C0234-C0D0-4DEE-88A5-9D8E670A81E8}"/>
              </a:ext>
            </a:extLst>
          </p:cNvPr>
          <p:cNvSpPr txBox="1"/>
          <p:nvPr/>
        </p:nvSpPr>
        <p:spPr>
          <a:xfrm>
            <a:off x="4910704" y="3614388"/>
            <a:ext cx="448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20802FD-3B1E-4755-91E4-03679D2A3FC8}"/>
                  </a:ext>
                </a:extLst>
              </p:cNvPr>
              <p:cNvSpPr txBox="1"/>
              <p:nvPr/>
            </p:nvSpPr>
            <p:spPr>
              <a:xfrm>
                <a:off x="6680053" y="1294452"/>
                <a:ext cx="983940" cy="113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20802FD-3B1E-4755-91E4-03679D2A3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053" y="1294452"/>
                <a:ext cx="983940" cy="11310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515CC13-B551-4DFC-829E-81D94118CB0E}"/>
                  </a:ext>
                </a:extLst>
              </p:cNvPr>
              <p:cNvSpPr txBox="1"/>
              <p:nvPr/>
            </p:nvSpPr>
            <p:spPr>
              <a:xfrm>
                <a:off x="3467169" y="3480111"/>
                <a:ext cx="983940" cy="1177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515CC13-B551-4DFC-829E-81D94118C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169" y="3480111"/>
                <a:ext cx="983940" cy="1177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D2AE718B-AD48-4415-9330-847B54D14F3C}"/>
              </a:ext>
            </a:extLst>
          </p:cNvPr>
          <p:cNvSpPr txBox="1"/>
          <p:nvPr/>
        </p:nvSpPr>
        <p:spPr>
          <a:xfrm>
            <a:off x="2238042" y="3469987"/>
            <a:ext cx="770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b.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D0F52B-02CD-4AFE-B999-4328C9C37CE8}"/>
              </a:ext>
            </a:extLst>
          </p:cNvPr>
          <p:cNvSpPr txBox="1"/>
          <p:nvPr/>
        </p:nvSpPr>
        <p:spPr>
          <a:xfrm>
            <a:off x="2221637" y="1337139"/>
            <a:ext cx="770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a.</a:t>
            </a:r>
          </a:p>
        </p:txBody>
      </p:sp>
    </p:spTree>
    <p:extLst>
      <p:ext uri="{BB962C8B-B14F-4D97-AF65-F5344CB8AC3E}">
        <p14:creationId xmlns:p14="http://schemas.microsoft.com/office/powerpoint/2010/main" val="1205268953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Google Shape;840;p36">
            <a:extLst>
              <a:ext uri="{FF2B5EF4-FFF2-40B4-BE49-F238E27FC236}">
                <a16:creationId xmlns:a16="http://schemas.microsoft.com/office/drawing/2014/main" id="{02D2E031-AD68-4216-82E9-360534C9C590}"/>
              </a:ext>
            </a:extLst>
          </p:cNvPr>
          <p:cNvSpPr>
            <a:spLocks/>
          </p:cNvSpPr>
          <p:nvPr/>
        </p:nvSpPr>
        <p:spPr bwMode="auto">
          <a:xfrm flipH="1">
            <a:off x="1885950" y="787400"/>
            <a:ext cx="9287871" cy="5054600"/>
          </a:xfrm>
          <a:custGeom>
            <a:avLst/>
            <a:gdLst>
              <a:gd name="T0" fmla="*/ 0 w 34424"/>
              <a:gd name="T1" fmla="*/ 0 h 23680"/>
              <a:gd name="T2" fmla="*/ 34424 w 34424"/>
              <a:gd name="T3" fmla="*/ 23680 h 23680"/>
            </a:gdLst>
            <a:ahLst/>
            <a:cxnLst/>
            <a:rect l="T0" t="T1" r="T2" b="T3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chemeClr val="bg1">
              <a:alpha val="34509"/>
            </a:schemeClr>
          </a:solidFill>
          <a:ln>
            <a:noFill/>
          </a:ln>
        </p:spPr>
        <p:txBody>
          <a:bodyPr lIns="121900" tIns="121900" rIns="121900" bIns="121900" anchor="ctr"/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vi-VN" altLang="vi-VN" sz="586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867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vi-VN" sz="586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867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586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867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586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867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586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867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586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867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586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5867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vi-VN" altLang="vi-VN" sz="586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: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vi-VN" sz="5867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vi-VN" sz="5867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vi-VN" sz="5867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867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5867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867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5867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867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5867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867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5867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867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5867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867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altLang="vi-VN" sz="5867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3" name="Google Shape;843;p36">
            <a:extLst>
              <a:ext uri="{FF2B5EF4-FFF2-40B4-BE49-F238E27FC236}">
                <a16:creationId xmlns:a16="http://schemas.microsoft.com/office/drawing/2014/main" id="{BF0D28DC-7EC9-4DC4-840F-55B04BA63F6F}"/>
              </a:ext>
            </a:extLst>
          </p:cNvPr>
          <p:cNvSpPr>
            <a:spLocks/>
          </p:cNvSpPr>
          <p:nvPr/>
        </p:nvSpPr>
        <p:spPr bwMode="auto">
          <a:xfrm>
            <a:off x="4152900" y="-1337733"/>
            <a:ext cx="10584" cy="16933"/>
          </a:xfrm>
          <a:custGeom>
            <a:avLst/>
            <a:gdLst>
              <a:gd name="T0" fmla="*/ 32765114 w 339"/>
              <a:gd name="T1" fmla="*/ 516128 h 475"/>
              <a:gd name="T2" fmla="*/ 20439741 w 339"/>
              <a:gd name="T3" fmla="*/ 7148576 h 475"/>
              <a:gd name="T4" fmla="*/ 8114369 w 339"/>
              <a:gd name="T5" fmla="*/ 69494988 h 475"/>
              <a:gd name="T6" fmla="*/ 28566731 w 339"/>
              <a:gd name="T7" fmla="*/ 138493152 h 475"/>
              <a:gd name="T8" fmla="*/ 40892642 w 339"/>
              <a:gd name="T9" fmla="*/ 207988141 h 475"/>
              <a:gd name="T10" fmla="*/ 57120841 w 339"/>
              <a:gd name="T11" fmla="*/ 235587406 h 475"/>
              <a:gd name="T12" fmla="*/ 77265588 w 339"/>
              <a:gd name="T13" fmla="*/ 242219881 h 475"/>
              <a:gd name="T14" fmla="*/ 97705353 w 339"/>
              <a:gd name="T15" fmla="*/ 180388875 h 475"/>
              <a:gd name="T16" fmla="*/ 57120841 w 339"/>
              <a:gd name="T17" fmla="*/ 20948209 h 475"/>
              <a:gd name="T18" fmla="*/ 32765114 w 339"/>
              <a:gd name="T19" fmla="*/ 516128 h 4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9" h="475" extrusionOk="0">
                <a:moveTo>
                  <a:pt x="109" y="1"/>
                </a:moveTo>
                <a:cubicBezTo>
                  <a:pt x="95" y="1"/>
                  <a:pt x="82" y="1"/>
                  <a:pt x="68" y="14"/>
                </a:cubicBezTo>
                <a:cubicBezTo>
                  <a:pt x="14" y="41"/>
                  <a:pt x="0" y="96"/>
                  <a:pt x="27" y="136"/>
                </a:cubicBezTo>
                <a:cubicBezTo>
                  <a:pt x="54" y="177"/>
                  <a:pt x="68" y="231"/>
                  <a:pt x="95" y="271"/>
                </a:cubicBezTo>
                <a:cubicBezTo>
                  <a:pt x="109" y="312"/>
                  <a:pt x="122" y="353"/>
                  <a:pt x="136" y="407"/>
                </a:cubicBezTo>
                <a:cubicBezTo>
                  <a:pt x="149" y="420"/>
                  <a:pt x="163" y="447"/>
                  <a:pt x="190" y="461"/>
                </a:cubicBezTo>
                <a:cubicBezTo>
                  <a:pt x="203" y="474"/>
                  <a:pt x="230" y="474"/>
                  <a:pt x="257" y="474"/>
                </a:cubicBezTo>
                <a:cubicBezTo>
                  <a:pt x="312" y="447"/>
                  <a:pt x="339" y="407"/>
                  <a:pt x="325" y="353"/>
                </a:cubicBezTo>
                <a:cubicBezTo>
                  <a:pt x="284" y="244"/>
                  <a:pt x="244" y="136"/>
                  <a:pt x="190" y="41"/>
                </a:cubicBezTo>
                <a:cubicBezTo>
                  <a:pt x="176" y="14"/>
                  <a:pt x="136" y="1"/>
                  <a:pt x="109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04" name="Google Shape;844;p36">
            <a:extLst>
              <a:ext uri="{FF2B5EF4-FFF2-40B4-BE49-F238E27FC236}">
                <a16:creationId xmlns:a16="http://schemas.microsoft.com/office/drawing/2014/main" id="{B6F82F12-7A98-45ED-926B-A4521C0B463C}"/>
              </a:ext>
            </a:extLst>
          </p:cNvPr>
          <p:cNvSpPr>
            <a:spLocks/>
          </p:cNvSpPr>
          <p:nvPr/>
        </p:nvSpPr>
        <p:spPr bwMode="auto">
          <a:xfrm>
            <a:off x="4167717" y="-1337733"/>
            <a:ext cx="8467" cy="12700"/>
          </a:xfrm>
          <a:custGeom>
            <a:avLst/>
            <a:gdLst>
              <a:gd name="T0" fmla="*/ 23415592 w 285"/>
              <a:gd name="T1" fmla="*/ 403436 h 377"/>
              <a:gd name="T2" fmla="*/ 13549541 w 285"/>
              <a:gd name="T3" fmla="*/ 5709240 h 377"/>
              <a:gd name="T4" fmla="*/ 6658610 w 285"/>
              <a:gd name="T5" fmla="*/ 44415833 h 377"/>
              <a:gd name="T6" fmla="*/ 30063284 w 285"/>
              <a:gd name="T7" fmla="*/ 121424978 h 377"/>
              <a:gd name="T8" fmla="*/ 30063284 w 285"/>
              <a:gd name="T9" fmla="*/ 132424079 h 377"/>
              <a:gd name="T10" fmla="*/ 40173086 w 285"/>
              <a:gd name="T11" fmla="*/ 149132445 h 377"/>
              <a:gd name="T12" fmla="*/ 46820266 w 285"/>
              <a:gd name="T13" fmla="*/ 153212682 h 377"/>
              <a:gd name="T14" fmla="*/ 53478876 w 285"/>
              <a:gd name="T15" fmla="*/ 149132445 h 377"/>
              <a:gd name="T16" fmla="*/ 66785178 w 285"/>
              <a:gd name="T17" fmla="*/ 116135116 h 377"/>
              <a:gd name="T18" fmla="*/ 40173086 w 285"/>
              <a:gd name="T19" fmla="*/ 16708366 h 377"/>
              <a:gd name="T20" fmla="*/ 23415592 w 285"/>
              <a:gd name="T21" fmla="*/ 403436 h 37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5" h="377" extrusionOk="0">
                <a:moveTo>
                  <a:pt x="95" y="1"/>
                </a:moveTo>
                <a:cubicBezTo>
                  <a:pt x="82" y="1"/>
                  <a:pt x="68" y="1"/>
                  <a:pt x="55" y="14"/>
                </a:cubicBezTo>
                <a:cubicBezTo>
                  <a:pt x="14" y="28"/>
                  <a:pt x="0" y="82"/>
                  <a:pt x="27" y="109"/>
                </a:cubicBezTo>
                <a:cubicBezTo>
                  <a:pt x="68" y="177"/>
                  <a:pt x="95" y="231"/>
                  <a:pt x="122" y="298"/>
                </a:cubicBezTo>
                <a:lnTo>
                  <a:pt x="122" y="325"/>
                </a:lnTo>
                <a:cubicBezTo>
                  <a:pt x="136" y="339"/>
                  <a:pt x="149" y="353"/>
                  <a:pt x="163" y="366"/>
                </a:cubicBezTo>
                <a:cubicBezTo>
                  <a:pt x="170" y="373"/>
                  <a:pt x="180" y="376"/>
                  <a:pt x="190" y="376"/>
                </a:cubicBezTo>
                <a:cubicBezTo>
                  <a:pt x="200" y="376"/>
                  <a:pt x="210" y="373"/>
                  <a:pt x="217" y="366"/>
                </a:cubicBezTo>
                <a:cubicBezTo>
                  <a:pt x="257" y="353"/>
                  <a:pt x="285" y="312"/>
                  <a:pt x="271" y="285"/>
                </a:cubicBezTo>
                <a:cubicBezTo>
                  <a:pt x="244" y="190"/>
                  <a:pt x="203" y="109"/>
                  <a:pt x="163" y="41"/>
                </a:cubicBezTo>
                <a:cubicBezTo>
                  <a:pt x="149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05" name="Google Shape;845;p36">
            <a:extLst>
              <a:ext uri="{FF2B5EF4-FFF2-40B4-BE49-F238E27FC236}">
                <a16:creationId xmlns:a16="http://schemas.microsoft.com/office/drawing/2014/main" id="{AC431B18-4285-4BF8-A057-D209D5B63899}"/>
              </a:ext>
            </a:extLst>
          </p:cNvPr>
          <p:cNvSpPr>
            <a:spLocks/>
          </p:cNvSpPr>
          <p:nvPr/>
        </p:nvSpPr>
        <p:spPr bwMode="auto">
          <a:xfrm>
            <a:off x="4186767" y="-1325033"/>
            <a:ext cx="10584" cy="12700"/>
          </a:xfrm>
          <a:custGeom>
            <a:avLst/>
            <a:gdLst>
              <a:gd name="T0" fmla="*/ 28566731 w 339"/>
              <a:gd name="T1" fmla="*/ 403436 h 377"/>
              <a:gd name="T2" fmla="*/ 12325372 w 339"/>
              <a:gd name="T3" fmla="*/ 11402537 h 377"/>
              <a:gd name="T4" fmla="*/ 12325372 w 339"/>
              <a:gd name="T5" fmla="*/ 61123567 h 377"/>
              <a:gd name="T6" fmla="*/ 32765114 w 339"/>
              <a:gd name="T7" fmla="*/ 94120921 h 377"/>
              <a:gd name="T8" fmla="*/ 49007011 w 339"/>
              <a:gd name="T9" fmla="*/ 121424978 h 377"/>
              <a:gd name="T10" fmla="*/ 49007011 w 339"/>
              <a:gd name="T11" fmla="*/ 127134217 h 377"/>
              <a:gd name="T12" fmla="*/ 61332383 w 339"/>
              <a:gd name="T13" fmla="*/ 149132445 h 377"/>
              <a:gd name="T14" fmla="*/ 69741746 w 339"/>
              <a:gd name="T15" fmla="*/ 153212682 h 377"/>
              <a:gd name="T16" fmla="*/ 81476592 w 339"/>
              <a:gd name="T17" fmla="*/ 149132445 h 377"/>
              <a:gd name="T18" fmla="*/ 97705353 w 339"/>
              <a:gd name="T19" fmla="*/ 132424079 h 377"/>
              <a:gd name="T20" fmla="*/ 97705353 w 339"/>
              <a:gd name="T21" fmla="*/ 105120022 h 377"/>
              <a:gd name="T22" fmla="*/ 81476592 w 339"/>
              <a:gd name="T23" fmla="*/ 55414328 h 377"/>
              <a:gd name="T24" fmla="*/ 49007011 w 339"/>
              <a:gd name="T25" fmla="*/ 11402537 h 377"/>
              <a:gd name="T26" fmla="*/ 28566731 w 339"/>
              <a:gd name="T27" fmla="*/ 403436 h 37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39" h="377" extrusionOk="0">
                <a:moveTo>
                  <a:pt x="95" y="1"/>
                </a:moveTo>
                <a:cubicBezTo>
                  <a:pt x="82" y="1"/>
                  <a:pt x="55" y="14"/>
                  <a:pt x="41" y="28"/>
                </a:cubicBezTo>
                <a:cubicBezTo>
                  <a:pt x="1" y="68"/>
                  <a:pt x="1" y="123"/>
                  <a:pt x="41" y="150"/>
                </a:cubicBezTo>
                <a:cubicBezTo>
                  <a:pt x="68" y="177"/>
                  <a:pt x="95" y="204"/>
                  <a:pt x="109" y="231"/>
                </a:cubicBezTo>
                <a:cubicBezTo>
                  <a:pt x="136" y="258"/>
                  <a:pt x="150" y="271"/>
                  <a:pt x="163" y="298"/>
                </a:cubicBezTo>
                <a:lnTo>
                  <a:pt x="163" y="312"/>
                </a:lnTo>
                <a:cubicBezTo>
                  <a:pt x="163" y="339"/>
                  <a:pt x="177" y="353"/>
                  <a:pt x="204" y="366"/>
                </a:cubicBezTo>
                <a:cubicBezTo>
                  <a:pt x="210" y="373"/>
                  <a:pt x="221" y="376"/>
                  <a:pt x="232" y="376"/>
                </a:cubicBezTo>
                <a:cubicBezTo>
                  <a:pt x="244" y="376"/>
                  <a:pt x="258" y="373"/>
                  <a:pt x="271" y="366"/>
                </a:cubicBezTo>
                <a:cubicBezTo>
                  <a:pt x="298" y="366"/>
                  <a:pt x="312" y="353"/>
                  <a:pt x="325" y="325"/>
                </a:cubicBezTo>
                <a:cubicBezTo>
                  <a:pt x="339" y="298"/>
                  <a:pt x="339" y="285"/>
                  <a:pt x="325" y="258"/>
                </a:cubicBezTo>
                <a:cubicBezTo>
                  <a:pt x="312" y="217"/>
                  <a:pt x="285" y="177"/>
                  <a:pt x="271" y="136"/>
                </a:cubicBezTo>
                <a:cubicBezTo>
                  <a:pt x="244" y="95"/>
                  <a:pt x="204" y="68"/>
                  <a:pt x="163" y="28"/>
                </a:cubicBezTo>
                <a:cubicBezTo>
                  <a:pt x="150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06" name="Google Shape;846;p36">
            <a:extLst>
              <a:ext uri="{FF2B5EF4-FFF2-40B4-BE49-F238E27FC236}">
                <a16:creationId xmlns:a16="http://schemas.microsoft.com/office/drawing/2014/main" id="{ACB856D2-0135-441C-AFF0-D694D0FD0E52}"/>
              </a:ext>
            </a:extLst>
          </p:cNvPr>
          <p:cNvSpPr>
            <a:spLocks/>
          </p:cNvSpPr>
          <p:nvPr/>
        </p:nvSpPr>
        <p:spPr bwMode="auto">
          <a:xfrm>
            <a:off x="3972985" y="-1365251"/>
            <a:ext cx="10583" cy="12700"/>
          </a:xfrm>
          <a:custGeom>
            <a:avLst/>
            <a:gdLst>
              <a:gd name="T0" fmla="*/ 21936685 w 349"/>
              <a:gd name="T1" fmla="*/ 0 h 395"/>
              <a:gd name="T2" fmla="*/ 10962657 w 349"/>
              <a:gd name="T3" fmla="*/ 4739664 h 395"/>
              <a:gd name="T4" fmla="*/ 3740419 w 349"/>
              <a:gd name="T5" fmla="*/ 18256194 h 395"/>
              <a:gd name="T6" fmla="*/ 3740419 w 349"/>
              <a:gd name="T7" fmla="*/ 36849042 h 395"/>
              <a:gd name="T8" fmla="*/ 47084695 w 349"/>
              <a:gd name="T9" fmla="*/ 119017021 h 395"/>
              <a:gd name="T10" fmla="*/ 65539584 w 349"/>
              <a:gd name="T11" fmla="*/ 133557549 h 395"/>
              <a:gd name="T12" fmla="*/ 83465356 w 349"/>
              <a:gd name="T13" fmla="*/ 96357842 h 395"/>
              <a:gd name="T14" fmla="*/ 39862457 w 349"/>
              <a:gd name="T15" fmla="*/ 9128085 h 395"/>
              <a:gd name="T16" fmla="*/ 25418504 w 349"/>
              <a:gd name="T17" fmla="*/ 0 h 395"/>
              <a:gd name="T18" fmla="*/ 21936685 w 349"/>
              <a:gd name="T19" fmla="*/ 0 h 39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49" h="395" extrusionOk="0">
                <a:moveTo>
                  <a:pt x="82" y="0"/>
                </a:moveTo>
                <a:cubicBezTo>
                  <a:pt x="68" y="0"/>
                  <a:pt x="55" y="0"/>
                  <a:pt x="41" y="14"/>
                </a:cubicBezTo>
                <a:cubicBezTo>
                  <a:pt x="27" y="14"/>
                  <a:pt x="14" y="27"/>
                  <a:pt x="14" y="54"/>
                </a:cubicBezTo>
                <a:cubicBezTo>
                  <a:pt x="0" y="68"/>
                  <a:pt x="0" y="82"/>
                  <a:pt x="14" y="109"/>
                </a:cubicBezTo>
                <a:cubicBezTo>
                  <a:pt x="82" y="190"/>
                  <a:pt x="136" y="271"/>
                  <a:pt x="176" y="352"/>
                </a:cubicBezTo>
                <a:cubicBezTo>
                  <a:pt x="194" y="383"/>
                  <a:pt x="219" y="395"/>
                  <a:pt x="245" y="395"/>
                </a:cubicBezTo>
                <a:cubicBezTo>
                  <a:pt x="298" y="395"/>
                  <a:pt x="348" y="340"/>
                  <a:pt x="312" y="285"/>
                </a:cubicBezTo>
                <a:cubicBezTo>
                  <a:pt x="258" y="190"/>
                  <a:pt x="203" y="109"/>
                  <a:pt x="149" y="27"/>
                </a:cubicBezTo>
                <a:cubicBezTo>
                  <a:pt x="136" y="14"/>
                  <a:pt x="122" y="0"/>
                  <a:pt x="95" y="0"/>
                </a:cubicBezTo>
                <a:lnTo>
                  <a:pt x="82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07" name="Google Shape;847;p36">
            <a:extLst>
              <a:ext uri="{FF2B5EF4-FFF2-40B4-BE49-F238E27FC236}">
                <a16:creationId xmlns:a16="http://schemas.microsoft.com/office/drawing/2014/main" id="{9E1A4BC5-7E7C-4B97-AAD2-CFF9DBF7A4AC}"/>
              </a:ext>
            </a:extLst>
          </p:cNvPr>
          <p:cNvSpPr>
            <a:spLocks/>
          </p:cNvSpPr>
          <p:nvPr/>
        </p:nvSpPr>
        <p:spPr bwMode="auto">
          <a:xfrm>
            <a:off x="3992034" y="-1358900"/>
            <a:ext cx="12700" cy="12700"/>
          </a:xfrm>
          <a:custGeom>
            <a:avLst/>
            <a:gdLst>
              <a:gd name="T0" fmla="*/ 49911934 w 367"/>
              <a:gd name="T1" fmla="*/ 0 h 404"/>
              <a:gd name="T2" fmla="*/ 43566000 w 367"/>
              <a:gd name="T3" fmla="*/ 1847685 h 404"/>
              <a:gd name="T4" fmla="*/ 12709361 w 367"/>
              <a:gd name="T5" fmla="*/ 5871007 h 404"/>
              <a:gd name="T6" fmla="*/ 6345934 w 367"/>
              <a:gd name="T7" fmla="*/ 26879267 h 404"/>
              <a:gd name="T8" fmla="*/ 12709361 w 367"/>
              <a:gd name="T9" fmla="*/ 43562375 h 404"/>
              <a:gd name="T10" fmla="*/ 43566000 w 367"/>
              <a:gd name="T11" fmla="*/ 68593957 h 404"/>
              <a:gd name="T12" fmla="*/ 92568570 w 367"/>
              <a:gd name="T13" fmla="*/ 114633257 h 404"/>
              <a:gd name="T14" fmla="*/ 126134410 w 367"/>
              <a:gd name="T15" fmla="*/ 124514832 h 404"/>
              <a:gd name="T16" fmla="*/ 141571139 w 367"/>
              <a:gd name="T17" fmla="*/ 122981212 h 404"/>
              <a:gd name="T18" fmla="*/ 153808324 w 367"/>
              <a:gd name="T19" fmla="*/ 85277066 h 404"/>
              <a:gd name="T20" fmla="*/ 68058539 w 367"/>
              <a:gd name="T21" fmla="*/ 5871007 h 404"/>
              <a:gd name="T22" fmla="*/ 49911934 w 367"/>
              <a:gd name="T23" fmla="*/ 0 h 4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67" h="404" extrusionOk="0">
                <a:moveTo>
                  <a:pt x="110" y="0"/>
                </a:moveTo>
                <a:cubicBezTo>
                  <a:pt x="105" y="0"/>
                  <a:pt x="100" y="2"/>
                  <a:pt x="96" y="6"/>
                </a:cubicBezTo>
                <a:cubicBezTo>
                  <a:pt x="69" y="6"/>
                  <a:pt x="55" y="6"/>
                  <a:pt x="28" y="19"/>
                </a:cubicBezTo>
                <a:cubicBezTo>
                  <a:pt x="14" y="33"/>
                  <a:pt x="1" y="60"/>
                  <a:pt x="14" y="87"/>
                </a:cubicBezTo>
                <a:cubicBezTo>
                  <a:pt x="14" y="101"/>
                  <a:pt x="14" y="128"/>
                  <a:pt x="28" y="141"/>
                </a:cubicBezTo>
                <a:lnTo>
                  <a:pt x="96" y="222"/>
                </a:lnTo>
                <a:cubicBezTo>
                  <a:pt x="136" y="276"/>
                  <a:pt x="163" y="317"/>
                  <a:pt x="204" y="371"/>
                </a:cubicBezTo>
                <a:cubicBezTo>
                  <a:pt x="214" y="391"/>
                  <a:pt x="245" y="403"/>
                  <a:pt x="278" y="403"/>
                </a:cubicBezTo>
                <a:cubicBezTo>
                  <a:pt x="289" y="403"/>
                  <a:pt x="301" y="402"/>
                  <a:pt x="312" y="398"/>
                </a:cubicBezTo>
                <a:cubicBezTo>
                  <a:pt x="353" y="371"/>
                  <a:pt x="366" y="317"/>
                  <a:pt x="339" y="276"/>
                </a:cubicBezTo>
                <a:cubicBezTo>
                  <a:pt x="285" y="195"/>
                  <a:pt x="217" y="101"/>
                  <a:pt x="150" y="19"/>
                </a:cubicBezTo>
                <a:cubicBezTo>
                  <a:pt x="140" y="10"/>
                  <a:pt x="124" y="0"/>
                  <a:pt x="11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08" name="Google Shape;848;p36">
            <a:extLst>
              <a:ext uri="{FF2B5EF4-FFF2-40B4-BE49-F238E27FC236}">
                <a16:creationId xmlns:a16="http://schemas.microsoft.com/office/drawing/2014/main" id="{E1C1FFE8-F2B4-45DE-9D32-40815339EAD3}"/>
              </a:ext>
            </a:extLst>
          </p:cNvPr>
          <p:cNvSpPr>
            <a:spLocks/>
          </p:cNvSpPr>
          <p:nvPr/>
        </p:nvSpPr>
        <p:spPr bwMode="auto">
          <a:xfrm>
            <a:off x="4015318" y="-1337733"/>
            <a:ext cx="10583" cy="14816"/>
          </a:xfrm>
          <a:custGeom>
            <a:avLst/>
            <a:gdLst>
              <a:gd name="T0" fmla="*/ 36654330 w 339"/>
              <a:gd name="T1" fmla="*/ 0 h 453"/>
              <a:gd name="T2" fmla="*/ 20431852 w 339"/>
              <a:gd name="T3" fmla="*/ 5062804 h 453"/>
              <a:gd name="T4" fmla="*/ 8111239 w 339"/>
              <a:gd name="T5" fmla="*/ 59009822 h 453"/>
              <a:gd name="T6" fmla="*/ 32753026 w 339"/>
              <a:gd name="T7" fmla="*/ 112603023 h 453"/>
              <a:gd name="T8" fmla="*/ 40864242 w 339"/>
              <a:gd name="T9" fmla="*/ 137222628 h 453"/>
              <a:gd name="T10" fmla="*/ 52889944 w 339"/>
              <a:gd name="T11" fmla="*/ 161841644 h 453"/>
              <a:gd name="T12" fmla="*/ 69112423 w 339"/>
              <a:gd name="T13" fmla="*/ 164011427 h 453"/>
              <a:gd name="T14" fmla="*/ 77223662 w 339"/>
              <a:gd name="T15" fmla="*/ 161841644 h 453"/>
              <a:gd name="T16" fmla="*/ 97655513 w 339"/>
              <a:gd name="T17" fmla="*/ 117665827 h 453"/>
              <a:gd name="T18" fmla="*/ 65210556 w 339"/>
              <a:gd name="T19" fmla="*/ 19556826 h 453"/>
              <a:gd name="T20" fmla="*/ 36654330 w 339"/>
              <a:gd name="T21" fmla="*/ 0 h 4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9" h="453" extrusionOk="0">
                <a:moveTo>
                  <a:pt x="122" y="0"/>
                </a:moveTo>
                <a:cubicBezTo>
                  <a:pt x="109" y="0"/>
                  <a:pt x="82" y="0"/>
                  <a:pt x="68" y="14"/>
                </a:cubicBezTo>
                <a:cubicBezTo>
                  <a:pt x="14" y="41"/>
                  <a:pt x="0" y="109"/>
                  <a:pt x="27" y="163"/>
                </a:cubicBezTo>
                <a:cubicBezTo>
                  <a:pt x="55" y="217"/>
                  <a:pt x="82" y="257"/>
                  <a:pt x="109" y="311"/>
                </a:cubicBezTo>
                <a:cubicBezTo>
                  <a:pt x="109" y="339"/>
                  <a:pt x="122" y="366"/>
                  <a:pt x="136" y="379"/>
                </a:cubicBezTo>
                <a:cubicBezTo>
                  <a:pt x="136" y="406"/>
                  <a:pt x="149" y="433"/>
                  <a:pt x="176" y="447"/>
                </a:cubicBezTo>
                <a:cubicBezTo>
                  <a:pt x="194" y="447"/>
                  <a:pt x="212" y="453"/>
                  <a:pt x="230" y="453"/>
                </a:cubicBezTo>
                <a:cubicBezTo>
                  <a:pt x="239" y="453"/>
                  <a:pt x="248" y="451"/>
                  <a:pt x="257" y="447"/>
                </a:cubicBezTo>
                <a:cubicBezTo>
                  <a:pt x="312" y="433"/>
                  <a:pt x="339" y="379"/>
                  <a:pt x="325" y="325"/>
                </a:cubicBezTo>
                <a:cubicBezTo>
                  <a:pt x="298" y="230"/>
                  <a:pt x="257" y="136"/>
                  <a:pt x="217" y="54"/>
                </a:cubicBezTo>
                <a:cubicBezTo>
                  <a:pt x="190" y="14"/>
                  <a:pt x="163" y="0"/>
                  <a:pt x="122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09" name="Google Shape;849;p36">
            <a:extLst>
              <a:ext uri="{FF2B5EF4-FFF2-40B4-BE49-F238E27FC236}">
                <a16:creationId xmlns:a16="http://schemas.microsoft.com/office/drawing/2014/main" id="{F65B29DE-385D-4AEF-988A-6FFA20E59F40}"/>
              </a:ext>
            </a:extLst>
          </p:cNvPr>
          <p:cNvSpPr>
            <a:spLocks/>
          </p:cNvSpPr>
          <p:nvPr/>
        </p:nvSpPr>
        <p:spPr bwMode="auto">
          <a:xfrm>
            <a:off x="3996267" y="-1331384"/>
            <a:ext cx="10584" cy="10584"/>
          </a:xfrm>
          <a:custGeom>
            <a:avLst/>
            <a:gdLst>
              <a:gd name="T0" fmla="*/ 57172623 w 285"/>
              <a:gd name="T1" fmla="*/ 0 h 280"/>
              <a:gd name="T2" fmla="*/ 16248473 w 285"/>
              <a:gd name="T3" fmla="*/ 17431139 h 280"/>
              <a:gd name="T4" fmla="*/ 0 w 285"/>
              <a:gd name="T5" fmla="*/ 52315899 h 280"/>
              <a:gd name="T6" fmla="*/ 16248473 w 285"/>
              <a:gd name="T7" fmla="*/ 87861328 h 280"/>
              <a:gd name="T8" fmla="*/ 81243202 w 285"/>
              <a:gd name="T9" fmla="*/ 166015304 h 280"/>
              <a:gd name="T10" fmla="*/ 111946578 w 285"/>
              <a:gd name="T11" fmla="*/ 180871327 h 280"/>
              <a:gd name="T12" fmla="*/ 138415825 w 285"/>
              <a:gd name="T13" fmla="*/ 175061222 h 280"/>
              <a:gd name="T14" fmla="*/ 154664298 w 285"/>
              <a:gd name="T15" fmla="*/ 105291673 h 280"/>
              <a:gd name="T16" fmla="*/ 89669598 w 285"/>
              <a:gd name="T17" fmla="*/ 17431139 h 280"/>
              <a:gd name="T18" fmla="*/ 57172623 w 285"/>
              <a:gd name="T19" fmla="*/ 0 h 2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85" h="280" extrusionOk="0">
                <a:moveTo>
                  <a:pt x="95" y="0"/>
                </a:moveTo>
                <a:cubicBezTo>
                  <a:pt x="68" y="0"/>
                  <a:pt x="41" y="0"/>
                  <a:pt x="27" y="27"/>
                </a:cubicBezTo>
                <a:cubicBezTo>
                  <a:pt x="14" y="41"/>
                  <a:pt x="0" y="54"/>
                  <a:pt x="0" y="81"/>
                </a:cubicBezTo>
                <a:cubicBezTo>
                  <a:pt x="0" y="95"/>
                  <a:pt x="14" y="122"/>
                  <a:pt x="27" y="136"/>
                </a:cubicBezTo>
                <a:lnTo>
                  <a:pt x="135" y="257"/>
                </a:lnTo>
                <a:cubicBezTo>
                  <a:pt x="151" y="273"/>
                  <a:pt x="167" y="280"/>
                  <a:pt x="186" y="280"/>
                </a:cubicBezTo>
                <a:cubicBezTo>
                  <a:pt x="199" y="280"/>
                  <a:pt x="213" y="277"/>
                  <a:pt x="230" y="271"/>
                </a:cubicBezTo>
                <a:cubicBezTo>
                  <a:pt x="271" y="244"/>
                  <a:pt x="284" y="203"/>
                  <a:pt x="257" y="163"/>
                </a:cubicBezTo>
                <a:cubicBezTo>
                  <a:pt x="217" y="122"/>
                  <a:pt x="190" y="68"/>
                  <a:pt x="149" y="27"/>
                </a:cubicBezTo>
                <a:cubicBezTo>
                  <a:pt x="135" y="14"/>
                  <a:pt x="108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10" name="Google Shape;850;p36">
            <a:extLst>
              <a:ext uri="{FF2B5EF4-FFF2-40B4-BE49-F238E27FC236}">
                <a16:creationId xmlns:a16="http://schemas.microsoft.com/office/drawing/2014/main" id="{FB1C90CF-2B91-4E1D-8987-D55F7CF054FD}"/>
              </a:ext>
            </a:extLst>
          </p:cNvPr>
          <p:cNvSpPr>
            <a:spLocks/>
          </p:cNvSpPr>
          <p:nvPr/>
        </p:nvSpPr>
        <p:spPr bwMode="auto">
          <a:xfrm>
            <a:off x="3907367" y="-1390651"/>
            <a:ext cx="8467" cy="10584"/>
          </a:xfrm>
          <a:custGeom>
            <a:avLst/>
            <a:gdLst>
              <a:gd name="T0" fmla="*/ 20489214 w 284"/>
              <a:gd name="T1" fmla="*/ 510163 h 298"/>
              <a:gd name="T2" fmla="*/ 10496058 w 284"/>
              <a:gd name="T3" fmla="*/ 7050196 h 298"/>
              <a:gd name="T4" fmla="*/ 6997543 w 284"/>
              <a:gd name="T5" fmla="*/ 54869640 h 298"/>
              <a:gd name="T6" fmla="*/ 30739813 w 284"/>
              <a:gd name="T7" fmla="*/ 136446415 h 298"/>
              <a:gd name="T8" fmla="*/ 42733667 w 284"/>
              <a:gd name="T9" fmla="*/ 149525762 h 298"/>
              <a:gd name="T10" fmla="*/ 60987681 w 284"/>
              <a:gd name="T11" fmla="*/ 102708237 h 298"/>
              <a:gd name="T12" fmla="*/ 33992355 w 284"/>
              <a:gd name="T13" fmla="*/ 14100392 h 298"/>
              <a:gd name="T14" fmla="*/ 20489214 w 284"/>
              <a:gd name="T15" fmla="*/ 510163 h 2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84" h="298" extrusionOk="0">
                <a:moveTo>
                  <a:pt x="82" y="1"/>
                </a:moveTo>
                <a:cubicBezTo>
                  <a:pt x="69" y="1"/>
                  <a:pt x="55" y="1"/>
                  <a:pt x="42" y="14"/>
                </a:cubicBezTo>
                <a:cubicBezTo>
                  <a:pt x="14" y="28"/>
                  <a:pt x="1" y="68"/>
                  <a:pt x="28" y="109"/>
                </a:cubicBezTo>
                <a:cubicBezTo>
                  <a:pt x="55" y="150"/>
                  <a:pt x="96" y="217"/>
                  <a:pt x="123" y="271"/>
                </a:cubicBezTo>
                <a:cubicBezTo>
                  <a:pt x="134" y="290"/>
                  <a:pt x="152" y="297"/>
                  <a:pt x="171" y="297"/>
                </a:cubicBezTo>
                <a:cubicBezTo>
                  <a:pt x="223" y="297"/>
                  <a:pt x="284" y="243"/>
                  <a:pt x="244" y="204"/>
                </a:cubicBezTo>
                <a:cubicBezTo>
                  <a:pt x="217" y="136"/>
                  <a:pt x="177" y="82"/>
                  <a:pt x="136" y="28"/>
                </a:cubicBezTo>
                <a:cubicBezTo>
                  <a:pt x="123" y="14"/>
                  <a:pt x="109" y="1"/>
                  <a:pt x="82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11" name="Google Shape;851;p36">
            <a:extLst>
              <a:ext uri="{FF2B5EF4-FFF2-40B4-BE49-F238E27FC236}">
                <a16:creationId xmlns:a16="http://schemas.microsoft.com/office/drawing/2014/main" id="{039F846A-BC54-4163-B15A-9B0D2AADED4A}"/>
              </a:ext>
            </a:extLst>
          </p:cNvPr>
          <p:cNvSpPr>
            <a:spLocks/>
          </p:cNvSpPr>
          <p:nvPr/>
        </p:nvSpPr>
        <p:spPr bwMode="auto">
          <a:xfrm>
            <a:off x="3917951" y="-1392767"/>
            <a:ext cx="12700" cy="10583"/>
          </a:xfrm>
          <a:custGeom>
            <a:avLst/>
            <a:gdLst>
              <a:gd name="T0" fmla="*/ 50486012 w 339"/>
              <a:gd name="T1" fmla="*/ 277841 h 346"/>
              <a:gd name="T2" fmla="*/ 16836042 w 339"/>
              <a:gd name="T3" fmla="*/ 7749517 h 346"/>
              <a:gd name="T4" fmla="*/ 16836042 w 339"/>
              <a:gd name="T5" fmla="*/ 37661501 h 346"/>
              <a:gd name="T6" fmla="*/ 118406483 w 339"/>
              <a:gd name="T7" fmla="*/ 90266377 h 346"/>
              <a:gd name="T8" fmla="*/ 156425338 w 339"/>
              <a:gd name="T9" fmla="*/ 95806862 h 346"/>
              <a:gd name="T10" fmla="*/ 193824478 w 339"/>
              <a:gd name="T11" fmla="*/ 90266377 h 346"/>
              <a:gd name="T12" fmla="*/ 210659733 w 339"/>
              <a:gd name="T13" fmla="*/ 75310385 h 346"/>
              <a:gd name="T14" fmla="*/ 193824478 w 339"/>
              <a:gd name="T15" fmla="*/ 60089169 h 346"/>
              <a:gd name="T16" fmla="*/ 84756513 w 339"/>
              <a:gd name="T17" fmla="*/ 7749517 h 346"/>
              <a:gd name="T18" fmla="*/ 50486012 w 339"/>
              <a:gd name="T19" fmla="*/ 277841 h 34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9" h="346" extrusionOk="0">
                <a:moveTo>
                  <a:pt x="81" y="1"/>
                </a:moveTo>
                <a:cubicBezTo>
                  <a:pt x="68" y="1"/>
                  <a:pt x="41" y="14"/>
                  <a:pt x="27" y="28"/>
                </a:cubicBezTo>
                <a:cubicBezTo>
                  <a:pt x="0" y="55"/>
                  <a:pt x="0" y="109"/>
                  <a:pt x="27" y="136"/>
                </a:cubicBezTo>
                <a:cubicBezTo>
                  <a:pt x="81" y="190"/>
                  <a:pt x="136" y="258"/>
                  <a:pt x="190" y="326"/>
                </a:cubicBezTo>
                <a:cubicBezTo>
                  <a:pt x="210" y="339"/>
                  <a:pt x="230" y="346"/>
                  <a:pt x="251" y="346"/>
                </a:cubicBezTo>
                <a:cubicBezTo>
                  <a:pt x="271" y="346"/>
                  <a:pt x="291" y="339"/>
                  <a:pt x="311" y="326"/>
                </a:cubicBezTo>
                <a:cubicBezTo>
                  <a:pt x="325" y="312"/>
                  <a:pt x="325" y="285"/>
                  <a:pt x="338" y="272"/>
                </a:cubicBezTo>
                <a:cubicBezTo>
                  <a:pt x="325" y="245"/>
                  <a:pt x="325" y="231"/>
                  <a:pt x="311" y="217"/>
                </a:cubicBezTo>
                <a:cubicBezTo>
                  <a:pt x="257" y="150"/>
                  <a:pt x="203" y="82"/>
                  <a:pt x="136" y="28"/>
                </a:cubicBezTo>
                <a:cubicBezTo>
                  <a:pt x="122" y="14"/>
                  <a:pt x="108" y="1"/>
                  <a:pt x="8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12" name="Google Shape;852;p36">
            <a:extLst>
              <a:ext uri="{FF2B5EF4-FFF2-40B4-BE49-F238E27FC236}">
                <a16:creationId xmlns:a16="http://schemas.microsoft.com/office/drawing/2014/main" id="{5C5CFB18-76C6-4796-9412-AFFF98F50617}"/>
              </a:ext>
            </a:extLst>
          </p:cNvPr>
          <p:cNvSpPr>
            <a:spLocks/>
          </p:cNvSpPr>
          <p:nvPr/>
        </p:nvSpPr>
        <p:spPr bwMode="auto">
          <a:xfrm>
            <a:off x="3926418" y="-1367367"/>
            <a:ext cx="12700" cy="14816"/>
          </a:xfrm>
          <a:custGeom>
            <a:avLst/>
            <a:gdLst>
              <a:gd name="T0" fmla="*/ 50352010 w 353"/>
              <a:gd name="T1" fmla="*/ 381429 h 448"/>
              <a:gd name="T2" fmla="*/ 28623839 w 353"/>
              <a:gd name="T3" fmla="*/ 5295166 h 448"/>
              <a:gd name="T4" fmla="*/ 7426451 w 353"/>
              <a:gd name="T5" fmla="*/ 51470288 h 448"/>
              <a:gd name="T6" fmla="*/ 86402273 w 353"/>
              <a:gd name="T7" fmla="*/ 154045458 h 448"/>
              <a:gd name="T8" fmla="*/ 126165775 w 353"/>
              <a:gd name="T9" fmla="*/ 169564308 h 448"/>
              <a:gd name="T10" fmla="*/ 150546322 w 353"/>
              <a:gd name="T11" fmla="*/ 164269142 h 448"/>
              <a:gd name="T12" fmla="*/ 172274493 w 353"/>
              <a:gd name="T13" fmla="*/ 118094020 h 448"/>
              <a:gd name="T14" fmla="*/ 93297942 w 353"/>
              <a:gd name="T15" fmla="*/ 15518851 h 448"/>
              <a:gd name="T16" fmla="*/ 50352010 w 353"/>
              <a:gd name="T17" fmla="*/ 381429 h 4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53" h="448" extrusionOk="0">
                <a:moveTo>
                  <a:pt x="95" y="1"/>
                </a:moveTo>
                <a:cubicBezTo>
                  <a:pt x="81" y="1"/>
                  <a:pt x="68" y="1"/>
                  <a:pt x="54" y="14"/>
                </a:cubicBezTo>
                <a:cubicBezTo>
                  <a:pt x="14" y="41"/>
                  <a:pt x="0" y="95"/>
                  <a:pt x="14" y="136"/>
                </a:cubicBezTo>
                <a:cubicBezTo>
                  <a:pt x="68" y="217"/>
                  <a:pt x="122" y="312"/>
                  <a:pt x="163" y="407"/>
                </a:cubicBezTo>
                <a:cubicBezTo>
                  <a:pt x="180" y="433"/>
                  <a:pt x="209" y="448"/>
                  <a:pt x="238" y="448"/>
                </a:cubicBezTo>
                <a:cubicBezTo>
                  <a:pt x="254" y="448"/>
                  <a:pt x="270" y="443"/>
                  <a:pt x="284" y="434"/>
                </a:cubicBezTo>
                <a:cubicBezTo>
                  <a:pt x="339" y="407"/>
                  <a:pt x="352" y="353"/>
                  <a:pt x="325" y="312"/>
                </a:cubicBezTo>
                <a:cubicBezTo>
                  <a:pt x="284" y="217"/>
                  <a:pt x="230" y="136"/>
                  <a:pt x="176" y="41"/>
                </a:cubicBezTo>
                <a:cubicBezTo>
                  <a:pt x="163" y="14"/>
                  <a:pt x="136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13" name="Google Shape;853;p36">
            <a:extLst>
              <a:ext uri="{FF2B5EF4-FFF2-40B4-BE49-F238E27FC236}">
                <a16:creationId xmlns:a16="http://schemas.microsoft.com/office/drawing/2014/main" id="{5538CE26-6938-46BB-91F4-46D3DCDA39A5}"/>
              </a:ext>
            </a:extLst>
          </p:cNvPr>
          <p:cNvSpPr>
            <a:spLocks/>
          </p:cNvSpPr>
          <p:nvPr/>
        </p:nvSpPr>
        <p:spPr bwMode="auto">
          <a:xfrm>
            <a:off x="3922184" y="-1303867"/>
            <a:ext cx="0" cy="0"/>
          </a:xfrm>
          <a:custGeom>
            <a:avLst/>
            <a:gdLst>
              <a:gd name="T0" fmla="*/ 0 w 15"/>
              <a:gd name="T1" fmla="*/ 0 h 1"/>
              <a:gd name="T2" fmla="*/ 0 w 15"/>
              <a:gd name="T3" fmla="*/ 0 h 1"/>
              <a:gd name="T4" fmla="*/ 0 w 15"/>
              <a:gd name="T5" fmla="*/ 0 h 1"/>
              <a:gd name="T6" fmla="*/ 0 w 15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" h="1" extrusionOk="0">
                <a:moveTo>
                  <a:pt x="15" y="0"/>
                </a:moveTo>
                <a:lnTo>
                  <a:pt x="1" y="0"/>
                </a:lnTo>
                <a:lnTo>
                  <a:pt x="15" y="0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14" name="Google Shape;934;p36">
            <a:extLst>
              <a:ext uri="{FF2B5EF4-FFF2-40B4-BE49-F238E27FC236}">
                <a16:creationId xmlns:a16="http://schemas.microsoft.com/office/drawing/2014/main" id="{90E0F57D-DF09-439E-99E7-5A2B2D89BCD1}"/>
              </a:ext>
            </a:extLst>
          </p:cNvPr>
          <p:cNvSpPr>
            <a:spLocks/>
          </p:cNvSpPr>
          <p:nvPr/>
        </p:nvSpPr>
        <p:spPr bwMode="auto">
          <a:xfrm>
            <a:off x="8587317" y="601134"/>
            <a:ext cx="1430867" cy="709084"/>
          </a:xfrm>
          <a:custGeom>
            <a:avLst/>
            <a:gdLst>
              <a:gd name="T0" fmla="*/ 2147483646 w 12214"/>
              <a:gd name="T1" fmla="*/ 59767870 h 6050"/>
              <a:gd name="T2" fmla="*/ 2147483646 w 12214"/>
              <a:gd name="T3" fmla="*/ 2147483646 h 6050"/>
              <a:gd name="T4" fmla="*/ 2147483646 w 12214"/>
              <a:gd name="T5" fmla="*/ 2147483646 h 6050"/>
              <a:gd name="T6" fmla="*/ 2147483646 w 12214"/>
              <a:gd name="T7" fmla="*/ 2147483646 h 6050"/>
              <a:gd name="T8" fmla="*/ 2147483646 w 12214"/>
              <a:gd name="T9" fmla="*/ 2147483646 h 6050"/>
              <a:gd name="T10" fmla="*/ 2147483646 w 12214"/>
              <a:gd name="T11" fmla="*/ 2147483646 h 6050"/>
              <a:gd name="T12" fmla="*/ 2147483646 w 12214"/>
              <a:gd name="T13" fmla="*/ 2147483646 h 6050"/>
              <a:gd name="T14" fmla="*/ 2147483646 w 12214"/>
              <a:gd name="T15" fmla="*/ 2147483646 h 6050"/>
              <a:gd name="T16" fmla="*/ 2147483646 w 12214"/>
              <a:gd name="T17" fmla="*/ 2147483646 h 6050"/>
              <a:gd name="T18" fmla="*/ 2147483646 w 12214"/>
              <a:gd name="T19" fmla="*/ 2147483646 h 6050"/>
              <a:gd name="T20" fmla="*/ 2147483646 w 12214"/>
              <a:gd name="T21" fmla="*/ 2147483646 h 6050"/>
              <a:gd name="T22" fmla="*/ 2147483646 w 12214"/>
              <a:gd name="T23" fmla="*/ 2147483646 h 6050"/>
              <a:gd name="T24" fmla="*/ 2147483646 w 12214"/>
              <a:gd name="T25" fmla="*/ 2147483646 h 6050"/>
              <a:gd name="T26" fmla="*/ 2147483646 w 12214"/>
              <a:gd name="T27" fmla="*/ 2147483646 h 6050"/>
              <a:gd name="T28" fmla="*/ 2147483646 w 12214"/>
              <a:gd name="T29" fmla="*/ 2147483646 h 6050"/>
              <a:gd name="T30" fmla="*/ 0 w 12214"/>
              <a:gd name="T31" fmla="*/ 2147483646 h 6050"/>
              <a:gd name="T32" fmla="*/ 1132044268 w 12214"/>
              <a:gd name="T33" fmla="*/ 2147483646 h 6050"/>
              <a:gd name="T34" fmla="*/ 2147483646 w 12214"/>
              <a:gd name="T35" fmla="*/ 2147483646 h 6050"/>
              <a:gd name="T36" fmla="*/ 2147483646 w 12214"/>
              <a:gd name="T37" fmla="*/ 2147483646 h 6050"/>
              <a:gd name="T38" fmla="*/ 2147483646 w 12214"/>
              <a:gd name="T39" fmla="*/ 2147483646 h 6050"/>
              <a:gd name="T40" fmla="*/ 2147483646 w 12214"/>
              <a:gd name="T41" fmla="*/ 2147483646 h 6050"/>
              <a:gd name="T42" fmla="*/ 2147483646 w 12214"/>
              <a:gd name="T43" fmla="*/ 2147483646 h 6050"/>
              <a:gd name="T44" fmla="*/ 2147483646 w 12214"/>
              <a:gd name="T45" fmla="*/ 2147483646 h 6050"/>
              <a:gd name="T46" fmla="*/ 2147483646 w 12214"/>
              <a:gd name="T47" fmla="*/ 2147483646 h 6050"/>
              <a:gd name="T48" fmla="*/ 2147483646 w 12214"/>
              <a:gd name="T49" fmla="*/ 2147483646 h 6050"/>
              <a:gd name="T50" fmla="*/ 2147483646 w 12214"/>
              <a:gd name="T51" fmla="*/ 2147483646 h 6050"/>
              <a:gd name="T52" fmla="*/ 2147483646 w 12214"/>
              <a:gd name="T53" fmla="*/ 2147483646 h 6050"/>
              <a:gd name="T54" fmla="*/ 2147483646 w 12214"/>
              <a:gd name="T55" fmla="*/ 2147483646 h 6050"/>
              <a:gd name="T56" fmla="*/ 2147483646 w 12214"/>
              <a:gd name="T57" fmla="*/ 2147483646 h 6050"/>
              <a:gd name="T58" fmla="*/ 2147483646 w 12214"/>
              <a:gd name="T59" fmla="*/ 2147483646 h 6050"/>
              <a:gd name="T60" fmla="*/ 2147483646 w 12214"/>
              <a:gd name="T61" fmla="*/ 2147483646 h 6050"/>
              <a:gd name="T62" fmla="*/ 2147483646 w 12214"/>
              <a:gd name="T63" fmla="*/ 2147483646 h 6050"/>
              <a:gd name="T64" fmla="*/ 2147483646 w 12214"/>
              <a:gd name="T65" fmla="*/ 2147483646 h 6050"/>
              <a:gd name="T66" fmla="*/ 2147483646 w 12214"/>
              <a:gd name="T67" fmla="*/ 59767870 h 605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grpSp>
        <p:nvGrpSpPr>
          <p:cNvPr id="51215" name="Google Shape;935;p36">
            <a:extLst>
              <a:ext uri="{FF2B5EF4-FFF2-40B4-BE49-F238E27FC236}">
                <a16:creationId xmlns:a16="http://schemas.microsoft.com/office/drawing/2014/main" id="{47C57AF0-6BEE-4488-B35C-2AE6170E9FA5}"/>
              </a:ext>
            </a:extLst>
          </p:cNvPr>
          <p:cNvGrpSpPr>
            <a:grpSpLocks/>
          </p:cNvGrpSpPr>
          <p:nvPr/>
        </p:nvGrpSpPr>
        <p:grpSpPr bwMode="auto">
          <a:xfrm>
            <a:off x="1885951" y="910167"/>
            <a:ext cx="1308100" cy="711200"/>
            <a:chOff x="816462" y="899275"/>
            <a:chExt cx="981285" cy="534397"/>
          </a:xfrm>
        </p:grpSpPr>
        <p:sp>
          <p:nvSpPr>
            <p:cNvPr id="51216" name="Google Shape;936;p36">
              <a:extLst>
                <a:ext uri="{FF2B5EF4-FFF2-40B4-BE49-F238E27FC236}">
                  <a16:creationId xmlns:a16="http://schemas.microsoft.com/office/drawing/2014/main" id="{B3403AEE-1805-4F4C-80B7-89A36E9B7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462" y="899275"/>
              <a:ext cx="981285" cy="534397"/>
            </a:xfrm>
            <a:custGeom>
              <a:avLst/>
              <a:gdLst>
                <a:gd name="T0" fmla="*/ 2147483646 w 13770"/>
                <a:gd name="T1" fmla="*/ 25696379 h 7499"/>
                <a:gd name="T2" fmla="*/ 2147483646 w 13770"/>
                <a:gd name="T3" fmla="*/ 2147483646 h 7499"/>
                <a:gd name="T4" fmla="*/ 2147483646 w 13770"/>
                <a:gd name="T5" fmla="*/ 2147483646 h 7499"/>
                <a:gd name="T6" fmla="*/ 2147483646 w 13770"/>
                <a:gd name="T7" fmla="*/ 2147483646 h 7499"/>
                <a:gd name="T8" fmla="*/ 2147483646 w 13770"/>
                <a:gd name="T9" fmla="*/ 2147483646 h 7499"/>
                <a:gd name="T10" fmla="*/ 2147483646 w 13770"/>
                <a:gd name="T11" fmla="*/ 2147483646 h 7499"/>
                <a:gd name="T12" fmla="*/ 2147483646 w 13770"/>
                <a:gd name="T13" fmla="*/ 2147483646 h 7499"/>
                <a:gd name="T14" fmla="*/ 2147483646 w 13770"/>
                <a:gd name="T15" fmla="*/ 2147483646 h 7499"/>
                <a:gd name="T16" fmla="*/ 2147483646 w 13770"/>
                <a:gd name="T17" fmla="*/ 2147483646 h 7499"/>
                <a:gd name="T18" fmla="*/ 2147483646 w 13770"/>
                <a:gd name="T19" fmla="*/ 2147483646 h 7499"/>
                <a:gd name="T20" fmla="*/ 2147483646 w 13770"/>
                <a:gd name="T21" fmla="*/ 2147483646 h 7499"/>
                <a:gd name="T22" fmla="*/ 2147483646 w 13770"/>
                <a:gd name="T23" fmla="*/ 2147483646 h 7499"/>
                <a:gd name="T24" fmla="*/ 2147483646 w 13770"/>
                <a:gd name="T25" fmla="*/ 2147483646 h 7499"/>
                <a:gd name="T26" fmla="*/ 1005710944 w 13770"/>
                <a:gd name="T27" fmla="*/ 2147483646 h 7499"/>
                <a:gd name="T28" fmla="*/ 1495715644 w 13770"/>
                <a:gd name="T29" fmla="*/ 2147483646 h 7499"/>
                <a:gd name="T30" fmla="*/ 2147483646 w 13770"/>
                <a:gd name="T31" fmla="*/ 2147483646 h 7499"/>
                <a:gd name="T32" fmla="*/ 2147483646 w 13770"/>
                <a:gd name="T33" fmla="*/ 2147483646 h 7499"/>
                <a:gd name="T34" fmla="*/ 2147483646 w 13770"/>
                <a:gd name="T35" fmla="*/ 2147483646 h 7499"/>
                <a:gd name="T36" fmla="*/ 2147483646 w 13770"/>
                <a:gd name="T37" fmla="*/ 2147483646 h 7499"/>
                <a:gd name="T38" fmla="*/ 2147483646 w 13770"/>
                <a:gd name="T39" fmla="*/ 2147483646 h 7499"/>
                <a:gd name="T40" fmla="*/ 2147483646 w 13770"/>
                <a:gd name="T41" fmla="*/ 2147483646 h 7499"/>
                <a:gd name="T42" fmla="*/ 2147483646 w 13770"/>
                <a:gd name="T43" fmla="*/ 2147483646 h 7499"/>
                <a:gd name="T44" fmla="*/ 2147483646 w 13770"/>
                <a:gd name="T45" fmla="*/ 2147483646 h 7499"/>
                <a:gd name="T46" fmla="*/ 2147483646 w 13770"/>
                <a:gd name="T47" fmla="*/ 2147483646 h 7499"/>
                <a:gd name="T48" fmla="*/ 2147483646 w 13770"/>
                <a:gd name="T49" fmla="*/ 2147483646 h 7499"/>
                <a:gd name="T50" fmla="*/ 2147483646 w 13770"/>
                <a:gd name="T51" fmla="*/ 2147483646 h 7499"/>
                <a:gd name="T52" fmla="*/ 2147483646 w 13770"/>
                <a:gd name="T53" fmla="*/ 2147483646 h 7499"/>
                <a:gd name="T54" fmla="*/ 2147483646 w 13770"/>
                <a:gd name="T55" fmla="*/ 2147483646 h 7499"/>
                <a:gd name="T56" fmla="*/ 2147483646 w 13770"/>
                <a:gd name="T57" fmla="*/ 2147483646 h 7499"/>
                <a:gd name="T58" fmla="*/ 2147483646 w 13770"/>
                <a:gd name="T59" fmla="*/ 2147483646 h 7499"/>
                <a:gd name="T60" fmla="*/ 2147483646 w 13770"/>
                <a:gd name="T61" fmla="*/ 25696379 h 749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2999997" algn="bl" rotWithShape="0">
                <a:srgbClr val="000000">
                  <a:alpha val="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vi-VN" sz="2400"/>
            </a:p>
          </p:txBody>
        </p:sp>
        <p:sp>
          <p:nvSpPr>
            <p:cNvPr id="937" name="Google Shape;937;p36">
              <a:extLst>
                <a:ext uri="{FF2B5EF4-FFF2-40B4-BE49-F238E27FC236}">
                  <a16:creationId xmlns:a16="http://schemas.microsoft.com/office/drawing/2014/main" id="{92D0898B-3977-464C-998B-33F6B5276A9F}"/>
                </a:ext>
              </a:extLst>
            </p:cNvPr>
            <p:cNvSpPr/>
            <p:nvPr/>
          </p:nvSpPr>
          <p:spPr>
            <a:xfrm>
              <a:off x="875212" y="950170"/>
              <a:ext cx="870136" cy="432607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240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400BB976-1714-491F-92D1-80A4B3B44F80}"/>
              </a:ext>
            </a:extLst>
          </p:cNvPr>
          <p:cNvSpPr/>
          <p:nvPr/>
        </p:nvSpPr>
        <p:spPr>
          <a:xfrm>
            <a:off x="4472064" y="650215"/>
            <a:ext cx="3247871" cy="1231102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67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Dặn</a:t>
            </a:r>
            <a:r>
              <a:rPr lang="en-US" sz="7200" b="1" spc="67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spc="67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dò</a:t>
            </a:r>
            <a:r>
              <a:rPr lang="en-US" sz="7200" b="1" spc="67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29D7753-73C2-46B3-BEA8-873474623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5" y="-2667002"/>
            <a:ext cx="6858001" cy="121920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A457F7C-43A0-47EB-A1FE-E8B0401743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75" y="-192630"/>
            <a:ext cx="1996261" cy="12192003"/>
          </a:xfrm>
          <a:prstGeom prst="rect">
            <a:avLst/>
          </a:prstGeom>
        </p:spPr>
      </p:pic>
      <p:pic>
        <p:nvPicPr>
          <p:cNvPr id="7" name="Picture 49" descr="06269111cc29d70672126d513faef3b8.jpg">
            <a:extLst>
              <a:ext uri="{FF2B5EF4-FFF2-40B4-BE49-F238E27FC236}">
                <a16:creationId xmlns:a16="http://schemas.microsoft.com/office/drawing/2014/main" id="{4E51FC0F-9A9F-4B3D-A9E2-A16F45D72E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b="7853"/>
          <a:stretch/>
        </p:blipFill>
        <p:spPr bwMode="auto">
          <a:xfrm>
            <a:off x="0" y="-3818"/>
            <a:ext cx="12198284" cy="690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314B12-BCC0-44B7-966A-BEB7BB88F9ED}"/>
              </a:ext>
            </a:extLst>
          </p:cNvPr>
          <p:cNvSpPr txBox="1"/>
          <p:nvPr/>
        </p:nvSpPr>
        <p:spPr>
          <a:xfrm>
            <a:off x="1426583" y="2479346"/>
            <a:ext cx="90352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CÔ CHÀO  TẠM BIỆT CÁC EM!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581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9691" y="2399159"/>
            <a:ext cx="8255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KHỞI</a:t>
            </a:r>
            <a:r>
              <a:rPr kumimoji="0" lang="en-US" sz="9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ĐỘNG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021"/>
            <a:ext cx="12192000" cy="6929021"/>
          </a:xfrm>
          <a:prstGeom prst="rect">
            <a:avLst/>
          </a:prstGeom>
        </p:spPr>
      </p:pic>
      <p:sp>
        <p:nvSpPr>
          <p:cNvPr id="4106" name="Rectangle 10" descr="30%"/>
          <p:cNvSpPr>
            <a:spLocks noChangeArrowheads="1"/>
          </p:cNvSpPr>
          <p:nvPr/>
        </p:nvSpPr>
        <p:spPr bwMode="auto">
          <a:xfrm>
            <a:off x="2514601" y="5227638"/>
            <a:ext cx="30527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pic>
        <p:nvPicPr>
          <p:cNvPr id="4108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263" y="5334000"/>
            <a:ext cx="260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Oval 23"/>
          <p:cNvSpPr>
            <a:spLocks noChangeArrowheads="1"/>
          </p:cNvSpPr>
          <p:nvPr/>
        </p:nvSpPr>
        <p:spPr bwMode="auto">
          <a:xfrm>
            <a:off x="5008564" y="4076700"/>
            <a:ext cx="130175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sp>
        <p:nvSpPr>
          <p:cNvPr id="27653" name="Oval 26"/>
          <p:cNvSpPr>
            <a:spLocks noChangeArrowheads="1"/>
          </p:cNvSpPr>
          <p:nvPr/>
        </p:nvSpPr>
        <p:spPr bwMode="auto">
          <a:xfrm>
            <a:off x="5595939" y="4038600"/>
            <a:ext cx="130175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4" name="Line 30"/>
          <p:cNvSpPr>
            <a:spLocks noChangeShapeType="1"/>
          </p:cNvSpPr>
          <p:nvPr/>
        </p:nvSpPr>
        <p:spPr bwMode="auto">
          <a:xfrm>
            <a:off x="3048000" y="7620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WordArt 31"/>
          <p:cNvSpPr>
            <a:spLocks noChangeArrowheads="1" noChangeShapeType="1" noTextEdit="1"/>
          </p:cNvSpPr>
          <p:nvPr/>
        </p:nvSpPr>
        <p:spPr bwMode="auto">
          <a:xfrm>
            <a:off x="3733800" y="2933700"/>
            <a:ext cx="4724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làm </a:t>
            </a:r>
          </a:p>
          <a:p>
            <a:pPr algn="ctr"/>
            <a:r>
              <a:rPr lang="en-US" sz="3200" b="1" kern="10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 phú</a:t>
            </a:r>
          </a:p>
        </p:txBody>
      </p:sp>
      <p:pic>
        <p:nvPicPr>
          <p:cNvPr id="27656" name="Picture 13" descr="biglogo">
            <a:hlinkClick r:id="" action="ppaction://noaction">
              <a:snd r:embed="rId7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17526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5" name="WordArt 31"/>
          <p:cNvSpPr>
            <a:spLocks noChangeArrowheads="1" noChangeShapeType="1" noTextEdit="1"/>
          </p:cNvSpPr>
          <p:nvPr/>
        </p:nvSpPr>
        <p:spPr bwMode="auto">
          <a:xfrm>
            <a:off x="4495800" y="1775619"/>
            <a:ext cx="3200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3600" b="1" u="sng" kern="10" dirty="0">
                <a:ln w="9525">
                  <a:solidFill>
                    <a:srgbClr val="FFFF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Trò chơi</a:t>
            </a:r>
            <a:r>
              <a:rPr lang="en-US" sz="3600" b="1" u="sng" kern="10" dirty="0">
                <a:ln w="9525">
                  <a:solidFill>
                    <a:srgbClr val="FFFF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:</a:t>
            </a:r>
          </a:p>
        </p:txBody>
      </p:sp>
    </p:spTree>
  </p:cSld>
  <p:clrMapOvr>
    <a:masterClrMapping/>
  </p:clrMapOvr>
  <p:transition spd="slow">
    <p:wipe dir="d"/>
    <p:sndAc>
      <p:stSnd>
        <p:snd r:embed="rId4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</p:childTnLst>
        </p:cTn>
      </p:par>
    </p:tnLst>
    <p:bldLst>
      <p:bldP spid="4106" grpId="0" autoUpdateAnimBg="0"/>
      <p:bldP spid="410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98" y="1953382"/>
            <a:ext cx="10773301" cy="1600201"/>
          </a:xfrm>
          <a:prstGeom prst="rect">
            <a:avLst/>
          </a:prstGeom>
          <a:solidFill>
            <a:srgbClr val="FFFF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7" y="3932808"/>
            <a:ext cx="2774750" cy="103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573" y="5161759"/>
            <a:ext cx="2798114" cy="96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558" y="3954230"/>
            <a:ext cx="2555086" cy="103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315" y="5069191"/>
            <a:ext cx="2516633" cy="102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07" name="Rectangle 11" descr="30%"/>
              <p:cNvSpPr>
                <a:spLocks noChangeArrowheads="1"/>
              </p:cNvSpPr>
              <p:nvPr/>
            </p:nvSpPr>
            <p:spPr bwMode="auto">
              <a:xfrm>
                <a:off x="7585444" y="5069191"/>
                <a:ext cx="1634756" cy="940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7" name="Rectangle 11" descr="30%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5444" y="5069191"/>
                <a:ext cx="1634756" cy="940992"/>
              </a:xfrm>
              <a:prstGeom prst="rect">
                <a:avLst/>
              </a:prstGeom>
              <a:blipFill>
                <a:blip r:embed="rId10"/>
                <a:stretch>
                  <a:fillRect l="-13011" b="-149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8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0" y="53340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AutoShape 22"/>
          <p:cNvSpPr>
            <a:spLocks noChangeArrowheads="1"/>
          </p:cNvSpPr>
          <p:nvPr/>
        </p:nvSpPr>
        <p:spPr bwMode="auto">
          <a:xfrm rot="5400000">
            <a:off x="5266532" y="4242594"/>
            <a:ext cx="304800" cy="277813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682" name="Oval 23"/>
          <p:cNvSpPr>
            <a:spLocks noChangeArrowheads="1"/>
          </p:cNvSpPr>
          <p:nvPr/>
        </p:nvSpPr>
        <p:spPr bwMode="auto">
          <a:xfrm>
            <a:off x="5356225" y="4076700"/>
            <a:ext cx="1397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28683" name="Line 30"/>
          <p:cNvSpPr>
            <a:spLocks noChangeShapeType="1"/>
          </p:cNvSpPr>
          <p:nvPr/>
        </p:nvSpPr>
        <p:spPr bwMode="auto">
          <a:xfrm>
            <a:off x="3048000" y="7620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WordArt 31"/>
          <p:cNvSpPr>
            <a:spLocks noChangeArrowheads="1" noChangeShapeType="1" noTextEdit="1"/>
          </p:cNvSpPr>
          <p:nvPr/>
        </p:nvSpPr>
        <p:spPr bwMode="auto">
          <a:xfrm>
            <a:off x="2937769" y="295661"/>
            <a:ext cx="5596631" cy="993389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kern="10" dirty="0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600" b="1" kern="10" dirty="0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3600" b="1" kern="10" dirty="0">
              <a:ln w="9525">
                <a:solidFill>
                  <a:srgbClr val="FFFFFF"/>
                </a:solidFill>
                <a:round/>
              </a:ln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85" name="Picture 13" descr="biglogo">
            <a:hlinkClick r:id="" action="ppaction://noaction">
              <a:snd r:embed="rId12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ChangeArrowheads="1"/>
              </p:cNvSpPr>
              <p:nvPr/>
            </p:nvSpPr>
            <p:spPr bwMode="auto">
              <a:xfrm>
                <a:off x="2241056" y="1945411"/>
                <a:ext cx="7976586" cy="1371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800" b="1" dirty="0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en-US" altLang="en-US" sz="4800" b="1" dirty="0" err="1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en-US" sz="4800" b="1" dirty="0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4800" b="1" dirty="0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4800" b="1" dirty="0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altLang="en-US" sz="4800" b="1" dirty="0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en-US" sz="4800" b="1" dirty="0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4800" b="1" dirty="0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44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44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:  </a:t>
                </a:r>
                <a:endParaRPr lang="en-US" altLang="en-US" sz="4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99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41056" y="1945411"/>
                <a:ext cx="7976586" cy="1371600"/>
              </a:xfrm>
              <a:prstGeom prst="rect">
                <a:avLst/>
              </a:prstGeom>
              <a:blipFill>
                <a:blip r:embed="rId14"/>
                <a:stretch>
                  <a:fillRect l="-10092" r="-9633" b="-31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Rectangle 8" descr="30%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012666" y="3969500"/>
                <a:ext cx="1249055" cy="884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4" name="Rectangle 8" descr="30%">
                <a:hlinkClick r:id="" action="ppaction://noaction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2666" y="3969500"/>
                <a:ext cx="1249055" cy="884239"/>
              </a:xfrm>
              <a:prstGeom prst="rect">
                <a:avLst/>
              </a:prstGeom>
              <a:blipFill>
                <a:blip r:embed="rId15"/>
                <a:stretch>
                  <a:fillRect l="-17073" t="-2069" b="-193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6" name="Rectangle 10" descr="30%"/>
              <p:cNvSpPr>
                <a:spLocks noChangeArrowheads="1"/>
              </p:cNvSpPr>
              <p:nvPr/>
            </p:nvSpPr>
            <p:spPr bwMode="auto">
              <a:xfrm>
                <a:off x="2971800" y="5196920"/>
                <a:ext cx="2303338" cy="878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6" name="Rectangle 10" descr="30%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1800" y="5196920"/>
                <a:ext cx="2303338" cy="878584"/>
              </a:xfrm>
              <a:prstGeom prst="rect">
                <a:avLst/>
              </a:prstGeom>
              <a:blipFill>
                <a:blip r:embed="rId16"/>
                <a:stretch>
                  <a:fillRect l="-9549" t="-2778" b="-194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5" name="Rectangle 9" descr="30%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7585444" y="3969500"/>
                <a:ext cx="1492867" cy="9128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5" name="Rectangle 9" descr="30%">
                <a:hlinkClick r:id="" action="ppaction://noaction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5444" y="3969500"/>
                <a:ext cx="1492867" cy="912817"/>
              </a:xfrm>
              <a:prstGeom prst="rect">
                <a:avLst/>
              </a:prstGeom>
              <a:blipFill>
                <a:blip r:embed="rId17"/>
                <a:stretch>
                  <a:fillRect l="-14286" b="-17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11" name="AutoShape 15"/>
              <p:cNvSpPr>
                <a:spLocks noChangeArrowheads="1"/>
              </p:cNvSpPr>
              <p:nvPr/>
            </p:nvSpPr>
            <p:spPr bwMode="auto">
              <a:xfrm>
                <a:off x="2628267" y="5181599"/>
                <a:ext cx="2565200" cy="928205"/>
              </a:xfrm>
              <a:prstGeom prst="hexagon">
                <a:avLst>
                  <a:gd name="adj" fmla="val 41434"/>
                  <a:gd name="vf" fmla="val 115470"/>
                </a:avLst>
              </a:prstGeom>
              <a:solidFill>
                <a:srgbClr val="00FF00"/>
              </a:solidFill>
              <a:ln w="38100" cmpd="dbl">
                <a:solidFill>
                  <a:srgbClr val="00FF00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altLang="en-US" sz="4000" b="1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111" name="AutoShap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28267" y="5181599"/>
                <a:ext cx="2565200" cy="928205"/>
              </a:xfrm>
              <a:prstGeom prst="hexagon">
                <a:avLst>
                  <a:gd name="adj" fmla="val 41434"/>
                  <a:gd name="vf" fmla="val 115470"/>
                </a:avLst>
              </a:prstGeom>
              <a:blipFill>
                <a:blip r:embed="rId18"/>
                <a:stretch>
                  <a:fillRect b="-13291"/>
                </a:stretch>
              </a:blipFill>
              <a:ln w="38100" cmpd="dbl">
                <a:solidFill>
                  <a:srgbClr val="00FF00"/>
                </a:solidFill>
                <a:miter lim="8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ĐẾM NGƯỢC 10 GIÂY- CÓ CHUÔNG BÁO HẾT GIỜ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534400" y="44209"/>
            <a:ext cx="1981200" cy="1557276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6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1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illionair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107" grpId="0" autoUpdateAnimBg="0"/>
      <p:bldP spid="4099" grpId="0" autoUpdateAnimBg="0"/>
      <p:bldP spid="4104" grpId="0" autoUpdateAnimBg="0"/>
      <p:bldP spid="4106" grpId="0" autoUpdateAnimBg="0"/>
      <p:bldP spid="4105" grpId="0" autoUpdateAnimBg="0"/>
      <p:bldP spid="41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49" y="1916583"/>
            <a:ext cx="10773301" cy="1600201"/>
          </a:xfrm>
          <a:prstGeom prst="rect">
            <a:avLst/>
          </a:prstGeom>
          <a:solidFill>
            <a:srgbClr val="FFFF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7" y="3932808"/>
            <a:ext cx="2774750" cy="103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573" y="5161759"/>
            <a:ext cx="2798114" cy="96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558" y="3954230"/>
            <a:ext cx="2887044" cy="103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315" y="5069191"/>
            <a:ext cx="2902287" cy="102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07" name="Rectangle 11" descr="30%"/>
              <p:cNvSpPr>
                <a:spLocks noChangeArrowheads="1"/>
              </p:cNvSpPr>
              <p:nvPr/>
            </p:nvSpPr>
            <p:spPr bwMode="auto">
              <a:xfrm>
                <a:off x="7585444" y="5069191"/>
                <a:ext cx="1634756" cy="940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7" name="Rectangle 11" descr="30%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5444" y="5069191"/>
                <a:ext cx="1634756" cy="940992"/>
              </a:xfrm>
              <a:prstGeom prst="rect">
                <a:avLst/>
              </a:prstGeom>
              <a:blipFill>
                <a:blip r:embed="rId10"/>
                <a:stretch>
                  <a:fillRect l="-13011" b="-149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8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0" y="53340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AutoShape 22"/>
          <p:cNvSpPr>
            <a:spLocks noChangeArrowheads="1"/>
          </p:cNvSpPr>
          <p:nvPr/>
        </p:nvSpPr>
        <p:spPr bwMode="auto">
          <a:xfrm rot="5400000">
            <a:off x="5266532" y="4242594"/>
            <a:ext cx="304800" cy="277813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682" name="Oval 23"/>
          <p:cNvSpPr>
            <a:spLocks noChangeArrowheads="1"/>
          </p:cNvSpPr>
          <p:nvPr/>
        </p:nvSpPr>
        <p:spPr bwMode="auto">
          <a:xfrm>
            <a:off x="5356225" y="4076700"/>
            <a:ext cx="1397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28683" name="Line 30"/>
          <p:cNvSpPr>
            <a:spLocks noChangeShapeType="1"/>
          </p:cNvSpPr>
          <p:nvPr/>
        </p:nvSpPr>
        <p:spPr bwMode="auto">
          <a:xfrm>
            <a:off x="3048000" y="7620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WordArt 31"/>
          <p:cNvSpPr>
            <a:spLocks noChangeArrowheads="1" noChangeShapeType="1" noTextEdit="1"/>
          </p:cNvSpPr>
          <p:nvPr/>
        </p:nvSpPr>
        <p:spPr bwMode="auto">
          <a:xfrm>
            <a:off x="2937769" y="295661"/>
            <a:ext cx="5596631" cy="993389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kern="10" dirty="0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600" b="1" kern="10" dirty="0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3600" b="1" kern="10" dirty="0">
              <a:ln w="9525">
                <a:solidFill>
                  <a:srgbClr val="FFFFFF"/>
                </a:solidFill>
                <a:round/>
              </a:ln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85" name="Picture 13" descr="biglogo">
            <a:hlinkClick r:id="" action="ppaction://noaction">
              <a:snd r:embed="rId12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896864" y="1952069"/>
            <a:ext cx="910257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4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4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bé hơn 1 là phân số nào ? </a:t>
            </a:r>
            <a:r>
              <a:rPr lang="en-US" alt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Rectangle 8" descr="30%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012666" y="3969500"/>
                <a:ext cx="1249055" cy="884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4" name="Rectangle 8" descr="30%">
                <a:hlinkClick r:id="" action="ppaction://noaction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2666" y="3969500"/>
                <a:ext cx="1249055" cy="884239"/>
              </a:xfrm>
              <a:prstGeom prst="rect">
                <a:avLst/>
              </a:prstGeom>
              <a:blipFill>
                <a:blip r:embed="rId14"/>
                <a:stretch>
                  <a:fillRect l="-17073" t="-2069" b="-193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6" name="Rectangle 10" descr="30%"/>
              <p:cNvSpPr>
                <a:spLocks noChangeArrowheads="1"/>
              </p:cNvSpPr>
              <p:nvPr/>
            </p:nvSpPr>
            <p:spPr bwMode="auto">
              <a:xfrm>
                <a:off x="2971800" y="5196920"/>
                <a:ext cx="2303338" cy="878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6" name="Rectangle 10" descr="30%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1800" y="5196920"/>
                <a:ext cx="2303338" cy="878584"/>
              </a:xfrm>
              <a:prstGeom prst="rect">
                <a:avLst/>
              </a:prstGeom>
              <a:blipFill>
                <a:blip r:embed="rId15"/>
                <a:stretch>
                  <a:fillRect l="-9549" t="-2778" b="-194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5" name="Rectangle 9" descr="30%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7585444" y="3969500"/>
                <a:ext cx="1492867" cy="9128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5" name="Rectangle 9" descr="30%">
                <a:hlinkClick r:id="" action="ppaction://noaction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5444" y="3969500"/>
                <a:ext cx="1492867" cy="912817"/>
              </a:xfrm>
              <a:prstGeom prst="rect">
                <a:avLst/>
              </a:prstGeom>
              <a:blipFill>
                <a:blip r:embed="rId16"/>
                <a:stretch>
                  <a:fillRect l="-14286" t="-667" b="-1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11" name="AutoShape 15"/>
              <p:cNvSpPr>
                <a:spLocks noChangeArrowheads="1"/>
              </p:cNvSpPr>
              <p:nvPr/>
            </p:nvSpPr>
            <p:spPr bwMode="auto">
              <a:xfrm>
                <a:off x="2643256" y="3983042"/>
                <a:ext cx="2514671" cy="928205"/>
              </a:xfrm>
              <a:prstGeom prst="hexagon">
                <a:avLst>
                  <a:gd name="adj" fmla="val 41434"/>
                  <a:gd name="vf" fmla="val 115470"/>
                </a:avLst>
              </a:prstGeom>
              <a:solidFill>
                <a:srgbClr val="00FF00"/>
              </a:solidFill>
              <a:ln w="38100" cmpd="dbl">
                <a:solidFill>
                  <a:srgbClr val="00FF00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</m:den>
                    </m:f>
                  </m:oMath>
                </a14:m>
                <a:r>
                  <a:rPr lang="en-US" altLang="en-US" sz="4000" b="1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111" name="AutoShap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43256" y="3983042"/>
                <a:ext cx="2514671" cy="928205"/>
              </a:xfrm>
              <a:prstGeom prst="hexagon">
                <a:avLst>
                  <a:gd name="adj" fmla="val 41434"/>
                  <a:gd name="vf" fmla="val 115470"/>
                </a:avLst>
              </a:prstGeom>
              <a:blipFill>
                <a:blip r:embed="rId17"/>
                <a:stretch>
                  <a:fillRect b="-13208"/>
                </a:stretch>
              </a:blipFill>
              <a:ln w="38100" cmpd="dbl">
                <a:solidFill>
                  <a:srgbClr val="00FF00"/>
                </a:solidFill>
                <a:miter lim="8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ĐẾM NGƯỢC 10 GIÂY- CÓ CHUÔNG BÁO HẾT GIỜ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534400" y="44209"/>
            <a:ext cx="1981200" cy="155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26788"/>
      </p:ext>
    </p:extLst>
  </p:cSld>
  <p:clrMapOvr>
    <a:masterClrMapping/>
  </p:clrMapOvr>
  <p:transition spd="slow">
    <p:wipe dir="d"/>
    <p:sndAc>
      <p:stSnd>
        <p:snd r:embed="rId6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1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illionair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107" grpId="0" autoUpdateAnimBg="0"/>
      <p:bldP spid="4099" grpId="0" autoUpdateAnimBg="0"/>
      <p:bldP spid="4104" grpId="0" autoUpdateAnimBg="0"/>
      <p:bldP spid="4106" grpId="0" autoUpdateAnimBg="0"/>
      <p:bldP spid="4105" grpId="0" autoUpdateAnimBg="0"/>
      <p:bldP spid="41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98" y="1953382"/>
            <a:ext cx="10773301" cy="1600201"/>
          </a:xfrm>
          <a:prstGeom prst="rect">
            <a:avLst/>
          </a:prstGeom>
          <a:solidFill>
            <a:srgbClr val="FFFF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7" y="3932808"/>
            <a:ext cx="2774750" cy="103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573" y="5161759"/>
            <a:ext cx="2798114" cy="96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558" y="3954230"/>
            <a:ext cx="2887044" cy="103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315" y="5069191"/>
            <a:ext cx="2902287" cy="102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07" name="Rectangle 11" descr="30%"/>
              <p:cNvSpPr>
                <a:spLocks noChangeArrowheads="1"/>
              </p:cNvSpPr>
              <p:nvPr/>
            </p:nvSpPr>
            <p:spPr bwMode="auto">
              <a:xfrm>
                <a:off x="7585444" y="5069191"/>
                <a:ext cx="1634756" cy="940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7" name="Rectangle 11" descr="30%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5444" y="5069191"/>
                <a:ext cx="1634756" cy="940992"/>
              </a:xfrm>
              <a:prstGeom prst="rect">
                <a:avLst/>
              </a:prstGeom>
              <a:blipFill>
                <a:blip r:embed="rId10"/>
                <a:stretch>
                  <a:fillRect l="-13011" b="-149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8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0" y="53340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AutoShape 22"/>
          <p:cNvSpPr>
            <a:spLocks noChangeArrowheads="1"/>
          </p:cNvSpPr>
          <p:nvPr/>
        </p:nvSpPr>
        <p:spPr bwMode="auto">
          <a:xfrm rot="5400000">
            <a:off x="5266532" y="4242594"/>
            <a:ext cx="304800" cy="277813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682" name="Oval 23"/>
          <p:cNvSpPr>
            <a:spLocks noChangeArrowheads="1"/>
          </p:cNvSpPr>
          <p:nvPr/>
        </p:nvSpPr>
        <p:spPr bwMode="auto">
          <a:xfrm>
            <a:off x="5356225" y="4076700"/>
            <a:ext cx="1397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28683" name="Line 30"/>
          <p:cNvSpPr>
            <a:spLocks noChangeShapeType="1"/>
          </p:cNvSpPr>
          <p:nvPr/>
        </p:nvSpPr>
        <p:spPr bwMode="auto">
          <a:xfrm>
            <a:off x="3048000" y="7620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WordArt 31"/>
          <p:cNvSpPr>
            <a:spLocks noChangeArrowheads="1" noChangeShapeType="1" noTextEdit="1"/>
          </p:cNvSpPr>
          <p:nvPr/>
        </p:nvSpPr>
        <p:spPr bwMode="auto">
          <a:xfrm>
            <a:off x="2937769" y="295661"/>
            <a:ext cx="5596631" cy="993389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kern="10" dirty="0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600" b="1" kern="10" dirty="0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3600" b="1" kern="10" dirty="0">
              <a:ln w="9525">
                <a:solidFill>
                  <a:srgbClr val="FFFFFF"/>
                </a:solidFill>
                <a:round/>
              </a:ln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85" name="Picture 13" descr="biglogo">
            <a:hlinkClick r:id="" action="ppaction://noaction">
              <a:snd r:embed="rId12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539014" y="1952069"/>
            <a:ext cx="797658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4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en-US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4400" b="1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Rectangle 8" descr="30%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012666" y="3969500"/>
                <a:ext cx="1249055" cy="884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4" name="Rectangle 8" descr="30%">
                <a:hlinkClick r:id="" action="ppaction://noaction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2666" y="3969500"/>
                <a:ext cx="1249055" cy="884239"/>
              </a:xfrm>
              <a:prstGeom prst="rect">
                <a:avLst/>
              </a:prstGeom>
              <a:blipFill>
                <a:blip r:embed="rId14"/>
                <a:stretch>
                  <a:fillRect l="-17073" t="-2069" b="-193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6" name="Rectangle 10" descr="30%"/>
              <p:cNvSpPr>
                <a:spLocks noChangeArrowheads="1"/>
              </p:cNvSpPr>
              <p:nvPr/>
            </p:nvSpPr>
            <p:spPr bwMode="auto">
              <a:xfrm>
                <a:off x="2971800" y="5196920"/>
                <a:ext cx="2303338" cy="878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6" name="Rectangle 10" descr="30%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1800" y="5196920"/>
                <a:ext cx="2303338" cy="878584"/>
              </a:xfrm>
              <a:prstGeom prst="rect">
                <a:avLst/>
              </a:prstGeom>
              <a:blipFill>
                <a:blip r:embed="rId15"/>
                <a:stretch>
                  <a:fillRect l="-9549" t="-2778" b="-194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5" name="Rectangle 9" descr="30%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7585444" y="3969500"/>
                <a:ext cx="1492867" cy="9128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𝟑𝟑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5" name="Rectangle 9" descr="30%">
                <a:hlinkClick r:id="" action="ppaction://noaction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5444" y="3969500"/>
                <a:ext cx="1492867" cy="912817"/>
              </a:xfrm>
              <a:prstGeom prst="rect">
                <a:avLst/>
              </a:prstGeom>
              <a:blipFill>
                <a:blip r:embed="rId16"/>
                <a:stretch>
                  <a:fillRect l="-14286" t="-667" b="-1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11" name="AutoShape 15"/>
              <p:cNvSpPr>
                <a:spLocks noChangeArrowheads="1"/>
              </p:cNvSpPr>
              <p:nvPr/>
            </p:nvSpPr>
            <p:spPr bwMode="auto">
              <a:xfrm>
                <a:off x="6996315" y="5115475"/>
                <a:ext cx="2700613" cy="928205"/>
              </a:xfrm>
              <a:prstGeom prst="hexagon">
                <a:avLst>
                  <a:gd name="adj" fmla="val 41434"/>
                  <a:gd name="vf" fmla="val 115470"/>
                </a:avLst>
              </a:prstGeom>
              <a:solidFill>
                <a:srgbClr val="00FF00"/>
              </a:solidFill>
              <a:ln w="38100" cmpd="dbl">
                <a:solidFill>
                  <a:srgbClr val="00FF00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en-US" sz="4000" b="1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111" name="AutoShap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96315" y="5115475"/>
                <a:ext cx="2700613" cy="928205"/>
              </a:xfrm>
              <a:prstGeom prst="hexagon">
                <a:avLst>
                  <a:gd name="adj" fmla="val 41434"/>
                  <a:gd name="vf" fmla="val 115470"/>
                </a:avLst>
              </a:prstGeom>
              <a:blipFill>
                <a:blip r:embed="rId17"/>
                <a:stretch>
                  <a:fillRect b="-13924"/>
                </a:stretch>
              </a:blipFill>
              <a:ln w="38100" cmpd="dbl">
                <a:solidFill>
                  <a:srgbClr val="00FF00"/>
                </a:solidFill>
                <a:miter lim="8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ĐẾM NGƯỢC 10 GIÂY- CÓ CHUÔNG BÁO HẾT GIỜ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534400" y="44209"/>
            <a:ext cx="1981200" cy="155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50675"/>
      </p:ext>
    </p:extLst>
  </p:cSld>
  <p:clrMapOvr>
    <a:masterClrMapping/>
  </p:clrMapOvr>
  <p:transition spd="slow">
    <p:wipe dir="d"/>
    <p:sndAc>
      <p:stSnd>
        <p:snd r:embed="rId6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1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illionair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107" grpId="0" autoUpdateAnimBg="0"/>
      <p:bldP spid="4099" grpId="0" autoUpdateAnimBg="0"/>
      <p:bldP spid="4104" grpId="0" autoUpdateAnimBg="0"/>
      <p:bldP spid="4106" grpId="0" autoUpdateAnimBg="0"/>
      <p:bldP spid="4105" grpId="0" autoUpdateAnimBg="0"/>
      <p:bldP spid="41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940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E8099-74F9-46D3-93C2-BCB2922614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/>
              <a:t>Click to edit Master title style</a:t>
            </a:r>
            <a:endParaRPr lang="vi-VN" altLang="vi-VN"/>
          </a:p>
        </p:txBody>
      </p:sp>
      <p:sp>
        <p:nvSpPr>
          <p:cNvPr id="89091" name="Content Placeholder 2">
            <a:extLst>
              <a:ext uri="{FF2B5EF4-FFF2-40B4-BE49-F238E27FC236}">
                <a16:creationId xmlns:a16="http://schemas.microsoft.com/office/drawing/2014/main" id="{DD1C1CB7-87A3-466E-B3BA-84B39CAFAD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altLang="vi-VN"/>
          </a:p>
        </p:txBody>
      </p:sp>
      <p:pic>
        <p:nvPicPr>
          <p:cNvPr id="89092" name="Picture 2" descr="Bảng thông báo Ban giám đốc miễn Phí nội dung Clip nghệ thuật - hội đồng  giáo dục. png tải về - Miễn phí trong suốt Khung Hình png Tải về.">
            <a:extLst>
              <a:ext uri="{FF2B5EF4-FFF2-40B4-BE49-F238E27FC236}">
                <a16:creationId xmlns:a16="http://schemas.microsoft.com/office/drawing/2014/main" id="{6CCD2191-0743-41A7-895F-7DED0E8F8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t="4047" r="7092" b="8786"/>
          <a:stretch>
            <a:fillRect/>
          </a:stretch>
        </p:blipFill>
        <p:spPr bwMode="auto">
          <a:xfrm>
            <a:off x="0" y="-7620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8EFF0718-1474-4729-B685-1B17CD80D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512093"/>
            <a:ext cx="315527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709" tIns="60853" rIns="121709" bIns="60853">
            <a:spAutoFit/>
          </a:bodyPr>
          <a:lstStyle>
            <a:lvl1pPr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dirty="0" err="1">
                <a:solidFill>
                  <a:srgbClr val="FFB9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800" b="1" dirty="0">
                <a:solidFill>
                  <a:srgbClr val="FFB9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B9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800" b="1" dirty="0">
                <a:solidFill>
                  <a:srgbClr val="FFB9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9094" name="TextBox 3">
            <a:extLst>
              <a:ext uri="{FF2B5EF4-FFF2-40B4-BE49-F238E27FC236}">
                <a16:creationId xmlns:a16="http://schemas.microsoft.com/office/drawing/2014/main" id="{9894570C-1C66-4365-9652-E63772142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23850"/>
            <a:ext cx="838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09" tIns="60853" rIns="121709" bIns="60853">
            <a:spAutoFit/>
          </a:bodyPr>
          <a:lstStyle>
            <a:lvl1pPr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Tư,  ngày  </a:t>
            </a:r>
            <a:r>
              <a:rPr lang="en-US" alt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vi-VN" alt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tháng 2 năm 2022</a:t>
            </a:r>
            <a:endParaRPr lang="en-US" altLang="en-US" sz="3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600" u="sng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u="sng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EA68C4D-E716-4CEF-984D-885C00C3FD04}"/>
              </a:ext>
            </a:extLst>
          </p:cNvPr>
          <p:cNvGrpSpPr/>
          <p:nvPr/>
        </p:nvGrpSpPr>
        <p:grpSpPr>
          <a:xfrm>
            <a:off x="228600" y="262207"/>
            <a:ext cx="1447800" cy="1325563"/>
            <a:chOff x="1452705" y="0"/>
            <a:chExt cx="2262044" cy="98066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77DD6AD-586F-47C3-94B1-17C0FFD30EC7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11" name="Rectangle: Top Corners Rounded 10">
                <a:extLst>
                  <a:ext uri="{FF2B5EF4-FFF2-40B4-BE49-F238E27FC236}">
                    <a16:creationId xmlns:a16="http://schemas.microsoft.com/office/drawing/2014/main" id="{973AD6B2-4D32-4A83-86C5-52881E6564A1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2" name="Rectangle: Top Corners Rounded 11">
                <a:extLst>
                  <a:ext uri="{FF2B5EF4-FFF2-40B4-BE49-F238E27FC236}">
                    <a16:creationId xmlns:a16="http://schemas.microsoft.com/office/drawing/2014/main" id="{AD009C0C-34C0-494E-9E86-4430CCBF0E02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836BF56-9B52-43D1-A45F-859C3233F878}"/>
                </a:ext>
              </a:extLst>
            </p:cNvPr>
            <p:cNvSpPr txBox="1"/>
            <p:nvPr/>
          </p:nvSpPr>
          <p:spPr>
            <a:xfrm>
              <a:off x="1452705" y="80825"/>
              <a:ext cx="2262044" cy="335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2800" dirty="0">
                  <a:solidFill>
                    <a:srgbClr val="70AD47">
                      <a:lumMod val="75000"/>
                    </a:srgbClr>
                  </a:solidFill>
                  <a:latin typeface="Arial" panose="020B0604020202020204"/>
                </a:rPr>
                <a:t>Trang 120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0870E29-789F-4A2E-95A9-F50572D42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44" y="-1"/>
            <a:ext cx="12411456" cy="688044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940D879-053F-426E-B1FA-6A6259612591}"/>
              </a:ext>
            </a:extLst>
          </p:cNvPr>
          <p:cNvSpPr txBox="1"/>
          <p:nvPr/>
        </p:nvSpPr>
        <p:spPr>
          <a:xfrm>
            <a:off x="1197306" y="307663"/>
            <a:ext cx="5210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Bài</a:t>
            </a:r>
            <a:r>
              <a:rPr lang="en-US" sz="3200" b="1" u="sng" dirty="0">
                <a:solidFill>
                  <a:srgbClr val="FFFF00"/>
                </a:solidFill>
                <a:latin typeface="HP001 4 hàng" panose="020B0603050302020204" pitchFamily="34" charset="0"/>
              </a:rPr>
              <a:t> 1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: So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sánh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hai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vi-VN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C60F51-B88C-468A-87C2-4F36054714C3}"/>
              </a:ext>
            </a:extLst>
          </p:cNvPr>
          <p:cNvGrpSpPr/>
          <p:nvPr/>
        </p:nvGrpSpPr>
        <p:grpSpPr>
          <a:xfrm>
            <a:off x="1868479" y="1254711"/>
            <a:ext cx="3633396" cy="1284331"/>
            <a:chOff x="1987351" y="1799617"/>
            <a:chExt cx="3633396" cy="1284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A1292B9-6C98-4C68-BE82-8B02A056C0D5}"/>
                    </a:ext>
                  </a:extLst>
                </p:cNvPr>
                <p:cNvSpPr txBox="1"/>
                <p:nvPr/>
              </p:nvSpPr>
              <p:spPr>
                <a:xfrm>
                  <a:off x="4636807" y="1835145"/>
                  <a:ext cx="983940" cy="1248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A1292B9-6C98-4C68-BE82-8B02A056C0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6807" y="1835145"/>
                  <a:ext cx="983940" cy="124880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25D4683-C751-46EE-9200-537FE5CD48F4}"/>
                </a:ext>
              </a:extLst>
            </p:cNvPr>
            <p:cNvSpPr txBox="1"/>
            <p:nvPr/>
          </p:nvSpPr>
          <p:spPr>
            <a:xfrm>
              <a:off x="1987351" y="1926198"/>
              <a:ext cx="535618" cy="59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HP001 4 hàng" panose="020B0603050302020204" pitchFamily="34" charset="0"/>
                </a:rPr>
                <a:t>a.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BC28209-95AF-4921-8442-DE21640C2088}"/>
                    </a:ext>
                  </a:extLst>
                </p:cNvPr>
                <p:cNvSpPr txBox="1"/>
                <p:nvPr/>
              </p:nvSpPr>
              <p:spPr>
                <a:xfrm>
                  <a:off x="2266034" y="1799617"/>
                  <a:ext cx="983940" cy="1248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HP001 4 hàng" panose="020B0603050302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BC28209-95AF-4921-8442-DE21640C20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6034" y="1799617"/>
                  <a:ext cx="983940" cy="124880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3530473-9E64-46B2-8E38-139ED64C88AA}"/>
                </a:ext>
              </a:extLst>
            </p:cNvPr>
            <p:cNvSpPr txBox="1"/>
            <p:nvPr/>
          </p:nvSpPr>
          <p:spPr>
            <a:xfrm>
              <a:off x="3712571" y="1908035"/>
              <a:ext cx="953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HP001 4 hàng" panose="020B0603050302020204" pitchFamily="34" charset="0"/>
                </a:rPr>
                <a:t>và</a:t>
              </a:r>
              <a:endPara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D27966-C432-43A6-950A-359850A6B0C9}"/>
              </a:ext>
            </a:extLst>
          </p:cNvPr>
          <p:cNvGrpSpPr/>
          <p:nvPr/>
        </p:nvGrpSpPr>
        <p:grpSpPr>
          <a:xfrm>
            <a:off x="7214315" y="1344853"/>
            <a:ext cx="3650200" cy="1248803"/>
            <a:chOff x="1979723" y="1835145"/>
            <a:chExt cx="3650200" cy="1248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0C7B61E-CC59-40DD-9295-1BAC54746D1C}"/>
                    </a:ext>
                  </a:extLst>
                </p:cNvPr>
                <p:cNvSpPr txBox="1"/>
                <p:nvPr/>
              </p:nvSpPr>
              <p:spPr>
                <a:xfrm>
                  <a:off x="4645983" y="1835145"/>
                  <a:ext cx="983940" cy="1248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0C7B61E-CC59-40DD-9295-1BAC54746D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5983" y="1835145"/>
                  <a:ext cx="983940" cy="124880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7EFE43D-1AAC-489B-A00A-CEA70F19FA16}"/>
                </a:ext>
              </a:extLst>
            </p:cNvPr>
            <p:cNvSpPr txBox="1"/>
            <p:nvPr/>
          </p:nvSpPr>
          <p:spPr>
            <a:xfrm>
              <a:off x="1979723" y="1896877"/>
              <a:ext cx="535618" cy="59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HP001 4 hàng" panose="020B0603050302020204" pitchFamily="34" charset="0"/>
                </a:rPr>
                <a:t>b.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A0307DA-DB0B-431A-B48B-C9E520F5F72C}"/>
                    </a:ext>
                  </a:extLst>
                </p:cNvPr>
                <p:cNvSpPr txBox="1"/>
                <p:nvPr/>
              </p:nvSpPr>
              <p:spPr>
                <a:xfrm>
                  <a:off x="2290443" y="1835145"/>
                  <a:ext cx="983940" cy="1248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HP001 4 hàng" panose="020B06030503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A0307DA-DB0B-431A-B48B-C9E520F5F7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0443" y="1835145"/>
                  <a:ext cx="983940" cy="124880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108F012-97C4-4802-BF6B-512D406274B9}"/>
                </a:ext>
              </a:extLst>
            </p:cNvPr>
            <p:cNvSpPr txBox="1"/>
            <p:nvPr/>
          </p:nvSpPr>
          <p:spPr>
            <a:xfrm>
              <a:off x="3772275" y="1908035"/>
              <a:ext cx="953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HP001 4 hàng" panose="020B0603050302020204" pitchFamily="34" charset="0"/>
                </a:rPr>
                <a:t>và</a:t>
              </a:r>
              <a:endPara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91B06A3-EDA7-4976-9E0C-013A73B16645}"/>
              </a:ext>
            </a:extLst>
          </p:cNvPr>
          <p:cNvGrpSpPr/>
          <p:nvPr/>
        </p:nvGrpSpPr>
        <p:grpSpPr>
          <a:xfrm>
            <a:off x="1851675" y="3426204"/>
            <a:ext cx="3650200" cy="1261307"/>
            <a:chOff x="1979723" y="1780281"/>
            <a:chExt cx="3650200" cy="12613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52AA144-352E-4539-8E54-D7C275017A79}"/>
                    </a:ext>
                  </a:extLst>
                </p:cNvPr>
                <p:cNvSpPr txBox="1"/>
                <p:nvPr/>
              </p:nvSpPr>
              <p:spPr>
                <a:xfrm>
                  <a:off x="4645983" y="1780281"/>
                  <a:ext cx="983940" cy="12613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𝟏𝟕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52AA144-352E-4539-8E54-D7C275017A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5983" y="1780281"/>
                  <a:ext cx="983940" cy="126130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8E7CA61-7B48-4002-9CCF-731C5F58DD10}"/>
                </a:ext>
              </a:extLst>
            </p:cNvPr>
            <p:cNvSpPr txBox="1"/>
            <p:nvPr/>
          </p:nvSpPr>
          <p:spPr>
            <a:xfrm>
              <a:off x="1979723" y="1896877"/>
              <a:ext cx="535618" cy="59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HP001 4 hàng" panose="020B0603050302020204" pitchFamily="34" charset="0"/>
                </a:rPr>
                <a:t>c.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49F697E-5ADA-47C9-8765-0DC64B1561B8}"/>
                    </a:ext>
                  </a:extLst>
                </p:cNvPr>
                <p:cNvSpPr txBox="1"/>
                <p:nvPr/>
              </p:nvSpPr>
              <p:spPr>
                <a:xfrm>
                  <a:off x="2290443" y="1780281"/>
                  <a:ext cx="983940" cy="1248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𝟏𝟕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HP001 4 hàng" panose="020B06030503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49F697E-5ADA-47C9-8765-0DC64B1561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0443" y="1780281"/>
                  <a:ext cx="983940" cy="124880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750467-1046-4F3A-9A28-48570543E0C7}"/>
                </a:ext>
              </a:extLst>
            </p:cNvPr>
            <p:cNvSpPr txBox="1"/>
            <p:nvPr/>
          </p:nvSpPr>
          <p:spPr>
            <a:xfrm>
              <a:off x="3772275" y="1908035"/>
              <a:ext cx="953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HP001 4 hàng" panose="020B0603050302020204" pitchFamily="34" charset="0"/>
                </a:rPr>
                <a:t>và</a:t>
              </a:r>
              <a:endPara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51A60EB-88C9-4657-9697-0E76CC989601}"/>
              </a:ext>
            </a:extLst>
          </p:cNvPr>
          <p:cNvGrpSpPr/>
          <p:nvPr/>
        </p:nvGrpSpPr>
        <p:grpSpPr>
          <a:xfrm>
            <a:off x="7140374" y="3425783"/>
            <a:ext cx="3650200" cy="1261307"/>
            <a:chOff x="1979723" y="1835145"/>
            <a:chExt cx="3650200" cy="12613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1C10CA8-A61B-4404-89AD-C341ABB3CE1F}"/>
                    </a:ext>
                  </a:extLst>
                </p:cNvPr>
                <p:cNvSpPr txBox="1"/>
                <p:nvPr/>
              </p:nvSpPr>
              <p:spPr>
                <a:xfrm>
                  <a:off x="4645983" y="1835145"/>
                  <a:ext cx="983940" cy="1248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𝟐𝟐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𝟏𝟗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1C10CA8-A61B-4404-89AD-C341ABB3CE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5983" y="1835145"/>
                  <a:ext cx="983940" cy="124880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F579FB4-6F0B-46A0-9142-73542B91C4AA}"/>
                </a:ext>
              </a:extLst>
            </p:cNvPr>
            <p:cNvSpPr txBox="1"/>
            <p:nvPr/>
          </p:nvSpPr>
          <p:spPr>
            <a:xfrm>
              <a:off x="1979723" y="1896877"/>
              <a:ext cx="535618" cy="59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HP001 4 hàng" panose="020B0603050302020204" pitchFamily="34" charset="0"/>
                </a:rPr>
                <a:t>d.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F56862F-1E7B-49A6-9026-61B03AED05CC}"/>
                    </a:ext>
                  </a:extLst>
                </p:cNvPr>
                <p:cNvSpPr txBox="1"/>
                <p:nvPr/>
              </p:nvSpPr>
              <p:spPr>
                <a:xfrm>
                  <a:off x="2290443" y="1835145"/>
                  <a:ext cx="983940" cy="12613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𝟏𝟗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HP001 4 hàng" panose="020B06030503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F56862F-1E7B-49A6-9026-61B03AED05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0443" y="1835145"/>
                  <a:ext cx="983940" cy="126130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BB1EF53-CBFC-4276-8AE3-0F0D013BADF9}"/>
                </a:ext>
              </a:extLst>
            </p:cNvPr>
            <p:cNvSpPr txBox="1"/>
            <p:nvPr/>
          </p:nvSpPr>
          <p:spPr>
            <a:xfrm>
              <a:off x="3772275" y="1908035"/>
              <a:ext cx="953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HP001 4 hàng" panose="020B0603050302020204" pitchFamily="34" charset="0"/>
                </a:rPr>
                <a:t>và</a:t>
              </a:r>
              <a:endPara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HP001 4 hàng" panose="020B0603050302020204" pitchFamily="34" charset="0"/>
              </a:endParaRP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1199AE0-777A-4203-95B6-5CE9A37BF8AE}"/>
              </a:ext>
            </a:extLst>
          </p:cNvPr>
          <p:cNvCxnSpPr/>
          <p:nvPr/>
        </p:nvCxnSpPr>
        <p:spPr>
          <a:xfrm>
            <a:off x="6096000" y="740593"/>
            <a:ext cx="0" cy="4691419"/>
          </a:xfrm>
          <a:prstGeom prst="line">
            <a:avLst/>
          </a:prstGeom>
          <a:ln w="762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3922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TIMING" val="|6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486</Words>
  <Application>Microsoft Office PowerPoint</Application>
  <PresentationFormat>Widescreen</PresentationFormat>
  <Paragraphs>139</Paragraphs>
  <Slides>17</Slides>
  <Notes>2</Notes>
  <HiddenSlides>0</HiddenSlides>
  <MMClips>7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等线</vt:lpstr>
      <vt:lpstr>微软雅黑</vt:lpstr>
      <vt:lpstr>.VnTifani Heavy</vt:lpstr>
      <vt:lpstr>Arial</vt:lpstr>
      <vt:lpstr>Arial-Rounded</vt:lpstr>
      <vt:lpstr>Arrus-Black</vt:lpstr>
      <vt:lpstr>Calibri</vt:lpstr>
      <vt:lpstr>Cambria Math</vt:lpstr>
      <vt:lpstr>Garamond</vt:lpstr>
      <vt:lpstr>HP001 4 hàng</vt:lpstr>
      <vt:lpstr>Tahoma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Click to edit Master title style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TUYET</cp:lastModifiedBy>
  <cp:revision>32</cp:revision>
  <dcterms:created xsi:type="dcterms:W3CDTF">2021-08-07T03:38:00Z</dcterms:created>
  <dcterms:modified xsi:type="dcterms:W3CDTF">2022-02-15T10:34:35Z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E1030C6D988E4C148EE3AE36AF706F21</vt:lpwstr>
  </property>
  <property fmtid="{D5CDD505-2E9C-101B-9397-08002B2CF9AE}" pid="3" name="KSOProductBuildVer">
    <vt:lpwstr>1033-11.2.0.10351</vt:lpwstr>
  </property>
</Properties>
</file>