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media/audio2.wav" ContentType="audio/wav"/>
  <Override PartName="/ppt/media/audio4.wav" ContentType="audio/wav"/>
  <Override PartName="/ppt/media/audio5.wav" ContentType="audio/wav"/>
  <Override PartName="/ppt/ink/ink1.xml" ContentType="application/inkml+xml"/>
  <Override PartName="/ppt/media/audio7.wav" ContentType="audio/wav"/>
  <Override PartName="/ppt/media/audio8.wav" ContentType="audio/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35" r:id="rId3"/>
    <p:sldMasterId id="2147483748" r:id="rId4"/>
    <p:sldMasterId id="2147483760" r:id="rId5"/>
    <p:sldMasterId id="2147483786" r:id="rId6"/>
    <p:sldMasterId id="2147483799" r:id="rId7"/>
  </p:sldMasterIdLst>
  <p:notesMasterIdLst>
    <p:notesMasterId r:id="rId40"/>
  </p:notesMasterIdLst>
  <p:sldIdLst>
    <p:sldId id="369" r:id="rId8"/>
    <p:sldId id="263" r:id="rId9"/>
    <p:sldId id="341" r:id="rId10"/>
    <p:sldId id="264" r:id="rId11"/>
    <p:sldId id="340" r:id="rId12"/>
    <p:sldId id="267" r:id="rId13"/>
    <p:sldId id="342" r:id="rId14"/>
    <p:sldId id="272" r:id="rId15"/>
    <p:sldId id="343" r:id="rId16"/>
    <p:sldId id="363" r:id="rId17"/>
    <p:sldId id="275" r:id="rId18"/>
    <p:sldId id="281" r:id="rId19"/>
    <p:sldId id="353" r:id="rId20"/>
    <p:sldId id="354" r:id="rId21"/>
    <p:sldId id="299" r:id="rId22"/>
    <p:sldId id="370" r:id="rId23"/>
    <p:sldId id="355" r:id="rId24"/>
    <p:sldId id="301" r:id="rId25"/>
    <p:sldId id="302" r:id="rId26"/>
    <p:sldId id="346" r:id="rId27"/>
    <p:sldId id="366" r:id="rId28"/>
    <p:sldId id="344" r:id="rId29"/>
    <p:sldId id="367" r:id="rId30"/>
    <p:sldId id="329" r:id="rId31"/>
    <p:sldId id="328" r:id="rId32"/>
    <p:sldId id="368" r:id="rId33"/>
    <p:sldId id="304" r:id="rId34"/>
    <p:sldId id="308" r:id="rId35"/>
    <p:sldId id="337" r:id="rId36"/>
    <p:sldId id="335" r:id="rId37"/>
    <p:sldId id="296" r:id="rId38"/>
    <p:sldId id="36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FF"/>
    <a:srgbClr val="FF66FF"/>
    <a:srgbClr val="3333CC"/>
    <a:srgbClr val="FFFF00"/>
    <a:srgbClr val="FF9900"/>
    <a:srgbClr val="FFCC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p:cViewPr varScale="1">
        <p:scale>
          <a:sx n="69" d="100"/>
          <a:sy n="69" d="100"/>
        </p:scale>
        <p:origin x="13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emf"/><Relationship Id="rId3" Type="http://schemas.openxmlformats.org/officeDocument/2006/relationships/image" Target="../media/image24.wmf"/><Relationship Id="rId7" Type="http://schemas.openxmlformats.org/officeDocument/2006/relationships/image" Target="../media/image28.emf"/><Relationship Id="rId12" Type="http://schemas.openxmlformats.org/officeDocument/2006/relationships/image" Target="../media/image33.e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5" Type="http://schemas.openxmlformats.org/officeDocument/2006/relationships/image" Target="../media/image36.e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emf"/><Relationship Id="rId14"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60.emf"/><Relationship Id="rId13" Type="http://schemas.openxmlformats.org/officeDocument/2006/relationships/image" Target="../media/image65.emf"/><Relationship Id="rId18" Type="http://schemas.openxmlformats.org/officeDocument/2006/relationships/image" Target="../media/image70.emf"/><Relationship Id="rId3" Type="http://schemas.openxmlformats.org/officeDocument/2006/relationships/image" Target="../media/image55.emf"/><Relationship Id="rId21" Type="http://schemas.openxmlformats.org/officeDocument/2006/relationships/image" Target="../media/image73.emf"/><Relationship Id="rId7" Type="http://schemas.openxmlformats.org/officeDocument/2006/relationships/image" Target="../media/image59.wmf"/><Relationship Id="rId12" Type="http://schemas.openxmlformats.org/officeDocument/2006/relationships/image" Target="../media/image64.wmf"/><Relationship Id="rId17" Type="http://schemas.openxmlformats.org/officeDocument/2006/relationships/image" Target="../media/image69.emf"/><Relationship Id="rId2" Type="http://schemas.openxmlformats.org/officeDocument/2006/relationships/image" Target="../media/image54.wmf"/><Relationship Id="rId16" Type="http://schemas.openxmlformats.org/officeDocument/2006/relationships/image" Target="../media/image68.emf"/><Relationship Id="rId20" Type="http://schemas.openxmlformats.org/officeDocument/2006/relationships/image" Target="../media/image72.e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emf"/><Relationship Id="rId15" Type="http://schemas.openxmlformats.org/officeDocument/2006/relationships/image" Target="../media/image67.emf"/><Relationship Id="rId23" Type="http://schemas.openxmlformats.org/officeDocument/2006/relationships/image" Target="../media/image75.wmf"/><Relationship Id="rId10" Type="http://schemas.openxmlformats.org/officeDocument/2006/relationships/image" Target="../media/image62.emf"/><Relationship Id="rId19" Type="http://schemas.openxmlformats.org/officeDocument/2006/relationships/image" Target="../media/image71.emf"/><Relationship Id="rId4" Type="http://schemas.openxmlformats.org/officeDocument/2006/relationships/image" Target="../media/image56.emf"/><Relationship Id="rId9" Type="http://schemas.openxmlformats.org/officeDocument/2006/relationships/image" Target="../media/image61.emf"/><Relationship Id="rId14" Type="http://schemas.openxmlformats.org/officeDocument/2006/relationships/image" Target="../media/image66.emf"/><Relationship Id="rId22"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55.emf"/><Relationship Id="rId7" Type="http://schemas.openxmlformats.org/officeDocument/2006/relationships/image" Target="../media/image73.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72.emf"/><Relationship Id="rId5" Type="http://schemas.openxmlformats.org/officeDocument/2006/relationships/image" Target="../media/image57.emf"/><Relationship Id="rId4" Type="http://schemas.openxmlformats.org/officeDocument/2006/relationships/image" Target="../media/image56.emf"/><Relationship Id="rId9" Type="http://schemas.openxmlformats.org/officeDocument/2006/relationships/image" Target="../media/image75.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2-01-12T02:42:12.690"/>
    </inkml:context>
    <inkml:brush xml:id="br0">
      <inkml:brushProperty name="width" value="0.05292" units="cm"/>
      <inkml:brushProperty name="height" value="0.05292" units="cm"/>
      <inkml:brushProperty name="color" value="#FF0000"/>
    </inkml:brush>
  </inkml:definitions>
  <inkml:trace contextRef="#ctx0" brushRef="#br0">10585 2902 0</inkml:trace>
  <inkml:trace contextRef="#ctx0" brushRef="#br0" timeOffset="527.48">10455 3460 0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C9A05-A0D2-4E40-B126-8E6FD98CD065}" type="datetimeFigureOut">
              <a:rPr lang="en-US" smtClean="0"/>
              <a:t>2/25/2022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A76DB-9925-4014-B9F0-E04A8FB55DD7}" type="slidenum">
              <a:rPr lang="en-US" smtClean="0"/>
              <a:t>‹#›</a:t>
            </a:fld>
            <a:endParaRPr lang="en-US"/>
          </a:p>
        </p:txBody>
      </p:sp>
    </p:spTree>
    <p:extLst>
      <p:ext uri="{BB962C8B-B14F-4D97-AF65-F5344CB8AC3E}">
        <p14:creationId xmlns:p14="http://schemas.microsoft.com/office/powerpoint/2010/main" val="360306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1A76DB-9925-4014-B9F0-E04A8FB55DD7}" type="slidenum">
              <a:rPr lang="en-US" smtClean="0"/>
              <a:t>31</a:t>
            </a:fld>
            <a:endParaRPr lang="en-US"/>
          </a:p>
        </p:txBody>
      </p:sp>
    </p:spTree>
    <p:extLst>
      <p:ext uri="{BB962C8B-B14F-4D97-AF65-F5344CB8AC3E}">
        <p14:creationId xmlns:p14="http://schemas.microsoft.com/office/powerpoint/2010/main" val="3691184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hemeOverride" Target="../theme/themeOverride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7" tIns="45699" rIns="91397" bIns="45699" anchor="ctr"/>
          <a:lstStyle/>
          <a:p>
            <a:pPr algn="ctr" defTabSz="913964">
              <a:defRPr/>
            </a:pPr>
            <a:endParaRPr lang="en-US">
              <a:solidFill>
                <a:prstClr val="white"/>
              </a:solidFill>
            </a:endParaRPr>
          </a:p>
        </p:txBody>
      </p:sp>
      <p:grpSp>
        <p:nvGrpSpPr>
          <p:cNvPr id="5" name="Group 15"/>
          <p:cNvGrpSpPr>
            <a:grpSpLocks/>
          </p:cNvGrpSpPr>
          <p:nvPr/>
        </p:nvGrpSpPr>
        <p:grpSpPr bwMode="auto">
          <a:xfrm>
            <a:off x="-3174" y="4953005"/>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913964">
                <a:defRPr/>
              </a:pPr>
              <a:endParaRPr lang="en-US">
                <a:solidFill>
                  <a:prstClr val="black"/>
                </a:solidFill>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defTabSz="913964" eaLnBrk="0" fontAlgn="base" hangingPunct="0">
                <a:spcBef>
                  <a:spcPct val="0"/>
                </a:spcBef>
                <a:spcAft>
                  <a:spcPct val="0"/>
                </a:spcAft>
              </a:pPr>
              <a:endParaRPr lang="en-US">
                <a:solidFill>
                  <a:prstClr val="black"/>
                </a:solidFill>
                <a:latin typeface="Times New Roman" pitchFamily="18"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913964">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75"/>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699" rIns="45699"/>
          <a:lstStyle>
            <a:lvl1pPr marL="0" marR="63978" indent="0" algn="r">
              <a:buNone/>
              <a:defRPr>
                <a:solidFill>
                  <a:schemeClr val="tx2"/>
                </a:solidFill>
              </a:defRPr>
            </a:lvl1pPr>
            <a:lvl2pPr marL="456980" indent="0" algn="ctr">
              <a:buNone/>
            </a:lvl2pPr>
            <a:lvl3pPr marL="913964" indent="0" algn="ctr">
              <a:buNone/>
            </a:lvl3pPr>
            <a:lvl4pPr marL="1370951" indent="0" algn="ctr">
              <a:buNone/>
            </a:lvl4pPr>
            <a:lvl5pPr marL="1827934" indent="0" algn="ctr">
              <a:buNone/>
            </a:lvl5pPr>
            <a:lvl6pPr marL="2284919" indent="0" algn="ctr">
              <a:buNone/>
            </a:lvl6pPr>
            <a:lvl7pPr marL="2741902" indent="0" algn="ctr">
              <a:buNone/>
            </a:lvl7pPr>
            <a:lvl8pPr marL="3198887" indent="0" algn="ctr">
              <a:buNone/>
            </a:lvl8pPr>
            <a:lvl9pPr marL="365587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fontAlgn="base">
              <a:spcBef>
                <a:spcPct val="0"/>
              </a:spcBef>
              <a:spcAft>
                <a:spcPct val="0"/>
              </a:spcAft>
              <a:defRPr>
                <a:solidFill>
                  <a:srgbClr val="FFFFFF"/>
                </a:solidFill>
                <a:latin typeface="Times New Roman" pitchFamily="18" charset="0"/>
              </a:defRPr>
            </a:lvl1pPr>
            <a:extLst/>
          </a:lstStyle>
          <a:p>
            <a:pPr>
              <a:defRPr/>
            </a:pPr>
            <a:fld id="{FD899C41-E287-4224-A5E0-C1AE394662DB}" type="datetimeFigureOut">
              <a:rPr lang="en-US"/>
              <a:pPr>
                <a:defRPr/>
              </a:pPr>
              <a:t>2/25/2022</a:t>
            </a:fld>
            <a:endParaRPr lang="en-US"/>
          </a:p>
        </p:txBody>
      </p:sp>
      <p:sp>
        <p:nvSpPr>
          <p:cNvPr id="12" name="Footer Placeholder 18"/>
          <p:cNvSpPr>
            <a:spLocks noGrp="1"/>
          </p:cNvSpPr>
          <p:nvPr>
            <p:ph type="ftr" sz="quarter" idx="11"/>
          </p:nvPr>
        </p:nvSpPr>
        <p:spPr/>
        <p:txBody>
          <a:bodyPr/>
          <a:lstStyle>
            <a:lvl1pPr fontAlgn="base">
              <a:spcBef>
                <a:spcPct val="0"/>
              </a:spcBef>
              <a:spcAft>
                <a:spcPct val="0"/>
              </a:spcAft>
              <a:defRPr>
                <a:solidFill>
                  <a:srgbClr val="2DA2BF">
                    <a:tint val="20000"/>
                  </a:srgbClr>
                </a:solidFill>
                <a:latin typeface="Times New Roman" pitchFamily="18"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fontAlgn="base">
              <a:spcBef>
                <a:spcPct val="0"/>
              </a:spcBef>
              <a:spcAft>
                <a:spcPct val="0"/>
              </a:spcAft>
              <a:defRPr>
                <a:solidFill>
                  <a:srgbClr val="FFFFFF"/>
                </a:solidFill>
                <a:latin typeface="Times New Roman" pitchFamily="18" charset="0"/>
              </a:defRPr>
            </a:lvl1pPr>
            <a:extLst/>
          </a:lstStyle>
          <a:p>
            <a:pPr>
              <a:defRPr/>
            </a:pPr>
            <a:fld id="{E36927DB-9FF7-42AE-A12F-117DEC1EE238}" type="slidenum">
              <a:rPr lang="en-US"/>
              <a:pPr>
                <a:defRPr/>
              </a:pPr>
              <a:t>‹#›</a:t>
            </a:fld>
            <a:endParaRPr lang="en-US"/>
          </a:p>
        </p:txBody>
      </p:sp>
    </p:spTree>
    <p:extLst>
      <p:ext uri="{BB962C8B-B14F-4D97-AF65-F5344CB8AC3E}">
        <p14:creationId xmlns:p14="http://schemas.microsoft.com/office/powerpoint/2010/main" val="281193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54"/>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8E8840FD-ACD7-4982-8BF2-2D2D7AE6E4C0}" type="datetimeFigureOut">
              <a:rPr lang="en-US"/>
              <a:pPr>
                <a:defRPr/>
              </a:pPr>
              <a:t>2/25/2022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C8DE0A33-EF55-41DC-9AF4-60B8983EFC16}" type="slidenum">
              <a:rPr lang="en-US"/>
              <a:pPr>
                <a:defRPr/>
              </a:pPr>
              <a:t>‹#›</a:t>
            </a:fld>
            <a:endParaRPr lang="en-US"/>
          </a:p>
        </p:txBody>
      </p:sp>
    </p:spTree>
    <p:extLst>
      <p:ext uri="{BB962C8B-B14F-4D97-AF65-F5344CB8AC3E}">
        <p14:creationId xmlns:p14="http://schemas.microsoft.com/office/powerpoint/2010/main" val="248421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714"/>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06717421-F5BB-4B98-9611-735617F894B6}" type="datetimeFigureOut">
              <a:rPr lang="en-US"/>
              <a:pPr>
                <a:defRPr/>
              </a:pPr>
              <a:t>2/25/2022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A61069D9-6B0C-4089-86BA-A7F15F955D2B}" type="slidenum">
              <a:rPr lang="en-US"/>
              <a:pPr>
                <a:defRPr/>
              </a:pPr>
              <a:t>‹#›</a:t>
            </a:fld>
            <a:endParaRPr lang="en-US"/>
          </a:p>
        </p:txBody>
      </p:sp>
    </p:spTree>
    <p:extLst>
      <p:ext uri="{BB962C8B-B14F-4D97-AF65-F5344CB8AC3E}">
        <p14:creationId xmlns:p14="http://schemas.microsoft.com/office/powerpoint/2010/main" val="1261480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ECB533B-E52E-450F-A202-02AB5FC9014C}" type="datetimeFigureOut">
              <a:rPr lang="en-US" smtClean="0"/>
              <a:pPr/>
              <a:t>2/25/2022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3656A33-6528-4B35-9802-7F96BB2FF0BC}" type="slidenum">
              <a:rPr lang="en-US" smtClean="0"/>
              <a:pPr/>
              <a:t>‹#›</a:t>
            </a:fld>
            <a:endParaRPr lang="en-US"/>
          </a:p>
        </p:txBody>
      </p:sp>
    </p:spTree>
    <p:extLst>
      <p:ext uri="{BB962C8B-B14F-4D97-AF65-F5344CB8AC3E}">
        <p14:creationId xmlns:p14="http://schemas.microsoft.com/office/powerpoint/2010/main" val="2790353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CB533B-E52E-450F-A202-02AB5FC9014C}" type="datetimeFigureOut">
              <a:rPr lang="en-US" smtClean="0">
                <a:solidFill>
                  <a:prstClr val="black"/>
                </a:solidFill>
              </a:rPr>
              <a:pPr/>
              <a:t>2/25/2022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3656A33-6528-4B35-9802-7F96BB2FF0BC}"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31434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ECB533B-E52E-450F-A202-02AB5FC9014C}" type="datetimeFigureOut">
              <a:rPr lang="en-US" smtClean="0">
                <a:solidFill>
                  <a:prstClr val="white"/>
                </a:solidFill>
              </a:rPr>
              <a:pPr/>
              <a:t>2/25/2022</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3656A33-6528-4B35-9802-7F96BB2FF0BC}"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6459193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ECB533B-E52E-450F-A202-02AB5FC9014C}" type="datetimeFigureOut">
              <a:rPr lang="en-US" smtClean="0">
                <a:solidFill>
                  <a:prstClr val="white"/>
                </a:solidFill>
              </a:rPr>
              <a:pPr/>
              <a:t>2/25/2022</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B3656A33-6528-4B35-9802-7F96BB2FF0BC}"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06669073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ECB533B-E52E-450F-A202-02AB5FC9014C}" type="datetimeFigureOut">
              <a:rPr lang="en-US" smtClean="0">
                <a:solidFill>
                  <a:prstClr val="black"/>
                </a:solidFill>
              </a:rPr>
              <a:pPr/>
              <a:t>2/25/2022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B3656A33-6528-4B35-9802-7F96BB2FF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956522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CB533B-E52E-450F-A202-02AB5FC9014C}" type="datetimeFigureOut">
              <a:rPr lang="en-US" smtClean="0">
                <a:solidFill>
                  <a:prstClr val="white"/>
                </a:solidFill>
              </a:rPr>
              <a:pPr/>
              <a:t>2/25/2022</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B3656A33-6528-4B35-9802-7F96BB2FF0BC}"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67140359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B533B-E52E-450F-A202-02AB5FC9014C}" type="datetimeFigureOut">
              <a:rPr lang="en-US" smtClean="0">
                <a:solidFill>
                  <a:prstClr val="black"/>
                </a:solidFill>
              </a:rPr>
              <a:pPr/>
              <a:t>2/25/2022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B3656A33-6528-4B35-9802-7F96BB2FF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8228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ECB533B-E52E-450F-A202-02AB5FC9014C}" type="datetimeFigureOut">
              <a:rPr lang="en-US" smtClean="0">
                <a:solidFill>
                  <a:prstClr val="black"/>
                </a:solidFill>
              </a:rPr>
              <a:pPr/>
              <a:t>2/25/2022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B3656A33-6528-4B35-9802-7F96BB2FF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609028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D9BEBAEE-AE55-473C-9DE4-B3C203CAE4EF}" type="datetimeFigureOut">
              <a:rPr lang="en-US"/>
              <a:pPr>
                <a:defRPr/>
              </a:pPr>
              <a:t>2/25/2022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0ED52F26-43CD-438B-8A8B-56A31D9FB5DF}" type="slidenum">
              <a:rPr lang="en-US"/>
              <a:pPr>
                <a:defRPr/>
              </a:pPr>
              <a:t>‹#›</a:t>
            </a:fld>
            <a:endParaRPr lang="en-US"/>
          </a:p>
        </p:txBody>
      </p:sp>
    </p:spTree>
    <p:extLst>
      <p:ext uri="{BB962C8B-B14F-4D97-AF65-F5344CB8AC3E}">
        <p14:creationId xmlns:p14="http://schemas.microsoft.com/office/powerpoint/2010/main" val="1351600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ECB533B-E52E-450F-A202-02AB5FC9014C}" type="datetimeFigureOut">
              <a:rPr lang="en-US" smtClean="0">
                <a:solidFill>
                  <a:prstClr val="white"/>
                </a:solidFill>
              </a:rPr>
              <a:pPr/>
              <a:t>2/25/2022</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3656A33-6528-4B35-9802-7F96BB2FF0BC}"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26367739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CB533B-E52E-450F-A202-02AB5FC9014C}" type="datetimeFigureOut">
              <a:rPr lang="en-US" smtClean="0">
                <a:solidFill>
                  <a:prstClr val="black"/>
                </a:solidFill>
              </a:rPr>
              <a:pPr/>
              <a:t>2/25/2022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3656A33-6528-4B35-9802-7F96BB2FF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6128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CB533B-E52E-450F-A202-02AB5FC9014C}" type="datetimeFigureOut">
              <a:rPr lang="en-US" smtClean="0">
                <a:solidFill>
                  <a:prstClr val="black"/>
                </a:solidFill>
              </a:rPr>
              <a:pPr/>
              <a:t>2/25/2022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3656A33-6528-4B35-9802-7F96BB2FF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9124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5663"/>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9863"/>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5"/>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rgbClr val="2DA2BF">
                    <a:tint val="20000"/>
                  </a:srgb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1A965DF-947A-4634-9A93-8667D9F10542}" type="slidenum">
              <a:rPr lang="en-US"/>
              <a:pPr>
                <a:defRPr/>
              </a:pPr>
              <a:t>‹#›</a:t>
            </a:fld>
            <a:endParaRPr lang="en-US"/>
          </a:p>
        </p:txBody>
      </p:sp>
    </p:spTree>
    <p:extLst>
      <p:ext uri="{BB962C8B-B14F-4D97-AF65-F5344CB8AC3E}">
        <p14:creationId xmlns:p14="http://schemas.microsoft.com/office/powerpoint/2010/main" val="3755243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B2E4137-F50F-41ED-BCB9-4646D949B0CA}" type="slidenum">
              <a:rPr lang="en-US"/>
              <a:pPr>
                <a:defRPr/>
              </a:pPr>
              <a:t>‹#›</a:t>
            </a:fld>
            <a:endParaRPr lang="en-US"/>
          </a:p>
        </p:txBody>
      </p:sp>
    </p:spTree>
    <p:extLst>
      <p:ext uri="{BB962C8B-B14F-4D97-AF65-F5344CB8AC3E}">
        <p14:creationId xmlns:p14="http://schemas.microsoft.com/office/powerpoint/2010/main" val="811367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7" name="Footer Placeholder 4"/>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solidFill>
                  <a:prstClr val="white"/>
                </a:solidFill>
              </a:defRPr>
            </a:lvl1pPr>
            <a:extLst/>
          </a:lstStyle>
          <a:p>
            <a:pPr>
              <a:defRPr/>
            </a:pPr>
            <a:fld id="{F0EF3260-1832-43D2-BA6C-E2DAAC606F51}" type="slidenum">
              <a:rPr lang="en-US"/>
              <a:pPr>
                <a:defRPr/>
              </a:pPr>
              <a:t>‹#›</a:t>
            </a:fld>
            <a:endParaRPr lang="en-US"/>
          </a:p>
        </p:txBody>
      </p:sp>
    </p:spTree>
    <p:extLst>
      <p:ext uri="{BB962C8B-B14F-4D97-AF65-F5344CB8AC3E}">
        <p14:creationId xmlns:p14="http://schemas.microsoft.com/office/powerpoint/2010/main" val="383673033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prstClr val="white"/>
                </a:solidFill>
              </a:defRPr>
            </a:lvl1pPr>
            <a:extLst/>
          </a:lstStyle>
          <a:p>
            <a:pPr>
              <a:defRPr/>
            </a:pPr>
            <a:fld id="{52BA52F8-2D4B-4B5E-AF93-EC7005EA7F7F}" type="slidenum">
              <a:rPr lang="en-US"/>
              <a:pPr>
                <a:defRPr/>
              </a:pPr>
              <a:t>‹#›</a:t>
            </a:fld>
            <a:endParaRPr lang="en-US"/>
          </a:p>
        </p:txBody>
      </p:sp>
    </p:spTree>
    <p:extLst>
      <p:ext uri="{BB962C8B-B14F-4D97-AF65-F5344CB8AC3E}">
        <p14:creationId xmlns:p14="http://schemas.microsoft.com/office/powerpoint/2010/main" val="99429884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32"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31" y="144429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A64567E3-0C58-49C7-A41E-8168814C7276}" type="slidenum">
              <a:rPr lang="en-US"/>
              <a:pPr>
                <a:defRPr/>
              </a:pPr>
              <a:t>‹#›</a:t>
            </a:fld>
            <a:endParaRPr lang="en-US"/>
          </a:p>
        </p:txBody>
      </p:sp>
    </p:spTree>
    <p:extLst>
      <p:ext uri="{BB962C8B-B14F-4D97-AF65-F5344CB8AC3E}">
        <p14:creationId xmlns:p14="http://schemas.microsoft.com/office/powerpoint/2010/main" val="221567129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4" name="Footer Placeholder 3"/>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prstClr val="white"/>
                </a:solidFill>
              </a:defRPr>
            </a:lvl1pPr>
            <a:extLst/>
          </a:lstStyle>
          <a:p>
            <a:pPr>
              <a:defRPr/>
            </a:pPr>
            <a:fld id="{C07B8088-CC8D-4B53-BF87-19E2413CBE91}" type="slidenum">
              <a:rPr lang="en-US"/>
              <a:pPr>
                <a:defRPr/>
              </a:pPr>
              <a:t>‹#›</a:t>
            </a:fld>
            <a:endParaRPr lang="en-US"/>
          </a:p>
        </p:txBody>
      </p:sp>
    </p:spTree>
    <p:extLst>
      <p:ext uri="{BB962C8B-B14F-4D97-AF65-F5344CB8AC3E}">
        <p14:creationId xmlns:p14="http://schemas.microsoft.com/office/powerpoint/2010/main" val="141759830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C121C3B-E6C4-404E-9EBA-36340E4C5A43}" type="slidenum">
              <a:rPr lang="en-US"/>
              <a:pPr>
                <a:defRPr/>
              </a:pPr>
              <a:t>‹#›</a:t>
            </a:fld>
            <a:endParaRPr lang="en-US"/>
          </a:p>
        </p:txBody>
      </p:sp>
    </p:spTree>
    <p:extLst>
      <p:ext uri="{BB962C8B-B14F-4D97-AF65-F5344CB8AC3E}">
        <p14:creationId xmlns:p14="http://schemas.microsoft.com/office/powerpoint/2010/main" val="316966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defTabSz="913964">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defTabSz="913964">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34C37434-44C9-4E27-BFDC-703B408DE987}" type="datetimeFigureOut">
              <a:rPr lang="en-US"/>
              <a:pPr>
                <a:defRPr/>
              </a:pPr>
              <a:t>2/25/2022</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1A2A63D2-C808-4A8B-8CF7-095C6B773855}" type="slidenum">
              <a:rPr lang="en-US"/>
              <a:pPr>
                <a:defRPr/>
              </a:pPr>
              <a:t>‹#›</a:t>
            </a:fld>
            <a:endParaRPr lang="en-US"/>
          </a:p>
        </p:txBody>
      </p:sp>
    </p:spTree>
    <p:extLst>
      <p:ext uri="{BB962C8B-B14F-4D97-AF65-F5344CB8AC3E}">
        <p14:creationId xmlns:p14="http://schemas.microsoft.com/office/powerpoint/2010/main" val="126099658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3"/>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CFD71A7-B6C4-4D39-BE11-6A2CC52E0762}" type="slidenum">
              <a:rPr lang="en-US"/>
              <a:pPr>
                <a:defRPr/>
              </a:pPr>
              <a:t>‹#›</a:t>
            </a:fld>
            <a:endParaRPr lang="en-US"/>
          </a:p>
        </p:txBody>
      </p:sp>
    </p:spTree>
    <p:extLst>
      <p:ext uri="{BB962C8B-B14F-4D97-AF65-F5344CB8AC3E}">
        <p14:creationId xmlns:p14="http://schemas.microsoft.com/office/powerpoint/2010/main" val="313606127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a:solidFill>
                <a:prstClr val="white"/>
              </a:solidFill>
              <a:latin typeface="Times New Roman" pitchFamily="18" charset="0"/>
            </a:endParaRPr>
          </a:p>
        </p:txBody>
      </p:sp>
      <p:sp>
        <p:nvSpPr>
          <p:cNvPr id="7" name="Right Triangle 6"/>
          <p:cNvSpPr>
            <a:spLocks/>
          </p:cNvSpPr>
          <p:nvPr/>
        </p:nvSpPr>
        <p:spPr bwMode="auto">
          <a:xfrm>
            <a:off x="-6042" y="5791255"/>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8" name="Straight Connector 7"/>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9513"/>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10" name="Chevron 9"/>
          <p:cNvSpPr/>
          <p:nvPr/>
        </p:nvSpPr>
        <p:spPr>
          <a:xfrm>
            <a:off x="8477250" y="4989513"/>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
        <p:nvSpPr>
          <p:cNvPr id="4" name="Text Placeholder 3"/>
          <p:cNvSpPr>
            <a:spLocks noGrp="1"/>
          </p:cNvSpPr>
          <p:nvPr>
            <p:ph type="body" sz="half" idx="2"/>
          </p:nvPr>
        </p:nvSpPr>
        <p:spPr>
          <a:xfrm>
            <a:off x="1141232" y="5443403"/>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prstClr val="white"/>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prstClr val="white"/>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prstClr val="white"/>
                </a:solidFill>
              </a:defRPr>
            </a:lvl1pPr>
            <a:extLst/>
          </a:lstStyle>
          <a:p>
            <a:pPr>
              <a:defRPr/>
            </a:pPr>
            <a:fld id="{DBC943F7-C7FE-47C7-BFFA-82A2B3F58EE6}" type="slidenum">
              <a:rPr lang="en-US"/>
              <a:pPr>
                <a:defRPr/>
              </a:pPr>
              <a:t>‹#›</a:t>
            </a:fld>
            <a:endParaRPr lang="en-US"/>
          </a:p>
        </p:txBody>
      </p:sp>
    </p:spTree>
    <p:extLst>
      <p:ext uri="{BB962C8B-B14F-4D97-AF65-F5344CB8AC3E}">
        <p14:creationId xmlns:p14="http://schemas.microsoft.com/office/powerpoint/2010/main" val="260214903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3"/>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81C13E9-A69A-4EDE-BFC3-9D92A1E4140A}" type="slidenum">
              <a:rPr lang="en-US"/>
              <a:pPr>
                <a:defRPr/>
              </a:pPr>
              <a:t>‹#›</a:t>
            </a:fld>
            <a:endParaRPr lang="en-US"/>
          </a:p>
        </p:txBody>
      </p:sp>
    </p:spTree>
    <p:extLst>
      <p:ext uri="{BB962C8B-B14F-4D97-AF65-F5344CB8AC3E}">
        <p14:creationId xmlns:p14="http://schemas.microsoft.com/office/powerpoint/2010/main" val="2318390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4"/>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6E79C45-BC11-4233-B929-90CD64AA3C9F}" type="slidenum">
              <a:rPr lang="en-US"/>
              <a:pPr>
                <a:defRPr/>
              </a:pPr>
              <a:t>‹#›</a:t>
            </a:fld>
            <a:endParaRPr lang="en-US"/>
          </a:p>
        </p:txBody>
      </p:sp>
    </p:spTree>
    <p:extLst>
      <p:ext uri="{BB962C8B-B14F-4D97-AF65-F5344CB8AC3E}">
        <p14:creationId xmlns:p14="http://schemas.microsoft.com/office/powerpoint/2010/main" val="4081906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8BCF10C-267F-41DD-A3F8-B1ED8500CBFF}" type="slidenum">
              <a:rPr lang="en-US"/>
              <a:pPr>
                <a:defRPr/>
              </a:pPr>
              <a:t>‹#›</a:t>
            </a:fld>
            <a:endParaRPr lang="en-US"/>
          </a:p>
        </p:txBody>
      </p:sp>
    </p:spTree>
    <p:extLst>
      <p:ext uri="{BB962C8B-B14F-4D97-AF65-F5344CB8AC3E}">
        <p14:creationId xmlns:p14="http://schemas.microsoft.com/office/powerpoint/2010/main" val="3297088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97" tIns="45699" rIns="91397" bIns="45699" anchor="ctr"/>
          <a:lstStyle/>
          <a:p>
            <a:pPr algn="ctr" defTabSz="913964">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defTabSz="913964">
                <a:defRPr/>
              </a:pPr>
              <a:endParaRPr lang="en-US">
                <a:solidFill>
                  <a:prstClr val="black"/>
                </a:solidFill>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a:solidFill>
                  <a:prstClr val="black"/>
                </a:solidFill>
                <a:latin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defTabSz="913964">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699" rIns="45699"/>
          <a:lstStyle>
            <a:lvl1pPr marL="0" marR="63978" indent="0" algn="r">
              <a:buNone/>
              <a:defRPr>
                <a:solidFill>
                  <a:schemeClr val="tx2"/>
                </a:solidFill>
              </a:defRPr>
            </a:lvl1pPr>
            <a:lvl2pPr marL="456980" indent="0" algn="ctr">
              <a:buNone/>
            </a:lvl2pPr>
            <a:lvl3pPr marL="913964" indent="0" algn="ctr">
              <a:buNone/>
            </a:lvl3pPr>
            <a:lvl4pPr marL="1370951" indent="0" algn="ctr">
              <a:buNone/>
            </a:lvl4pPr>
            <a:lvl5pPr marL="1827934" indent="0" algn="ctr">
              <a:buNone/>
            </a:lvl5pPr>
            <a:lvl6pPr marL="2284919" indent="0" algn="ctr">
              <a:buNone/>
            </a:lvl6pPr>
            <a:lvl7pPr marL="2741902" indent="0" algn="ctr">
              <a:buNone/>
            </a:lvl7pPr>
            <a:lvl8pPr marL="3198887" indent="0" algn="ctr">
              <a:buNone/>
            </a:lvl8pPr>
            <a:lvl9pPr marL="365587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defTabSz="914400" fontAlgn="base">
              <a:spcBef>
                <a:spcPct val="0"/>
              </a:spcBef>
              <a:spcAft>
                <a:spcPct val="0"/>
              </a:spcAft>
              <a:defRPr>
                <a:solidFill>
                  <a:srgbClr val="FFFFFF"/>
                </a:solidFill>
                <a:latin typeface="Arial" pitchFamily="34" charset="0"/>
              </a:defRPr>
            </a:lvl1pPr>
            <a:extLst/>
          </a:lstStyle>
          <a:p>
            <a:pPr>
              <a:defRPr/>
            </a:pPr>
            <a:fld id="{6DCE90C8-BF96-4D88-8D3D-A95FCA1CDA46}" type="datetimeFigureOut">
              <a:rPr lang="en-US"/>
              <a:pPr>
                <a:defRPr/>
              </a:pPr>
              <a:t>2/25/2022</a:t>
            </a:fld>
            <a:endParaRPr lang="en-US"/>
          </a:p>
        </p:txBody>
      </p:sp>
      <p:sp>
        <p:nvSpPr>
          <p:cNvPr id="12" name="Footer Placeholder 18"/>
          <p:cNvSpPr>
            <a:spLocks noGrp="1"/>
          </p:cNvSpPr>
          <p:nvPr>
            <p:ph type="ftr" sz="quarter" idx="11"/>
          </p:nvPr>
        </p:nvSpPr>
        <p:spPr/>
        <p:txBody>
          <a:bodyPr/>
          <a:lstStyle>
            <a:lvl1pPr defTabSz="914400" fontAlgn="base">
              <a:spcBef>
                <a:spcPct val="0"/>
              </a:spcBef>
              <a:spcAft>
                <a:spcPct val="0"/>
              </a:spcAft>
              <a:defRPr>
                <a:solidFill>
                  <a:srgbClr val="2DA2BF">
                    <a:tint val="20000"/>
                  </a:srgbClr>
                </a:solidFill>
                <a:latin typeface="Arial" pitchFamily="34" charset="0"/>
              </a:defRPr>
            </a:lvl1pPr>
            <a:extLst/>
          </a:lstStyle>
          <a:p>
            <a:pPr>
              <a:defRPr/>
            </a:pPr>
            <a:endParaRPr lang="en-US"/>
          </a:p>
        </p:txBody>
      </p:sp>
      <p:sp>
        <p:nvSpPr>
          <p:cNvPr id="13" name="Slide Number Placeholder 26"/>
          <p:cNvSpPr>
            <a:spLocks noGrp="1"/>
          </p:cNvSpPr>
          <p:nvPr>
            <p:ph type="sldNum" sz="quarter" idx="12"/>
          </p:nvPr>
        </p:nvSpPr>
        <p:spPr/>
        <p:txBody>
          <a:bodyPr/>
          <a:lstStyle>
            <a:lvl1pPr defTabSz="914400" fontAlgn="base">
              <a:spcBef>
                <a:spcPct val="0"/>
              </a:spcBef>
              <a:spcAft>
                <a:spcPct val="0"/>
              </a:spcAft>
              <a:defRPr>
                <a:solidFill>
                  <a:srgbClr val="FFFFFF"/>
                </a:solidFill>
                <a:latin typeface="Arial" pitchFamily="34" charset="0"/>
              </a:defRPr>
            </a:lvl1pPr>
            <a:extLst/>
          </a:lstStyle>
          <a:p>
            <a:pPr>
              <a:defRPr/>
            </a:pPr>
            <a:fld id="{4145C2DE-A9D1-4664-91D9-900A84ECD543}" type="slidenum">
              <a:rPr lang="en-US"/>
              <a:pPr>
                <a:defRPr/>
              </a:pPr>
              <a:t>‹#›</a:t>
            </a:fld>
            <a:endParaRPr lang="en-US"/>
          </a:p>
        </p:txBody>
      </p:sp>
    </p:spTree>
    <p:extLst>
      <p:ext uri="{BB962C8B-B14F-4D97-AF65-F5344CB8AC3E}">
        <p14:creationId xmlns:p14="http://schemas.microsoft.com/office/powerpoint/2010/main" val="3407873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extLst/>
          </a:lstStyle>
          <a:p>
            <a:pPr>
              <a:defRPr/>
            </a:pPr>
            <a:fld id="{35C6C294-D15A-4473-9FC7-D374D0EF100A}" type="datetimeFigureOut">
              <a:rPr lang="en-US"/>
              <a:pPr>
                <a:defRPr/>
              </a:pPr>
              <a:t>2/25/2022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extLst/>
          </a:lstStyle>
          <a:p>
            <a:pPr>
              <a:defRPr/>
            </a:pPr>
            <a:fld id="{5E83D355-5E6A-4DE3-B612-66D3B6674EF4}" type="slidenum">
              <a:rPr lang="en-US"/>
              <a:pPr>
                <a:defRPr/>
              </a:pPr>
              <a:t>‹#›</a:t>
            </a:fld>
            <a:endParaRPr lang="en-US"/>
          </a:p>
        </p:txBody>
      </p:sp>
    </p:spTree>
    <p:extLst>
      <p:ext uri="{BB962C8B-B14F-4D97-AF65-F5344CB8AC3E}">
        <p14:creationId xmlns:p14="http://schemas.microsoft.com/office/powerpoint/2010/main" val="2562670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defTabSz="913964">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defTabSz="913964">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fld id="{D1A5D4C7-D0C2-4915-81E0-910D41D29BF7}" type="datetimeFigureOut">
              <a:rPr lang="en-US"/>
              <a:pPr>
                <a:defRPr/>
              </a:pPr>
              <a:t>2/25/2022</a:t>
            </a:fld>
            <a:endParaRPr lang="en-US"/>
          </a:p>
        </p:txBody>
      </p:sp>
      <p:sp>
        <p:nvSpPr>
          <p:cNvPr id="7" name="Footer Placeholder 4"/>
          <p:cNvSpPr>
            <a:spLocks noGrp="1"/>
          </p:cNvSpPr>
          <p:nvPr>
            <p:ph type="ftr" sz="quarter" idx="11"/>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endParaRPr lang="en-US"/>
          </a:p>
        </p:txBody>
      </p:sp>
      <p:sp>
        <p:nvSpPr>
          <p:cNvPr id="8" name="Slide Number Placeholder 5"/>
          <p:cNvSpPr>
            <a:spLocks noGrp="1"/>
          </p:cNvSpPr>
          <p:nvPr>
            <p:ph type="sldNum" sz="quarter" idx="12"/>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fld id="{90035789-17D3-4B9B-9395-86268C9CBE92}" type="slidenum">
              <a:rPr lang="en-US"/>
              <a:pPr>
                <a:defRPr/>
              </a:pPr>
              <a:t>‹#›</a:t>
            </a:fld>
            <a:endParaRPr lang="en-US"/>
          </a:p>
        </p:txBody>
      </p:sp>
    </p:spTree>
    <p:extLst>
      <p:ext uri="{BB962C8B-B14F-4D97-AF65-F5344CB8AC3E}">
        <p14:creationId xmlns:p14="http://schemas.microsoft.com/office/powerpoint/2010/main" val="200633870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fld id="{7A589C5B-BFCB-48CC-A030-9227EE45BCAC}" type="datetimeFigureOut">
              <a:rPr lang="en-US"/>
              <a:pPr>
                <a:defRPr/>
              </a:pPr>
              <a:t>2/25/2022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fld id="{014DB2A6-B4FF-40F5-9F42-6C8D2C45D76E}" type="slidenum">
              <a:rPr lang="en-US"/>
              <a:pPr>
                <a:defRPr/>
              </a:pPr>
              <a:t>‹#›</a:t>
            </a:fld>
            <a:endParaRPr lang="en-US"/>
          </a:p>
        </p:txBody>
      </p:sp>
    </p:spTree>
    <p:extLst>
      <p:ext uri="{BB962C8B-B14F-4D97-AF65-F5344CB8AC3E}">
        <p14:creationId xmlns:p14="http://schemas.microsoft.com/office/powerpoint/2010/main" val="193668132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793"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36" y="5410200"/>
            <a:ext cx="4041775" cy="762000"/>
          </a:xfrm>
          <a:solidFill>
            <a:schemeClr val="accent1"/>
          </a:solidFill>
          <a:ln w="9652">
            <a:solidFill>
              <a:schemeClr val="accent1"/>
            </a:solidFill>
            <a:miter lim="800000"/>
          </a:ln>
        </p:spPr>
        <p:txBody>
          <a:bodyPr lIns="182793"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3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defRPr>
            </a:lvl1pPr>
            <a:extLst/>
          </a:lstStyle>
          <a:p>
            <a:pPr>
              <a:defRPr/>
            </a:pPr>
            <a:fld id="{BD1CEBC7-6FB5-4F1E-B28F-6D6822D6A108}" type="datetimeFigureOut">
              <a:rPr lang="en-US"/>
              <a:pPr>
                <a:defRPr/>
              </a:pPr>
              <a:t>2/25/2022</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extLst/>
          </a:lstStyle>
          <a:p>
            <a:pPr>
              <a:defRPr/>
            </a:pPr>
            <a:fld id="{9FB3E104-AC6D-4C8D-A4DA-19690CF86F59}" type="slidenum">
              <a:rPr lang="en-US"/>
              <a:pPr>
                <a:defRPr/>
              </a:pPr>
              <a:t>‹#›</a:t>
            </a:fld>
            <a:endParaRPr lang="en-US"/>
          </a:p>
        </p:txBody>
      </p:sp>
    </p:spTree>
    <p:extLst>
      <p:ext uri="{BB962C8B-B14F-4D97-AF65-F5344CB8AC3E}">
        <p14:creationId xmlns:p14="http://schemas.microsoft.com/office/powerpoint/2010/main" val="6130537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47"/>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47"/>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636620BD-9D7C-4138-A14B-78B4443A780A}" type="datetimeFigureOut">
              <a:rPr lang="en-US"/>
              <a:pPr>
                <a:defRPr/>
              </a:pPr>
              <a:t>2/25/2022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6F8E5AAF-AFEA-4314-BF47-5684218A8091}" type="slidenum">
              <a:rPr lang="en-US"/>
              <a:pPr>
                <a:defRPr/>
              </a:pPr>
              <a:t>‹#›</a:t>
            </a:fld>
            <a:endParaRPr lang="en-US"/>
          </a:p>
        </p:txBody>
      </p:sp>
    </p:spTree>
    <p:extLst>
      <p:ext uri="{BB962C8B-B14F-4D97-AF65-F5344CB8AC3E}">
        <p14:creationId xmlns:p14="http://schemas.microsoft.com/office/powerpoint/2010/main" val="296636406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fld id="{AAA3D7EE-7CD9-4EF7-A91B-47D85BF1BCAE}" type="datetimeFigureOut">
              <a:rPr lang="en-US"/>
              <a:pPr>
                <a:defRPr/>
              </a:pPr>
              <a:t>2/25/2022</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fld id="{C881DA54-04C5-4EA6-8231-2C2DCC7D2D89}" type="slidenum">
              <a:rPr lang="en-US"/>
              <a:pPr>
                <a:defRPr/>
              </a:pPr>
              <a:t>‹#›</a:t>
            </a:fld>
            <a:endParaRPr lang="en-US"/>
          </a:p>
        </p:txBody>
      </p:sp>
    </p:spTree>
    <p:extLst>
      <p:ext uri="{BB962C8B-B14F-4D97-AF65-F5344CB8AC3E}">
        <p14:creationId xmlns:p14="http://schemas.microsoft.com/office/powerpoint/2010/main" val="103728292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defRPr>
            </a:lvl1pPr>
            <a:extLst/>
          </a:lstStyle>
          <a:p>
            <a:pPr>
              <a:defRPr/>
            </a:pPr>
            <a:fld id="{37534E13-0085-4513-9D47-DB6F7ECC5073}" type="datetimeFigureOut">
              <a:rPr lang="en-US"/>
              <a:pPr>
                <a:defRPr/>
              </a:pPr>
              <a:t>2/25/2022</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extLst/>
          </a:lstStyle>
          <a:p>
            <a:pPr>
              <a:defRPr/>
            </a:pPr>
            <a:fld id="{E452DAE5-BD9D-42F9-8F4B-6729BD6E3A2F}" type="slidenum">
              <a:rPr lang="en-US"/>
              <a:pPr>
                <a:defRPr/>
              </a:pPr>
              <a:t>‹#›</a:t>
            </a:fld>
            <a:endParaRPr lang="en-US"/>
          </a:p>
        </p:txBody>
      </p:sp>
    </p:spTree>
    <p:extLst>
      <p:ext uri="{BB962C8B-B14F-4D97-AF65-F5344CB8AC3E}">
        <p14:creationId xmlns:p14="http://schemas.microsoft.com/office/powerpoint/2010/main" val="1300047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1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extLst/>
          </a:lstStyle>
          <a:p>
            <a:pPr>
              <a:defRPr/>
            </a:pPr>
            <a:fld id="{06ECE715-2AFE-4F4F-AE6F-016B02B8C97B}" type="datetimeFigureOut">
              <a:rPr lang="en-US"/>
              <a:pPr>
                <a:defRPr/>
              </a:pPr>
              <a:t>2/25/2022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extLst/>
          </a:lstStyle>
          <a:p>
            <a:pPr>
              <a:defRPr/>
            </a:pPr>
            <a:fld id="{2B889EA7-7A81-4A04-A015-F6DBC64F980C}" type="slidenum">
              <a:rPr lang="en-US"/>
              <a:pPr>
                <a:defRPr/>
              </a:pPr>
              <a:t>‹#›</a:t>
            </a:fld>
            <a:endParaRPr lang="en-US"/>
          </a:p>
        </p:txBody>
      </p:sp>
    </p:spTree>
    <p:extLst>
      <p:ext uri="{BB962C8B-B14F-4D97-AF65-F5344CB8AC3E}">
        <p14:creationId xmlns:p14="http://schemas.microsoft.com/office/powerpoint/2010/main" val="163926133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397" tIns="45699" rIns="91397" bIns="45699"/>
          <a:lstStyle/>
          <a:p>
            <a:pPr defTabSz="913964">
              <a:defRPr/>
            </a:pPr>
            <a:endParaRPr lang="en-US">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397" tIns="45699" rIns="91397" bIns="45699"/>
          <a:lstStyle/>
          <a:p>
            <a:pPr eaLnBrk="0" fontAlgn="base" hangingPunct="0">
              <a:spcBef>
                <a:spcPct val="0"/>
              </a:spcBef>
              <a:spcAft>
                <a:spcPct val="0"/>
              </a:spcAft>
            </a:pPr>
            <a:endParaRPr lang="en-US">
              <a:solidFill>
                <a:prstClr val="white"/>
              </a:solidFill>
              <a:latin typeface="Arial" pitchFamily="34" charset="0"/>
            </a:endParaRPr>
          </a:p>
        </p:txBody>
      </p:sp>
      <p:sp>
        <p:nvSpPr>
          <p:cNvPr id="7" name="Right Triangle 6"/>
          <p:cNvSpPr>
            <a:spLocks/>
          </p:cNvSpPr>
          <p:nvPr/>
        </p:nvSpPr>
        <p:spPr bwMode="auto">
          <a:xfrm>
            <a:off x="-6041"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397" tIns="45699" rIns="91397" bIns="45699" anchor="ctr"/>
          <a:lstStyle/>
          <a:p>
            <a:pPr algn="ctr" defTabSz="913964">
              <a:defRPr/>
            </a:pPr>
            <a:endParaRPr lang="en-US">
              <a:solidFill>
                <a:prstClr val="white"/>
              </a:solidFill>
            </a:endParaRPr>
          </a:p>
        </p:txBody>
      </p:sp>
      <p:cxnSp>
        <p:nvCxnSpPr>
          <p:cNvPr id="8" name="Straight Connector 7"/>
          <p:cNvCxnSpPr/>
          <p:nvPr/>
        </p:nvCxnSpPr>
        <p:spPr>
          <a:xfrm>
            <a:off x="-9237" y="578774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defTabSz="913964">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defTabSz="913964">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7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fld id="{747615C1-61A6-4662-8D19-EC7A98434E19}" type="datetimeFigureOut">
              <a:rPr lang="en-US"/>
              <a:pPr>
                <a:defRPr/>
              </a:pPr>
              <a:t>2/25/2022</a:t>
            </a:fld>
            <a:endParaRPr lang="en-US"/>
          </a:p>
        </p:txBody>
      </p:sp>
      <p:sp>
        <p:nvSpPr>
          <p:cNvPr id="12" name="Footer Placeholder 5"/>
          <p:cNvSpPr>
            <a:spLocks noGrp="1"/>
          </p:cNvSpPr>
          <p:nvPr>
            <p:ph type="ftr" sz="quarter" idx="11"/>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defTabSz="914400" fontAlgn="base">
              <a:spcBef>
                <a:spcPct val="0"/>
              </a:spcBef>
              <a:spcAft>
                <a:spcPct val="0"/>
              </a:spcAft>
              <a:defRPr>
                <a:solidFill>
                  <a:prstClr val="white"/>
                </a:solidFill>
                <a:latin typeface="Arial" pitchFamily="34" charset="0"/>
              </a:defRPr>
            </a:lvl1pPr>
            <a:extLst/>
          </a:lstStyle>
          <a:p>
            <a:pPr>
              <a:defRPr/>
            </a:pPr>
            <a:fld id="{36B82044-234D-4A3C-A0EE-1CA9A9A83182}" type="slidenum">
              <a:rPr lang="en-US"/>
              <a:pPr>
                <a:defRPr/>
              </a:pPr>
              <a:t>‹#›</a:t>
            </a:fld>
            <a:endParaRPr lang="en-US"/>
          </a:p>
        </p:txBody>
      </p:sp>
    </p:spTree>
    <p:extLst>
      <p:ext uri="{BB962C8B-B14F-4D97-AF65-F5344CB8AC3E}">
        <p14:creationId xmlns:p14="http://schemas.microsoft.com/office/powerpoint/2010/main" val="2453364731"/>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extLst/>
          </a:lstStyle>
          <a:p>
            <a:pPr>
              <a:defRPr/>
            </a:pPr>
            <a:fld id="{A23E3073-163B-4DCB-8FF9-ED1FAE0ADAC4}" type="datetimeFigureOut">
              <a:rPr lang="en-US"/>
              <a:pPr>
                <a:defRPr/>
              </a:pPr>
              <a:t>2/25/2022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extLst/>
          </a:lstStyle>
          <a:p>
            <a:pPr>
              <a:defRPr/>
            </a:pPr>
            <a:fld id="{2D609BCE-8F25-4782-9AAF-E6022E262CD7}" type="slidenum">
              <a:rPr lang="en-US"/>
              <a:pPr>
                <a:defRPr/>
              </a:pPr>
              <a:t>‹#›</a:t>
            </a:fld>
            <a:endParaRPr lang="en-US"/>
          </a:p>
        </p:txBody>
      </p:sp>
    </p:spTree>
    <p:extLst>
      <p:ext uri="{BB962C8B-B14F-4D97-AF65-F5344CB8AC3E}">
        <p14:creationId xmlns:p14="http://schemas.microsoft.com/office/powerpoint/2010/main" val="1188429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extLst/>
          </a:lstStyle>
          <a:p>
            <a:pPr>
              <a:defRPr/>
            </a:pPr>
            <a:fld id="{3D289B61-DA76-4CD4-9972-C0AFEA00569C}" type="datetimeFigureOut">
              <a:rPr lang="en-US"/>
              <a:pPr>
                <a:defRPr/>
              </a:pPr>
              <a:t>2/25/2022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extLst/>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extLst/>
          </a:lstStyle>
          <a:p>
            <a:pPr>
              <a:defRPr/>
            </a:pPr>
            <a:fld id="{81515A45-9E4F-4ECE-BE89-F3558388D391}" type="slidenum">
              <a:rPr lang="en-US"/>
              <a:pPr>
                <a:defRPr/>
              </a:pPr>
              <a:t>‹#›</a:t>
            </a:fld>
            <a:endParaRPr lang="en-US"/>
          </a:p>
        </p:txBody>
      </p:sp>
    </p:spTree>
    <p:extLst>
      <p:ext uri="{BB962C8B-B14F-4D97-AF65-F5344CB8AC3E}">
        <p14:creationId xmlns:p14="http://schemas.microsoft.com/office/powerpoint/2010/main" val="3797890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2722577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40710231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174718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78909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793"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43" y="5410200"/>
            <a:ext cx="4041775" cy="762000"/>
          </a:xfrm>
          <a:solidFill>
            <a:schemeClr val="accent1"/>
          </a:solidFill>
          <a:ln w="9652">
            <a:solidFill>
              <a:schemeClr val="accent1"/>
            </a:solidFill>
            <a:miter lim="800000"/>
          </a:ln>
        </p:spPr>
        <p:txBody>
          <a:bodyPr lIns="182793"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341"/>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43" y="1444341"/>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0EFB3A8F-5F19-4171-88AD-6C9EB13351DB}" type="datetimeFigureOut">
              <a:rPr lang="en-US"/>
              <a:pPr>
                <a:defRPr/>
              </a:pPr>
              <a:t>2/25/2022</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F715AC8F-ACCC-48DE-B4DE-56A0D3B34372}" type="slidenum">
              <a:rPr lang="en-US"/>
              <a:pPr>
                <a:defRPr/>
              </a:pPr>
              <a:t>‹#›</a:t>
            </a:fld>
            <a:endParaRPr lang="en-US"/>
          </a:p>
        </p:txBody>
      </p:sp>
    </p:spTree>
    <p:extLst>
      <p:ext uri="{BB962C8B-B14F-4D97-AF65-F5344CB8AC3E}">
        <p14:creationId xmlns:p14="http://schemas.microsoft.com/office/powerpoint/2010/main" val="174484680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12202292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238878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2643712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2740890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605580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3342833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3CAC179E-52F6-425E-B4D7-AE05E37D982C}" type="slidenum">
              <a:rPr lang="en-US" smtClean="0">
                <a:solidFill>
                  <a:prstClr val="black">
                    <a:tint val="75000"/>
                  </a:prstClr>
                </a:solidFill>
              </a:rPr>
              <a:pPr eaLnBrk="0" fontAlgn="base" hangingPunct="0">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2754152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40"/>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BB672BFA-A02A-4991-8DDB-B21B89CE7E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1319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AF5553-C5E8-414F-A6B1-32D51D092684}" type="slidenum">
              <a:rPr lang="en-US" altLang="en-US"/>
              <a:pPr>
                <a:defRPr/>
              </a:pPr>
              <a:t>‹#›</a:t>
            </a:fld>
            <a:endParaRPr lang="en-US" altLang="en-US"/>
          </a:p>
        </p:txBody>
      </p:sp>
    </p:spTree>
    <p:extLst>
      <p:ext uri="{BB962C8B-B14F-4D97-AF65-F5344CB8AC3E}">
        <p14:creationId xmlns:p14="http://schemas.microsoft.com/office/powerpoint/2010/main" val="8592501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64" indent="0" algn="ctr">
              <a:buNone/>
              <a:defRPr/>
            </a:lvl2pPr>
            <a:lvl3pPr marL="514327" indent="0" algn="ctr">
              <a:buNone/>
              <a:defRPr/>
            </a:lvl3pPr>
            <a:lvl4pPr marL="771491" indent="0" algn="ctr">
              <a:buNone/>
              <a:defRPr/>
            </a:lvl4pPr>
            <a:lvl5pPr marL="1028654" indent="0" algn="ctr">
              <a:buNone/>
              <a:defRPr/>
            </a:lvl5pPr>
            <a:lvl6pPr marL="1285818" indent="0" algn="ctr">
              <a:buNone/>
              <a:defRPr/>
            </a:lvl6pPr>
            <a:lvl7pPr marL="1542982" indent="0" algn="ctr">
              <a:buNone/>
              <a:defRPr/>
            </a:lvl7pPr>
            <a:lvl8pPr marL="1800146" indent="0" algn="ctr">
              <a:buNone/>
              <a:defRPr/>
            </a:lvl8pPr>
            <a:lvl9pPr marL="205731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4A81096-D251-4EC1-B35F-A5A9DEBEB0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674EAB-17F2-4EBC-8445-8B82CBBE50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3650A7-E116-4DA5-8D4F-6A7624D55A93}"/>
              </a:ext>
            </a:extLst>
          </p:cNvPr>
          <p:cNvSpPr>
            <a:spLocks noGrp="1" noChangeArrowheads="1"/>
          </p:cNvSpPr>
          <p:nvPr>
            <p:ph type="sldNum" sz="quarter" idx="12"/>
          </p:nvPr>
        </p:nvSpPr>
        <p:spPr>
          <a:ln/>
        </p:spPr>
        <p:txBody>
          <a:bodyPr/>
          <a:lstStyle>
            <a:lvl1pPr>
              <a:defRPr/>
            </a:lvl1pPr>
          </a:lstStyle>
          <a:p>
            <a:pPr>
              <a:defRPr/>
            </a:pPr>
            <a:fld id="{DA518FC7-8C86-4707-8A72-BCEA38A35983}" type="slidenum">
              <a:rPr lang="en-US" altLang="en-US"/>
              <a:pPr>
                <a:defRPr/>
              </a:pPr>
              <a:t>‹#›</a:t>
            </a:fld>
            <a:endParaRPr lang="en-US" altLang="en-US"/>
          </a:p>
        </p:txBody>
      </p:sp>
    </p:spTree>
    <p:extLst>
      <p:ext uri="{BB962C8B-B14F-4D97-AF65-F5344CB8AC3E}">
        <p14:creationId xmlns:p14="http://schemas.microsoft.com/office/powerpoint/2010/main" val="21705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6B3FE467-1076-47F0-B2A0-7B8E3FC577CF}" type="datetimeFigureOut">
              <a:rPr lang="en-US"/>
              <a:pPr>
                <a:defRPr/>
              </a:pPr>
              <a:t>2/25/2022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0409B8FA-7A7F-491F-94EB-13D07A341583}" type="slidenum">
              <a:rPr lang="en-US"/>
              <a:pPr>
                <a:defRPr/>
              </a:pPr>
              <a:t>‹#›</a:t>
            </a:fld>
            <a:endParaRPr lang="en-US"/>
          </a:p>
        </p:txBody>
      </p:sp>
    </p:spTree>
    <p:extLst>
      <p:ext uri="{BB962C8B-B14F-4D97-AF65-F5344CB8AC3E}">
        <p14:creationId xmlns:p14="http://schemas.microsoft.com/office/powerpoint/2010/main" val="924285933"/>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5E188A-E81A-4422-AAED-EF57A9C9CB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E669DE-114F-4B54-8C14-86A3397E29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7E2EC2-0605-42AA-A1CB-633F258CC98E}"/>
              </a:ext>
            </a:extLst>
          </p:cNvPr>
          <p:cNvSpPr>
            <a:spLocks noGrp="1" noChangeArrowheads="1"/>
          </p:cNvSpPr>
          <p:nvPr>
            <p:ph type="sldNum" sz="quarter" idx="12"/>
          </p:nvPr>
        </p:nvSpPr>
        <p:spPr>
          <a:ln/>
        </p:spPr>
        <p:txBody>
          <a:bodyPr/>
          <a:lstStyle>
            <a:lvl1pPr>
              <a:defRPr/>
            </a:lvl1pPr>
          </a:lstStyle>
          <a:p>
            <a:pPr>
              <a:defRPr/>
            </a:pPr>
            <a:fld id="{D38DB374-8A1D-4F47-9173-EDA5C3624BE6}" type="slidenum">
              <a:rPr lang="en-US" altLang="en-US"/>
              <a:pPr>
                <a:defRPr/>
              </a:pPr>
              <a:t>‹#›</a:t>
            </a:fld>
            <a:endParaRPr lang="en-US" altLang="en-US"/>
          </a:p>
        </p:txBody>
      </p:sp>
    </p:spTree>
    <p:extLst>
      <p:ext uri="{BB962C8B-B14F-4D97-AF65-F5344CB8AC3E}">
        <p14:creationId xmlns:p14="http://schemas.microsoft.com/office/powerpoint/2010/main" val="3216902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64" indent="0">
              <a:buNone/>
              <a:defRPr sz="1013"/>
            </a:lvl2pPr>
            <a:lvl3pPr marL="514327" indent="0">
              <a:buNone/>
              <a:defRPr sz="900"/>
            </a:lvl3pPr>
            <a:lvl4pPr marL="771491" indent="0">
              <a:buNone/>
              <a:defRPr sz="787"/>
            </a:lvl4pPr>
            <a:lvl5pPr marL="1028654" indent="0">
              <a:buNone/>
              <a:defRPr sz="787"/>
            </a:lvl5pPr>
            <a:lvl6pPr marL="1285818" indent="0">
              <a:buNone/>
              <a:defRPr sz="787"/>
            </a:lvl6pPr>
            <a:lvl7pPr marL="1542982" indent="0">
              <a:buNone/>
              <a:defRPr sz="787"/>
            </a:lvl7pPr>
            <a:lvl8pPr marL="1800146" indent="0">
              <a:buNone/>
              <a:defRPr sz="787"/>
            </a:lvl8pPr>
            <a:lvl9pPr marL="2057310" indent="0">
              <a:buNone/>
              <a:defRPr sz="787"/>
            </a:lvl9pPr>
          </a:lstStyle>
          <a:p>
            <a:pPr lvl="0"/>
            <a:r>
              <a:rPr lang="en-US"/>
              <a:t>Click to edit Master text styles</a:t>
            </a:r>
          </a:p>
        </p:txBody>
      </p:sp>
      <p:sp>
        <p:nvSpPr>
          <p:cNvPr id="4" name="Rectangle 4">
            <a:extLst>
              <a:ext uri="{FF2B5EF4-FFF2-40B4-BE49-F238E27FC236}">
                <a16:creationId xmlns:a16="http://schemas.microsoft.com/office/drawing/2014/main" id="{5D344175-E73F-4218-BB0D-FB8B03FAA2E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539CA53-E3DF-43F5-B04B-A09CFD1D64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3D9A9F-4AD1-4D31-B852-2BEE6A073CBF}"/>
              </a:ext>
            </a:extLst>
          </p:cNvPr>
          <p:cNvSpPr>
            <a:spLocks noGrp="1" noChangeArrowheads="1"/>
          </p:cNvSpPr>
          <p:nvPr>
            <p:ph type="sldNum" sz="quarter" idx="12"/>
          </p:nvPr>
        </p:nvSpPr>
        <p:spPr>
          <a:ln/>
        </p:spPr>
        <p:txBody>
          <a:bodyPr/>
          <a:lstStyle>
            <a:lvl1pPr>
              <a:defRPr/>
            </a:lvl1pPr>
          </a:lstStyle>
          <a:p>
            <a:pPr>
              <a:defRPr/>
            </a:pPr>
            <a:fld id="{7D2D5EE1-0F80-4225-AD65-1B8D0532687D}" type="slidenum">
              <a:rPr lang="en-US" altLang="en-US"/>
              <a:pPr>
                <a:defRPr/>
              </a:pPr>
              <a:t>‹#›</a:t>
            </a:fld>
            <a:endParaRPr lang="en-US" altLang="en-US"/>
          </a:p>
        </p:txBody>
      </p:sp>
    </p:spTree>
    <p:extLst>
      <p:ext uri="{BB962C8B-B14F-4D97-AF65-F5344CB8AC3E}">
        <p14:creationId xmlns:p14="http://schemas.microsoft.com/office/powerpoint/2010/main" val="2788584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9B1AE6F-5A88-4BC1-BC14-7CB95B57BE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5BC7E2-A04D-44B7-A460-FD63211F96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E83DCC-E9C1-4D97-8D29-8DDCE9F7E177}"/>
              </a:ext>
            </a:extLst>
          </p:cNvPr>
          <p:cNvSpPr>
            <a:spLocks noGrp="1" noChangeArrowheads="1"/>
          </p:cNvSpPr>
          <p:nvPr>
            <p:ph type="sldNum" sz="quarter" idx="12"/>
          </p:nvPr>
        </p:nvSpPr>
        <p:spPr>
          <a:ln/>
        </p:spPr>
        <p:txBody>
          <a:bodyPr/>
          <a:lstStyle>
            <a:lvl1pPr>
              <a:defRPr/>
            </a:lvl1pPr>
          </a:lstStyle>
          <a:p>
            <a:pPr>
              <a:defRPr/>
            </a:pPr>
            <a:fld id="{2BD5FA28-402C-4EB2-9B38-44E7D5D5BBFE}" type="slidenum">
              <a:rPr lang="en-US" altLang="en-US"/>
              <a:pPr>
                <a:defRPr/>
              </a:pPr>
              <a:t>‹#›</a:t>
            </a:fld>
            <a:endParaRPr lang="en-US" altLang="en-US"/>
          </a:p>
        </p:txBody>
      </p:sp>
    </p:spTree>
    <p:extLst>
      <p:ext uri="{BB962C8B-B14F-4D97-AF65-F5344CB8AC3E}">
        <p14:creationId xmlns:p14="http://schemas.microsoft.com/office/powerpoint/2010/main" val="26774985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8"/>
            <a:ext cx="4040188" cy="639763"/>
          </a:xfrm>
        </p:spPr>
        <p:txBody>
          <a:bodyPr anchor="b"/>
          <a:lstStyle>
            <a:lvl1pPr marL="0" indent="0">
              <a:buNone/>
              <a:defRPr sz="1350" b="1"/>
            </a:lvl1pPr>
            <a:lvl2pPr marL="257164" indent="0">
              <a:buNone/>
              <a:defRPr sz="1125" b="1"/>
            </a:lvl2pPr>
            <a:lvl3pPr marL="514327" indent="0">
              <a:buNone/>
              <a:defRPr sz="1013" b="1"/>
            </a:lvl3pPr>
            <a:lvl4pPr marL="771491" indent="0">
              <a:buNone/>
              <a:defRPr sz="900" b="1"/>
            </a:lvl4pPr>
            <a:lvl5pPr marL="1028654" indent="0">
              <a:buNone/>
              <a:defRPr sz="900" b="1"/>
            </a:lvl5pPr>
            <a:lvl6pPr marL="1285818" indent="0">
              <a:buNone/>
              <a:defRPr sz="900" b="1"/>
            </a:lvl6pPr>
            <a:lvl7pPr marL="1542982" indent="0">
              <a:buNone/>
              <a:defRPr sz="900" b="1"/>
            </a:lvl7pPr>
            <a:lvl8pPr marL="1800146" indent="0">
              <a:buNone/>
              <a:defRPr sz="900" b="1"/>
            </a:lvl8pPr>
            <a:lvl9pPr marL="205731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8"/>
            <a:ext cx="4041775" cy="639763"/>
          </a:xfrm>
        </p:spPr>
        <p:txBody>
          <a:bodyPr anchor="b"/>
          <a:lstStyle>
            <a:lvl1pPr marL="0" indent="0">
              <a:buNone/>
              <a:defRPr sz="1350" b="1"/>
            </a:lvl1pPr>
            <a:lvl2pPr marL="257164" indent="0">
              <a:buNone/>
              <a:defRPr sz="1125" b="1"/>
            </a:lvl2pPr>
            <a:lvl3pPr marL="514327" indent="0">
              <a:buNone/>
              <a:defRPr sz="1013" b="1"/>
            </a:lvl3pPr>
            <a:lvl4pPr marL="771491" indent="0">
              <a:buNone/>
              <a:defRPr sz="900" b="1"/>
            </a:lvl4pPr>
            <a:lvl5pPr marL="1028654" indent="0">
              <a:buNone/>
              <a:defRPr sz="900" b="1"/>
            </a:lvl5pPr>
            <a:lvl6pPr marL="1285818" indent="0">
              <a:buNone/>
              <a:defRPr sz="900" b="1"/>
            </a:lvl6pPr>
            <a:lvl7pPr marL="1542982" indent="0">
              <a:buNone/>
              <a:defRPr sz="900" b="1"/>
            </a:lvl7pPr>
            <a:lvl8pPr marL="1800146" indent="0">
              <a:buNone/>
              <a:defRPr sz="900" b="1"/>
            </a:lvl8pPr>
            <a:lvl9pPr marL="205731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2174876"/>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F469E26-2E61-4171-AED0-B1304B3D112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FAE0186-49A5-4825-849F-9F366D35FB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47AE938-13B0-406B-8746-0C6DBDBE337B}"/>
              </a:ext>
            </a:extLst>
          </p:cNvPr>
          <p:cNvSpPr>
            <a:spLocks noGrp="1" noChangeArrowheads="1"/>
          </p:cNvSpPr>
          <p:nvPr>
            <p:ph type="sldNum" sz="quarter" idx="12"/>
          </p:nvPr>
        </p:nvSpPr>
        <p:spPr>
          <a:ln/>
        </p:spPr>
        <p:txBody>
          <a:bodyPr/>
          <a:lstStyle>
            <a:lvl1pPr>
              <a:defRPr/>
            </a:lvl1pPr>
          </a:lstStyle>
          <a:p>
            <a:pPr>
              <a:defRPr/>
            </a:pPr>
            <a:fld id="{F9DFFB44-5D96-4AA0-AED4-CC4E254F0295}" type="slidenum">
              <a:rPr lang="en-US" altLang="en-US"/>
              <a:pPr>
                <a:defRPr/>
              </a:pPr>
              <a:t>‹#›</a:t>
            </a:fld>
            <a:endParaRPr lang="en-US" altLang="en-US"/>
          </a:p>
        </p:txBody>
      </p:sp>
    </p:spTree>
    <p:extLst>
      <p:ext uri="{BB962C8B-B14F-4D97-AF65-F5344CB8AC3E}">
        <p14:creationId xmlns:p14="http://schemas.microsoft.com/office/powerpoint/2010/main" val="12307979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0FB096B-AC00-4970-A5CB-68EE4F3094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BF78F5C-46BB-4DCE-B971-82B6DC8C56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4F35ACE-502D-4AEC-8D40-8CCDBBD9B805}"/>
              </a:ext>
            </a:extLst>
          </p:cNvPr>
          <p:cNvSpPr>
            <a:spLocks noGrp="1" noChangeArrowheads="1"/>
          </p:cNvSpPr>
          <p:nvPr>
            <p:ph type="sldNum" sz="quarter" idx="12"/>
          </p:nvPr>
        </p:nvSpPr>
        <p:spPr>
          <a:ln/>
        </p:spPr>
        <p:txBody>
          <a:bodyPr/>
          <a:lstStyle>
            <a:lvl1pPr>
              <a:defRPr/>
            </a:lvl1pPr>
          </a:lstStyle>
          <a:p>
            <a:pPr>
              <a:defRPr/>
            </a:pPr>
            <a:fld id="{7CCD5C77-CA33-4622-B9CE-B83FD524BF00}" type="slidenum">
              <a:rPr lang="en-US" altLang="en-US"/>
              <a:pPr>
                <a:defRPr/>
              </a:pPr>
              <a:t>‹#›</a:t>
            </a:fld>
            <a:endParaRPr lang="en-US" altLang="en-US"/>
          </a:p>
        </p:txBody>
      </p:sp>
    </p:spTree>
    <p:extLst>
      <p:ext uri="{BB962C8B-B14F-4D97-AF65-F5344CB8AC3E}">
        <p14:creationId xmlns:p14="http://schemas.microsoft.com/office/powerpoint/2010/main" val="3104671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E1A778-230D-4382-95ED-0FD5C539A84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A455B19-6B25-44A3-8180-BB830F1399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9262398-A069-43E2-91D8-8D85203AD6E3}"/>
              </a:ext>
            </a:extLst>
          </p:cNvPr>
          <p:cNvSpPr>
            <a:spLocks noGrp="1" noChangeArrowheads="1"/>
          </p:cNvSpPr>
          <p:nvPr>
            <p:ph type="sldNum" sz="quarter" idx="12"/>
          </p:nvPr>
        </p:nvSpPr>
        <p:spPr>
          <a:ln/>
        </p:spPr>
        <p:txBody>
          <a:bodyPr/>
          <a:lstStyle>
            <a:lvl1pPr>
              <a:defRPr/>
            </a:lvl1pPr>
          </a:lstStyle>
          <a:p>
            <a:pPr>
              <a:defRPr/>
            </a:pPr>
            <a:fld id="{016DB64C-CB96-43CC-A0BB-04557F486332}" type="slidenum">
              <a:rPr lang="en-US" altLang="en-US"/>
              <a:pPr>
                <a:defRPr/>
              </a:pPr>
              <a:t>‹#›</a:t>
            </a:fld>
            <a:endParaRPr lang="en-US" altLang="en-US"/>
          </a:p>
        </p:txBody>
      </p:sp>
    </p:spTree>
    <p:extLst>
      <p:ext uri="{BB962C8B-B14F-4D97-AF65-F5344CB8AC3E}">
        <p14:creationId xmlns:p14="http://schemas.microsoft.com/office/powerpoint/2010/main" val="3037996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4"/>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7"/>
            <a:ext cx="5111751"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787"/>
            </a:lvl1pPr>
            <a:lvl2pPr marL="257164" indent="0">
              <a:buNone/>
              <a:defRPr sz="675"/>
            </a:lvl2pPr>
            <a:lvl3pPr marL="514327" indent="0">
              <a:buNone/>
              <a:defRPr sz="563"/>
            </a:lvl3pPr>
            <a:lvl4pPr marL="771491" indent="0">
              <a:buNone/>
              <a:defRPr sz="506"/>
            </a:lvl4pPr>
            <a:lvl5pPr marL="1028654" indent="0">
              <a:buNone/>
              <a:defRPr sz="506"/>
            </a:lvl5pPr>
            <a:lvl6pPr marL="1285818" indent="0">
              <a:buNone/>
              <a:defRPr sz="506"/>
            </a:lvl6pPr>
            <a:lvl7pPr marL="1542982" indent="0">
              <a:buNone/>
              <a:defRPr sz="506"/>
            </a:lvl7pPr>
            <a:lvl8pPr marL="1800146" indent="0">
              <a:buNone/>
              <a:defRPr sz="506"/>
            </a:lvl8pPr>
            <a:lvl9pPr marL="205731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361ECF11-BFB9-4054-AECE-22F432A8F9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611BD4-5C7E-4D36-8F93-21A44CFF2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2E2DD9-94F3-4DE3-9727-A80DCB459A6C}"/>
              </a:ext>
            </a:extLst>
          </p:cNvPr>
          <p:cNvSpPr>
            <a:spLocks noGrp="1" noChangeArrowheads="1"/>
          </p:cNvSpPr>
          <p:nvPr>
            <p:ph type="sldNum" sz="quarter" idx="12"/>
          </p:nvPr>
        </p:nvSpPr>
        <p:spPr>
          <a:ln/>
        </p:spPr>
        <p:txBody>
          <a:bodyPr/>
          <a:lstStyle>
            <a:lvl1pPr>
              <a:defRPr/>
            </a:lvl1pPr>
          </a:lstStyle>
          <a:p>
            <a:pPr>
              <a:defRPr/>
            </a:pPr>
            <a:fld id="{BF82FF36-7787-4DBA-90E3-B09716CC1DDD}" type="slidenum">
              <a:rPr lang="en-US" altLang="en-US"/>
              <a:pPr>
                <a:defRPr/>
              </a:pPr>
              <a:t>‹#›</a:t>
            </a:fld>
            <a:endParaRPr lang="en-US" altLang="en-US"/>
          </a:p>
        </p:txBody>
      </p:sp>
    </p:spTree>
    <p:extLst>
      <p:ext uri="{BB962C8B-B14F-4D97-AF65-F5344CB8AC3E}">
        <p14:creationId xmlns:p14="http://schemas.microsoft.com/office/powerpoint/2010/main" val="6585141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5"/>
            <a:ext cx="54864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7" y="612775"/>
            <a:ext cx="5486400" cy="4114800"/>
          </a:xfrm>
        </p:spPr>
        <p:txBody>
          <a:bodyPr/>
          <a:lstStyle>
            <a:lvl1pPr marL="0" indent="0">
              <a:buNone/>
              <a:defRPr sz="1800"/>
            </a:lvl1pPr>
            <a:lvl2pPr marL="257164" indent="0">
              <a:buNone/>
              <a:defRPr sz="1575"/>
            </a:lvl2pPr>
            <a:lvl3pPr marL="514327" indent="0">
              <a:buNone/>
              <a:defRPr sz="1350"/>
            </a:lvl3pPr>
            <a:lvl4pPr marL="771491" indent="0">
              <a:buNone/>
              <a:defRPr sz="1125"/>
            </a:lvl4pPr>
            <a:lvl5pPr marL="1028654" indent="0">
              <a:buNone/>
              <a:defRPr sz="1125"/>
            </a:lvl5pPr>
            <a:lvl6pPr marL="1285818" indent="0">
              <a:buNone/>
              <a:defRPr sz="1125"/>
            </a:lvl6pPr>
            <a:lvl7pPr marL="1542982" indent="0">
              <a:buNone/>
              <a:defRPr sz="1125"/>
            </a:lvl7pPr>
            <a:lvl8pPr marL="1800146" indent="0">
              <a:buNone/>
              <a:defRPr sz="1125"/>
            </a:lvl8pPr>
            <a:lvl9pPr marL="2057310" indent="0">
              <a:buNone/>
              <a:defRPr sz="1125"/>
            </a:lvl9pPr>
          </a:lstStyle>
          <a:p>
            <a:pPr lvl="0"/>
            <a:endParaRPr lang="en-US" noProof="0"/>
          </a:p>
        </p:txBody>
      </p:sp>
      <p:sp>
        <p:nvSpPr>
          <p:cNvPr id="4" name="Text Placeholder 3"/>
          <p:cNvSpPr>
            <a:spLocks noGrp="1"/>
          </p:cNvSpPr>
          <p:nvPr>
            <p:ph type="body" sz="half" idx="2"/>
          </p:nvPr>
        </p:nvSpPr>
        <p:spPr>
          <a:xfrm>
            <a:off x="1792287" y="5367343"/>
            <a:ext cx="5486400" cy="804863"/>
          </a:xfrm>
        </p:spPr>
        <p:txBody>
          <a:bodyPr/>
          <a:lstStyle>
            <a:lvl1pPr marL="0" indent="0">
              <a:buNone/>
              <a:defRPr sz="787"/>
            </a:lvl1pPr>
            <a:lvl2pPr marL="257164" indent="0">
              <a:buNone/>
              <a:defRPr sz="675"/>
            </a:lvl2pPr>
            <a:lvl3pPr marL="514327" indent="0">
              <a:buNone/>
              <a:defRPr sz="563"/>
            </a:lvl3pPr>
            <a:lvl4pPr marL="771491" indent="0">
              <a:buNone/>
              <a:defRPr sz="506"/>
            </a:lvl4pPr>
            <a:lvl5pPr marL="1028654" indent="0">
              <a:buNone/>
              <a:defRPr sz="506"/>
            </a:lvl5pPr>
            <a:lvl6pPr marL="1285818" indent="0">
              <a:buNone/>
              <a:defRPr sz="506"/>
            </a:lvl6pPr>
            <a:lvl7pPr marL="1542982" indent="0">
              <a:buNone/>
              <a:defRPr sz="506"/>
            </a:lvl7pPr>
            <a:lvl8pPr marL="1800146" indent="0">
              <a:buNone/>
              <a:defRPr sz="506"/>
            </a:lvl8pPr>
            <a:lvl9pPr marL="205731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126FFF87-35FE-4AF7-A0B4-D1938275FF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A2AA04-8B07-411C-9463-45A6064E68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9C2D09-2F89-4B35-A7CA-365905F86D00}"/>
              </a:ext>
            </a:extLst>
          </p:cNvPr>
          <p:cNvSpPr>
            <a:spLocks noGrp="1" noChangeArrowheads="1"/>
          </p:cNvSpPr>
          <p:nvPr>
            <p:ph type="sldNum" sz="quarter" idx="12"/>
          </p:nvPr>
        </p:nvSpPr>
        <p:spPr>
          <a:ln/>
        </p:spPr>
        <p:txBody>
          <a:bodyPr/>
          <a:lstStyle>
            <a:lvl1pPr>
              <a:defRPr/>
            </a:lvl1pPr>
          </a:lstStyle>
          <a:p>
            <a:pPr>
              <a:defRPr/>
            </a:pPr>
            <a:fld id="{9612D985-004A-44F5-9BB7-1E8C1BD00B71}" type="slidenum">
              <a:rPr lang="en-US" altLang="en-US"/>
              <a:pPr>
                <a:defRPr/>
              </a:pPr>
              <a:t>‹#›</a:t>
            </a:fld>
            <a:endParaRPr lang="en-US" altLang="en-US"/>
          </a:p>
        </p:txBody>
      </p:sp>
    </p:spTree>
    <p:extLst>
      <p:ext uri="{BB962C8B-B14F-4D97-AF65-F5344CB8AC3E}">
        <p14:creationId xmlns:p14="http://schemas.microsoft.com/office/powerpoint/2010/main" val="3340100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40ACD0-3F8C-4B8D-B8BE-323A797E72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84E7C1-336A-4747-B19E-5E2316DA8D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7F4D47-CF48-4296-8382-29BB5A0AAF22}"/>
              </a:ext>
            </a:extLst>
          </p:cNvPr>
          <p:cNvSpPr>
            <a:spLocks noGrp="1" noChangeArrowheads="1"/>
          </p:cNvSpPr>
          <p:nvPr>
            <p:ph type="sldNum" sz="quarter" idx="12"/>
          </p:nvPr>
        </p:nvSpPr>
        <p:spPr>
          <a:ln/>
        </p:spPr>
        <p:txBody>
          <a:bodyPr/>
          <a:lstStyle>
            <a:lvl1pPr>
              <a:defRPr/>
            </a:lvl1pPr>
          </a:lstStyle>
          <a:p>
            <a:pPr>
              <a:defRPr/>
            </a:pPr>
            <a:fld id="{7945A425-301B-4AC0-B371-05324B831950}" type="slidenum">
              <a:rPr lang="en-US" altLang="en-US"/>
              <a:pPr>
                <a:defRPr/>
              </a:pPr>
              <a:t>‹#›</a:t>
            </a:fld>
            <a:endParaRPr lang="en-US" altLang="en-US"/>
          </a:p>
        </p:txBody>
      </p:sp>
    </p:spTree>
    <p:extLst>
      <p:ext uri="{BB962C8B-B14F-4D97-AF65-F5344CB8AC3E}">
        <p14:creationId xmlns:p14="http://schemas.microsoft.com/office/powerpoint/2010/main" val="3488269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D70E92-5AF3-44D9-AD03-64B5B1E97DB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0869B0-D930-4661-BE78-8276C35C5D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F9F95E-A4E4-4BE4-B85E-13F5127E25D2}"/>
              </a:ext>
            </a:extLst>
          </p:cNvPr>
          <p:cNvSpPr>
            <a:spLocks noGrp="1" noChangeArrowheads="1"/>
          </p:cNvSpPr>
          <p:nvPr>
            <p:ph type="sldNum" sz="quarter" idx="12"/>
          </p:nvPr>
        </p:nvSpPr>
        <p:spPr>
          <a:ln/>
        </p:spPr>
        <p:txBody>
          <a:bodyPr/>
          <a:lstStyle>
            <a:lvl1pPr>
              <a:defRPr/>
            </a:lvl1pPr>
          </a:lstStyle>
          <a:p>
            <a:pPr>
              <a:defRPr/>
            </a:pPr>
            <a:fld id="{32C6F6A6-374C-42EE-BF01-94E75CABE398}" type="slidenum">
              <a:rPr lang="en-US" altLang="en-US"/>
              <a:pPr>
                <a:defRPr/>
              </a:pPr>
              <a:t>‹#›</a:t>
            </a:fld>
            <a:endParaRPr lang="en-US" altLang="en-US"/>
          </a:p>
        </p:txBody>
      </p:sp>
    </p:spTree>
    <p:extLst>
      <p:ext uri="{BB962C8B-B14F-4D97-AF65-F5344CB8AC3E}">
        <p14:creationId xmlns:p14="http://schemas.microsoft.com/office/powerpoint/2010/main" val="181796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872330E6-7041-43FD-88B7-459AF8352506}" type="datetimeFigureOut">
              <a:rPr lang="en-US"/>
              <a:pPr>
                <a:defRPr/>
              </a:pPr>
              <a:t>2/25/2022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EA2CAE5E-5C49-4585-9B50-3FAE4854E278}" type="slidenum">
              <a:rPr lang="en-US"/>
              <a:pPr>
                <a:defRPr/>
              </a:pPr>
              <a:t>‹#›</a:t>
            </a:fld>
            <a:endParaRPr lang="en-US"/>
          </a:p>
        </p:txBody>
      </p:sp>
    </p:spTree>
    <p:extLst>
      <p:ext uri="{BB962C8B-B14F-4D97-AF65-F5344CB8AC3E}">
        <p14:creationId xmlns:p14="http://schemas.microsoft.com/office/powerpoint/2010/main" val="16353523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0EC4361-0323-4B9B-A54A-A24D1D3BD28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081BEFE-12B6-4B01-AA5F-4C16743A54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1C36323-401D-49AA-B751-215E7E34F5DE}"/>
              </a:ext>
            </a:extLst>
          </p:cNvPr>
          <p:cNvSpPr>
            <a:spLocks noGrp="1" noChangeArrowheads="1"/>
          </p:cNvSpPr>
          <p:nvPr>
            <p:ph type="sldNum" sz="quarter" idx="12"/>
          </p:nvPr>
        </p:nvSpPr>
        <p:spPr>
          <a:ln/>
        </p:spPr>
        <p:txBody>
          <a:bodyPr/>
          <a:lstStyle>
            <a:lvl1pPr>
              <a:defRPr/>
            </a:lvl1pPr>
          </a:lstStyle>
          <a:p>
            <a:pPr>
              <a:defRPr/>
            </a:pPr>
            <a:fld id="{1A899835-0C1E-4FAE-9724-76AE5A0F30FE}" type="slidenum">
              <a:rPr lang="en-US" altLang="en-US"/>
              <a:pPr>
                <a:defRPr/>
              </a:pPr>
              <a:t>‹#›</a:t>
            </a:fld>
            <a:endParaRPr lang="en-US" altLang="en-US"/>
          </a:p>
        </p:txBody>
      </p:sp>
    </p:spTree>
    <p:extLst>
      <p:ext uri="{BB962C8B-B14F-4D97-AF65-F5344CB8AC3E}">
        <p14:creationId xmlns:p14="http://schemas.microsoft.com/office/powerpoint/2010/main" val="12477536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F7806F-BB65-4FA8-94B7-36E09A2D1468}"/>
              </a:ext>
            </a:extLst>
          </p:cNvPr>
          <p:cNvSpPr>
            <a:spLocks noGrp="1"/>
          </p:cNvSpPr>
          <p:nvPr>
            <p:ph type="dt" sz="half" idx="10"/>
          </p:nvPr>
        </p:nvSpPr>
        <p:spPr/>
        <p:txBody>
          <a:bodyPr/>
          <a:lstStyle>
            <a:lvl1pPr>
              <a:defRPr/>
            </a:lvl1pPr>
          </a:lstStyle>
          <a:p>
            <a:pPr>
              <a:defRPr/>
            </a:pPr>
            <a:fld id="{82BD21F3-BBDE-4B81-95A9-758185D8DA29}" type="datetimeFigureOut">
              <a:rPr lang="en-US"/>
              <a:pPr>
                <a:defRPr/>
              </a:pPr>
              <a:t>2/25/2022</a:t>
            </a:fld>
            <a:endParaRPr lang="en-US"/>
          </a:p>
        </p:txBody>
      </p:sp>
      <p:sp>
        <p:nvSpPr>
          <p:cNvPr id="5" name="Footer Placeholder 4">
            <a:extLst>
              <a:ext uri="{FF2B5EF4-FFF2-40B4-BE49-F238E27FC236}">
                <a16:creationId xmlns:a16="http://schemas.microsoft.com/office/drawing/2014/main" id="{315A58C7-3E9C-41E1-AEAE-475216DF5C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3829E6-2DCE-4D6D-89C2-1DFDF80E9EBF}"/>
              </a:ext>
            </a:extLst>
          </p:cNvPr>
          <p:cNvSpPr>
            <a:spLocks noGrp="1"/>
          </p:cNvSpPr>
          <p:nvPr>
            <p:ph type="sldNum" sz="quarter" idx="12"/>
          </p:nvPr>
        </p:nvSpPr>
        <p:spPr/>
        <p:txBody>
          <a:bodyPr/>
          <a:lstStyle>
            <a:lvl1pPr>
              <a:defRPr/>
            </a:lvl1pPr>
          </a:lstStyle>
          <a:p>
            <a:fld id="{30137CF0-EA00-47ED-A9D8-1095B6D3D01B}" type="slidenum">
              <a:rPr lang="en-US" altLang="en-US"/>
              <a:pPr/>
              <a:t>‹#›</a:t>
            </a:fld>
            <a:endParaRPr lang="en-US" altLang="en-US"/>
          </a:p>
        </p:txBody>
      </p:sp>
    </p:spTree>
    <p:extLst>
      <p:ext uri="{BB962C8B-B14F-4D97-AF65-F5344CB8AC3E}">
        <p14:creationId xmlns:p14="http://schemas.microsoft.com/office/powerpoint/2010/main" val="36791033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775A53-9EB1-4A6D-9563-4C71FB08D682}"/>
              </a:ext>
            </a:extLst>
          </p:cNvPr>
          <p:cNvSpPr>
            <a:spLocks noGrp="1"/>
          </p:cNvSpPr>
          <p:nvPr>
            <p:ph type="dt" sz="half" idx="10"/>
          </p:nvPr>
        </p:nvSpPr>
        <p:spPr/>
        <p:txBody>
          <a:bodyPr/>
          <a:lstStyle>
            <a:lvl1pPr>
              <a:defRPr/>
            </a:lvl1pPr>
          </a:lstStyle>
          <a:p>
            <a:pPr>
              <a:defRPr/>
            </a:pPr>
            <a:fld id="{11176CFC-CA18-4E7C-94BE-9151F752017B}" type="datetimeFigureOut">
              <a:rPr lang="en-US"/>
              <a:pPr>
                <a:defRPr/>
              </a:pPr>
              <a:t>2/25/2022</a:t>
            </a:fld>
            <a:endParaRPr lang="en-US"/>
          </a:p>
        </p:txBody>
      </p:sp>
      <p:sp>
        <p:nvSpPr>
          <p:cNvPr id="5" name="Footer Placeholder 4">
            <a:extLst>
              <a:ext uri="{FF2B5EF4-FFF2-40B4-BE49-F238E27FC236}">
                <a16:creationId xmlns:a16="http://schemas.microsoft.com/office/drawing/2014/main" id="{E7416C05-7F5B-4BF6-86C8-62929F5984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9CD548-4966-41A1-B1A7-F79F0A7C1FE0}"/>
              </a:ext>
            </a:extLst>
          </p:cNvPr>
          <p:cNvSpPr>
            <a:spLocks noGrp="1"/>
          </p:cNvSpPr>
          <p:nvPr>
            <p:ph type="sldNum" sz="quarter" idx="12"/>
          </p:nvPr>
        </p:nvSpPr>
        <p:spPr/>
        <p:txBody>
          <a:bodyPr/>
          <a:lstStyle>
            <a:lvl1pPr>
              <a:defRPr/>
            </a:lvl1pPr>
          </a:lstStyle>
          <a:p>
            <a:fld id="{5577477B-A2D5-457F-8FFE-E4D264795799}" type="slidenum">
              <a:rPr lang="en-US" altLang="en-US"/>
              <a:pPr/>
              <a:t>‹#›</a:t>
            </a:fld>
            <a:endParaRPr lang="en-US" altLang="en-US"/>
          </a:p>
        </p:txBody>
      </p:sp>
    </p:spTree>
    <p:extLst>
      <p:ext uri="{BB962C8B-B14F-4D97-AF65-F5344CB8AC3E}">
        <p14:creationId xmlns:p14="http://schemas.microsoft.com/office/powerpoint/2010/main" val="78420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989C7E-9E98-4EE7-9088-593DD338D20C}"/>
              </a:ext>
            </a:extLst>
          </p:cNvPr>
          <p:cNvSpPr>
            <a:spLocks noGrp="1"/>
          </p:cNvSpPr>
          <p:nvPr>
            <p:ph type="dt" sz="half" idx="10"/>
          </p:nvPr>
        </p:nvSpPr>
        <p:spPr/>
        <p:txBody>
          <a:bodyPr/>
          <a:lstStyle>
            <a:lvl1pPr>
              <a:defRPr/>
            </a:lvl1pPr>
          </a:lstStyle>
          <a:p>
            <a:pPr>
              <a:defRPr/>
            </a:pPr>
            <a:fld id="{EFBCFC83-AD52-4949-A890-263645A29C8D}" type="datetimeFigureOut">
              <a:rPr lang="en-US"/>
              <a:pPr>
                <a:defRPr/>
              </a:pPr>
              <a:t>2/25/2022</a:t>
            </a:fld>
            <a:endParaRPr lang="en-US"/>
          </a:p>
        </p:txBody>
      </p:sp>
      <p:sp>
        <p:nvSpPr>
          <p:cNvPr id="5" name="Footer Placeholder 4">
            <a:extLst>
              <a:ext uri="{FF2B5EF4-FFF2-40B4-BE49-F238E27FC236}">
                <a16:creationId xmlns:a16="http://schemas.microsoft.com/office/drawing/2014/main" id="{4A009CF9-39F6-4E46-AD26-B4305E530E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2D1D69-8759-4873-A820-A7B4287D9A6D}"/>
              </a:ext>
            </a:extLst>
          </p:cNvPr>
          <p:cNvSpPr>
            <a:spLocks noGrp="1"/>
          </p:cNvSpPr>
          <p:nvPr>
            <p:ph type="sldNum" sz="quarter" idx="12"/>
          </p:nvPr>
        </p:nvSpPr>
        <p:spPr/>
        <p:txBody>
          <a:bodyPr/>
          <a:lstStyle>
            <a:lvl1pPr>
              <a:defRPr/>
            </a:lvl1pPr>
          </a:lstStyle>
          <a:p>
            <a:fld id="{7B12EB7F-ECDC-4794-A5B9-A7F8AC5F8FB6}" type="slidenum">
              <a:rPr lang="en-US" altLang="en-US"/>
              <a:pPr/>
              <a:t>‹#›</a:t>
            </a:fld>
            <a:endParaRPr lang="en-US" altLang="en-US"/>
          </a:p>
        </p:txBody>
      </p:sp>
    </p:spTree>
    <p:extLst>
      <p:ext uri="{BB962C8B-B14F-4D97-AF65-F5344CB8AC3E}">
        <p14:creationId xmlns:p14="http://schemas.microsoft.com/office/powerpoint/2010/main" val="41798146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AF890E6-5983-4E95-BA41-3F4BDA405DD0}"/>
              </a:ext>
            </a:extLst>
          </p:cNvPr>
          <p:cNvSpPr>
            <a:spLocks noGrp="1"/>
          </p:cNvSpPr>
          <p:nvPr>
            <p:ph type="dt" sz="half" idx="10"/>
          </p:nvPr>
        </p:nvSpPr>
        <p:spPr/>
        <p:txBody>
          <a:bodyPr/>
          <a:lstStyle>
            <a:lvl1pPr>
              <a:defRPr/>
            </a:lvl1pPr>
          </a:lstStyle>
          <a:p>
            <a:pPr>
              <a:defRPr/>
            </a:pPr>
            <a:fld id="{96165C69-88D0-4FB0-87E4-BFFC68654D57}" type="datetimeFigureOut">
              <a:rPr lang="en-US"/>
              <a:pPr>
                <a:defRPr/>
              </a:pPr>
              <a:t>2/25/2022</a:t>
            </a:fld>
            <a:endParaRPr lang="en-US"/>
          </a:p>
        </p:txBody>
      </p:sp>
      <p:sp>
        <p:nvSpPr>
          <p:cNvPr id="6" name="Footer Placeholder 4">
            <a:extLst>
              <a:ext uri="{FF2B5EF4-FFF2-40B4-BE49-F238E27FC236}">
                <a16:creationId xmlns:a16="http://schemas.microsoft.com/office/drawing/2014/main" id="{730BFB0D-C7C0-4214-8806-CD2B39A4E1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A28C9A-6D23-4AED-BB9B-C193C4760172}"/>
              </a:ext>
            </a:extLst>
          </p:cNvPr>
          <p:cNvSpPr>
            <a:spLocks noGrp="1"/>
          </p:cNvSpPr>
          <p:nvPr>
            <p:ph type="sldNum" sz="quarter" idx="12"/>
          </p:nvPr>
        </p:nvSpPr>
        <p:spPr/>
        <p:txBody>
          <a:bodyPr/>
          <a:lstStyle>
            <a:lvl1pPr>
              <a:defRPr/>
            </a:lvl1pPr>
          </a:lstStyle>
          <a:p>
            <a:fld id="{C0692658-C29D-4475-8B10-E11DF0E3F472}" type="slidenum">
              <a:rPr lang="en-US" altLang="en-US"/>
              <a:pPr/>
              <a:t>‹#›</a:t>
            </a:fld>
            <a:endParaRPr lang="en-US" altLang="en-US"/>
          </a:p>
        </p:txBody>
      </p:sp>
    </p:spTree>
    <p:extLst>
      <p:ext uri="{BB962C8B-B14F-4D97-AF65-F5344CB8AC3E}">
        <p14:creationId xmlns:p14="http://schemas.microsoft.com/office/powerpoint/2010/main" val="24532490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6952D54-176A-4707-80D9-748A0415BD94}"/>
              </a:ext>
            </a:extLst>
          </p:cNvPr>
          <p:cNvSpPr>
            <a:spLocks noGrp="1"/>
          </p:cNvSpPr>
          <p:nvPr>
            <p:ph type="dt" sz="half" idx="10"/>
          </p:nvPr>
        </p:nvSpPr>
        <p:spPr/>
        <p:txBody>
          <a:bodyPr/>
          <a:lstStyle>
            <a:lvl1pPr>
              <a:defRPr/>
            </a:lvl1pPr>
          </a:lstStyle>
          <a:p>
            <a:pPr>
              <a:defRPr/>
            </a:pPr>
            <a:fld id="{82EBA217-D9C6-4246-B278-A909B16ACB45}" type="datetimeFigureOut">
              <a:rPr lang="en-US"/>
              <a:pPr>
                <a:defRPr/>
              </a:pPr>
              <a:t>2/25/2022</a:t>
            </a:fld>
            <a:endParaRPr lang="en-US"/>
          </a:p>
        </p:txBody>
      </p:sp>
      <p:sp>
        <p:nvSpPr>
          <p:cNvPr id="8" name="Footer Placeholder 4">
            <a:extLst>
              <a:ext uri="{FF2B5EF4-FFF2-40B4-BE49-F238E27FC236}">
                <a16:creationId xmlns:a16="http://schemas.microsoft.com/office/drawing/2014/main" id="{527BE9C5-9125-40AB-9348-711AF4F43D2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A0AE886-08BD-4679-B3A5-AC0630F70A5F}"/>
              </a:ext>
            </a:extLst>
          </p:cNvPr>
          <p:cNvSpPr>
            <a:spLocks noGrp="1"/>
          </p:cNvSpPr>
          <p:nvPr>
            <p:ph type="sldNum" sz="quarter" idx="12"/>
          </p:nvPr>
        </p:nvSpPr>
        <p:spPr/>
        <p:txBody>
          <a:bodyPr/>
          <a:lstStyle>
            <a:lvl1pPr>
              <a:defRPr/>
            </a:lvl1pPr>
          </a:lstStyle>
          <a:p>
            <a:fld id="{4FBE574C-2A24-40C8-A030-1B3D38F61787}" type="slidenum">
              <a:rPr lang="en-US" altLang="en-US"/>
              <a:pPr/>
              <a:t>‹#›</a:t>
            </a:fld>
            <a:endParaRPr lang="en-US" altLang="en-US"/>
          </a:p>
        </p:txBody>
      </p:sp>
    </p:spTree>
    <p:extLst>
      <p:ext uri="{BB962C8B-B14F-4D97-AF65-F5344CB8AC3E}">
        <p14:creationId xmlns:p14="http://schemas.microsoft.com/office/powerpoint/2010/main" val="3131463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CF820C1-D2E1-4265-8159-25BC86083BAF}"/>
              </a:ext>
            </a:extLst>
          </p:cNvPr>
          <p:cNvSpPr>
            <a:spLocks noGrp="1"/>
          </p:cNvSpPr>
          <p:nvPr>
            <p:ph type="dt" sz="half" idx="10"/>
          </p:nvPr>
        </p:nvSpPr>
        <p:spPr/>
        <p:txBody>
          <a:bodyPr/>
          <a:lstStyle>
            <a:lvl1pPr>
              <a:defRPr/>
            </a:lvl1pPr>
          </a:lstStyle>
          <a:p>
            <a:pPr>
              <a:defRPr/>
            </a:pPr>
            <a:fld id="{7ED93949-2358-4FDE-9327-6374DD14D659}" type="datetimeFigureOut">
              <a:rPr lang="en-US"/>
              <a:pPr>
                <a:defRPr/>
              </a:pPr>
              <a:t>2/25/2022</a:t>
            </a:fld>
            <a:endParaRPr lang="en-US"/>
          </a:p>
        </p:txBody>
      </p:sp>
      <p:sp>
        <p:nvSpPr>
          <p:cNvPr id="4" name="Footer Placeholder 4">
            <a:extLst>
              <a:ext uri="{FF2B5EF4-FFF2-40B4-BE49-F238E27FC236}">
                <a16:creationId xmlns:a16="http://schemas.microsoft.com/office/drawing/2014/main" id="{8B8EA6CF-69EF-4977-8838-F1FF5A5CD8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91ACEE1-BAEE-4A05-9217-2DBB5D5A141F}"/>
              </a:ext>
            </a:extLst>
          </p:cNvPr>
          <p:cNvSpPr>
            <a:spLocks noGrp="1"/>
          </p:cNvSpPr>
          <p:nvPr>
            <p:ph type="sldNum" sz="quarter" idx="12"/>
          </p:nvPr>
        </p:nvSpPr>
        <p:spPr/>
        <p:txBody>
          <a:bodyPr/>
          <a:lstStyle>
            <a:lvl1pPr>
              <a:defRPr/>
            </a:lvl1pPr>
          </a:lstStyle>
          <a:p>
            <a:fld id="{BAE5256E-C87D-4DBA-B1C8-176661B39079}" type="slidenum">
              <a:rPr lang="en-US" altLang="en-US"/>
              <a:pPr/>
              <a:t>‹#›</a:t>
            </a:fld>
            <a:endParaRPr lang="en-US" altLang="en-US"/>
          </a:p>
        </p:txBody>
      </p:sp>
    </p:spTree>
    <p:extLst>
      <p:ext uri="{BB962C8B-B14F-4D97-AF65-F5344CB8AC3E}">
        <p14:creationId xmlns:p14="http://schemas.microsoft.com/office/powerpoint/2010/main" val="8376778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CB80152-540D-4FA8-97BD-A819138945E1}"/>
              </a:ext>
            </a:extLst>
          </p:cNvPr>
          <p:cNvSpPr>
            <a:spLocks noGrp="1"/>
          </p:cNvSpPr>
          <p:nvPr>
            <p:ph type="dt" sz="half" idx="10"/>
          </p:nvPr>
        </p:nvSpPr>
        <p:spPr/>
        <p:txBody>
          <a:bodyPr/>
          <a:lstStyle>
            <a:lvl1pPr>
              <a:defRPr/>
            </a:lvl1pPr>
          </a:lstStyle>
          <a:p>
            <a:pPr>
              <a:defRPr/>
            </a:pPr>
            <a:fld id="{E78154DB-6E83-46C8-8811-9F4091204CC3}" type="datetimeFigureOut">
              <a:rPr lang="en-US"/>
              <a:pPr>
                <a:defRPr/>
              </a:pPr>
              <a:t>2/25/2022</a:t>
            </a:fld>
            <a:endParaRPr lang="en-US"/>
          </a:p>
        </p:txBody>
      </p:sp>
      <p:sp>
        <p:nvSpPr>
          <p:cNvPr id="3" name="Footer Placeholder 4">
            <a:extLst>
              <a:ext uri="{FF2B5EF4-FFF2-40B4-BE49-F238E27FC236}">
                <a16:creationId xmlns:a16="http://schemas.microsoft.com/office/drawing/2014/main" id="{0E49A5EF-F3CB-4D32-8BDA-BC1865E8699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7BF3D02-2B7B-417B-BA7D-A6B0A2B14D13}"/>
              </a:ext>
            </a:extLst>
          </p:cNvPr>
          <p:cNvSpPr>
            <a:spLocks noGrp="1"/>
          </p:cNvSpPr>
          <p:nvPr>
            <p:ph type="sldNum" sz="quarter" idx="12"/>
          </p:nvPr>
        </p:nvSpPr>
        <p:spPr/>
        <p:txBody>
          <a:bodyPr/>
          <a:lstStyle>
            <a:lvl1pPr>
              <a:defRPr/>
            </a:lvl1pPr>
          </a:lstStyle>
          <a:p>
            <a:fld id="{AF610F0B-28D5-4C4B-8D39-503C4C467C60}" type="slidenum">
              <a:rPr lang="en-US" altLang="en-US"/>
              <a:pPr/>
              <a:t>‹#›</a:t>
            </a:fld>
            <a:endParaRPr lang="en-US" altLang="en-US"/>
          </a:p>
        </p:txBody>
      </p:sp>
    </p:spTree>
    <p:extLst>
      <p:ext uri="{BB962C8B-B14F-4D97-AF65-F5344CB8AC3E}">
        <p14:creationId xmlns:p14="http://schemas.microsoft.com/office/powerpoint/2010/main" val="14062977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E241090-BE5A-4F3C-AD11-8C8021FCAC27}"/>
              </a:ext>
            </a:extLst>
          </p:cNvPr>
          <p:cNvSpPr>
            <a:spLocks noGrp="1"/>
          </p:cNvSpPr>
          <p:nvPr>
            <p:ph type="dt" sz="half" idx="10"/>
          </p:nvPr>
        </p:nvSpPr>
        <p:spPr/>
        <p:txBody>
          <a:bodyPr/>
          <a:lstStyle>
            <a:lvl1pPr>
              <a:defRPr/>
            </a:lvl1pPr>
          </a:lstStyle>
          <a:p>
            <a:pPr>
              <a:defRPr/>
            </a:pPr>
            <a:fld id="{C8743935-A04A-4649-8A7E-044AD87BEEBE}" type="datetimeFigureOut">
              <a:rPr lang="en-US"/>
              <a:pPr>
                <a:defRPr/>
              </a:pPr>
              <a:t>2/25/2022</a:t>
            </a:fld>
            <a:endParaRPr lang="en-US"/>
          </a:p>
        </p:txBody>
      </p:sp>
      <p:sp>
        <p:nvSpPr>
          <p:cNvPr id="6" name="Footer Placeholder 4">
            <a:extLst>
              <a:ext uri="{FF2B5EF4-FFF2-40B4-BE49-F238E27FC236}">
                <a16:creationId xmlns:a16="http://schemas.microsoft.com/office/drawing/2014/main" id="{77FF8A91-84F8-40A3-9E05-D827BBCC23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A55F7F-276E-4F59-8C92-A007EF02FAC5}"/>
              </a:ext>
            </a:extLst>
          </p:cNvPr>
          <p:cNvSpPr>
            <a:spLocks noGrp="1"/>
          </p:cNvSpPr>
          <p:nvPr>
            <p:ph type="sldNum" sz="quarter" idx="12"/>
          </p:nvPr>
        </p:nvSpPr>
        <p:spPr/>
        <p:txBody>
          <a:bodyPr/>
          <a:lstStyle>
            <a:lvl1pPr>
              <a:defRPr/>
            </a:lvl1pPr>
          </a:lstStyle>
          <a:p>
            <a:fld id="{DA1EBEBB-ABE1-4B55-9620-25EEA88F23EB}" type="slidenum">
              <a:rPr lang="en-US" altLang="en-US"/>
              <a:pPr/>
              <a:t>‹#›</a:t>
            </a:fld>
            <a:endParaRPr lang="en-US" altLang="en-US"/>
          </a:p>
        </p:txBody>
      </p:sp>
    </p:spTree>
    <p:extLst>
      <p:ext uri="{BB962C8B-B14F-4D97-AF65-F5344CB8AC3E}">
        <p14:creationId xmlns:p14="http://schemas.microsoft.com/office/powerpoint/2010/main" val="3089335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73C4B1-5D95-4BDD-87FB-9034A2A4DBEC}"/>
              </a:ext>
            </a:extLst>
          </p:cNvPr>
          <p:cNvSpPr>
            <a:spLocks noGrp="1"/>
          </p:cNvSpPr>
          <p:nvPr>
            <p:ph type="dt" sz="half" idx="10"/>
          </p:nvPr>
        </p:nvSpPr>
        <p:spPr/>
        <p:txBody>
          <a:bodyPr/>
          <a:lstStyle>
            <a:lvl1pPr>
              <a:defRPr/>
            </a:lvl1pPr>
          </a:lstStyle>
          <a:p>
            <a:pPr>
              <a:defRPr/>
            </a:pPr>
            <a:fld id="{E7ECD115-593F-4229-9D4C-F861E30E9D1C}" type="datetimeFigureOut">
              <a:rPr lang="en-US"/>
              <a:pPr>
                <a:defRPr/>
              </a:pPr>
              <a:t>2/25/2022</a:t>
            </a:fld>
            <a:endParaRPr lang="en-US"/>
          </a:p>
        </p:txBody>
      </p:sp>
      <p:sp>
        <p:nvSpPr>
          <p:cNvPr id="6" name="Footer Placeholder 4">
            <a:extLst>
              <a:ext uri="{FF2B5EF4-FFF2-40B4-BE49-F238E27FC236}">
                <a16:creationId xmlns:a16="http://schemas.microsoft.com/office/drawing/2014/main" id="{592AC824-8386-4A7B-BDF4-A86DA37258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95496F-5027-4632-8899-51AC98087463}"/>
              </a:ext>
            </a:extLst>
          </p:cNvPr>
          <p:cNvSpPr>
            <a:spLocks noGrp="1"/>
          </p:cNvSpPr>
          <p:nvPr>
            <p:ph type="sldNum" sz="quarter" idx="12"/>
          </p:nvPr>
        </p:nvSpPr>
        <p:spPr/>
        <p:txBody>
          <a:bodyPr/>
          <a:lstStyle>
            <a:lvl1pPr>
              <a:defRPr/>
            </a:lvl1pPr>
          </a:lstStyle>
          <a:p>
            <a:fld id="{786E6E2D-4257-45CE-B881-35B440B9898D}" type="slidenum">
              <a:rPr lang="en-US" altLang="en-US"/>
              <a:pPr/>
              <a:t>‹#›</a:t>
            </a:fld>
            <a:endParaRPr lang="en-US" altLang="en-US"/>
          </a:p>
        </p:txBody>
      </p:sp>
    </p:spTree>
    <p:extLst>
      <p:ext uri="{BB962C8B-B14F-4D97-AF65-F5344CB8AC3E}">
        <p14:creationId xmlns:p14="http://schemas.microsoft.com/office/powerpoint/2010/main" val="305734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1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3"/>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extLst/>
          </a:lstStyle>
          <a:p>
            <a:pPr>
              <a:defRPr/>
            </a:pPr>
            <a:fld id="{ED46E457-DD9A-4D0F-92BF-04D7B5FD4DC9}" type="datetimeFigureOut">
              <a:rPr lang="en-US"/>
              <a:pPr>
                <a:defRPr/>
              </a:pPr>
              <a:t>2/25/2022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extLst/>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extLst/>
          </a:lstStyle>
          <a:p>
            <a:pPr>
              <a:defRPr/>
            </a:pPr>
            <a:fld id="{F47F4EED-A483-4A41-A38B-7513A5962B45}" type="slidenum">
              <a:rPr lang="en-US"/>
              <a:pPr>
                <a:defRPr/>
              </a:pPr>
              <a:t>‹#›</a:t>
            </a:fld>
            <a:endParaRPr lang="en-US"/>
          </a:p>
        </p:txBody>
      </p:sp>
    </p:spTree>
    <p:extLst>
      <p:ext uri="{BB962C8B-B14F-4D97-AF65-F5344CB8AC3E}">
        <p14:creationId xmlns:p14="http://schemas.microsoft.com/office/powerpoint/2010/main" val="411192807"/>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3417D3-A6A5-41A9-B2B1-93E5E62C1DC1}"/>
              </a:ext>
            </a:extLst>
          </p:cNvPr>
          <p:cNvSpPr>
            <a:spLocks noGrp="1"/>
          </p:cNvSpPr>
          <p:nvPr>
            <p:ph type="dt" sz="half" idx="10"/>
          </p:nvPr>
        </p:nvSpPr>
        <p:spPr/>
        <p:txBody>
          <a:bodyPr/>
          <a:lstStyle>
            <a:lvl1pPr>
              <a:defRPr/>
            </a:lvl1pPr>
          </a:lstStyle>
          <a:p>
            <a:pPr>
              <a:defRPr/>
            </a:pPr>
            <a:fld id="{B0DED557-4DDC-4B42-8FE3-156CF1C571B4}" type="datetimeFigureOut">
              <a:rPr lang="en-US"/>
              <a:pPr>
                <a:defRPr/>
              </a:pPr>
              <a:t>2/25/2022</a:t>
            </a:fld>
            <a:endParaRPr lang="en-US"/>
          </a:p>
        </p:txBody>
      </p:sp>
      <p:sp>
        <p:nvSpPr>
          <p:cNvPr id="5" name="Footer Placeholder 4">
            <a:extLst>
              <a:ext uri="{FF2B5EF4-FFF2-40B4-BE49-F238E27FC236}">
                <a16:creationId xmlns:a16="http://schemas.microsoft.com/office/drawing/2014/main" id="{C2C7C2E2-54A6-48F0-B0F6-0494C05C94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6ECB0D-E244-4177-B91E-F8A978EB5BF4}"/>
              </a:ext>
            </a:extLst>
          </p:cNvPr>
          <p:cNvSpPr>
            <a:spLocks noGrp="1"/>
          </p:cNvSpPr>
          <p:nvPr>
            <p:ph type="sldNum" sz="quarter" idx="12"/>
          </p:nvPr>
        </p:nvSpPr>
        <p:spPr/>
        <p:txBody>
          <a:bodyPr/>
          <a:lstStyle>
            <a:lvl1pPr>
              <a:defRPr/>
            </a:lvl1pPr>
          </a:lstStyle>
          <a:p>
            <a:fld id="{DC5EAAE7-B115-4641-AD52-C15AE04EE2A5}" type="slidenum">
              <a:rPr lang="en-US" altLang="en-US"/>
              <a:pPr/>
              <a:t>‹#›</a:t>
            </a:fld>
            <a:endParaRPr lang="en-US" altLang="en-US"/>
          </a:p>
        </p:txBody>
      </p:sp>
    </p:spTree>
    <p:extLst>
      <p:ext uri="{BB962C8B-B14F-4D97-AF65-F5344CB8AC3E}">
        <p14:creationId xmlns:p14="http://schemas.microsoft.com/office/powerpoint/2010/main" val="3350898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994CDC-DF86-4407-AF0C-D239CDB1A6A1}"/>
              </a:ext>
            </a:extLst>
          </p:cNvPr>
          <p:cNvSpPr>
            <a:spLocks noGrp="1"/>
          </p:cNvSpPr>
          <p:nvPr>
            <p:ph type="dt" sz="half" idx="10"/>
          </p:nvPr>
        </p:nvSpPr>
        <p:spPr/>
        <p:txBody>
          <a:bodyPr/>
          <a:lstStyle>
            <a:lvl1pPr>
              <a:defRPr/>
            </a:lvl1pPr>
          </a:lstStyle>
          <a:p>
            <a:pPr>
              <a:defRPr/>
            </a:pPr>
            <a:fld id="{9DA2AFA6-B614-4F07-B169-6B4635AE5472}" type="datetimeFigureOut">
              <a:rPr lang="en-US"/>
              <a:pPr>
                <a:defRPr/>
              </a:pPr>
              <a:t>2/25/2022</a:t>
            </a:fld>
            <a:endParaRPr lang="en-US"/>
          </a:p>
        </p:txBody>
      </p:sp>
      <p:sp>
        <p:nvSpPr>
          <p:cNvPr id="5" name="Footer Placeholder 4">
            <a:extLst>
              <a:ext uri="{FF2B5EF4-FFF2-40B4-BE49-F238E27FC236}">
                <a16:creationId xmlns:a16="http://schemas.microsoft.com/office/drawing/2014/main" id="{7719F917-7578-42A1-A7AC-5E9F21D1E3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83D452-B863-4F0F-B77A-94258A91E4BE}"/>
              </a:ext>
            </a:extLst>
          </p:cNvPr>
          <p:cNvSpPr>
            <a:spLocks noGrp="1"/>
          </p:cNvSpPr>
          <p:nvPr>
            <p:ph type="sldNum" sz="quarter" idx="12"/>
          </p:nvPr>
        </p:nvSpPr>
        <p:spPr/>
        <p:txBody>
          <a:bodyPr/>
          <a:lstStyle>
            <a:lvl1pPr>
              <a:defRPr/>
            </a:lvl1pPr>
          </a:lstStyle>
          <a:p>
            <a:fld id="{FC2C968C-0919-49D9-BBD7-151B4B9A462E}" type="slidenum">
              <a:rPr lang="en-US" altLang="en-US"/>
              <a:pPr/>
              <a:t>‹#›</a:t>
            </a:fld>
            <a:endParaRPr lang="en-US" altLang="en-US"/>
          </a:p>
        </p:txBody>
      </p:sp>
    </p:spTree>
    <p:extLst>
      <p:ext uri="{BB962C8B-B14F-4D97-AF65-F5344CB8AC3E}">
        <p14:creationId xmlns:p14="http://schemas.microsoft.com/office/powerpoint/2010/main" val="31924340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1"/>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9EDDAFE-FB43-416D-935B-68979E4F98D9}"/>
              </a:ext>
            </a:extLst>
          </p:cNvPr>
          <p:cNvSpPr>
            <a:spLocks noGrp="1"/>
          </p:cNvSpPr>
          <p:nvPr>
            <p:ph type="dt" sz="half" idx="10"/>
          </p:nvPr>
        </p:nvSpPr>
        <p:spPr>
          <a:xfrm>
            <a:off x="457200" y="6246285"/>
            <a:ext cx="2133600" cy="476249"/>
          </a:xfr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7F8A0E65-C8B9-4FBA-81E2-F46D3DD47BC7}"/>
              </a:ext>
            </a:extLst>
          </p:cNvPr>
          <p:cNvSpPr>
            <a:spLocks noGrp="1"/>
          </p:cNvSpPr>
          <p:nvPr>
            <p:ph type="ftr" sz="quarter" idx="11"/>
          </p:nvPr>
        </p:nvSpPr>
        <p:spPr>
          <a:xfrm>
            <a:off x="3124200" y="6246285"/>
            <a:ext cx="2895600" cy="476249"/>
          </a:xfr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464136AC-DB8B-4E06-A0C4-B76B78426952}"/>
              </a:ext>
            </a:extLst>
          </p:cNvPr>
          <p:cNvSpPr>
            <a:spLocks noGrp="1"/>
          </p:cNvSpPr>
          <p:nvPr>
            <p:ph type="sldNum" sz="quarter" idx="12"/>
          </p:nvPr>
        </p:nvSpPr>
        <p:spPr>
          <a:xfrm>
            <a:off x="6553200" y="6246285"/>
            <a:ext cx="2133600" cy="476249"/>
          </a:xfrm>
        </p:spPr>
        <p:txBody>
          <a:bodyPr/>
          <a:lstStyle>
            <a:lvl1pPr>
              <a:defRPr/>
            </a:lvl1pPr>
          </a:lstStyle>
          <a:p>
            <a:fld id="{427DEF4B-B038-43E0-B1A5-D8DB2295B4B5}" type="slidenum">
              <a:rPr lang="en-US" altLang="en-US"/>
              <a:pPr/>
              <a:t>‹#›</a:t>
            </a:fld>
            <a:endParaRPr lang="en-US" altLang="en-US"/>
          </a:p>
        </p:txBody>
      </p:sp>
    </p:spTree>
    <p:extLst>
      <p:ext uri="{BB962C8B-B14F-4D97-AF65-F5344CB8AC3E}">
        <p14:creationId xmlns:p14="http://schemas.microsoft.com/office/powerpoint/2010/main" val="78504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397" tIns="45699" rIns="91397" bIns="45699"/>
          <a:lstStyle/>
          <a:p>
            <a:pPr defTabSz="913964">
              <a:defRPr/>
            </a:pPr>
            <a:endParaRPr lang="en-US">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397" tIns="45699" rIns="91397" bIns="45699"/>
          <a:lstStyle/>
          <a:p>
            <a:pPr defTabSz="913964" eaLnBrk="0" fontAlgn="base" hangingPunct="0">
              <a:spcBef>
                <a:spcPct val="0"/>
              </a:spcBef>
              <a:spcAft>
                <a:spcPct val="0"/>
              </a:spcAft>
            </a:pPr>
            <a:endParaRPr lang="en-US">
              <a:solidFill>
                <a:prstClr val="white"/>
              </a:solidFill>
              <a:latin typeface="Times New Roman" pitchFamily="18" charset="0"/>
            </a:endParaRPr>
          </a:p>
        </p:txBody>
      </p:sp>
      <p:sp>
        <p:nvSpPr>
          <p:cNvPr id="7" name="Right Triangle 6"/>
          <p:cNvSpPr>
            <a:spLocks/>
          </p:cNvSpPr>
          <p:nvPr/>
        </p:nvSpPr>
        <p:spPr bwMode="auto">
          <a:xfrm>
            <a:off x="-6040" y="5791255"/>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397" tIns="45699" rIns="91397" bIns="45699" anchor="ctr"/>
          <a:lstStyle/>
          <a:p>
            <a:pPr algn="ctr" defTabSz="913964">
              <a:defRPr/>
            </a:pPr>
            <a:endParaRPr lang="en-US">
              <a:solidFill>
                <a:prstClr val="white"/>
              </a:solidFill>
            </a:endParaRPr>
          </a:p>
        </p:txBody>
      </p:sp>
      <p:cxnSp>
        <p:nvCxnSpPr>
          <p:cNvPr id="8" name="Straight Connector 7"/>
          <p:cNvCxnSpPr/>
          <p:nvPr/>
        </p:nvCxnSpPr>
        <p:spPr>
          <a:xfrm>
            <a:off x="-9235" y="578780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8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defTabSz="913964">
              <a:defRPr/>
            </a:pPr>
            <a:endParaRPr lang="en-US">
              <a:solidFill>
                <a:prstClr val="white"/>
              </a:solidFill>
            </a:endParaRPr>
          </a:p>
        </p:txBody>
      </p:sp>
      <p:sp>
        <p:nvSpPr>
          <p:cNvPr id="10" name="Chevron 9"/>
          <p:cNvSpPr/>
          <p:nvPr/>
        </p:nvSpPr>
        <p:spPr>
          <a:xfrm>
            <a:off x="847726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97" tIns="45699" rIns="91397" bIns="45699" anchor="ctr"/>
          <a:lstStyle/>
          <a:p>
            <a:pPr defTabSz="913964">
              <a:defRPr/>
            </a:pPr>
            <a:endParaRPr lang="en-US">
              <a:solidFill>
                <a:prstClr val="white"/>
              </a:solidFill>
            </a:endParaRPr>
          </a:p>
        </p:txBody>
      </p:sp>
      <p:sp>
        <p:nvSpPr>
          <p:cNvPr id="4" name="Text Placeholder 3"/>
          <p:cNvSpPr>
            <a:spLocks noGrp="1"/>
          </p:cNvSpPr>
          <p:nvPr>
            <p:ph type="body" sz="half" idx="2"/>
          </p:nvPr>
        </p:nvSpPr>
        <p:spPr>
          <a:xfrm>
            <a:off x="1141232" y="5443403"/>
            <a:ext cx="7162800" cy="648232"/>
          </a:xfrm>
          <a:noFill/>
        </p:spPr>
        <p:txBody>
          <a:bodyPr tIns="0"/>
          <a:lstStyle>
            <a:lvl1pPr marL="0" marR="1827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1"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9A835B3D-C061-4E91-9ADA-C605235B050C}" type="datetimeFigureOut">
              <a:rPr lang="en-US"/>
              <a:pPr>
                <a:defRPr/>
              </a:pPr>
              <a:t>2/25/2022</a:t>
            </a:fld>
            <a:endParaRPr lang="en-US"/>
          </a:p>
        </p:txBody>
      </p:sp>
      <p:sp>
        <p:nvSpPr>
          <p:cNvPr id="12"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endParaRPr lang="en-US"/>
          </a:p>
        </p:txBody>
      </p:sp>
      <p:sp>
        <p:nvSpPr>
          <p:cNvPr id="13" name="Slide Number Placeholder 6"/>
          <p:cNvSpPr>
            <a:spLocks noGrp="1"/>
          </p:cNvSpPr>
          <p:nvPr>
            <p:ph type="sldNum" sz="quarter" idx="12"/>
          </p:nvPr>
        </p:nvSpPr>
        <p:spPr/>
        <p:txBody>
          <a:bodyPr/>
          <a:lstStyle>
            <a:lvl1pPr fontAlgn="base">
              <a:spcBef>
                <a:spcPct val="0"/>
              </a:spcBef>
              <a:spcAft>
                <a:spcPct val="0"/>
              </a:spcAft>
              <a:defRPr>
                <a:solidFill>
                  <a:prstClr val="white"/>
                </a:solidFill>
                <a:latin typeface="Times New Roman" pitchFamily="18" charset="0"/>
              </a:defRPr>
            </a:lvl1pPr>
            <a:extLst/>
          </a:lstStyle>
          <a:p>
            <a:pPr>
              <a:defRPr/>
            </a:pPr>
            <a:fld id="{26CE92F9-4E9E-42CC-9133-AEDE4E626F78}" type="slidenum">
              <a:rPr lang="en-US"/>
              <a:pPr>
                <a:defRPr/>
              </a:pPr>
              <a:t>‹#›</a:t>
            </a:fld>
            <a:endParaRPr lang="en-US"/>
          </a:p>
        </p:txBody>
      </p:sp>
    </p:spTree>
    <p:extLst>
      <p:ext uri="{BB962C8B-B14F-4D97-AF65-F5344CB8AC3E}">
        <p14:creationId xmlns:p14="http://schemas.microsoft.com/office/powerpoint/2010/main" val="365990293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397" tIns="45699" rIns="91397" bIns="45699"/>
          <a:lstStyle/>
          <a:p>
            <a:pPr defTabSz="913964">
              <a:defRPr/>
            </a:pPr>
            <a:endParaRPr lang="en-US">
              <a:solidFill>
                <a:prstClr val="black"/>
              </a:solidFill>
            </a:endParaRPr>
          </a:p>
        </p:txBody>
      </p:sp>
      <p:sp>
        <p:nvSpPr>
          <p:cNvPr id="2051"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397" tIns="45699" rIns="91397" bIns="45699"/>
          <a:lstStyle/>
          <a:p>
            <a:pPr defTabSz="913964" eaLnBrk="0" fontAlgn="base" hangingPunct="0">
              <a:spcBef>
                <a:spcPct val="0"/>
              </a:spcBef>
              <a:spcAft>
                <a:spcPct val="0"/>
              </a:spcAft>
            </a:pPr>
            <a:endParaRPr lang="en-US">
              <a:solidFill>
                <a:prstClr val="black"/>
              </a:solidFill>
              <a:latin typeface="Times New Roman" pitchFamily="18" charset="0"/>
            </a:endParaRPr>
          </a:p>
        </p:txBody>
      </p:sp>
      <p:sp>
        <p:nvSpPr>
          <p:cNvPr id="14" name="Right Triangle 13"/>
          <p:cNvSpPr>
            <a:spLocks/>
          </p:cNvSpPr>
          <p:nvPr/>
        </p:nvSpPr>
        <p:spPr bwMode="auto">
          <a:xfrm>
            <a:off x="-6040" y="5791255"/>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397" tIns="45699" rIns="91397" bIns="45699" anchor="ctr"/>
          <a:lstStyle/>
          <a:p>
            <a:pPr algn="ctr" defTabSz="913964">
              <a:defRPr/>
            </a:pPr>
            <a:endParaRPr lang="en-US">
              <a:solidFill>
                <a:prstClr val="white"/>
              </a:solidFill>
            </a:endParaRPr>
          </a:p>
        </p:txBody>
      </p:sp>
      <p:cxnSp>
        <p:nvCxnSpPr>
          <p:cNvPr id="15" name="Straight Connector 14"/>
          <p:cNvCxnSpPr/>
          <p:nvPr/>
        </p:nvCxnSpPr>
        <p:spPr>
          <a:xfrm>
            <a:off x="-9235" y="578780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lIns="91397" tIns="45699" rIns="91397" bIns="45699"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9" rIns="91397" bIns="456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41"/>
            <a:ext cx="1919288" cy="365125"/>
          </a:xfrm>
          <a:prstGeom prst="rect">
            <a:avLst/>
          </a:prstGeom>
        </p:spPr>
        <p:txBody>
          <a:bodyPr vert="horz" lIns="91397" tIns="45699" rIns="91397" bIns="45699" anchor="b"/>
          <a:lstStyle>
            <a:lvl1pPr algn="l" eaLnBrk="1" fontAlgn="auto" latinLnBrk="0" hangingPunct="1">
              <a:spcBef>
                <a:spcPts val="0"/>
              </a:spcBef>
              <a:spcAft>
                <a:spcPts val="0"/>
              </a:spcAft>
              <a:defRPr kumimoji="0" sz="1000">
                <a:solidFill>
                  <a:prstClr val="black"/>
                </a:solidFill>
                <a:latin typeface="Lucida Sans Unicode"/>
              </a:defRPr>
            </a:lvl1pPr>
            <a:extLst/>
          </a:lstStyle>
          <a:p>
            <a:pPr defTabSz="913964">
              <a:defRPr/>
            </a:pPr>
            <a:fld id="{256A818D-6B89-4C54-A003-4ED289250111}" type="datetimeFigureOut">
              <a:rPr lang="en-US"/>
              <a:pPr defTabSz="913964">
                <a:defRPr/>
              </a:pPr>
              <a:t>2/25/2022</a:t>
            </a:fld>
            <a:endParaRPr lang="en-US"/>
          </a:p>
        </p:txBody>
      </p:sp>
      <p:sp>
        <p:nvSpPr>
          <p:cNvPr id="22" name="Footer Placeholder 21"/>
          <p:cNvSpPr>
            <a:spLocks noGrp="1"/>
          </p:cNvSpPr>
          <p:nvPr>
            <p:ph type="ftr" sz="quarter" idx="3"/>
          </p:nvPr>
        </p:nvSpPr>
        <p:spPr>
          <a:xfrm>
            <a:off x="4379914" y="6408741"/>
            <a:ext cx="2351087" cy="365125"/>
          </a:xfrm>
          <a:prstGeom prst="rect">
            <a:avLst/>
          </a:prstGeom>
        </p:spPr>
        <p:txBody>
          <a:bodyPr vert="horz" lIns="91397" tIns="45699" rIns="91397" bIns="45699" anchor="b"/>
          <a:lstStyle>
            <a:lvl1pPr algn="r" eaLnBrk="1" fontAlgn="auto" latinLnBrk="0" hangingPunct="1">
              <a:spcBef>
                <a:spcPts val="0"/>
              </a:spcBef>
              <a:spcAft>
                <a:spcPts val="0"/>
              </a:spcAft>
              <a:defRPr kumimoji="0" sz="1000">
                <a:solidFill>
                  <a:prstClr val="black"/>
                </a:solidFill>
                <a:latin typeface="Lucida Sans Unicode"/>
              </a:defRPr>
            </a:lvl1pPr>
            <a:extLst/>
          </a:lstStyle>
          <a:p>
            <a:pPr defTabSz="913964">
              <a:defRPr/>
            </a:pPr>
            <a:endParaRPr lang="en-US"/>
          </a:p>
        </p:txBody>
      </p:sp>
      <p:sp>
        <p:nvSpPr>
          <p:cNvPr id="18" name="Slide Number Placeholder 17"/>
          <p:cNvSpPr>
            <a:spLocks noGrp="1"/>
          </p:cNvSpPr>
          <p:nvPr>
            <p:ph type="sldNum" sz="quarter" idx="4"/>
          </p:nvPr>
        </p:nvSpPr>
        <p:spPr>
          <a:xfrm>
            <a:off x="8647113" y="6408741"/>
            <a:ext cx="366712" cy="365125"/>
          </a:xfrm>
          <a:prstGeom prst="rect">
            <a:avLst/>
          </a:prstGeom>
        </p:spPr>
        <p:txBody>
          <a:bodyPr vert="horz" lIns="91397" tIns="45699" rIns="91397" bIns="45699" anchor="b"/>
          <a:lstStyle>
            <a:lvl1pPr algn="r" eaLnBrk="1" fontAlgn="auto" latinLnBrk="0" hangingPunct="1">
              <a:spcBef>
                <a:spcPts val="0"/>
              </a:spcBef>
              <a:spcAft>
                <a:spcPts val="0"/>
              </a:spcAft>
              <a:defRPr kumimoji="0" sz="1000" b="0">
                <a:solidFill>
                  <a:prstClr val="black"/>
                </a:solidFill>
                <a:latin typeface="Lucida Sans Unicode"/>
              </a:defRPr>
            </a:lvl1pPr>
            <a:extLst/>
          </a:lstStyle>
          <a:p>
            <a:pPr defTabSz="913964">
              <a:defRPr/>
            </a:pPr>
            <a:fld id="{35D42D8E-9D73-46AE-A4BC-18FBC43B834F}" type="slidenum">
              <a:rPr lang="en-US"/>
              <a:pPr defTabSz="913964">
                <a:defRPr/>
              </a:pPr>
              <a:t>‹#›</a:t>
            </a:fld>
            <a:endParaRPr lang="en-US"/>
          </a:p>
        </p:txBody>
      </p:sp>
    </p:spTree>
    <p:extLst>
      <p:ext uri="{BB962C8B-B14F-4D97-AF65-F5344CB8AC3E}">
        <p14:creationId xmlns:p14="http://schemas.microsoft.com/office/powerpoint/2010/main" val="2103846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6980" algn="l" rtl="0" fontAlgn="base">
        <a:spcBef>
          <a:spcPct val="0"/>
        </a:spcBef>
        <a:spcAft>
          <a:spcPct val="0"/>
        </a:spcAft>
        <a:defRPr sz="4100" b="1">
          <a:solidFill>
            <a:schemeClr val="tx2"/>
          </a:solidFill>
          <a:latin typeface="Lucida Sans Unicode" pitchFamily="34" charset="0"/>
        </a:defRPr>
      </a:lvl6pPr>
      <a:lvl7pPr marL="913964" algn="l" rtl="0" fontAlgn="base">
        <a:spcBef>
          <a:spcPct val="0"/>
        </a:spcBef>
        <a:spcAft>
          <a:spcPct val="0"/>
        </a:spcAft>
        <a:defRPr sz="4100" b="1">
          <a:solidFill>
            <a:schemeClr val="tx2"/>
          </a:solidFill>
          <a:latin typeface="Lucida Sans Unicode" pitchFamily="34" charset="0"/>
        </a:defRPr>
      </a:lvl7pPr>
      <a:lvl8pPr marL="1370951" algn="l" rtl="0" fontAlgn="base">
        <a:spcBef>
          <a:spcPct val="0"/>
        </a:spcBef>
        <a:spcAft>
          <a:spcPct val="0"/>
        </a:spcAft>
        <a:defRPr sz="4100" b="1">
          <a:solidFill>
            <a:schemeClr val="tx2"/>
          </a:solidFill>
          <a:latin typeface="Lucida Sans Unicode" pitchFamily="34" charset="0"/>
        </a:defRPr>
      </a:lvl8pPr>
      <a:lvl9pPr marL="1827934" algn="l" rtl="0" fontAlgn="base">
        <a:spcBef>
          <a:spcPct val="0"/>
        </a:spcBef>
        <a:spcAft>
          <a:spcPct val="0"/>
        </a:spcAft>
        <a:defRPr sz="4100" b="1">
          <a:solidFill>
            <a:schemeClr val="tx2"/>
          </a:solidFill>
          <a:latin typeface="Lucida Sans Unicode" pitchFamily="34" charset="0"/>
        </a:defRPr>
      </a:lvl9pPr>
      <a:extLst/>
    </p:titleStyle>
    <p:bodyStyle>
      <a:lvl1pPr marL="364954" indent="-25546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420" indent="-228491"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433" indent="-228491"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2460" indent="-228491"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0951" indent="-228491"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599443" indent="-228491"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934"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428"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919" indent="-228491"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980" algn="l" rtl="0" eaLnBrk="1" latinLnBrk="0" hangingPunct="1">
        <a:defRPr kumimoji="0" kern="1200">
          <a:solidFill>
            <a:schemeClr val="tx1"/>
          </a:solidFill>
          <a:latin typeface="+mn-lt"/>
          <a:ea typeface="+mn-ea"/>
          <a:cs typeface="+mn-cs"/>
        </a:defRPr>
      </a:lvl2pPr>
      <a:lvl3pPr marL="913964" algn="l" rtl="0" eaLnBrk="1" latinLnBrk="0" hangingPunct="1">
        <a:defRPr kumimoji="0" kern="1200">
          <a:solidFill>
            <a:schemeClr val="tx1"/>
          </a:solidFill>
          <a:latin typeface="+mn-lt"/>
          <a:ea typeface="+mn-ea"/>
          <a:cs typeface="+mn-cs"/>
        </a:defRPr>
      </a:lvl3pPr>
      <a:lvl4pPr marL="1370951" algn="l" rtl="0" eaLnBrk="1" latinLnBrk="0" hangingPunct="1">
        <a:defRPr kumimoji="0" kern="1200">
          <a:solidFill>
            <a:schemeClr val="tx1"/>
          </a:solidFill>
          <a:latin typeface="+mn-lt"/>
          <a:ea typeface="+mn-ea"/>
          <a:cs typeface="+mn-cs"/>
        </a:defRPr>
      </a:lvl4pPr>
      <a:lvl5pPr marL="1827934" algn="l" rtl="0" eaLnBrk="1" latinLnBrk="0" hangingPunct="1">
        <a:defRPr kumimoji="0" kern="1200">
          <a:solidFill>
            <a:schemeClr val="tx1"/>
          </a:solidFill>
          <a:latin typeface="+mn-lt"/>
          <a:ea typeface="+mn-ea"/>
          <a:cs typeface="+mn-cs"/>
        </a:defRPr>
      </a:lvl5pPr>
      <a:lvl6pPr marL="2284919" algn="l" rtl="0" eaLnBrk="1" latinLnBrk="0" hangingPunct="1">
        <a:defRPr kumimoji="0" kern="1200">
          <a:solidFill>
            <a:schemeClr val="tx1"/>
          </a:solidFill>
          <a:latin typeface="+mn-lt"/>
          <a:ea typeface="+mn-ea"/>
          <a:cs typeface="+mn-cs"/>
        </a:defRPr>
      </a:lvl6pPr>
      <a:lvl7pPr marL="2741902" algn="l" rtl="0" eaLnBrk="1" latinLnBrk="0" hangingPunct="1">
        <a:defRPr kumimoji="0" kern="1200">
          <a:solidFill>
            <a:schemeClr val="tx1"/>
          </a:solidFill>
          <a:latin typeface="+mn-lt"/>
          <a:ea typeface="+mn-ea"/>
          <a:cs typeface="+mn-cs"/>
        </a:defRPr>
      </a:lvl7pPr>
      <a:lvl8pPr marL="3198887" algn="l" rtl="0" eaLnBrk="1" latinLnBrk="0" hangingPunct="1">
        <a:defRPr kumimoji="0" kern="1200">
          <a:solidFill>
            <a:schemeClr val="tx1"/>
          </a:solidFill>
          <a:latin typeface="+mn-lt"/>
          <a:ea typeface="+mn-ea"/>
          <a:cs typeface="+mn-cs"/>
        </a:defRPr>
      </a:lvl8pPr>
      <a:lvl9pPr marL="365587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ECB533B-E52E-450F-A202-02AB5FC9014C}" type="datetimeFigureOut">
              <a:rPr lang="en-US" smtClean="0">
                <a:solidFill>
                  <a:prstClr val="black"/>
                </a:solidFill>
              </a:rPr>
              <a:pPr/>
              <a:t>2/25/2022</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3656A33-6528-4B35-9802-7F96BB2FF0B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193026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4099"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 name="Right Triangle 13"/>
          <p:cNvSpPr>
            <a:spLocks/>
          </p:cNvSpPr>
          <p:nvPr/>
        </p:nvSpPr>
        <p:spPr bwMode="auto">
          <a:xfrm>
            <a:off x="-6042" y="5791255"/>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7150"/>
            <a:ext cx="1919288" cy="366713"/>
          </a:xfrm>
          <a:prstGeom prst="rect">
            <a:avLst/>
          </a:prstGeom>
        </p:spPr>
        <p:txBody>
          <a:bodyPr vert="horz" anchor="b"/>
          <a:lstStyle>
            <a:lvl1pPr algn="l" eaLnBrk="1" latinLnBrk="0" hangingPunct="1">
              <a:defRPr kumimoji="0" sz="1000">
                <a:solidFill>
                  <a:prstClr val="black"/>
                </a:solidFill>
                <a:latin typeface="Arial" charset="0"/>
              </a:defRPr>
            </a:lvl1pPr>
            <a:extLst/>
          </a:lstStyle>
          <a:p>
            <a:pPr fontAlgn="base">
              <a:spcBef>
                <a:spcPct val="0"/>
              </a:spcBef>
              <a:spcAft>
                <a:spcPct val="0"/>
              </a:spcAft>
              <a:defRPr/>
            </a:pPr>
            <a:endParaRPr lang="en-US"/>
          </a:p>
        </p:txBody>
      </p:sp>
      <p:sp>
        <p:nvSpPr>
          <p:cNvPr id="22" name="Footer Placeholder 21"/>
          <p:cNvSpPr>
            <a:spLocks noGrp="1"/>
          </p:cNvSpPr>
          <p:nvPr>
            <p:ph type="ftr" sz="quarter" idx="3"/>
          </p:nvPr>
        </p:nvSpPr>
        <p:spPr>
          <a:xfrm>
            <a:off x="4379913" y="6407150"/>
            <a:ext cx="2351087" cy="366713"/>
          </a:xfrm>
          <a:prstGeom prst="rect">
            <a:avLst/>
          </a:prstGeom>
        </p:spPr>
        <p:txBody>
          <a:bodyPr vert="horz" anchor="b"/>
          <a:lstStyle>
            <a:lvl1pPr algn="r" eaLnBrk="1" latinLnBrk="0" hangingPunct="1">
              <a:defRPr kumimoji="0" sz="1000">
                <a:solidFill>
                  <a:prstClr val="black"/>
                </a:solidFill>
                <a:latin typeface="Arial" charset="0"/>
              </a:defRPr>
            </a:lvl1pPr>
            <a:extLst/>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8647113" y="6407150"/>
            <a:ext cx="366712" cy="366713"/>
          </a:xfrm>
          <a:prstGeom prst="rect">
            <a:avLst/>
          </a:prstGeom>
        </p:spPr>
        <p:txBody>
          <a:bodyPr vert="horz" anchor="b"/>
          <a:lstStyle>
            <a:lvl1pPr algn="r" eaLnBrk="1" latinLnBrk="0" hangingPunct="1">
              <a:defRPr kumimoji="0" sz="1000" b="0">
                <a:solidFill>
                  <a:prstClr val="black"/>
                </a:solidFill>
                <a:latin typeface="Arial" charset="0"/>
              </a:defRPr>
            </a:lvl1pPr>
            <a:extLst/>
          </a:lstStyle>
          <a:p>
            <a:pPr fontAlgn="base">
              <a:spcBef>
                <a:spcPct val="0"/>
              </a:spcBef>
              <a:spcAft>
                <a:spcPct val="0"/>
              </a:spcAft>
              <a:defRPr/>
            </a:pPr>
            <a:fld id="{7B6B3D60-A1CC-4B3E-B09C-925FC229586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3351237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lIns="91397" tIns="45699" rIns="91397" bIns="45699"/>
          <a:lstStyle/>
          <a:p>
            <a:pPr defTabSz="913964">
              <a:defRPr/>
            </a:pPr>
            <a:endParaRPr lang="en-US">
              <a:solidFill>
                <a:prstClr val="black"/>
              </a:solidFill>
            </a:endParaRPr>
          </a:p>
        </p:txBody>
      </p:sp>
      <p:sp>
        <p:nvSpPr>
          <p:cNvPr id="13315"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lIns="91397" tIns="45699" rIns="91397" bIns="45699"/>
          <a:lstStyle/>
          <a:p>
            <a:pPr eaLnBrk="0" fontAlgn="base" hangingPunct="0">
              <a:spcBef>
                <a:spcPct val="0"/>
              </a:spcBef>
              <a:spcAft>
                <a:spcPct val="0"/>
              </a:spcAft>
            </a:pPr>
            <a:endParaRPr lang="en-US">
              <a:solidFill>
                <a:prstClr val="black"/>
              </a:solidFill>
              <a:latin typeface="Arial" pitchFamily="34" charset="0"/>
            </a:endParaRPr>
          </a:p>
        </p:txBody>
      </p:sp>
      <p:sp>
        <p:nvSpPr>
          <p:cNvPr id="14" name="Right Triangle 13"/>
          <p:cNvSpPr>
            <a:spLocks/>
          </p:cNvSpPr>
          <p:nvPr/>
        </p:nvSpPr>
        <p:spPr bwMode="auto">
          <a:xfrm>
            <a:off x="-6041"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lIns="91397" tIns="45699" rIns="91397" bIns="45699" anchor="ctr"/>
          <a:lstStyle/>
          <a:p>
            <a:pPr algn="ctr" defTabSz="913964">
              <a:defRPr/>
            </a:pPr>
            <a:endParaRPr lang="en-US">
              <a:solidFill>
                <a:prstClr val="white"/>
              </a:solidFill>
            </a:endParaRPr>
          </a:p>
        </p:txBody>
      </p:sp>
      <p:cxnSp>
        <p:nvCxnSpPr>
          <p:cNvPr id="15" name="Straight Connector 14"/>
          <p:cNvCxnSpPr/>
          <p:nvPr/>
        </p:nvCxnSpPr>
        <p:spPr>
          <a:xfrm>
            <a:off x="-9237" y="578774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lIns="91397" tIns="45699" rIns="91397" bIns="45699" anchor="ctr">
            <a:normAutofit/>
            <a:scene3d>
              <a:camera prst="orthographicFront"/>
              <a:lightRig rig="soft" dir="t"/>
            </a:scene3d>
            <a:sp3d prstMaterial="softEdge">
              <a:bevelT w="25400" h="25400"/>
            </a:sp3d>
          </a:bodyPr>
          <a:lstStyle/>
          <a:p>
            <a:r>
              <a:rPr lang="en-US"/>
              <a:t>Click to edit Master title style</a:t>
            </a:r>
          </a:p>
        </p:txBody>
      </p:sp>
      <p:sp>
        <p:nvSpPr>
          <p:cNvPr id="13321"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9" rIns="91397" bIns="456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lIns="91397" tIns="45699" rIns="91397" bIns="45699" anchor="b"/>
          <a:lstStyle>
            <a:lvl1pPr algn="l" defTabSz="913964" eaLnBrk="1" fontAlgn="auto" latinLnBrk="0" hangingPunct="1">
              <a:spcBef>
                <a:spcPts val="0"/>
              </a:spcBef>
              <a:spcAft>
                <a:spcPts val="0"/>
              </a:spcAft>
              <a:defRPr kumimoji="0" sz="1000">
                <a:solidFill>
                  <a:prstClr val="black"/>
                </a:solidFill>
                <a:latin typeface="Lucida Sans Unicode"/>
              </a:defRPr>
            </a:lvl1pPr>
            <a:extLst/>
          </a:lstStyle>
          <a:p>
            <a:pPr>
              <a:defRPr/>
            </a:pPr>
            <a:fld id="{5BEF5B54-FC12-4D94-A6FD-35D32B6F5AA1}" type="datetimeFigureOut">
              <a:rPr lang="en-US"/>
              <a:pPr>
                <a:defRPr/>
              </a:pPr>
              <a:t>2/25/2022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lIns="91397" tIns="45699" rIns="91397" bIns="45699" anchor="b"/>
          <a:lstStyle>
            <a:lvl1pPr algn="r" defTabSz="913964" eaLnBrk="1" fontAlgn="auto" latinLnBrk="0" hangingPunct="1">
              <a:spcBef>
                <a:spcPts val="0"/>
              </a:spcBef>
              <a:spcAft>
                <a:spcPts val="0"/>
              </a:spcAft>
              <a:defRPr kumimoji="0" sz="1000">
                <a:solidFill>
                  <a:prstClr val="black"/>
                </a:solidFill>
                <a:latin typeface="Lucida Sans Unicode"/>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lIns="91397" tIns="45699" rIns="91397" bIns="45699" anchor="b"/>
          <a:lstStyle>
            <a:lvl1pPr algn="r" defTabSz="913964" eaLnBrk="1" fontAlgn="auto" latinLnBrk="0" hangingPunct="1">
              <a:spcBef>
                <a:spcPts val="0"/>
              </a:spcBef>
              <a:spcAft>
                <a:spcPts val="0"/>
              </a:spcAft>
              <a:defRPr kumimoji="0" sz="1000" b="0">
                <a:solidFill>
                  <a:prstClr val="black"/>
                </a:solidFill>
                <a:latin typeface="Lucida Sans Unicode"/>
              </a:defRPr>
            </a:lvl1pPr>
            <a:extLst/>
          </a:lstStyle>
          <a:p>
            <a:pPr>
              <a:defRPr/>
            </a:pPr>
            <a:fld id="{C07B4B4C-8E59-49FB-A6E0-25F9E81A88A2}" type="slidenum">
              <a:rPr lang="en-US"/>
              <a:pPr>
                <a:defRPr/>
              </a:pPr>
              <a:t>‹#›</a:t>
            </a:fld>
            <a:endParaRPr lang="en-US"/>
          </a:p>
        </p:txBody>
      </p:sp>
    </p:spTree>
    <p:extLst>
      <p:ext uri="{BB962C8B-B14F-4D97-AF65-F5344CB8AC3E}">
        <p14:creationId xmlns:p14="http://schemas.microsoft.com/office/powerpoint/2010/main" val="263440400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7013"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7013"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1413" indent="-227013"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0013" indent="-227013"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599443" indent="-228491"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934"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428"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919" indent="-228491"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980" algn="l" rtl="0" eaLnBrk="1" latinLnBrk="0" hangingPunct="1">
        <a:defRPr kumimoji="0" kern="1200">
          <a:solidFill>
            <a:schemeClr val="tx1"/>
          </a:solidFill>
          <a:latin typeface="+mn-lt"/>
          <a:ea typeface="+mn-ea"/>
          <a:cs typeface="+mn-cs"/>
        </a:defRPr>
      </a:lvl2pPr>
      <a:lvl3pPr marL="913964" algn="l" rtl="0" eaLnBrk="1" latinLnBrk="0" hangingPunct="1">
        <a:defRPr kumimoji="0" kern="1200">
          <a:solidFill>
            <a:schemeClr val="tx1"/>
          </a:solidFill>
          <a:latin typeface="+mn-lt"/>
          <a:ea typeface="+mn-ea"/>
          <a:cs typeface="+mn-cs"/>
        </a:defRPr>
      </a:lvl3pPr>
      <a:lvl4pPr marL="1370951" algn="l" rtl="0" eaLnBrk="1" latinLnBrk="0" hangingPunct="1">
        <a:defRPr kumimoji="0" kern="1200">
          <a:solidFill>
            <a:schemeClr val="tx1"/>
          </a:solidFill>
          <a:latin typeface="+mn-lt"/>
          <a:ea typeface="+mn-ea"/>
          <a:cs typeface="+mn-cs"/>
        </a:defRPr>
      </a:lvl4pPr>
      <a:lvl5pPr marL="1827934" algn="l" rtl="0" eaLnBrk="1" latinLnBrk="0" hangingPunct="1">
        <a:defRPr kumimoji="0" kern="1200">
          <a:solidFill>
            <a:schemeClr val="tx1"/>
          </a:solidFill>
          <a:latin typeface="+mn-lt"/>
          <a:ea typeface="+mn-ea"/>
          <a:cs typeface="+mn-cs"/>
        </a:defRPr>
      </a:lvl5pPr>
      <a:lvl6pPr marL="2284919" algn="l" rtl="0" eaLnBrk="1" latinLnBrk="0" hangingPunct="1">
        <a:defRPr kumimoji="0" kern="1200">
          <a:solidFill>
            <a:schemeClr val="tx1"/>
          </a:solidFill>
          <a:latin typeface="+mn-lt"/>
          <a:ea typeface="+mn-ea"/>
          <a:cs typeface="+mn-cs"/>
        </a:defRPr>
      </a:lvl6pPr>
      <a:lvl7pPr marL="2741902" algn="l" rtl="0" eaLnBrk="1" latinLnBrk="0" hangingPunct="1">
        <a:defRPr kumimoji="0" kern="1200">
          <a:solidFill>
            <a:schemeClr val="tx1"/>
          </a:solidFill>
          <a:latin typeface="+mn-lt"/>
          <a:ea typeface="+mn-ea"/>
          <a:cs typeface="+mn-cs"/>
        </a:defRPr>
      </a:lvl7pPr>
      <a:lvl8pPr marL="3198887" algn="l" rtl="0" eaLnBrk="1" latinLnBrk="0" hangingPunct="1">
        <a:defRPr kumimoji="0" kern="1200">
          <a:solidFill>
            <a:schemeClr val="tx1"/>
          </a:solidFill>
          <a:latin typeface="+mn-lt"/>
          <a:ea typeface="+mn-ea"/>
          <a:cs typeface="+mn-cs"/>
        </a:defRPr>
      </a:lvl8pPr>
      <a:lvl9pPr marL="365587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3964">
              <a:defRPr/>
            </a:pPr>
            <a:fld id="{256A818D-6B89-4C54-A003-4ED289250111}" type="datetimeFigureOut">
              <a:rPr lang="en-US" smtClean="0"/>
              <a:pPr defTabSz="913964">
                <a:defRPr/>
              </a:pPr>
              <a:t>2/25/2022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3964">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3964">
              <a:defRPr/>
            </a:pPr>
            <a:fld id="{35D42D8E-9D73-46AE-A4BC-18FBC43B834F}" type="slidenum">
              <a:rPr lang="en-US" smtClean="0"/>
              <a:pPr defTabSz="913964">
                <a:defRPr/>
              </a:pPr>
              <a:t>‹#›</a:t>
            </a:fld>
            <a:endParaRPr lang="en-US"/>
          </a:p>
        </p:txBody>
      </p:sp>
    </p:spTree>
    <p:extLst>
      <p:ext uri="{BB962C8B-B14F-4D97-AF65-F5344CB8AC3E}">
        <p14:creationId xmlns:p14="http://schemas.microsoft.com/office/powerpoint/2010/main" val="261627604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8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277AACA-FFEC-428A-883D-03B21892C345}"/>
              </a:ext>
            </a:extLst>
          </p:cNvPr>
          <p:cNvSpPr>
            <a:spLocks noGrp="1" noChangeArrowheads="1"/>
          </p:cNvSpPr>
          <p:nvPr>
            <p:ph type="title"/>
          </p:nvPr>
        </p:nvSpPr>
        <p:spPr bwMode="auto">
          <a:xfrm>
            <a:off x="457484" y="273957"/>
            <a:ext cx="8229032" cy="114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B2B9B42-8AA6-4C75-8D83-C5CCEA9EA049}"/>
              </a:ext>
            </a:extLst>
          </p:cNvPr>
          <p:cNvSpPr>
            <a:spLocks noGrp="1" noChangeArrowheads="1"/>
          </p:cNvSpPr>
          <p:nvPr>
            <p:ph type="body" idx="1"/>
          </p:nvPr>
        </p:nvSpPr>
        <p:spPr bwMode="auto">
          <a:xfrm>
            <a:off x="457484" y="1599848"/>
            <a:ext cx="8229032" cy="45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id="{5D07DEEB-A08B-446C-BC3B-83DE5B80A71C}"/>
              </a:ext>
            </a:extLst>
          </p:cNvPr>
          <p:cNvSpPr>
            <a:spLocks noGrp="1" noChangeArrowheads="1"/>
          </p:cNvSpPr>
          <p:nvPr>
            <p:ph type="dt" sz="half" idx="2"/>
          </p:nvPr>
        </p:nvSpPr>
        <p:spPr bwMode="auto">
          <a:xfrm>
            <a:off x="457484" y="6246517"/>
            <a:ext cx="2133032" cy="4767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787">
                <a:latin typeface="Arial" charset="0"/>
              </a:defRPr>
            </a:lvl1pPr>
          </a:lstStyle>
          <a:p>
            <a:pPr>
              <a:defRPr/>
            </a:pPr>
            <a:endParaRPr lang="en-US"/>
          </a:p>
        </p:txBody>
      </p:sp>
      <p:sp>
        <p:nvSpPr>
          <p:cNvPr id="68613" name="Rectangle 5">
            <a:extLst>
              <a:ext uri="{FF2B5EF4-FFF2-40B4-BE49-F238E27FC236}">
                <a16:creationId xmlns:a16="http://schemas.microsoft.com/office/drawing/2014/main" id="{D186CC00-BFB6-414F-BE37-8227B3C6BA4F}"/>
              </a:ext>
            </a:extLst>
          </p:cNvPr>
          <p:cNvSpPr>
            <a:spLocks noGrp="1" noChangeArrowheads="1"/>
          </p:cNvSpPr>
          <p:nvPr>
            <p:ph type="ftr" sz="quarter" idx="3"/>
          </p:nvPr>
        </p:nvSpPr>
        <p:spPr bwMode="auto">
          <a:xfrm>
            <a:off x="3124058" y="6246517"/>
            <a:ext cx="2895884" cy="4767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787">
                <a:latin typeface="Arial" charset="0"/>
              </a:defRPr>
            </a:lvl1pPr>
          </a:lstStyle>
          <a:p>
            <a:pPr>
              <a:defRPr/>
            </a:pPr>
            <a:endParaRPr lang="en-US"/>
          </a:p>
        </p:txBody>
      </p:sp>
      <p:sp>
        <p:nvSpPr>
          <p:cNvPr id="68614" name="Rectangle 6">
            <a:extLst>
              <a:ext uri="{FF2B5EF4-FFF2-40B4-BE49-F238E27FC236}">
                <a16:creationId xmlns:a16="http://schemas.microsoft.com/office/drawing/2014/main" id="{985502D4-2749-4DFA-993E-1D4BDD6366BC}"/>
              </a:ext>
            </a:extLst>
          </p:cNvPr>
          <p:cNvSpPr>
            <a:spLocks noGrp="1" noChangeArrowheads="1"/>
          </p:cNvSpPr>
          <p:nvPr>
            <p:ph type="sldNum" sz="quarter" idx="4"/>
          </p:nvPr>
        </p:nvSpPr>
        <p:spPr bwMode="auto">
          <a:xfrm>
            <a:off x="6553484" y="6246517"/>
            <a:ext cx="2133032" cy="4767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787"/>
            </a:lvl1pPr>
          </a:lstStyle>
          <a:p>
            <a:pPr>
              <a:defRPr/>
            </a:pPr>
            <a:fld id="{AADA18DF-214B-4129-AB70-F14A35A22EE4}" type="slidenum">
              <a:rPr lang="en-US" altLang="en-US"/>
              <a:pPr>
                <a:defRPr/>
              </a:pPr>
              <a:t>‹#›</a:t>
            </a:fld>
            <a:endParaRPr lang="en-US" altLang="en-US"/>
          </a:p>
        </p:txBody>
      </p:sp>
    </p:spTree>
    <p:extLst>
      <p:ext uri="{BB962C8B-B14F-4D97-AF65-F5344CB8AC3E}">
        <p14:creationId xmlns:p14="http://schemas.microsoft.com/office/powerpoint/2010/main" val="163853892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ctr" rtl="0" eaLnBrk="0" fontAlgn="base" hangingPunct="0">
        <a:spcBef>
          <a:spcPct val="0"/>
        </a:spcBef>
        <a:spcAft>
          <a:spcPct val="0"/>
        </a:spcAft>
        <a:defRPr sz="2360">
          <a:solidFill>
            <a:schemeClr val="tx2"/>
          </a:solidFill>
          <a:latin typeface="+mj-lt"/>
          <a:ea typeface="+mj-ea"/>
          <a:cs typeface="+mj-cs"/>
        </a:defRPr>
      </a:lvl1pPr>
      <a:lvl2pPr algn="ctr" rtl="0" eaLnBrk="0" fontAlgn="base" hangingPunct="0">
        <a:spcBef>
          <a:spcPct val="0"/>
        </a:spcBef>
        <a:spcAft>
          <a:spcPct val="0"/>
        </a:spcAft>
        <a:defRPr sz="2360">
          <a:solidFill>
            <a:schemeClr val="tx2"/>
          </a:solidFill>
          <a:latin typeface="Arial" charset="0"/>
        </a:defRPr>
      </a:lvl2pPr>
      <a:lvl3pPr algn="ctr" rtl="0" eaLnBrk="0" fontAlgn="base" hangingPunct="0">
        <a:spcBef>
          <a:spcPct val="0"/>
        </a:spcBef>
        <a:spcAft>
          <a:spcPct val="0"/>
        </a:spcAft>
        <a:defRPr sz="2360">
          <a:solidFill>
            <a:schemeClr val="tx2"/>
          </a:solidFill>
          <a:latin typeface="Arial" charset="0"/>
        </a:defRPr>
      </a:lvl3pPr>
      <a:lvl4pPr algn="ctr" rtl="0" eaLnBrk="0" fontAlgn="base" hangingPunct="0">
        <a:spcBef>
          <a:spcPct val="0"/>
        </a:spcBef>
        <a:spcAft>
          <a:spcPct val="0"/>
        </a:spcAft>
        <a:defRPr sz="2360">
          <a:solidFill>
            <a:schemeClr val="tx2"/>
          </a:solidFill>
          <a:latin typeface="Arial" charset="0"/>
        </a:defRPr>
      </a:lvl4pPr>
      <a:lvl5pPr algn="ctr" rtl="0" eaLnBrk="0" fontAlgn="base" hangingPunct="0">
        <a:spcBef>
          <a:spcPct val="0"/>
        </a:spcBef>
        <a:spcAft>
          <a:spcPct val="0"/>
        </a:spcAft>
        <a:defRPr sz="2360">
          <a:solidFill>
            <a:schemeClr val="tx2"/>
          </a:solidFill>
          <a:latin typeface="Arial" charset="0"/>
        </a:defRPr>
      </a:lvl5pPr>
      <a:lvl6pPr marL="257164" algn="ctr" rtl="0" fontAlgn="base">
        <a:spcBef>
          <a:spcPct val="0"/>
        </a:spcBef>
        <a:spcAft>
          <a:spcPct val="0"/>
        </a:spcAft>
        <a:defRPr sz="2475">
          <a:solidFill>
            <a:schemeClr val="tx2"/>
          </a:solidFill>
          <a:latin typeface="Arial" charset="0"/>
        </a:defRPr>
      </a:lvl6pPr>
      <a:lvl7pPr marL="514327" algn="ctr" rtl="0" fontAlgn="base">
        <a:spcBef>
          <a:spcPct val="0"/>
        </a:spcBef>
        <a:spcAft>
          <a:spcPct val="0"/>
        </a:spcAft>
        <a:defRPr sz="2475">
          <a:solidFill>
            <a:schemeClr val="tx2"/>
          </a:solidFill>
          <a:latin typeface="Arial" charset="0"/>
        </a:defRPr>
      </a:lvl7pPr>
      <a:lvl8pPr marL="771491" algn="ctr" rtl="0" fontAlgn="base">
        <a:spcBef>
          <a:spcPct val="0"/>
        </a:spcBef>
        <a:spcAft>
          <a:spcPct val="0"/>
        </a:spcAft>
        <a:defRPr sz="2475">
          <a:solidFill>
            <a:schemeClr val="tx2"/>
          </a:solidFill>
          <a:latin typeface="Arial" charset="0"/>
        </a:defRPr>
      </a:lvl8pPr>
      <a:lvl9pPr marL="1028654" algn="ctr" rtl="0" fontAlgn="base">
        <a:spcBef>
          <a:spcPct val="0"/>
        </a:spcBef>
        <a:spcAft>
          <a:spcPct val="0"/>
        </a:spcAft>
        <a:defRPr sz="2475">
          <a:solidFill>
            <a:schemeClr val="tx2"/>
          </a:solidFill>
          <a:latin typeface="Arial" charset="0"/>
        </a:defRPr>
      </a:lvl9pPr>
    </p:titleStyle>
    <p:bodyStyle>
      <a:lvl1pPr marL="190717" indent="-190717" algn="l" rtl="0" eaLnBrk="0" fontAlgn="base" hangingPunct="0">
        <a:spcBef>
          <a:spcPct val="20000"/>
        </a:spcBef>
        <a:spcAft>
          <a:spcPct val="0"/>
        </a:spcAft>
        <a:buChar char="•"/>
        <a:defRPr sz="1716">
          <a:solidFill>
            <a:schemeClr val="tx1"/>
          </a:solidFill>
          <a:latin typeface="+mn-lt"/>
          <a:ea typeface="+mn-ea"/>
          <a:cs typeface="+mn-cs"/>
        </a:defRPr>
      </a:lvl1pPr>
      <a:lvl2pPr marL="416627" indent="-158931" algn="l" rtl="0" eaLnBrk="0" fontAlgn="base" hangingPunct="0">
        <a:spcBef>
          <a:spcPct val="20000"/>
        </a:spcBef>
        <a:spcAft>
          <a:spcPct val="0"/>
        </a:spcAft>
        <a:buChar char="–"/>
        <a:defRPr sz="1430">
          <a:solidFill>
            <a:schemeClr val="tx1"/>
          </a:solidFill>
          <a:latin typeface="+mn-lt"/>
        </a:defRPr>
      </a:lvl2pPr>
      <a:lvl3pPr marL="641400" indent="-127145" algn="l" rtl="0" eaLnBrk="0" fontAlgn="base" hangingPunct="0">
        <a:spcBef>
          <a:spcPct val="20000"/>
        </a:spcBef>
        <a:spcAft>
          <a:spcPct val="0"/>
        </a:spcAft>
        <a:buChar char="•"/>
        <a:defRPr sz="1216">
          <a:solidFill>
            <a:schemeClr val="tx1"/>
          </a:solidFill>
          <a:latin typeface="+mn-lt"/>
        </a:defRPr>
      </a:lvl3pPr>
      <a:lvl4pPr marL="897960" indent="-127145" algn="l" rtl="0" eaLnBrk="0" fontAlgn="base" hangingPunct="0">
        <a:spcBef>
          <a:spcPct val="20000"/>
        </a:spcBef>
        <a:spcAft>
          <a:spcPct val="0"/>
        </a:spcAft>
        <a:buChar char="–"/>
        <a:defRPr sz="1073">
          <a:solidFill>
            <a:schemeClr val="tx1"/>
          </a:solidFill>
          <a:latin typeface="+mn-lt"/>
        </a:defRPr>
      </a:lvl4pPr>
      <a:lvl5pPr marL="1155655" indent="-127145" algn="l" rtl="0" eaLnBrk="0" fontAlgn="base" hangingPunct="0">
        <a:spcBef>
          <a:spcPct val="20000"/>
        </a:spcBef>
        <a:spcAft>
          <a:spcPct val="0"/>
        </a:spcAft>
        <a:buChar char="»"/>
        <a:defRPr sz="1073">
          <a:solidFill>
            <a:schemeClr val="tx1"/>
          </a:solidFill>
          <a:latin typeface="+mn-lt"/>
        </a:defRPr>
      </a:lvl5pPr>
      <a:lvl6pPr marL="1414400" indent="-128581" algn="l" rtl="0" fontAlgn="base">
        <a:spcBef>
          <a:spcPct val="20000"/>
        </a:spcBef>
        <a:spcAft>
          <a:spcPct val="0"/>
        </a:spcAft>
        <a:buChar char="»"/>
        <a:defRPr sz="1125">
          <a:solidFill>
            <a:schemeClr val="tx1"/>
          </a:solidFill>
          <a:latin typeface="+mn-lt"/>
        </a:defRPr>
      </a:lvl6pPr>
      <a:lvl7pPr marL="1671564" indent="-128581" algn="l" rtl="0" fontAlgn="base">
        <a:spcBef>
          <a:spcPct val="20000"/>
        </a:spcBef>
        <a:spcAft>
          <a:spcPct val="0"/>
        </a:spcAft>
        <a:buChar char="»"/>
        <a:defRPr sz="1125">
          <a:solidFill>
            <a:schemeClr val="tx1"/>
          </a:solidFill>
          <a:latin typeface="+mn-lt"/>
        </a:defRPr>
      </a:lvl7pPr>
      <a:lvl8pPr marL="1928727" indent="-128581" algn="l" rtl="0" fontAlgn="base">
        <a:spcBef>
          <a:spcPct val="20000"/>
        </a:spcBef>
        <a:spcAft>
          <a:spcPct val="0"/>
        </a:spcAft>
        <a:buChar char="»"/>
        <a:defRPr sz="1125">
          <a:solidFill>
            <a:schemeClr val="tx1"/>
          </a:solidFill>
          <a:latin typeface="+mn-lt"/>
        </a:defRPr>
      </a:lvl8pPr>
      <a:lvl9pPr marL="2185891" indent="-128581"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27" rtl="0" eaLnBrk="1" latinLnBrk="0" hangingPunct="1">
        <a:defRPr sz="1013" kern="1200">
          <a:solidFill>
            <a:schemeClr val="tx1"/>
          </a:solidFill>
          <a:latin typeface="+mn-lt"/>
          <a:ea typeface="+mn-ea"/>
          <a:cs typeface="+mn-cs"/>
        </a:defRPr>
      </a:lvl1pPr>
      <a:lvl2pPr marL="257164" algn="l" defTabSz="514327" rtl="0" eaLnBrk="1" latinLnBrk="0" hangingPunct="1">
        <a:defRPr sz="1013" kern="1200">
          <a:solidFill>
            <a:schemeClr val="tx1"/>
          </a:solidFill>
          <a:latin typeface="+mn-lt"/>
          <a:ea typeface="+mn-ea"/>
          <a:cs typeface="+mn-cs"/>
        </a:defRPr>
      </a:lvl2pPr>
      <a:lvl3pPr marL="514327" algn="l" defTabSz="514327" rtl="0" eaLnBrk="1" latinLnBrk="0" hangingPunct="1">
        <a:defRPr sz="1013" kern="1200">
          <a:solidFill>
            <a:schemeClr val="tx1"/>
          </a:solidFill>
          <a:latin typeface="+mn-lt"/>
          <a:ea typeface="+mn-ea"/>
          <a:cs typeface="+mn-cs"/>
        </a:defRPr>
      </a:lvl3pPr>
      <a:lvl4pPr marL="771491" algn="l" defTabSz="514327" rtl="0" eaLnBrk="1" latinLnBrk="0" hangingPunct="1">
        <a:defRPr sz="1013" kern="1200">
          <a:solidFill>
            <a:schemeClr val="tx1"/>
          </a:solidFill>
          <a:latin typeface="+mn-lt"/>
          <a:ea typeface="+mn-ea"/>
          <a:cs typeface="+mn-cs"/>
        </a:defRPr>
      </a:lvl4pPr>
      <a:lvl5pPr marL="1028654" algn="l" defTabSz="514327" rtl="0" eaLnBrk="1" latinLnBrk="0" hangingPunct="1">
        <a:defRPr sz="1013" kern="1200">
          <a:solidFill>
            <a:schemeClr val="tx1"/>
          </a:solidFill>
          <a:latin typeface="+mn-lt"/>
          <a:ea typeface="+mn-ea"/>
          <a:cs typeface="+mn-cs"/>
        </a:defRPr>
      </a:lvl5pPr>
      <a:lvl6pPr marL="1285818" algn="l" defTabSz="514327" rtl="0" eaLnBrk="1" latinLnBrk="0" hangingPunct="1">
        <a:defRPr sz="1013" kern="1200">
          <a:solidFill>
            <a:schemeClr val="tx1"/>
          </a:solidFill>
          <a:latin typeface="+mn-lt"/>
          <a:ea typeface="+mn-ea"/>
          <a:cs typeface="+mn-cs"/>
        </a:defRPr>
      </a:lvl6pPr>
      <a:lvl7pPr marL="1542982" algn="l" defTabSz="514327" rtl="0" eaLnBrk="1" latinLnBrk="0" hangingPunct="1">
        <a:defRPr sz="1013" kern="1200">
          <a:solidFill>
            <a:schemeClr val="tx1"/>
          </a:solidFill>
          <a:latin typeface="+mn-lt"/>
          <a:ea typeface="+mn-ea"/>
          <a:cs typeface="+mn-cs"/>
        </a:defRPr>
      </a:lvl7pPr>
      <a:lvl8pPr marL="1800146" algn="l" defTabSz="514327" rtl="0" eaLnBrk="1" latinLnBrk="0" hangingPunct="1">
        <a:defRPr sz="1013" kern="1200">
          <a:solidFill>
            <a:schemeClr val="tx1"/>
          </a:solidFill>
          <a:latin typeface="+mn-lt"/>
          <a:ea typeface="+mn-ea"/>
          <a:cs typeface="+mn-cs"/>
        </a:defRPr>
      </a:lvl8pPr>
      <a:lvl9pPr marL="2057310" algn="l" defTabSz="514327"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82B6BD-7770-42FA-B38A-C16234BBCDE3}"/>
              </a:ext>
            </a:extLst>
          </p:cNvPr>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D9057A0-0D05-4A82-AC19-68617A15A38C}"/>
              </a:ext>
            </a:extLst>
          </p:cNvPr>
          <p:cNvSpPr>
            <a:spLocks noGrp="1"/>
          </p:cNvSpPr>
          <p:nvPr>
            <p:ph type="body" idx="1"/>
          </p:nvPr>
        </p:nvSpPr>
        <p:spPr bwMode="auto">
          <a:xfrm>
            <a:off x="457200" y="1600201"/>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07BC5EB-97DB-48A2-A11C-FAD047DF487B}"/>
              </a:ext>
            </a:extLst>
          </p:cNvPr>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8DB7B79D-AA84-46B4-918B-B63C678187ED}" type="datetimeFigureOut">
              <a:rPr lang="en-US"/>
              <a:pPr>
                <a:defRPr/>
              </a:pPr>
              <a:t>2/25/2022</a:t>
            </a:fld>
            <a:endParaRPr lang="en-US"/>
          </a:p>
        </p:txBody>
      </p:sp>
      <p:sp>
        <p:nvSpPr>
          <p:cNvPr id="5" name="Footer Placeholder 4">
            <a:extLst>
              <a:ext uri="{FF2B5EF4-FFF2-40B4-BE49-F238E27FC236}">
                <a16:creationId xmlns:a16="http://schemas.microsoft.com/office/drawing/2014/main" id="{CEFFAAD3-ABB7-4F46-85B6-048B09860D4E}"/>
              </a:ext>
            </a:extLst>
          </p:cNvPr>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30FB659-F117-41D2-83CD-AD35CDA16DAA}"/>
              </a:ext>
            </a:extLst>
          </p:cNvPr>
          <p:cNvSpPr>
            <a:spLocks noGrp="1"/>
          </p:cNvSpPr>
          <p:nvPr>
            <p:ph type="sldNum" sz="quarter" idx="4"/>
          </p:nvPr>
        </p:nvSpPr>
        <p:spPr>
          <a:xfrm>
            <a:off x="6553200" y="6356351"/>
            <a:ext cx="21336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11E8112-6E11-4F26-88FE-4E0FC6E0947C}" type="slidenum">
              <a:rPr lang="en-US" altLang="en-US"/>
              <a:pPr/>
              <a:t>‹#›</a:t>
            </a:fld>
            <a:endParaRPr lang="en-US" altLang="en-US"/>
          </a:p>
        </p:txBody>
      </p:sp>
    </p:spTree>
    <p:extLst>
      <p:ext uri="{BB962C8B-B14F-4D97-AF65-F5344CB8AC3E}">
        <p14:creationId xmlns:p14="http://schemas.microsoft.com/office/powerpoint/2010/main" val="321452454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Impact" pitchFamily="34" charset="0"/>
        </a:defRPr>
      </a:lvl2pPr>
      <a:lvl3pPr algn="ctr" rtl="0" eaLnBrk="0" fontAlgn="base" hangingPunct="0">
        <a:spcBef>
          <a:spcPct val="0"/>
        </a:spcBef>
        <a:spcAft>
          <a:spcPct val="0"/>
        </a:spcAft>
        <a:defRPr sz="4400">
          <a:solidFill>
            <a:schemeClr val="tx1"/>
          </a:solidFill>
          <a:latin typeface="Impact" pitchFamily="34" charset="0"/>
        </a:defRPr>
      </a:lvl3pPr>
      <a:lvl4pPr algn="ctr" rtl="0" eaLnBrk="0" fontAlgn="base" hangingPunct="0">
        <a:spcBef>
          <a:spcPct val="0"/>
        </a:spcBef>
        <a:spcAft>
          <a:spcPct val="0"/>
        </a:spcAft>
        <a:defRPr sz="4400">
          <a:solidFill>
            <a:schemeClr val="tx1"/>
          </a:solidFill>
          <a:latin typeface="Impact" pitchFamily="34" charset="0"/>
        </a:defRPr>
      </a:lvl4pPr>
      <a:lvl5pPr algn="ctr" rtl="0" eaLnBrk="0" fontAlgn="base" hangingPunct="0">
        <a:spcBef>
          <a:spcPct val="0"/>
        </a:spcBef>
        <a:spcAft>
          <a:spcPct val="0"/>
        </a:spcAft>
        <a:defRPr sz="4400">
          <a:solidFill>
            <a:schemeClr val="tx1"/>
          </a:solidFill>
          <a:latin typeface="Impact"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6.wav"/><Relationship Id="rId1" Type="http://schemas.openxmlformats.org/officeDocument/2006/relationships/slideLayout" Target="../slideLayouts/slideLayout47.xml"/><Relationship Id="rId4" Type="http://schemas.openxmlformats.org/officeDocument/2006/relationships/audio" Target="../media/audio6.wav"/></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2.png"/><Relationship Id="rId1" Type="http://schemas.openxmlformats.org/officeDocument/2006/relationships/slideLayout" Target="../slideLayouts/slideLayout47.xml"/><Relationship Id="rId5" Type="http://schemas.openxmlformats.org/officeDocument/2006/relationships/image" Target="../media/image42.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6.wmf"/><Relationship Id="rId18" Type="http://schemas.openxmlformats.org/officeDocument/2006/relationships/oleObject" Target="../embeddings/oleObject9.bin"/><Relationship Id="rId26" Type="http://schemas.openxmlformats.org/officeDocument/2006/relationships/oleObject" Target="../embeddings/oleObject13.bin"/><Relationship Id="rId3" Type="http://schemas.openxmlformats.org/officeDocument/2006/relationships/oleObject" Target="../embeddings/oleObject1.bin"/><Relationship Id="rId21" Type="http://schemas.openxmlformats.org/officeDocument/2006/relationships/image" Target="../media/image30.emf"/><Relationship Id="rId34" Type="http://schemas.openxmlformats.org/officeDocument/2006/relationships/image" Target="../media/image43.png"/><Relationship Id="rId7" Type="http://schemas.openxmlformats.org/officeDocument/2006/relationships/oleObject" Target="../embeddings/oleObject3.bin"/><Relationship Id="rId12" Type="http://schemas.openxmlformats.org/officeDocument/2006/relationships/oleObject" Target="../embeddings/oleObject6.bin"/><Relationship Id="rId17" Type="http://schemas.openxmlformats.org/officeDocument/2006/relationships/image" Target="../media/image28.emf"/><Relationship Id="rId25" Type="http://schemas.openxmlformats.org/officeDocument/2006/relationships/image" Target="../media/image32.wmf"/><Relationship Id="rId33" Type="http://schemas.openxmlformats.org/officeDocument/2006/relationships/image" Target="../media/image36.emf"/><Relationship Id="rId2" Type="http://schemas.openxmlformats.org/officeDocument/2006/relationships/slideLayout" Target="../slideLayouts/slideLayout47.xml"/><Relationship Id="rId16" Type="http://schemas.openxmlformats.org/officeDocument/2006/relationships/oleObject" Target="../embeddings/oleObject8.bin"/><Relationship Id="rId20" Type="http://schemas.openxmlformats.org/officeDocument/2006/relationships/oleObject" Target="../embeddings/oleObject10.bin"/><Relationship Id="rId29" Type="http://schemas.openxmlformats.org/officeDocument/2006/relationships/image" Target="../media/image34.emf"/><Relationship Id="rId1" Type="http://schemas.openxmlformats.org/officeDocument/2006/relationships/vmlDrawing" Target="../drawings/vmlDrawing1.vml"/><Relationship Id="rId6" Type="http://schemas.openxmlformats.org/officeDocument/2006/relationships/image" Target="../media/image23.wmf"/><Relationship Id="rId11" Type="http://schemas.openxmlformats.org/officeDocument/2006/relationships/image" Target="../media/image25.wmf"/><Relationship Id="rId24" Type="http://schemas.openxmlformats.org/officeDocument/2006/relationships/oleObject" Target="../embeddings/oleObject12.bin"/><Relationship Id="rId32" Type="http://schemas.openxmlformats.org/officeDocument/2006/relationships/oleObject" Target="../embeddings/oleObject16.bin"/><Relationship Id="rId5" Type="http://schemas.openxmlformats.org/officeDocument/2006/relationships/oleObject" Target="../embeddings/oleObject2.bin"/><Relationship Id="rId15" Type="http://schemas.openxmlformats.org/officeDocument/2006/relationships/image" Target="../media/image27.wmf"/><Relationship Id="rId23" Type="http://schemas.openxmlformats.org/officeDocument/2006/relationships/image" Target="../media/image31.wmf"/><Relationship Id="rId28"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image" Target="../media/image29.wmf"/><Relationship Id="rId31" Type="http://schemas.openxmlformats.org/officeDocument/2006/relationships/image" Target="../media/image35.wmf"/><Relationship Id="rId4" Type="http://schemas.openxmlformats.org/officeDocument/2006/relationships/image" Target="../media/image22.wmf"/><Relationship Id="rId9" Type="http://schemas.openxmlformats.org/officeDocument/2006/relationships/image" Target="../media/image24.wmf"/><Relationship Id="rId14" Type="http://schemas.openxmlformats.org/officeDocument/2006/relationships/oleObject" Target="../embeddings/oleObject7.bin"/><Relationship Id="rId22" Type="http://schemas.openxmlformats.org/officeDocument/2006/relationships/oleObject" Target="../embeddings/oleObject11.bin"/><Relationship Id="rId27" Type="http://schemas.openxmlformats.org/officeDocument/2006/relationships/image" Target="../media/image33.emf"/><Relationship Id="rId30"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38.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37.png"/><Relationship Id="rId1" Type="http://schemas.openxmlformats.org/officeDocument/2006/relationships/slideLayout" Target="../slideLayouts/slideLayout7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1.png"/><Relationship Id="rId10" Type="http://schemas.openxmlformats.org/officeDocument/2006/relationships/image" Target="../media/image48.png"/><Relationship Id="rId4" Type="http://schemas.openxmlformats.org/officeDocument/2006/relationships/image" Target="../media/image39.png"/><Relationship Id="rId9" Type="http://schemas.openxmlformats.org/officeDocument/2006/relationships/image" Target="../media/image47.pn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22.bin"/><Relationship Id="rId18" Type="http://schemas.openxmlformats.org/officeDocument/2006/relationships/image" Target="../media/image60.emf"/><Relationship Id="rId26" Type="http://schemas.openxmlformats.org/officeDocument/2006/relationships/image" Target="../media/image63.wmf"/><Relationship Id="rId39" Type="http://schemas.openxmlformats.org/officeDocument/2006/relationships/oleObject" Target="../embeddings/oleObject36.bin"/><Relationship Id="rId3" Type="http://schemas.openxmlformats.org/officeDocument/2006/relationships/oleObject" Target="../embeddings/oleObject17.bin"/><Relationship Id="rId21" Type="http://schemas.openxmlformats.org/officeDocument/2006/relationships/oleObject" Target="../embeddings/oleObject26.bin"/><Relationship Id="rId34" Type="http://schemas.openxmlformats.org/officeDocument/2006/relationships/image" Target="../media/image67.emf"/><Relationship Id="rId42" Type="http://schemas.openxmlformats.org/officeDocument/2006/relationships/image" Target="../media/image71.emf"/><Relationship Id="rId47" Type="http://schemas.openxmlformats.org/officeDocument/2006/relationships/oleObject" Target="../embeddings/oleObject40.bin"/><Relationship Id="rId50" Type="http://schemas.openxmlformats.org/officeDocument/2006/relationships/image" Target="../media/image75.wmf"/><Relationship Id="rId7" Type="http://schemas.openxmlformats.org/officeDocument/2006/relationships/oleObject" Target="../embeddings/oleObject19.bin"/><Relationship Id="rId12" Type="http://schemas.openxmlformats.org/officeDocument/2006/relationships/image" Target="../media/image57.emf"/><Relationship Id="rId17" Type="http://schemas.openxmlformats.org/officeDocument/2006/relationships/oleObject" Target="../embeddings/oleObject24.bin"/><Relationship Id="rId25" Type="http://schemas.openxmlformats.org/officeDocument/2006/relationships/oleObject" Target="../embeddings/oleObject29.bin"/><Relationship Id="rId33" Type="http://schemas.openxmlformats.org/officeDocument/2006/relationships/oleObject" Target="../embeddings/oleObject33.bin"/><Relationship Id="rId38" Type="http://schemas.openxmlformats.org/officeDocument/2006/relationships/image" Target="../media/image69.emf"/><Relationship Id="rId46" Type="http://schemas.openxmlformats.org/officeDocument/2006/relationships/image" Target="../media/image73.emf"/><Relationship Id="rId2" Type="http://schemas.openxmlformats.org/officeDocument/2006/relationships/slideLayout" Target="../slideLayouts/slideLayout46.xml"/><Relationship Id="rId16" Type="http://schemas.openxmlformats.org/officeDocument/2006/relationships/image" Target="../media/image59.wmf"/><Relationship Id="rId20" Type="http://schemas.openxmlformats.org/officeDocument/2006/relationships/image" Target="../media/image61.emf"/><Relationship Id="rId29" Type="http://schemas.openxmlformats.org/officeDocument/2006/relationships/oleObject" Target="../embeddings/oleObject31.bin"/><Relationship Id="rId41" Type="http://schemas.openxmlformats.org/officeDocument/2006/relationships/oleObject" Target="../embeddings/oleObject37.bin"/><Relationship Id="rId1" Type="http://schemas.openxmlformats.org/officeDocument/2006/relationships/vmlDrawing" Target="../drawings/vmlDrawing2.vml"/><Relationship Id="rId6" Type="http://schemas.openxmlformats.org/officeDocument/2006/relationships/image" Target="../media/image54.wmf"/><Relationship Id="rId11" Type="http://schemas.openxmlformats.org/officeDocument/2006/relationships/oleObject" Target="../embeddings/oleObject21.bin"/><Relationship Id="rId24" Type="http://schemas.openxmlformats.org/officeDocument/2006/relationships/oleObject" Target="../embeddings/oleObject28.bin"/><Relationship Id="rId32" Type="http://schemas.openxmlformats.org/officeDocument/2006/relationships/image" Target="../media/image66.emf"/><Relationship Id="rId37" Type="http://schemas.openxmlformats.org/officeDocument/2006/relationships/oleObject" Target="../embeddings/oleObject35.bin"/><Relationship Id="rId40" Type="http://schemas.openxmlformats.org/officeDocument/2006/relationships/image" Target="../media/image70.emf"/><Relationship Id="rId45" Type="http://schemas.openxmlformats.org/officeDocument/2006/relationships/oleObject" Target="../embeddings/oleObject39.bin"/><Relationship Id="rId5" Type="http://schemas.openxmlformats.org/officeDocument/2006/relationships/oleObject" Target="../embeddings/oleObject18.bin"/><Relationship Id="rId15" Type="http://schemas.openxmlformats.org/officeDocument/2006/relationships/oleObject" Target="../embeddings/oleObject23.bin"/><Relationship Id="rId23" Type="http://schemas.openxmlformats.org/officeDocument/2006/relationships/oleObject" Target="../embeddings/oleObject27.bin"/><Relationship Id="rId28" Type="http://schemas.openxmlformats.org/officeDocument/2006/relationships/image" Target="../media/image64.wmf"/><Relationship Id="rId36" Type="http://schemas.openxmlformats.org/officeDocument/2006/relationships/image" Target="../media/image68.emf"/><Relationship Id="rId49" Type="http://schemas.openxmlformats.org/officeDocument/2006/relationships/oleObject" Target="../embeddings/oleObject41.bin"/><Relationship Id="rId10" Type="http://schemas.openxmlformats.org/officeDocument/2006/relationships/image" Target="../media/image56.emf"/><Relationship Id="rId19" Type="http://schemas.openxmlformats.org/officeDocument/2006/relationships/oleObject" Target="../embeddings/oleObject25.bin"/><Relationship Id="rId31" Type="http://schemas.openxmlformats.org/officeDocument/2006/relationships/oleObject" Target="../embeddings/oleObject32.bin"/><Relationship Id="rId44" Type="http://schemas.openxmlformats.org/officeDocument/2006/relationships/image" Target="../media/image72.emf"/><Relationship Id="rId4" Type="http://schemas.openxmlformats.org/officeDocument/2006/relationships/image" Target="../media/image53.wmf"/><Relationship Id="rId9" Type="http://schemas.openxmlformats.org/officeDocument/2006/relationships/oleObject" Target="../embeddings/oleObject20.bin"/><Relationship Id="rId14" Type="http://schemas.openxmlformats.org/officeDocument/2006/relationships/image" Target="../media/image58.wmf"/><Relationship Id="rId22" Type="http://schemas.openxmlformats.org/officeDocument/2006/relationships/image" Target="../media/image62.emf"/><Relationship Id="rId27" Type="http://schemas.openxmlformats.org/officeDocument/2006/relationships/oleObject" Target="../embeddings/oleObject30.bin"/><Relationship Id="rId30" Type="http://schemas.openxmlformats.org/officeDocument/2006/relationships/image" Target="../media/image65.emf"/><Relationship Id="rId35" Type="http://schemas.openxmlformats.org/officeDocument/2006/relationships/oleObject" Target="../embeddings/oleObject34.bin"/><Relationship Id="rId43" Type="http://schemas.openxmlformats.org/officeDocument/2006/relationships/oleObject" Target="../embeddings/oleObject38.bin"/><Relationship Id="rId48" Type="http://schemas.openxmlformats.org/officeDocument/2006/relationships/image" Target="../media/image74.wmf"/><Relationship Id="rId8" Type="http://schemas.openxmlformats.org/officeDocument/2006/relationships/image" Target="../media/image55.emf"/><Relationship Id="rId51"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17" Type="http://schemas.openxmlformats.org/officeDocument/2006/relationships/customXml" Target="../ink/ink1.xml"/><Relationship Id="rId2" Type="http://schemas.openxmlformats.org/officeDocument/2006/relationships/image" Target="../media/image76.png"/><Relationship Id="rId16" Type="http://schemas.openxmlformats.org/officeDocument/2006/relationships/image" Target="../media/image90.png"/><Relationship Id="rId1" Type="http://schemas.openxmlformats.org/officeDocument/2006/relationships/slideLayout" Target="../slideLayouts/slideLayout8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82.xml"/><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4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8.png"/><Relationship Id="rId7"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58.xml"/><Relationship Id="rId6" Type="http://schemas.openxmlformats.org/officeDocument/2006/relationships/slide" Target="slide23.xml"/><Relationship Id="rId11" Type="http://schemas.openxmlformats.org/officeDocument/2006/relationships/slide" Target="slide26.xml"/><Relationship Id="rId5" Type="http://schemas.openxmlformats.org/officeDocument/2006/relationships/image" Target="../media/image99.png"/><Relationship Id="rId10" Type="http://schemas.openxmlformats.org/officeDocument/2006/relationships/slide" Target="slide24.xml"/><Relationship Id="rId4" Type="http://schemas.openxmlformats.org/officeDocument/2006/relationships/slide" Target="slide22.xml"/><Relationship Id="rId9" Type="http://schemas.openxmlformats.org/officeDocument/2006/relationships/slide" Target="slide25.xml"/></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840.png"/><Relationship Id="rId3" Type="http://schemas.openxmlformats.org/officeDocument/2006/relationships/slideLayout" Target="../slideLayouts/slideLayout57.xml"/><Relationship Id="rId7" Type="http://schemas.openxmlformats.org/officeDocument/2006/relationships/audio" Target="../media/audio5.wav"/><Relationship Id="rId12" Type="http://schemas.openxmlformats.org/officeDocument/2006/relationships/image" Target="../media/image105.gi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audio8.wav"/><Relationship Id="rId11" Type="http://schemas.openxmlformats.org/officeDocument/2006/relationships/image" Target="../media/image104.gif"/><Relationship Id="rId5" Type="http://schemas.openxmlformats.org/officeDocument/2006/relationships/audio" Target="../media/audio7.wav"/><Relationship Id="rId10" Type="http://schemas.openxmlformats.org/officeDocument/2006/relationships/image" Target="../media/image103.png"/><Relationship Id="rId4" Type="http://schemas.openxmlformats.org/officeDocument/2006/relationships/audio" Target="../media/audio2.wav"/><Relationship Id="rId9" Type="http://schemas.openxmlformats.org/officeDocument/2006/relationships/image" Target="../media/image102.gif"/></Relationships>
</file>

<file path=ppt/slides/_rels/slide2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image" Target="../media/image390.png"/><Relationship Id="rId3" Type="http://schemas.openxmlformats.org/officeDocument/2006/relationships/slideLayout" Target="../slideLayouts/slideLayout57.xml"/><Relationship Id="rId7" Type="http://schemas.openxmlformats.org/officeDocument/2006/relationships/audio" Target="../media/audio5.wav"/><Relationship Id="rId12" Type="http://schemas.openxmlformats.org/officeDocument/2006/relationships/image" Target="../media/image105.gi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audio" Target="../media/audio8.wav"/><Relationship Id="rId11" Type="http://schemas.openxmlformats.org/officeDocument/2006/relationships/image" Target="../media/image104.gif"/><Relationship Id="rId5" Type="http://schemas.openxmlformats.org/officeDocument/2006/relationships/audio" Target="../media/audio7.wav"/><Relationship Id="rId10" Type="http://schemas.openxmlformats.org/officeDocument/2006/relationships/image" Target="../media/image103.png"/><Relationship Id="rId4" Type="http://schemas.openxmlformats.org/officeDocument/2006/relationships/audio" Target="../media/audio2.wav"/><Relationship Id="rId9" Type="http://schemas.openxmlformats.org/officeDocument/2006/relationships/image" Target="../media/image102.gif"/></Relationships>
</file>

<file path=ppt/slides/_rels/slide2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Layout" Target="../slideLayouts/slideLayout29.xml"/><Relationship Id="rId7" Type="http://schemas.openxmlformats.org/officeDocument/2006/relationships/image" Target="../media/image17.jp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8.wav"/><Relationship Id="rId11" Type="http://schemas.openxmlformats.org/officeDocument/2006/relationships/image" Target="../media/image16.png"/><Relationship Id="rId5" Type="http://schemas.openxmlformats.org/officeDocument/2006/relationships/audio" Target="../media/audio7.wav"/><Relationship Id="rId10" Type="http://schemas.openxmlformats.org/officeDocument/2006/relationships/image" Target="../media/image870.png"/><Relationship Id="rId4" Type="http://schemas.openxmlformats.org/officeDocument/2006/relationships/audio" Target="../media/audio2.wav"/><Relationship Id="rId9" Type="http://schemas.openxmlformats.org/officeDocument/2006/relationships/image" Target="../media/image860.png"/></Relationships>
</file>

<file path=ppt/slides/_rels/slide2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slideLayout" Target="../slideLayouts/slideLayout52.xml"/><Relationship Id="rId7" Type="http://schemas.openxmlformats.org/officeDocument/2006/relationships/audio" Target="../media/audio8.wav"/><Relationship Id="rId12"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7.wav"/><Relationship Id="rId11" Type="http://schemas.openxmlformats.org/officeDocument/2006/relationships/image" Target="../media/image890.png"/><Relationship Id="rId5" Type="http://schemas.openxmlformats.org/officeDocument/2006/relationships/audio" Target="../media/audio2.wav"/><Relationship Id="rId10" Type="http://schemas.openxmlformats.org/officeDocument/2006/relationships/image" Target="../media/image880.png"/><Relationship Id="rId4" Type="http://schemas.openxmlformats.org/officeDocument/2006/relationships/audio" Target="../media/audio3.wav"/><Relationship Id="rId9" Type="http://schemas.openxmlformats.org/officeDocument/2006/relationships/slide" Target="slide21.xml"/></Relationships>
</file>

<file path=ppt/slides/_rels/slide26.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38.bin"/><Relationship Id="rId18" Type="http://schemas.openxmlformats.org/officeDocument/2006/relationships/image" Target="../media/image74.wmf"/><Relationship Id="rId3" Type="http://schemas.openxmlformats.org/officeDocument/2006/relationships/oleObject" Target="../embeddings/oleObject17.bin"/><Relationship Id="rId21" Type="http://schemas.openxmlformats.org/officeDocument/2006/relationships/image" Target="../media/image68.png"/><Relationship Id="rId7" Type="http://schemas.openxmlformats.org/officeDocument/2006/relationships/oleObject" Target="../embeddings/oleObject19.bin"/><Relationship Id="rId12" Type="http://schemas.openxmlformats.org/officeDocument/2006/relationships/image" Target="../media/image57.emf"/><Relationship Id="rId17" Type="http://schemas.openxmlformats.org/officeDocument/2006/relationships/oleObject" Target="../embeddings/oleObject40.bin"/><Relationship Id="rId2" Type="http://schemas.openxmlformats.org/officeDocument/2006/relationships/slideLayout" Target="../slideLayouts/slideLayout46.xml"/><Relationship Id="rId16" Type="http://schemas.openxmlformats.org/officeDocument/2006/relationships/image" Target="../media/image73.emf"/><Relationship Id="rId20" Type="http://schemas.openxmlformats.org/officeDocument/2006/relationships/image" Target="../media/image75.wmf"/><Relationship Id="rId1" Type="http://schemas.openxmlformats.org/officeDocument/2006/relationships/vmlDrawing" Target="../drawings/vmlDrawing3.vml"/><Relationship Id="rId6" Type="http://schemas.openxmlformats.org/officeDocument/2006/relationships/image" Target="../media/image5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39.bin"/><Relationship Id="rId10" Type="http://schemas.openxmlformats.org/officeDocument/2006/relationships/image" Target="../media/image56.emf"/><Relationship Id="rId19" Type="http://schemas.openxmlformats.org/officeDocument/2006/relationships/oleObject" Target="../embeddings/oleObject41.bin"/><Relationship Id="rId4" Type="http://schemas.openxmlformats.org/officeDocument/2006/relationships/image" Target="../media/image53.wmf"/><Relationship Id="rId9" Type="http://schemas.openxmlformats.org/officeDocument/2006/relationships/oleObject" Target="../embeddings/oleObject20.bin"/><Relationship Id="rId14" Type="http://schemas.openxmlformats.org/officeDocument/2006/relationships/image" Target="../media/image72.emf"/><Relationship Id="rId22" Type="http://schemas.openxmlformats.org/officeDocument/2006/relationships/image" Target="../media/image900.png"/></Relationships>
</file>

<file path=ppt/slides/_rels/slide2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gif"/><Relationship Id="rId1" Type="http://schemas.openxmlformats.org/officeDocument/2006/relationships/slideLayout" Target="../slideLayouts/slideLayout47.xml"/><Relationship Id="rId4" Type="http://schemas.openxmlformats.org/officeDocument/2006/relationships/image" Target="../media/image108.png"/></Relationships>
</file>

<file path=ppt/slides/_rels/slide28.xml.rels><?xml version="1.0" encoding="UTF-8" standalone="yes"?>
<Relationships xmlns="http://schemas.openxmlformats.org/package/2006/relationships"><Relationship Id="rId3" Type="http://schemas.openxmlformats.org/officeDocument/2006/relationships/image" Target="../media/image110.gif"/><Relationship Id="rId2" Type="http://schemas.openxmlformats.org/officeDocument/2006/relationships/image" Target="../media/image109.gif"/><Relationship Id="rId1" Type="http://schemas.openxmlformats.org/officeDocument/2006/relationships/slideLayout" Target="../slideLayouts/slideLayout29.xml"/><Relationship Id="rId4" Type="http://schemas.openxmlformats.org/officeDocument/2006/relationships/image" Target="../media/image111.gif"/></Relationships>
</file>

<file path=ppt/slides/_rels/slide2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2.wav"/><Relationship Id="rId1" Type="http://schemas.openxmlformats.org/officeDocument/2006/relationships/slideLayout" Target="../slideLayouts/slideLayout47.xml"/><Relationship Id="rId5" Type="http://schemas.openxmlformats.org/officeDocument/2006/relationships/image" Target="../media/image13.jp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58.xml"/><Relationship Id="rId6" Type="http://schemas.openxmlformats.org/officeDocument/2006/relationships/image" Target="../media/image118.gif"/><Relationship Id="rId5" Type="http://schemas.openxmlformats.org/officeDocument/2006/relationships/image" Target="../media/image117.jpeg"/><Relationship Id="rId4" Type="http://schemas.openxmlformats.org/officeDocument/2006/relationships/image" Target="../media/image116.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52.xml"/><Relationship Id="rId7" Type="http://schemas.openxmlformats.org/officeDocument/2006/relationships/image" Target="../media/image1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4.png"/><Relationship Id="rId5" Type="http://schemas.openxmlformats.org/officeDocument/2006/relationships/image" Target="../media/image14.jp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4.wav"/><Relationship Id="rId1" Type="http://schemas.openxmlformats.org/officeDocument/2006/relationships/slideLayout" Target="../slideLayouts/slideLayout47.xml"/><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audio" Target="../media/audio4.wav"/></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8.jpg"/><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5.wav"/><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inh-nen-powerpoint-thien-nhien-6">
            <a:extLst>
              <a:ext uri="{FF2B5EF4-FFF2-40B4-BE49-F238E27FC236}">
                <a16:creationId xmlns:a16="http://schemas.microsoft.com/office/drawing/2014/main" id="{CF9AE1EE-4400-4308-BAE3-9C1D1A2A6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7215"/>
            <a:ext cx="9144000" cy="600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5">
            <a:extLst>
              <a:ext uri="{FF2B5EF4-FFF2-40B4-BE49-F238E27FC236}">
                <a16:creationId xmlns:a16="http://schemas.microsoft.com/office/drawing/2014/main" id="{BA69B778-EFBE-4B67-873F-F72020472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071" y="3753099"/>
            <a:ext cx="2387317" cy="137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8" descr="Thu Dong Nam 50">
            <a:extLst>
              <a:ext uri="{FF2B5EF4-FFF2-40B4-BE49-F238E27FC236}">
                <a16:creationId xmlns:a16="http://schemas.microsoft.com/office/drawing/2014/main" id="{6BFC6D6F-4EC3-420E-A8FD-2F38F607BD33}"/>
              </a:ext>
            </a:extLst>
          </p:cNvPr>
          <p:cNvSpPr txBox="1">
            <a:spLocks noChangeArrowheads="1"/>
          </p:cNvSpPr>
          <p:nvPr/>
        </p:nvSpPr>
        <p:spPr bwMode="auto">
          <a:xfrm>
            <a:off x="457200" y="269178"/>
            <a:ext cx="8305800" cy="1406904"/>
          </a:xfrm>
          <a:prstGeom prst="rect">
            <a:avLst/>
          </a:prstGeom>
          <a:noFill/>
          <a:ln>
            <a:noFill/>
          </a:ln>
          <a:effectLst>
            <a:prstShdw prst="shdw17" dist="17961" dir="2700000">
              <a:srgbClr val="999999"/>
            </a:prstShdw>
          </a:effectLst>
        </p:spPr>
        <p:txBody>
          <a:bodyPr wrap="square" lIns="21699" tIns="10849" rIns="21699" bIns="10849">
            <a:spAutoFit/>
          </a:bodyPr>
          <a:lstStyle>
            <a:lvl1pPr defTabSz="512763">
              <a:spcBef>
                <a:spcPct val="20000"/>
              </a:spcBef>
              <a:buChar char="•"/>
              <a:defRPr sz="2300">
                <a:solidFill>
                  <a:schemeClr val="tx1"/>
                </a:solidFill>
                <a:latin typeface="Arial" panose="020B0604020202020204" pitchFamily="34" charset="0"/>
              </a:defRPr>
            </a:lvl1pPr>
            <a:lvl2pPr marL="742950" indent="-285750" defTabSz="512763">
              <a:spcBef>
                <a:spcPct val="20000"/>
              </a:spcBef>
              <a:buChar char="–"/>
              <a:defRPr sz="2000">
                <a:solidFill>
                  <a:schemeClr val="tx1"/>
                </a:solidFill>
                <a:latin typeface="Arial" panose="020B0604020202020204" pitchFamily="34" charset="0"/>
              </a:defRPr>
            </a:lvl2pPr>
            <a:lvl3pPr marL="1143000" indent="-228600" defTabSz="512763">
              <a:spcBef>
                <a:spcPct val="20000"/>
              </a:spcBef>
              <a:buChar char="•"/>
              <a:defRPr sz="1700">
                <a:solidFill>
                  <a:schemeClr val="tx1"/>
                </a:solidFill>
                <a:latin typeface="Arial" panose="020B0604020202020204" pitchFamily="34" charset="0"/>
              </a:defRPr>
            </a:lvl3pPr>
            <a:lvl4pPr marL="1600200" indent="-228600" defTabSz="512763">
              <a:spcBef>
                <a:spcPct val="20000"/>
              </a:spcBef>
              <a:buChar char="–"/>
              <a:defRPr sz="1500">
                <a:solidFill>
                  <a:schemeClr val="tx1"/>
                </a:solidFill>
                <a:latin typeface="Arial" panose="020B0604020202020204" pitchFamily="34" charset="0"/>
              </a:defRPr>
            </a:lvl4pPr>
            <a:lvl5pPr marL="2057400" indent="-228600" defTabSz="512763">
              <a:spcBef>
                <a:spcPct val="20000"/>
              </a:spcBef>
              <a:buChar char="»"/>
              <a:defRPr sz="1500">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defTabSz="384571" fontAlgn="base">
              <a:spcBef>
                <a:spcPct val="50000"/>
              </a:spcBef>
              <a:spcAft>
                <a:spcPct val="0"/>
              </a:spcAft>
              <a:buClr>
                <a:srgbClr val="000000"/>
              </a:buClr>
              <a:buNone/>
              <a:defRPr/>
            </a:pP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tư</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3 </a:t>
            </a:r>
            <a:r>
              <a:rPr lang="en-US" altLang="vi-VN" sz="36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2022</a:t>
            </a:r>
          </a:p>
          <a:p>
            <a:pPr algn="ctr" defTabSz="384571" fontAlgn="base">
              <a:spcBef>
                <a:spcPct val="50000"/>
              </a:spcBef>
              <a:spcAft>
                <a:spcPct val="0"/>
              </a:spcAft>
              <a:buClr>
                <a:srgbClr val="000000"/>
              </a:buClr>
              <a:buNone/>
              <a:defRPr/>
            </a:pPr>
            <a:r>
              <a:rPr lang="en-US" altLang="vi-VN" sz="36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TOÁN</a:t>
            </a:r>
          </a:p>
        </p:txBody>
      </p:sp>
      <p:sp>
        <p:nvSpPr>
          <p:cNvPr id="2" name="TextBox 1">
            <a:extLst>
              <a:ext uri="{FF2B5EF4-FFF2-40B4-BE49-F238E27FC236}">
                <a16:creationId xmlns:a16="http://schemas.microsoft.com/office/drawing/2014/main" id="{42DDB9E7-D812-42F3-ADE6-C182C473CAE6}"/>
              </a:ext>
            </a:extLst>
          </p:cNvPr>
          <p:cNvSpPr txBox="1"/>
          <p:nvPr/>
        </p:nvSpPr>
        <p:spPr>
          <a:xfrm>
            <a:off x="748733" y="1929760"/>
            <a:ext cx="7722734" cy="784830"/>
          </a:xfrm>
          <a:prstGeom prst="rect">
            <a:avLst/>
          </a:prstGeom>
          <a:noFill/>
        </p:spPr>
        <p:txBody>
          <a:bodyPr wrap="square">
            <a:spAutoFit/>
          </a:bodyPr>
          <a:lstStyle/>
          <a:p>
            <a:pPr algn="ctr" defTabSz="385746">
              <a:spcBef>
                <a:spcPct val="50000"/>
              </a:spcBef>
              <a:buClr>
                <a:srgbClr val="000000"/>
              </a:buClr>
              <a:defRPr/>
            </a:pPr>
            <a:r>
              <a:rPr lang="en-US" altLang="vi-VN" sz="4500" b="1" kern="0" dirty="0">
                <a:solidFill>
                  <a:srgbClr val="FF0000"/>
                </a:solidFill>
                <a:latin typeface="Times New Roman" panose="02020603050405020304" pitchFamily="18" charset="0"/>
                <a:cs typeface="Times New Roman" panose="02020603050405020304" pitchFamily="18" charset="0"/>
                <a:sym typeface="Arial"/>
              </a:rPr>
              <a:t>PHÉP TRỪ PHÂN SỐ (</a:t>
            </a:r>
            <a:r>
              <a:rPr lang="en-US" altLang="vi-VN" sz="4500" b="1" kern="0" dirty="0" err="1">
                <a:solidFill>
                  <a:srgbClr val="FF0000"/>
                </a:solidFill>
                <a:latin typeface="Times New Roman" panose="02020603050405020304" pitchFamily="18" charset="0"/>
                <a:cs typeface="Times New Roman" panose="02020603050405020304" pitchFamily="18" charset="0"/>
                <a:sym typeface="Arial"/>
              </a:rPr>
              <a:t>Tiếp</a:t>
            </a:r>
            <a:r>
              <a:rPr lang="en-US" altLang="vi-VN" sz="4500" b="1" kern="0" dirty="0">
                <a:solidFill>
                  <a:srgbClr val="FF0000"/>
                </a:solidFill>
                <a:latin typeface="Times New Roman" panose="02020603050405020304" pitchFamily="18" charset="0"/>
                <a:cs typeface="Times New Roman" panose="02020603050405020304" pitchFamily="18" charset="0"/>
                <a:sym typeface="Arial"/>
              </a:rPr>
              <a: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ộ hình nền siêu đẹp chất lượng cao cho Powerpoint part 3 – Luong Diep Blog">
            <a:extLst>
              <a:ext uri="{FF2B5EF4-FFF2-40B4-BE49-F238E27FC236}">
                <a16:creationId xmlns:a16="http://schemas.microsoft.com/office/drawing/2014/main" id="{0F6B2E6B-0C06-4146-B038-704A57204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30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9BFF89-CFA6-4DC9-B537-9AA2FA1886E1}"/>
              </a:ext>
            </a:extLst>
          </p:cNvPr>
          <p:cNvSpPr txBox="1"/>
          <p:nvPr/>
        </p:nvSpPr>
        <p:spPr>
          <a:xfrm>
            <a:off x="1371600" y="685800"/>
            <a:ext cx="6553200" cy="1015663"/>
          </a:xfrm>
          <a:prstGeom prst="rect">
            <a:avLst/>
          </a:prstGeom>
          <a:noFill/>
        </p:spPr>
        <p:txBody>
          <a:bodyPr wrap="square" rtlCol="0">
            <a:spAutoFit/>
          </a:bodyPr>
          <a:lstStyle/>
          <a:p>
            <a:pPr algn="ctr"/>
            <a:r>
              <a:rPr lang="en-US" sz="3000" b="1" dirty="0" err="1">
                <a:solidFill>
                  <a:schemeClr val="bg1"/>
                </a:solidFill>
                <a:latin typeface="Times New Roman" panose="02020603050405020304" pitchFamily="18" charset="0"/>
                <a:cs typeface="Times New Roman" panose="02020603050405020304" pitchFamily="18" charset="0"/>
              </a:rPr>
              <a:t>Thứ</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tư</a:t>
            </a:r>
            <a:r>
              <a:rPr lang="en-US" sz="3000" b="1" dirty="0">
                <a:solidFill>
                  <a:schemeClr val="bg1"/>
                </a:solidFill>
                <a:latin typeface="Times New Roman" panose="02020603050405020304" pitchFamily="18" charset="0"/>
                <a:cs typeface="Times New Roman" panose="02020603050405020304" pitchFamily="18" charset="0"/>
              </a:rPr>
              <a:t> </a:t>
            </a:r>
            <a:r>
              <a:rPr lang="en-US" sz="3000" b="1" dirty="0" err="1">
                <a:solidFill>
                  <a:schemeClr val="bg1"/>
                </a:solidFill>
                <a:latin typeface="Times New Roman" panose="02020603050405020304" pitchFamily="18" charset="0"/>
                <a:cs typeface="Times New Roman" panose="02020603050405020304" pitchFamily="18" charset="0"/>
              </a:rPr>
              <a:t>ngày</a:t>
            </a:r>
            <a:r>
              <a:rPr lang="en-US" sz="3000" b="1" dirty="0">
                <a:solidFill>
                  <a:schemeClr val="bg1"/>
                </a:solidFill>
                <a:latin typeface="Times New Roman" panose="02020603050405020304" pitchFamily="18" charset="0"/>
                <a:cs typeface="Times New Roman" panose="02020603050405020304" pitchFamily="18" charset="0"/>
              </a:rPr>
              <a:t> 2 </a:t>
            </a:r>
            <a:r>
              <a:rPr lang="en-US" sz="3000" b="1" dirty="0" err="1">
                <a:solidFill>
                  <a:schemeClr val="bg1"/>
                </a:solidFill>
                <a:latin typeface="Times New Roman" panose="02020603050405020304" pitchFamily="18" charset="0"/>
                <a:cs typeface="Times New Roman" panose="02020603050405020304" pitchFamily="18" charset="0"/>
              </a:rPr>
              <a:t>tháng</a:t>
            </a:r>
            <a:r>
              <a:rPr lang="en-US" sz="3000" b="1" dirty="0">
                <a:solidFill>
                  <a:schemeClr val="bg1"/>
                </a:solidFill>
                <a:latin typeface="Times New Roman" panose="02020603050405020304" pitchFamily="18" charset="0"/>
                <a:cs typeface="Times New Roman" panose="02020603050405020304" pitchFamily="18" charset="0"/>
              </a:rPr>
              <a:t> 3 </a:t>
            </a:r>
            <a:r>
              <a:rPr lang="en-US" sz="3000" b="1" dirty="0" err="1">
                <a:solidFill>
                  <a:schemeClr val="bg1"/>
                </a:solidFill>
                <a:latin typeface="Times New Roman" panose="02020603050405020304" pitchFamily="18" charset="0"/>
                <a:cs typeface="Times New Roman" panose="02020603050405020304" pitchFamily="18" charset="0"/>
              </a:rPr>
              <a:t>năm</a:t>
            </a:r>
            <a:r>
              <a:rPr lang="en-US" sz="3000" b="1" dirty="0">
                <a:solidFill>
                  <a:schemeClr val="bg1"/>
                </a:solidFill>
                <a:latin typeface="Times New Roman" panose="02020603050405020304" pitchFamily="18" charset="0"/>
                <a:cs typeface="Times New Roman" panose="02020603050405020304" pitchFamily="18" charset="0"/>
              </a:rPr>
              <a:t> 2022</a:t>
            </a:r>
          </a:p>
          <a:p>
            <a:pPr algn="ctr"/>
            <a:r>
              <a:rPr lang="en-US" sz="3000" b="1" dirty="0" err="1">
                <a:solidFill>
                  <a:schemeClr val="bg1"/>
                </a:solidFill>
                <a:latin typeface="Times New Roman" panose="02020603050405020304" pitchFamily="18" charset="0"/>
                <a:cs typeface="Times New Roman" panose="02020603050405020304" pitchFamily="18" charset="0"/>
              </a:rPr>
              <a:t>Toán</a:t>
            </a:r>
            <a:endParaRPr lang="en-US" sz="30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971027" y="1707107"/>
            <a:ext cx="5354351" cy="707886"/>
          </a:xfrm>
          <a:prstGeom prst="rect">
            <a:avLst/>
          </a:prstGeom>
        </p:spPr>
        <p:txBody>
          <a:bodyPr wrap="none">
            <a:spAutoFit/>
          </a:bodyPr>
          <a:lstStyle/>
          <a:p>
            <a:pPr algn="ctr"/>
            <a:r>
              <a:rPr lang="en-US" sz="4000" b="1" i="1">
                <a:solidFill>
                  <a:srgbClr val="FFFF00"/>
                </a:solidFill>
                <a:latin typeface="Times New Roman" panose="02020603050405020304" pitchFamily="18" charset="0"/>
                <a:cs typeface="Times New Roman" panose="02020603050405020304" pitchFamily="18" charset="0"/>
              </a:rPr>
              <a:t>Phép trừ phân số (tiết 2)</a:t>
            </a:r>
            <a:endParaRPr lang="en-US" sz="4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84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3210"/>
            <a:ext cx="8615363"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WordArt 5"/>
          <p:cNvSpPr>
            <a:spLocks noChangeArrowheads="1" noChangeShapeType="1" noTextEdit="1"/>
          </p:cNvSpPr>
          <p:nvPr/>
        </p:nvSpPr>
        <p:spPr bwMode="auto">
          <a:xfrm>
            <a:off x="2667000" y="1905000"/>
            <a:ext cx="5410200" cy="22860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vi-VN" sz="3600" b="1" kern="10">
                <a:ln w="9525">
                  <a:round/>
                  <a:headEnd/>
                  <a:tailEnd/>
                </a:ln>
                <a:solidFill>
                  <a:srgbClr val="FF0000"/>
                </a:solidFill>
                <a:latin typeface="Arial"/>
                <a:cs typeface="Arial"/>
              </a:rPr>
              <a:t>Hoạt động</a:t>
            </a:r>
            <a:endParaRPr lang="en-US" sz="3600" b="1" kern="10">
              <a:ln w="9525">
                <a:round/>
                <a:headEnd/>
                <a:tailEnd/>
              </a:ln>
              <a:solidFill>
                <a:srgbClr val="FF0000"/>
              </a:solidFill>
              <a:latin typeface="Arial"/>
              <a:cs typeface="Arial"/>
            </a:endParaRPr>
          </a:p>
          <a:p>
            <a:pPr algn="ctr" defTabSz="913964" eaLnBrk="0" fontAlgn="base" hangingPunct="0">
              <a:spcBef>
                <a:spcPct val="0"/>
              </a:spcBef>
              <a:spcAft>
                <a:spcPct val="0"/>
              </a:spcAft>
            </a:pPr>
            <a:r>
              <a:rPr lang="vi-VN" sz="3600" b="1" kern="10">
                <a:ln w="9525">
                  <a:round/>
                  <a:headEnd/>
                  <a:tailEnd/>
                </a:ln>
                <a:solidFill>
                  <a:srgbClr val="FF0000"/>
                </a:solidFill>
                <a:latin typeface="Arial"/>
                <a:cs typeface="Arial"/>
              </a:rPr>
              <a:t> </a:t>
            </a:r>
            <a:r>
              <a:rPr lang="en-US" sz="3600" b="1" kern="10">
                <a:ln w="9525">
                  <a:round/>
                  <a:headEnd/>
                  <a:tailEnd/>
                </a:ln>
                <a:solidFill>
                  <a:srgbClr val="FF0000"/>
                </a:solidFill>
                <a:latin typeface="Arial"/>
                <a:cs typeface="Arial"/>
              </a:rPr>
              <a:t>khám phá</a:t>
            </a:r>
            <a:endParaRPr lang="en-US" sz="3600" b="1" kern="10" dirty="0">
              <a:ln w="9525">
                <a:round/>
                <a:headEnd/>
                <a:tailEnd/>
              </a:ln>
              <a:solidFill>
                <a:srgbClr val="FF0000"/>
              </a:solidFill>
              <a:latin typeface="Arial"/>
              <a:cs typeface="Arial"/>
            </a:endParaRPr>
          </a:p>
        </p:txBody>
      </p:sp>
    </p:spTree>
    <p:extLst>
      <p:ext uri="{BB962C8B-B14F-4D97-AF65-F5344CB8AC3E}">
        <p14:creationId xmlns:p14="http://schemas.microsoft.com/office/powerpoint/2010/main" val="42059764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fill="hold" grpId="0" nodeType="clickEffect" p14:presetBounceEnd="20000">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14:bounceEnd="20000">
                                          <p:cBhvr additive="base">
                                            <p:cTn id="7" dur="500" fill="hold"/>
                                            <p:tgtEl>
                                              <p:spTgt spid="52227"/>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522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fill="hold" grpId="0" nodeType="clickEffect">
                                      <p:stCondLst>
                                        <p:cond delay="0"/>
                                      </p:stCondLst>
                                      <p:iterate type="wd">
                                        <p:tmPct val="10000"/>
                                      </p:iterate>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ppt_x"/>
                                              </p:val>
                                            </p:tav>
                                            <p:tav tm="100000">
                                              <p:val>
                                                <p:strVal val="#ppt_x"/>
                                              </p:val>
                                            </p:tav>
                                          </p:tavLst>
                                        </p:anim>
                                        <p:anim calcmode="lin" valueType="num">
                                          <p:cBhvr additive="base">
                                            <p:cTn id="8" dur="500" fill="hold"/>
                                            <p:tgtEl>
                                              <p:spTgt spid="522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28074" y="1435769"/>
                <a:ext cx="8305800" cy="1905000"/>
              </a:xfrm>
              <a:noFill/>
            </p:spPr>
            <p:txBody>
              <a:bodyPr>
                <a:noAutofit/>
              </a:bodyPr>
              <a:lstStyle/>
              <a:p>
                <a:pPr marL="0" indent="0" algn="just">
                  <a:buNone/>
                </a:pPr>
                <a:r>
                  <a:rPr lang="en-US" sz="3600" b="1" u="sng" dirty="0" err="1">
                    <a:solidFill>
                      <a:srgbClr val="FF0000"/>
                    </a:solidFill>
                    <a:latin typeface="Times New Roman" panose="02020603050405020304" pitchFamily="18" charset="0"/>
                    <a:cs typeface="Times New Roman" panose="02020603050405020304" pitchFamily="18" charset="0"/>
                  </a:rPr>
                  <a:t>Ví</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dụ</a:t>
                </a:r>
                <a:r>
                  <a:rPr lang="en-US" sz="3600" b="1" u="sng" dirty="0">
                    <a:solidFill>
                      <a:srgbClr val="FF0000"/>
                    </a:solidFill>
                    <a:latin typeface="Times New Roman" panose="02020603050405020304" pitchFamily="18" charset="0"/>
                    <a:cs typeface="Times New Roman" panose="02020603050405020304" pitchFamily="18" charset="0"/>
                  </a:rPr>
                  <a:t> 1: </a:t>
                </a:r>
                <a:r>
                  <a:rPr lang="en-US" sz="3200" b="1" dirty="0">
                    <a:solidFill>
                      <a:schemeClr val="tx1"/>
                    </a:solidFill>
                    <a:latin typeface="Times New Roman" panose="02020603050405020304" pitchFamily="18" charset="0"/>
                    <a:cs typeface="Times New Roman" panose="02020603050405020304" pitchFamily="18" charset="0"/>
                  </a:rPr>
                  <a:t>Một cửa hàng có </a:t>
                </a:r>
                <a14:m>
                  <m:oMath xmlns:m="http://schemas.openxmlformats.org/officeDocument/2006/math">
                    <m:f>
                      <m:fPr>
                        <m:ctrlPr>
                          <a:rPr lang="en-US" sz="4400" b="1" i="1" smtClean="0">
                            <a:solidFill>
                              <a:schemeClr val="tx1"/>
                            </a:solidFill>
                            <a:latin typeface="Cambria Math" panose="02040503050406030204" pitchFamily="18" charset="0"/>
                            <a:cs typeface="Times New Roman" panose="02020603050405020304" pitchFamily="18" charset="0"/>
                          </a:rPr>
                        </m:ctrlPr>
                      </m:fPr>
                      <m:num>
                        <m:r>
                          <a:rPr lang="en-US" sz="4400" b="1" i="1" smtClean="0">
                            <a:solidFill>
                              <a:schemeClr val="tx1"/>
                            </a:solidFill>
                            <a:latin typeface="Cambria Math"/>
                            <a:cs typeface="Times New Roman" panose="02020603050405020304" pitchFamily="18" charset="0"/>
                          </a:rPr>
                          <m:t>𝟒</m:t>
                        </m:r>
                      </m:num>
                      <m:den>
                        <m:r>
                          <a:rPr lang="en-US" sz="4400" b="1" i="1" smtClean="0">
                            <a:solidFill>
                              <a:schemeClr val="tx1"/>
                            </a:solidFill>
                            <a:latin typeface="Cambria Math"/>
                            <a:cs typeface="Times New Roman" panose="02020603050405020304" pitchFamily="18" charset="0"/>
                          </a:rPr>
                          <m:t> </m:t>
                        </m:r>
                        <m:r>
                          <a:rPr lang="en-US" sz="4400" b="1" i="1" smtClean="0">
                            <a:solidFill>
                              <a:schemeClr val="tx1"/>
                            </a:solidFill>
                            <a:latin typeface="Cambria Math"/>
                            <a:cs typeface="Times New Roman" panose="02020603050405020304" pitchFamily="18" charset="0"/>
                          </a:rPr>
                          <m:t>𝟓</m:t>
                        </m:r>
                        <m:r>
                          <a:rPr lang="en-US" sz="4400" b="1" i="1">
                            <a:solidFill>
                              <a:schemeClr val="tx1"/>
                            </a:solidFill>
                            <a:latin typeface="Cambria Math" panose="02040503050406030204" pitchFamily="18" charset="0"/>
                            <a:cs typeface="Times New Roman" panose="02020603050405020304" pitchFamily="18" charset="0"/>
                          </a:rPr>
                          <m:t> </m:t>
                        </m:r>
                      </m:den>
                    </m:f>
                  </m:oMath>
                </a14:m>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tấn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cửa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400" b="1" i="1" smtClean="0">
                            <a:solidFill>
                              <a:schemeClr val="tx1"/>
                            </a:solidFill>
                            <a:latin typeface="Cambria Math" panose="02040503050406030204" pitchFamily="18" charset="0"/>
                            <a:cs typeface="Times New Roman" panose="02020603050405020304" pitchFamily="18" charset="0"/>
                          </a:rPr>
                        </m:ctrlPr>
                      </m:fPr>
                      <m:num>
                        <m:r>
                          <a:rPr lang="en-US" sz="4400" b="1" i="1" smtClean="0">
                            <a:solidFill>
                              <a:schemeClr val="tx1"/>
                            </a:solidFill>
                            <a:latin typeface="Cambria Math" panose="02040503050406030204" pitchFamily="18" charset="0"/>
                            <a:cs typeface="Times New Roman" panose="02020603050405020304" pitchFamily="18" charset="0"/>
                          </a:rPr>
                          <m:t>𝟐</m:t>
                        </m:r>
                      </m:num>
                      <m:den>
                        <m:r>
                          <a:rPr lang="en-US" sz="4400" b="1" i="1" smtClean="0">
                            <a:solidFill>
                              <a:schemeClr val="tx1"/>
                            </a:solidFill>
                            <a:latin typeface="Cambria Math" panose="02040503050406030204" pitchFamily="18" charset="0"/>
                            <a:cs typeface="Times New Roman" panose="02020603050405020304" pitchFamily="18" charset="0"/>
                          </a:rPr>
                          <m:t>𝟑</m:t>
                        </m:r>
                      </m:den>
                    </m:f>
                  </m:oMath>
                </a14:m>
                <a:r>
                  <a:rPr lang="en-US" sz="3200" b="1" dirty="0">
                    <a:solidFill>
                      <a:schemeClr val="tx1"/>
                    </a:solidFill>
                    <a:latin typeface="Times New Roman" panose="02020603050405020304" pitchFamily="18" charset="0"/>
                    <a:cs typeface="Times New Roman" panose="02020603050405020304" pitchFamily="18" charset="0"/>
                  </a:rPr>
                  <a:t> tấn đường. </a:t>
                </a:r>
                <a:r>
                  <a:rPr lang="en-US" sz="3200" b="1" dirty="0" err="1">
                    <a:solidFill>
                      <a:schemeClr val="tx1"/>
                    </a:solidFill>
                    <a:latin typeface="Times New Roman" panose="02020603050405020304" pitchFamily="18" charset="0"/>
                    <a:cs typeface="Times New Roman" panose="02020603050405020304" pitchFamily="18" charset="0"/>
                  </a:rPr>
                  <a:t>Hỏi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cửa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còn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lại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bao</a:t>
                </a:r>
                <a:r>
                  <a:rPr lang="en-US" sz="3200" b="1" dirty="0">
                    <a:solidFill>
                      <a:schemeClr val="tx1"/>
                    </a:solidFill>
                    <a:latin typeface="Times New Roman" panose="02020603050405020304" pitchFamily="18" charset="0"/>
                    <a:cs typeface="Times New Roman" panose="02020603050405020304" pitchFamily="18" charset="0"/>
                  </a:rPr>
                  <a:t> nhiêu </a:t>
                </a:r>
                <a:r>
                  <a:rPr lang="en-US" sz="3200" b="1" dirty="0" err="1">
                    <a:solidFill>
                      <a:schemeClr val="tx1"/>
                    </a:solidFill>
                    <a:latin typeface="Times New Roman" panose="02020603050405020304" pitchFamily="18" charset="0"/>
                    <a:cs typeface="Times New Roman" panose="02020603050405020304" pitchFamily="18" charset="0"/>
                  </a:rPr>
                  <a:t>phần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tấn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đường</a:t>
                </a:r>
                <a:r>
                  <a:rPr lang="en-US" sz="3200" b="1" dirty="0">
                    <a:solidFill>
                      <a:schemeClr val="tx1"/>
                    </a:solidFill>
                    <a:latin typeface="Times New Roman" panose="02020603050405020304" pitchFamily="18" charset="0"/>
                    <a:cs typeface="Times New Roman" panose="02020603050405020304" pitchFamily="18" charset="0"/>
                  </a:rPr>
                  <a:t>? </a:t>
                </a:r>
                <a:endParaRPr lang="vi-VN" sz="32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28074" y="1435769"/>
                <a:ext cx="8305800" cy="1905000"/>
              </a:xfrm>
              <a:blipFill>
                <a:blip r:embed="rId2"/>
                <a:stretch>
                  <a:fillRect l="-2276" r="-1836" b="-29808"/>
                </a:stretch>
              </a:blipFill>
            </p:spPr>
            <p:txBody>
              <a:bodyPr/>
              <a:lstStyle/>
              <a:p>
                <a:r>
                  <a:rPr lang="en-US">
                    <a:noFill/>
                  </a:rPr>
                  <a:t> </a:t>
                </a:r>
              </a:p>
            </p:txBody>
          </p:sp>
        </mc:Fallback>
      </mc:AlternateContent>
      <p:sp>
        <p:nvSpPr>
          <p:cNvPr id="6" name="Content Placeholder 2"/>
          <p:cNvSpPr txBox="1">
            <a:spLocks/>
          </p:cNvSpPr>
          <p:nvPr/>
        </p:nvSpPr>
        <p:spPr>
          <a:xfrm>
            <a:off x="457200" y="3581400"/>
            <a:ext cx="4724400" cy="685800"/>
          </a:xfrm>
          <a:prstGeom prst="rect">
            <a:avLst/>
          </a:prstGeom>
          <a:noFill/>
        </p:spPr>
        <p:txBody>
          <a:bodyPr vert="horz" lIns="91397" tIns="45699" rIns="91397" bIns="45699">
            <a:noAutofit/>
          </a:bodyPr>
          <a:lstStyle>
            <a:lvl1pPr marL="365589" indent="-25591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499" indent="-228491"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129" indent="-228491"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460" indent="-228491"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0951" indent="-228491"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443" indent="-228491"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934"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428"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919" indent="-228491"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Clr>
                <a:srgbClr val="2DA2BF"/>
              </a:buClr>
              <a:buFont typeface="Wingdings 3"/>
              <a:buNone/>
            </a:pPr>
            <a:r>
              <a:rPr lang="en-US" sz="3200" b="1" u="sng" dirty="0" err="1">
                <a:solidFill>
                  <a:srgbClr val="0000FF"/>
                </a:solidFill>
                <a:latin typeface="Times New Roman" panose="02020603050405020304" pitchFamily="18" charset="0"/>
                <a:cs typeface="Times New Roman" panose="02020603050405020304" pitchFamily="18" charset="0"/>
              </a:rPr>
              <a:t>Tóm</a:t>
            </a:r>
            <a:r>
              <a:rPr lang="en-US" sz="3200" b="1" u="sng" dirty="0">
                <a:solidFill>
                  <a:srgbClr val="0000FF"/>
                </a:solidFill>
                <a:latin typeface="Times New Roman" panose="02020603050405020304" pitchFamily="18" charset="0"/>
                <a:cs typeface="Times New Roman" panose="02020603050405020304" pitchFamily="18" charset="0"/>
              </a:rPr>
              <a:t> </a:t>
            </a:r>
            <a:r>
              <a:rPr lang="en-US" sz="3200" b="1" u="sng" dirty="0" err="1">
                <a:solidFill>
                  <a:srgbClr val="0000FF"/>
                </a:solidFill>
                <a:latin typeface="Times New Roman" panose="02020603050405020304" pitchFamily="18" charset="0"/>
                <a:cs typeface="Times New Roman" panose="02020603050405020304" pitchFamily="18" charset="0"/>
              </a:rPr>
              <a:t>tắt</a:t>
            </a:r>
            <a:r>
              <a:rPr lang="en-US" sz="3200" b="1" u="sng" dirty="0">
                <a:solidFill>
                  <a:srgbClr val="0000FF"/>
                </a:solidFill>
                <a:latin typeface="Times New Roman" panose="02020603050405020304" pitchFamily="18" charset="0"/>
                <a:cs typeface="Times New Roman" panose="02020603050405020304" pitchFamily="18" charset="0"/>
              </a:rPr>
              <a:t>: </a:t>
            </a:r>
          </a:p>
          <a:p>
            <a:pPr marL="0" indent="0" algn="just">
              <a:buClr>
                <a:srgbClr val="2DA2BF"/>
              </a:buClr>
              <a:buFont typeface="Wingdings 3"/>
              <a:buNone/>
            </a:pPr>
            <a:r>
              <a:rPr lang="en-US" sz="3200" b="1">
                <a:solidFill>
                  <a:srgbClr val="0000FF"/>
                </a:solidFill>
                <a:latin typeface="Times New Roman" panose="02020603050405020304" pitchFamily="18" charset="0"/>
                <a:cs typeface="Times New Roman" panose="02020603050405020304" pitchFamily="18" charset="0"/>
              </a:rPr>
              <a:t>      </a:t>
            </a:r>
            <a:endParaRPr lang="vi-VN" sz="3200" b="1" dirty="0">
              <a:solidFill>
                <a:srgbClr val="00206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685800" y="4243137"/>
                <a:ext cx="6629400" cy="762000"/>
              </a:xfrm>
              <a:prstGeom prst="rect">
                <a:avLst/>
              </a:prstGeom>
              <a:noFill/>
            </p:spPr>
            <p:txBody>
              <a:bodyPr vert="horz" lIns="91397" tIns="45699" rIns="91397" bIns="45699">
                <a:noAutofit/>
              </a:bodyPr>
              <a:lstStyle>
                <a:lvl1pPr marL="365589" indent="-25591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499" indent="-228491"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129" indent="-228491"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460" indent="-228491"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0951" indent="-228491"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443" indent="-228491"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934"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428"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919" indent="-228491"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Clr>
                    <a:srgbClr val="2DA2BF"/>
                  </a:buClr>
                  <a:buFont typeface="Wingdings 3"/>
                  <a:buNone/>
                </a:pPr>
                <a:r>
                  <a:rPr lang="en-US" sz="3200" b="1">
                    <a:solidFill>
                      <a:srgbClr val="0000FF"/>
                    </a:solidFill>
                    <a:latin typeface="Times New Roman" panose="02020603050405020304" pitchFamily="18" charset="0"/>
                    <a:cs typeface="Times New Roman" panose="02020603050405020304" pitchFamily="18" charset="0"/>
                  </a:rPr>
                  <a:t>Cửa </a:t>
                </a:r>
                <a:r>
                  <a:rPr lang="en-US" sz="3200" b="1" dirty="0" err="1">
                    <a:solidFill>
                      <a:srgbClr val="0000FF"/>
                    </a:solidFill>
                    <a:latin typeface="Times New Roman" panose="02020603050405020304" pitchFamily="18" charset="0"/>
                    <a:cs typeface="Times New Roman" panose="02020603050405020304" pitchFamily="18" charset="0"/>
                  </a:rPr>
                  <a:t>hàng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rgbClr val="FF0000"/>
                            </a:solidFill>
                            <a:latin typeface="Cambria Math" panose="02040503050406030204" pitchFamily="18" charset="0"/>
                            <a:cs typeface="Times New Roman" panose="02020603050405020304" pitchFamily="18" charset="0"/>
                          </a:rPr>
                        </m:ctrlPr>
                      </m:fPr>
                      <m:num>
                        <m:r>
                          <a:rPr lang="en-US" sz="3200" b="1" i="1" smtClean="0">
                            <a:solidFill>
                              <a:srgbClr val="FF0000"/>
                            </a:solidFill>
                            <a:latin typeface="Cambria Math"/>
                            <a:cs typeface="Times New Roman" panose="02020603050405020304" pitchFamily="18" charset="0"/>
                          </a:rPr>
                          <m:t>𝟒</m:t>
                        </m:r>
                      </m:num>
                      <m:den>
                        <m:r>
                          <a:rPr lang="en-US" sz="3200" b="1" i="1" smtClean="0">
                            <a:solidFill>
                              <a:srgbClr val="FF0000"/>
                            </a:solidFill>
                            <a:latin typeface="Cambria Math"/>
                            <a:cs typeface="Times New Roman" panose="02020603050405020304" pitchFamily="18" charset="0"/>
                          </a:rPr>
                          <m:t> </m:t>
                        </m:r>
                        <m:r>
                          <a:rPr lang="en-US" sz="3200" b="1" i="1" smtClean="0">
                            <a:solidFill>
                              <a:srgbClr val="FF0000"/>
                            </a:solidFill>
                            <a:latin typeface="Cambria Math"/>
                            <a:cs typeface="Times New Roman" panose="02020603050405020304" pitchFamily="18" charset="0"/>
                          </a:rPr>
                          <m:t>𝟓</m:t>
                        </m:r>
                        <m:r>
                          <a:rPr lang="en-US" sz="3200" b="1" i="1">
                            <a:solidFill>
                              <a:srgbClr val="FF0000"/>
                            </a:solidFill>
                            <a:latin typeface="Cambria Math" panose="02040503050406030204" pitchFamily="18" charset="0"/>
                            <a:cs typeface="Times New Roman" panose="02020603050405020304" pitchFamily="18" charset="0"/>
                          </a:rPr>
                          <m:t> </m:t>
                        </m:r>
                      </m:den>
                    </m:f>
                  </m:oMath>
                </a14:m>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tấn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đường</a:t>
                </a:r>
                <a:r>
                  <a:rPr lang="en-US" sz="3200" b="1">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685800" y="4243137"/>
                <a:ext cx="6629400" cy="762000"/>
              </a:xfrm>
              <a:prstGeom prst="rect">
                <a:avLst/>
              </a:prstGeom>
              <a:blipFill>
                <a:blip r:embed="rId3"/>
                <a:stretch>
                  <a:fillRect b="-15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a:off x="-228600" y="5005137"/>
                <a:ext cx="6629400" cy="762000"/>
              </a:xfrm>
              <a:prstGeom prst="rect">
                <a:avLst/>
              </a:prstGeom>
              <a:noFill/>
            </p:spPr>
            <p:txBody>
              <a:bodyPr vert="horz" lIns="91397" tIns="45699" rIns="91397" bIns="45699">
                <a:noAutofit/>
              </a:bodyPr>
              <a:lstStyle>
                <a:lvl1pPr marL="365589" indent="-25591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499" indent="-228491"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129" indent="-228491"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460" indent="-228491"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0951" indent="-228491"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443" indent="-228491"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934"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428"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919" indent="-228491"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Clr>
                    <a:srgbClr val="2DA2BF"/>
                  </a:buClr>
                  <a:buFont typeface="Wingdings 3"/>
                  <a:buNone/>
                </a:pPr>
                <a:r>
                  <a:rPr lang="en-US" sz="3200" b="1">
                    <a:solidFill>
                      <a:srgbClr val="0000FF"/>
                    </a:solidFill>
                    <a:latin typeface="Times New Roman" panose="02020603050405020304" pitchFamily="18" charset="0"/>
                    <a:cs typeface="Times New Roman" panose="02020603050405020304" pitchFamily="18" charset="0"/>
                  </a:rPr>
                  <a:t>Đã bán: </a:t>
                </a:r>
                <a14:m>
                  <m:oMath xmlns:m="http://schemas.openxmlformats.org/officeDocument/2006/math">
                    <m:f>
                      <m:fPr>
                        <m:ctrlPr>
                          <a:rPr lang="en-US" sz="3200" b="1" i="1" smtClean="0">
                            <a:solidFill>
                              <a:srgbClr val="FF0000"/>
                            </a:solidFill>
                            <a:latin typeface="Cambria Math" panose="02040503050406030204" pitchFamily="18" charset="0"/>
                            <a:cs typeface="Times New Roman" panose="02020603050405020304" pitchFamily="18" charset="0"/>
                          </a:rPr>
                        </m:ctrlPr>
                      </m:fPr>
                      <m:num>
                        <m:r>
                          <a:rPr lang="en-US" sz="3200" b="1" i="1" smtClean="0">
                            <a:solidFill>
                              <a:srgbClr val="FF0000"/>
                            </a:solidFill>
                            <a:latin typeface="Cambria Math" panose="02040503050406030204" pitchFamily="18" charset="0"/>
                            <a:cs typeface="Times New Roman" panose="02020603050405020304" pitchFamily="18" charset="0"/>
                          </a:rPr>
                          <m:t>𝟐</m:t>
                        </m:r>
                      </m:num>
                      <m:den>
                        <m:r>
                          <a:rPr lang="en-US" sz="3200" b="1" i="1" smtClean="0">
                            <a:solidFill>
                              <a:srgbClr val="FF0000"/>
                            </a:solidFill>
                            <a:latin typeface="Cambria Math"/>
                            <a:cs typeface="Times New Roman" panose="02020603050405020304" pitchFamily="18" charset="0"/>
                          </a:rPr>
                          <m:t> </m:t>
                        </m:r>
                        <m:r>
                          <a:rPr lang="en-US" sz="3200" b="1" i="1" smtClean="0">
                            <a:solidFill>
                              <a:srgbClr val="FF0000"/>
                            </a:solidFill>
                            <a:latin typeface="Cambria Math" panose="02040503050406030204" pitchFamily="18" charset="0"/>
                            <a:cs typeface="Times New Roman" panose="02020603050405020304" pitchFamily="18" charset="0"/>
                          </a:rPr>
                          <m:t>𝟑</m:t>
                        </m:r>
                        <m:r>
                          <a:rPr lang="en-US" sz="3200" b="1" i="1">
                            <a:solidFill>
                              <a:srgbClr val="FF0000"/>
                            </a:solidFill>
                            <a:latin typeface="Cambria Math" panose="02040503050406030204" pitchFamily="18" charset="0"/>
                            <a:cs typeface="Times New Roman" panose="02020603050405020304" pitchFamily="18" charset="0"/>
                          </a:rPr>
                          <m:t> </m:t>
                        </m:r>
                      </m:den>
                    </m:f>
                  </m:oMath>
                </a14:m>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tấn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err="1">
                    <a:solidFill>
                      <a:srgbClr val="0000FF"/>
                    </a:solidFill>
                    <a:latin typeface="Times New Roman" panose="02020603050405020304" pitchFamily="18" charset="0"/>
                    <a:cs typeface="Times New Roman" panose="02020603050405020304" pitchFamily="18" charset="0"/>
                  </a:rPr>
                  <a:t>đường</a:t>
                </a:r>
                <a:r>
                  <a:rPr lang="en-US" sz="3200" b="1">
                    <a:solidFill>
                      <a:srgbClr val="0000FF"/>
                    </a:solidFill>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228600" y="5005137"/>
                <a:ext cx="6629400" cy="762000"/>
              </a:xfrm>
              <a:prstGeom prst="rect">
                <a:avLst/>
              </a:prstGeom>
              <a:blipFill>
                <a:blip r:embed="rId4"/>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32084" y="5895474"/>
                <a:ext cx="6629400" cy="762000"/>
              </a:xfrm>
              <a:prstGeom prst="rect">
                <a:avLst/>
              </a:prstGeom>
              <a:noFill/>
            </p:spPr>
            <p:txBody>
              <a:bodyPr vert="horz" lIns="91397" tIns="45699" rIns="91397" bIns="45699">
                <a:noAutofit/>
              </a:bodyPr>
              <a:lstStyle>
                <a:lvl1pPr marL="365589" indent="-25591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499" indent="-228491"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129" indent="-228491"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2460" indent="-228491"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0951" indent="-228491"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9443" indent="-228491"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7934"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6428" indent="-228491"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4919" indent="-228491"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Clr>
                    <a:srgbClr val="2DA2BF"/>
                  </a:buClr>
                  <a:buFont typeface="Wingdings 3"/>
                  <a:buNone/>
                </a:pPr>
                <a:r>
                  <a:rPr lang="en-US" sz="3200" b="1">
                    <a:solidFill>
                      <a:srgbClr val="0000FF"/>
                    </a:solidFill>
                    <a:latin typeface="Times New Roman" panose="02020603050405020304" pitchFamily="18" charset="0"/>
                    <a:cs typeface="Times New Roman" panose="02020603050405020304" pitchFamily="18" charset="0"/>
                  </a:rPr>
                  <a:t>Còn lại: </a:t>
                </a:r>
                <a14:m>
                  <m:oMath xmlns:m="http://schemas.openxmlformats.org/officeDocument/2006/math">
                    <m:r>
                      <a:rPr lang="en-US" sz="3200" b="1" i="1" smtClean="0">
                        <a:solidFill>
                          <a:srgbClr val="FF0000"/>
                        </a:solidFill>
                        <a:latin typeface="Cambria Math" panose="02040503050406030204" pitchFamily="18" charset="0"/>
                        <a:cs typeface="Times New Roman" panose="02020603050405020304" pitchFamily="18" charset="0"/>
                      </a:rPr>
                      <m:t>…</m:t>
                    </m:r>
                  </m:oMath>
                </a14:m>
                <a:r>
                  <a:rPr lang="en-US" sz="3200" b="1">
                    <a:solidFill>
                      <a:srgbClr val="0000FF"/>
                    </a:solidFill>
                    <a:latin typeface="Times New Roman" panose="02020603050405020304" pitchFamily="18" charset="0"/>
                    <a:cs typeface="Times New Roman" panose="02020603050405020304" pitchFamily="18" charset="0"/>
                  </a:rPr>
                  <a:t> tấn đường? </a:t>
                </a:r>
                <a:endParaRPr lang="en-US" sz="3200" b="1"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32084" y="5895474"/>
                <a:ext cx="6629400" cy="762000"/>
              </a:xfrm>
              <a:prstGeom prst="rect">
                <a:avLst/>
              </a:prstGeom>
              <a:blipFill>
                <a:blip r:embed="rId5"/>
                <a:stretch>
                  <a:fillRect t="-11200" b="-1600"/>
                </a:stretch>
              </a:blipFill>
            </p:spPr>
            <p:txBody>
              <a:bodyPr/>
              <a:lstStyle/>
              <a:p>
                <a:r>
                  <a:rPr lang="en-US">
                    <a:noFill/>
                  </a:rPr>
                  <a:t> </a:t>
                </a:r>
              </a:p>
            </p:txBody>
          </p:sp>
        </mc:Fallback>
      </mc:AlternateContent>
      <p:cxnSp>
        <p:nvCxnSpPr>
          <p:cNvPr id="11" name="Straight Connector 10"/>
          <p:cNvCxnSpPr/>
          <p:nvPr/>
        </p:nvCxnSpPr>
        <p:spPr>
          <a:xfrm>
            <a:off x="4495800" y="2133600"/>
            <a:ext cx="289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58" y="3124200"/>
            <a:ext cx="64449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013" y="3581400"/>
            <a:ext cx="3866147" cy="280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0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 calcmode="lin" valueType="num">
                                      <p:cBhvr additive="base">
                                        <p:cTn id="3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5" grpId="0" build="p"/>
      <p:bldP spid="9" grpId="0" build="p"/>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52137" y="1257300"/>
                <a:ext cx="8305800" cy="1905000"/>
              </a:xfrm>
              <a:noFill/>
            </p:spPr>
            <p:txBody>
              <a:bodyPr>
                <a:noAutofit/>
              </a:bodyPr>
              <a:lstStyle/>
              <a:p>
                <a:pPr marL="0" indent="0" algn="just">
                  <a:buNone/>
                </a:pPr>
                <a:r>
                  <a:rPr lang="en-US" sz="2800" b="1" u="sng">
                    <a:solidFill>
                      <a:srgbClr val="FF0000"/>
                    </a:solidFill>
                    <a:latin typeface="Times New Roman" panose="02020603050405020304" pitchFamily="18" charset="0"/>
                    <a:cs typeface="Times New Roman" panose="02020603050405020304" pitchFamily="18" charset="0"/>
                  </a:rPr>
                  <a:t>Ví dụ 1: </a:t>
                </a:r>
                <a:r>
                  <a:rPr lang="en-US" sz="2800" b="1" dirty="0">
                    <a:solidFill>
                      <a:schemeClr val="tx1"/>
                    </a:solidFill>
                    <a:latin typeface="Times New Roman" panose="02020603050405020304" pitchFamily="18" charset="0"/>
                    <a:cs typeface="Times New Roman" panose="02020603050405020304" pitchFamily="18" charset="0"/>
                  </a:rPr>
                  <a:t>Một cửa hàng có </a:t>
                </a:r>
                <a14:m>
                  <m:oMath xmlns:m="http://schemas.openxmlformats.org/officeDocument/2006/math">
                    <m:f>
                      <m:fPr>
                        <m:ctrlPr>
                          <a:rPr lang="en-US" sz="2800" b="1" i="1" smtClean="0">
                            <a:solidFill>
                              <a:schemeClr val="tx1"/>
                            </a:solidFill>
                            <a:latin typeface="Cambria Math" panose="02040503050406030204" pitchFamily="18" charset="0"/>
                            <a:cs typeface="Times New Roman" panose="02020603050405020304" pitchFamily="18" charset="0"/>
                          </a:rPr>
                        </m:ctrlPr>
                      </m:fPr>
                      <m:num>
                        <m:r>
                          <a:rPr lang="en-US" sz="2800" b="1" i="1" smtClean="0">
                            <a:solidFill>
                              <a:schemeClr val="tx1"/>
                            </a:solidFill>
                            <a:latin typeface="Cambria Math"/>
                            <a:cs typeface="Times New Roman" panose="02020603050405020304" pitchFamily="18" charset="0"/>
                          </a:rPr>
                          <m:t>𝟒</m:t>
                        </m:r>
                      </m:num>
                      <m:den>
                        <m:r>
                          <a:rPr lang="en-US" sz="2800" b="1" i="1" smtClean="0">
                            <a:solidFill>
                              <a:schemeClr val="tx1"/>
                            </a:solidFill>
                            <a:latin typeface="Cambria Math"/>
                            <a:cs typeface="Times New Roman" panose="02020603050405020304" pitchFamily="18" charset="0"/>
                          </a:rPr>
                          <m:t> </m:t>
                        </m:r>
                        <m:r>
                          <a:rPr lang="en-US" sz="2800" b="1" i="1" smtClean="0">
                            <a:solidFill>
                              <a:schemeClr val="tx1"/>
                            </a:solidFill>
                            <a:latin typeface="Cambria Math"/>
                            <a:cs typeface="Times New Roman" panose="02020603050405020304" pitchFamily="18" charset="0"/>
                          </a:rPr>
                          <m:t>𝟓</m:t>
                        </m:r>
                        <m:r>
                          <a:rPr lang="en-US" sz="2800" b="1" i="1">
                            <a:solidFill>
                              <a:schemeClr val="tx1"/>
                            </a:solidFill>
                            <a:latin typeface="Cambria Math" panose="02040503050406030204" pitchFamily="18" charset="0"/>
                            <a:cs typeface="Times New Roman" panose="02020603050405020304" pitchFamily="18" charset="0"/>
                          </a:rPr>
                          <m:t> </m:t>
                        </m:r>
                      </m:den>
                    </m:f>
                  </m:oMath>
                </a14:m>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tấn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đường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cửa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smtClean="0">
                            <a:solidFill>
                              <a:schemeClr val="tx1"/>
                            </a:solidFill>
                            <a:latin typeface="Cambria Math" panose="02040503050406030204" pitchFamily="18" charset="0"/>
                            <a:cs typeface="Times New Roman" panose="02020603050405020304" pitchFamily="18" charset="0"/>
                          </a:rPr>
                        </m:ctrlPr>
                      </m:fPr>
                      <m:num>
                        <m:r>
                          <a:rPr lang="en-US" sz="2800" b="1" i="1" smtClean="0">
                            <a:solidFill>
                              <a:schemeClr val="tx1"/>
                            </a:solidFill>
                            <a:latin typeface="Cambria Math" panose="02040503050406030204" pitchFamily="18" charset="0"/>
                            <a:cs typeface="Times New Roman" panose="02020603050405020304" pitchFamily="18" charset="0"/>
                          </a:rPr>
                          <m:t>𝟐</m:t>
                        </m:r>
                      </m:num>
                      <m:den>
                        <m:r>
                          <a:rPr lang="en-US" sz="2800" b="1" i="1" smtClean="0">
                            <a:solidFill>
                              <a:schemeClr val="tx1"/>
                            </a:solidFill>
                            <a:latin typeface="Cambria Math" panose="02040503050406030204" pitchFamily="18" charset="0"/>
                            <a:cs typeface="Times New Roman" panose="02020603050405020304" pitchFamily="18" charset="0"/>
                          </a:rPr>
                          <m:t>𝟑</m:t>
                        </m:r>
                      </m:den>
                    </m:f>
                  </m:oMath>
                </a14:m>
                <a:r>
                  <a:rPr lang="en-US" sz="2800" b="1" dirty="0">
                    <a:solidFill>
                      <a:schemeClr val="tx1"/>
                    </a:solidFill>
                    <a:latin typeface="Times New Roman" panose="02020603050405020304" pitchFamily="18" charset="0"/>
                    <a:cs typeface="Times New Roman" panose="02020603050405020304" pitchFamily="18" charset="0"/>
                  </a:rPr>
                  <a:t> tấn đường. </a:t>
                </a:r>
                <a:r>
                  <a:rPr lang="en-US" sz="2800" b="1" dirty="0" err="1">
                    <a:solidFill>
                      <a:schemeClr val="tx1"/>
                    </a:solidFill>
                    <a:latin typeface="Times New Roman" panose="02020603050405020304" pitchFamily="18" charset="0"/>
                    <a:cs typeface="Times New Roman" panose="02020603050405020304" pitchFamily="18" charset="0"/>
                  </a:rPr>
                  <a:t>Hỏi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cửa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còn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bao</a:t>
                </a:r>
                <a:r>
                  <a:rPr lang="en-US" sz="2800" b="1" dirty="0">
                    <a:solidFill>
                      <a:schemeClr val="tx1"/>
                    </a:solidFill>
                    <a:latin typeface="Times New Roman" panose="02020603050405020304" pitchFamily="18" charset="0"/>
                    <a:cs typeface="Times New Roman" panose="02020603050405020304" pitchFamily="18" charset="0"/>
                  </a:rPr>
                  <a:t> nhiêu </a:t>
                </a:r>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tấn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đường</a:t>
                </a:r>
                <a:r>
                  <a:rPr lang="en-US" sz="2800" b="1" dirty="0">
                    <a:solidFill>
                      <a:schemeClr val="tx1"/>
                    </a:solidFill>
                    <a:latin typeface="Times New Roman" panose="02020603050405020304" pitchFamily="18" charset="0"/>
                    <a:cs typeface="Times New Roman" panose="02020603050405020304" pitchFamily="18" charset="0"/>
                  </a:rPr>
                  <a:t>? </a:t>
                </a:r>
                <a:endParaRPr lang="vi-VN" sz="28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52137" y="1257300"/>
                <a:ext cx="8305800" cy="1905000"/>
              </a:xfrm>
              <a:blipFill>
                <a:blip r:embed="rId2"/>
                <a:stretch>
                  <a:fillRect l="-1542" t="-639" r="-1468"/>
                </a:stretch>
              </a:blipFill>
            </p:spPr>
            <p:txBody>
              <a:bodyPr/>
              <a:lstStyle/>
              <a:p>
                <a:r>
                  <a:rPr lang="en-US">
                    <a:noFill/>
                  </a:rPr>
                  <a:t> </a:t>
                </a:r>
              </a:p>
            </p:txBody>
          </p:sp>
        </mc:Fallback>
      </mc:AlternateContent>
      <p:cxnSp>
        <p:nvCxnSpPr>
          <p:cNvPr id="11" name="Straight Connector 10"/>
          <p:cNvCxnSpPr/>
          <p:nvPr/>
        </p:nvCxnSpPr>
        <p:spPr>
          <a:xfrm>
            <a:off x="3886200" y="1905000"/>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21336" y="2321376"/>
            <a:ext cx="1776663" cy="170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8488" y="2392989"/>
            <a:ext cx="3581400" cy="280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7281" y="2819400"/>
            <a:ext cx="4052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ontent Placeholder 2"/>
              <p:cNvSpPr txBox="1">
                <a:spLocks/>
              </p:cNvSpPr>
              <p:nvPr/>
            </p:nvSpPr>
            <p:spPr bwMode="auto">
              <a:xfrm>
                <a:off x="118570" y="2873951"/>
                <a:ext cx="8458200" cy="1219199"/>
              </a:xfrm>
              <a:prstGeom prst="rect">
                <a:avLst/>
              </a:prstGeom>
              <a:noFill/>
              <a:ln>
                <a:noFill/>
              </a:ln>
            </p:spPr>
            <p:txBody>
              <a:bodyPr vert="horz" wrap="square" lIns="91431" tIns="45716" rIns="91431" bIns="45716" numCol="1" anchor="t" anchorCtr="0" compatLnSpc="1">
                <a:prstTxWarp prst="textNoShape">
                  <a:avLst/>
                </a:prstTxWarp>
                <a:normAutofit/>
              </a:bodyPr>
              <a:lst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5"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9"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2"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677" indent="0">
                  <a:buFont typeface="Arial" pitchFamily="34" charset="0"/>
                  <a:buNone/>
                </a:pPr>
                <a:r>
                  <a:rPr lang="en-US" sz="2400" b="1" dirty="0">
                    <a:solidFill>
                      <a:srgbClr val="0000FF"/>
                    </a:solidFill>
                    <a:latin typeface="Aaril"/>
                  </a:rPr>
                  <a:t>Ta </a:t>
                </a:r>
                <a:r>
                  <a:rPr lang="en-US" sz="2400" b="1" dirty="0" err="1">
                    <a:solidFill>
                      <a:srgbClr val="0000FF"/>
                    </a:solidFill>
                    <a:latin typeface="Aaril"/>
                  </a:rPr>
                  <a:t>phải</a:t>
                </a:r>
                <a:r>
                  <a:rPr lang="en-US" sz="2400" b="1" dirty="0">
                    <a:solidFill>
                      <a:srgbClr val="0000FF"/>
                    </a:solidFill>
                    <a:latin typeface="Aaril"/>
                  </a:rPr>
                  <a:t> </a:t>
                </a:r>
                <a:r>
                  <a:rPr lang="en-US" sz="2400" b="1" dirty="0" err="1">
                    <a:solidFill>
                      <a:srgbClr val="0000FF"/>
                    </a:solidFill>
                    <a:latin typeface="Aaril"/>
                  </a:rPr>
                  <a:t>thực</a:t>
                </a:r>
                <a:r>
                  <a:rPr lang="en-US" sz="2400" b="1" dirty="0">
                    <a:solidFill>
                      <a:srgbClr val="0000FF"/>
                    </a:solidFill>
                    <a:latin typeface="Aaril"/>
                  </a:rPr>
                  <a:t> </a:t>
                </a:r>
                <a:r>
                  <a:rPr lang="en-US" sz="2400" b="1" dirty="0" err="1">
                    <a:solidFill>
                      <a:srgbClr val="0000FF"/>
                    </a:solidFill>
                    <a:latin typeface="Aaril"/>
                  </a:rPr>
                  <a:t>hiện</a:t>
                </a:r>
                <a:r>
                  <a:rPr lang="en-US" sz="2400" b="1" dirty="0">
                    <a:solidFill>
                      <a:srgbClr val="0000FF"/>
                    </a:solidFill>
                    <a:latin typeface="Aaril"/>
                  </a:rPr>
                  <a:t> </a:t>
                </a:r>
                <a:r>
                  <a:rPr lang="en-US" sz="2400" b="1" dirty="0" err="1">
                    <a:solidFill>
                      <a:srgbClr val="0000FF"/>
                    </a:solidFill>
                    <a:latin typeface="Aaril"/>
                  </a:rPr>
                  <a:t>phép</a:t>
                </a:r>
                <a:r>
                  <a:rPr lang="en-US" sz="2400" b="1" dirty="0">
                    <a:solidFill>
                      <a:srgbClr val="0000FF"/>
                    </a:solidFill>
                    <a:latin typeface="Aaril"/>
                  </a:rPr>
                  <a:t> </a:t>
                </a:r>
                <a:r>
                  <a:rPr lang="en-US" sz="2400" b="1" dirty="0" err="1">
                    <a:solidFill>
                      <a:srgbClr val="0000FF"/>
                    </a:solidFill>
                    <a:latin typeface="Aaril"/>
                  </a:rPr>
                  <a:t>tính</a:t>
                </a:r>
                <a:r>
                  <a:rPr lang="en-US" sz="2400" b="1" dirty="0">
                    <a:solidFill>
                      <a:srgbClr val="0000FF"/>
                    </a:solidFill>
                    <a:latin typeface="Aaril"/>
                  </a:rPr>
                  <a:t>: </a:t>
                </a:r>
                <a14:m>
                  <m:oMath xmlns:m="http://schemas.openxmlformats.org/officeDocument/2006/math">
                    <m:f>
                      <m:fPr>
                        <m:ctrlPr>
                          <a:rPr lang="en-US" sz="3600" b="1" i="1" kern="0">
                            <a:solidFill>
                              <a:srgbClr val="FF0000"/>
                            </a:solidFill>
                            <a:latin typeface="Cambria Math" panose="02040503050406030204" pitchFamily="18" charset="0"/>
                            <a:cs typeface="Times New Roman" pitchFamily="18" charset="0"/>
                          </a:rPr>
                        </m:ctrlPr>
                      </m:fPr>
                      <m:num>
                        <m:r>
                          <a:rPr lang="en-US" sz="3600" b="1" i="1" kern="0">
                            <a:solidFill>
                              <a:srgbClr val="FF0000"/>
                            </a:solidFill>
                            <a:latin typeface="Cambria Math"/>
                            <a:cs typeface="Times New Roman" pitchFamily="18" charset="0"/>
                          </a:rPr>
                          <m:t>𝟒</m:t>
                        </m:r>
                      </m:num>
                      <m:den>
                        <m:r>
                          <a:rPr lang="en-US" sz="3600" b="1" i="1" kern="0">
                            <a:solidFill>
                              <a:srgbClr val="FF0000"/>
                            </a:solidFill>
                            <a:latin typeface="Cambria Math"/>
                            <a:cs typeface="Times New Roman" pitchFamily="18" charset="0"/>
                          </a:rPr>
                          <m:t>𝟓</m:t>
                        </m:r>
                      </m:den>
                    </m:f>
                    <m:r>
                      <a:rPr lang="en-US" sz="3600" b="1" i="1" kern="0">
                        <a:solidFill>
                          <a:srgbClr val="FF0000"/>
                        </a:solidFill>
                        <a:latin typeface="Cambria Math"/>
                        <a:cs typeface="Times New Roman" pitchFamily="18" charset="0"/>
                      </a:rPr>
                      <m:t>−</m:t>
                    </m:r>
                    <m:f>
                      <m:fPr>
                        <m:ctrlPr>
                          <a:rPr lang="en-US" sz="3600" b="1" i="1" kern="0">
                            <a:solidFill>
                              <a:srgbClr val="FF0000"/>
                            </a:solidFill>
                            <a:latin typeface="Cambria Math" panose="02040503050406030204" pitchFamily="18" charset="0"/>
                            <a:cs typeface="Times New Roman" pitchFamily="18" charset="0"/>
                          </a:rPr>
                        </m:ctrlPr>
                      </m:fPr>
                      <m:num>
                        <m:r>
                          <a:rPr lang="en-US" sz="3600" b="1" i="1" kern="0" smtClean="0">
                            <a:solidFill>
                              <a:srgbClr val="FF0000"/>
                            </a:solidFill>
                            <a:latin typeface="Cambria Math" panose="02040503050406030204" pitchFamily="18" charset="0"/>
                            <a:cs typeface="Times New Roman" pitchFamily="18" charset="0"/>
                          </a:rPr>
                          <m:t>𝟐</m:t>
                        </m:r>
                      </m:num>
                      <m:den>
                        <m:r>
                          <a:rPr lang="en-US" sz="3600" b="1" i="1" kern="0" smtClean="0">
                            <a:solidFill>
                              <a:srgbClr val="FF0000"/>
                            </a:solidFill>
                            <a:latin typeface="Cambria Math" panose="02040503050406030204" pitchFamily="18" charset="0"/>
                            <a:cs typeface="Times New Roman" pitchFamily="18" charset="0"/>
                          </a:rPr>
                          <m:t>𝟑</m:t>
                        </m:r>
                      </m:den>
                    </m:f>
                    <m:r>
                      <a:rPr lang="en-US" sz="3600" b="1" i="1" kern="0">
                        <a:solidFill>
                          <a:srgbClr val="FF0000"/>
                        </a:solidFill>
                        <a:latin typeface="Cambria Math"/>
                        <a:cs typeface="Times New Roman" pitchFamily="18" charset="0"/>
                      </a:rPr>
                      <m:t> </m:t>
                    </m:r>
                  </m:oMath>
                </a14:m>
                <a:r>
                  <a:rPr lang="en-US" sz="2800" b="1" dirty="0">
                    <a:solidFill>
                      <a:srgbClr val="FF0000"/>
                    </a:solidFill>
                    <a:latin typeface="Aaril"/>
                  </a:rPr>
                  <a:t>= ?</a:t>
                </a:r>
              </a:p>
            </p:txBody>
          </p:sp>
        </mc:Choice>
        <mc:Fallback xmlns="">
          <p:sp>
            <p:nvSpPr>
              <p:cNvPr id="20" name="Content Placeholder 2"/>
              <p:cNvSpPr txBox="1">
                <a:spLocks noRot="1" noChangeAspect="1" noMove="1" noResize="1" noEditPoints="1" noAdjustHandles="1" noChangeArrowheads="1" noChangeShapeType="1" noTextEdit="1"/>
              </p:cNvSpPr>
              <p:nvPr/>
            </p:nvSpPr>
            <p:spPr bwMode="auto">
              <a:xfrm>
                <a:off x="118570" y="2873951"/>
                <a:ext cx="8458200" cy="1219199"/>
              </a:xfrm>
              <a:prstGeom prst="rect">
                <a:avLst/>
              </a:prstGeom>
              <a:blipFill>
                <a:blip r:embed="rId3"/>
                <a:stretch>
                  <a:fillRect/>
                </a:stretch>
              </a:blipFill>
              <a:ln>
                <a:noFill/>
              </a:ln>
              <a:extLst/>
            </p:spPr>
            <p:txBody>
              <a:bodyPr/>
              <a:lstStyle/>
              <a:p>
                <a:r>
                  <a:rPr lang="en-US">
                    <a:noFill/>
                  </a:rPr>
                  <a:t> </a:t>
                </a:r>
              </a:p>
            </p:txBody>
          </p:sp>
        </mc:Fallback>
      </mc:AlternateContent>
      <p:sp>
        <p:nvSpPr>
          <p:cNvPr id="13" name="Cloud Callout 12"/>
          <p:cNvSpPr/>
          <p:nvPr/>
        </p:nvSpPr>
        <p:spPr>
          <a:xfrm>
            <a:off x="1371600" y="3124201"/>
            <a:ext cx="7595209" cy="3047999"/>
          </a:xfrm>
          <a:prstGeom prst="cloudCallout">
            <a:avLst>
              <a:gd name="adj1" fmla="val -54989"/>
              <a:gd name="adj2" fmla="val 386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Muốn biết </a:t>
            </a:r>
            <a:r>
              <a:rPr lang="en-US" sz="2800" b="1">
                <a:solidFill>
                  <a:srgbClr val="FF0000"/>
                </a:solidFill>
                <a:latin typeface="Times New Roman" panose="02020603050405020304" pitchFamily="18" charset="0"/>
                <a:cs typeface="Times New Roman" panose="02020603050405020304" pitchFamily="18" charset="0"/>
              </a:rPr>
              <a:t>cửa hàng còn lại </a:t>
            </a:r>
          </a:p>
          <a:p>
            <a:pPr algn="just"/>
            <a:r>
              <a:rPr lang="en-US" sz="2800" b="1">
                <a:solidFill>
                  <a:schemeClr val="tx1"/>
                </a:solidFill>
                <a:latin typeface="Times New Roman" panose="02020603050405020304" pitchFamily="18" charset="0"/>
                <a:cs typeface="Times New Roman" panose="02020603050405020304" pitchFamily="18" charset="0"/>
              </a:rPr>
              <a:t>bao nhiêu </a:t>
            </a:r>
            <a:r>
              <a:rPr lang="en-US" sz="2800" b="1">
                <a:solidFill>
                  <a:srgbClr val="FF0000"/>
                </a:solidFill>
                <a:latin typeface="Times New Roman" panose="02020603050405020304" pitchFamily="18" charset="0"/>
                <a:cs typeface="Times New Roman" panose="02020603050405020304" pitchFamily="18" charset="0"/>
              </a:rPr>
              <a:t>phần của tấn đường, </a:t>
            </a:r>
          </a:p>
          <a:p>
            <a:pPr algn="just"/>
            <a:r>
              <a:rPr lang="en-US" sz="2800" b="1">
                <a:solidFill>
                  <a:schemeClr val="tx1"/>
                </a:solidFill>
                <a:latin typeface="Times New Roman" panose="02020603050405020304" pitchFamily="18" charset="0"/>
                <a:cs typeface="Times New Roman" panose="02020603050405020304" pitchFamily="18" charset="0"/>
              </a:rPr>
              <a:t>ta làm thế nào?</a:t>
            </a:r>
            <a:endParaRPr lang="en-US" sz="28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Cloud Callout 13"/>
              <p:cNvSpPr/>
              <p:nvPr/>
            </p:nvSpPr>
            <p:spPr>
              <a:xfrm>
                <a:off x="364246" y="4149183"/>
                <a:ext cx="6023223" cy="2463465"/>
              </a:xfrm>
              <a:prstGeom prst="cloudCallout">
                <a:avLst>
                  <a:gd name="adj1" fmla="val 22641"/>
                  <a:gd name="adj2" fmla="val -648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677" indent="0" algn="just">
                  <a:buClr>
                    <a:srgbClr val="2DA2BF"/>
                  </a:buClr>
                  <a:buNone/>
                </a:pPr>
                <a:r>
                  <a:rPr lang="en-US" sz="3200" b="1" dirty="0">
                    <a:solidFill>
                      <a:schemeClr val="tx1"/>
                    </a:solidFill>
                    <a:latin typeface="Aaril"/>
                  </a:rPr>
                  <a:t>Em có nhận xét gì về mẫu </a:t>
                </a:r>
                <a:r>
                  <a:rPr lang="en-US" sz="3200" b="1" dirty="0" err="1">
                    <a:solidFill>
                      <a:schemeClr val="tx1"/>
                    </a:solidFill>
                    <a:latin typeface="Aaril"/>
                  </a:rPr>
                  <a:t>số</a:t>
                </a:r>
                <a:r>
                  <a:rPr lang="en-US" sz="3200" b="1" dirty="0">
                    <a:solidFill>
                      <a:schemeClr val="tx1"/>
                    </a:solidFill>
                    <a:latin typeface="Aaril"/>
                  </a:rPr>
                  <a:t> </a:t>
                </a:r>
                <a:r>
                  <a:rPr lang="en-US" sz="3200" b="1" dirty="0" err="1">
                    <a:solidFill>
                      <a:schemeClr val="tx1"/>
                    </a:solidFill>
                    <a:latin typeface="Aaril"/>
                  </a:rPr>
                  <a:t>của</a:t>
                </a:r>
                <a:r>
                  <a:rPr lang="en-US" sz="3200" b="1" dirty="0">
                    <a:solidFill>
                      <a:schemeClr val="tx1"/>
                    </a:solidFill>
                    <a:latin typeface="Aaril"/>
                  </a:rPr>
                  <a:t> </a:t>
                </a:r>
                <a:r>
                  <a:rPr lang="en-US" sz="3200" b="1" dirty="0" err="1">
                    <a:solidFill>
                      <a:schemeClr val="tx1"/>
                    </a:solidFill>
                    <a:latin typeface="Aaril"/>
                  </a:rPr>
                  <a:t>hai</a:t>
                </a:r>
                <a:r>
                  <a:rPr lang="en-US" sz="3200" b="1" dirty="0">
                    <a:solidFill>
                      <a:schemeClr val="tx1"/>
                    </a:solidFill>
                    <a:latin typeface="Aaril"/>
                  </a:rPr>
                  <a:t> </a:t>
                </a:r>
                <a:r>
                  <a:rPr lang="en-US" sz="3200" b="1" dirty="0" err="1">
                    <a:solidFill>
                      <a:schemeClr val="tx1"/>
                    </a:solidFill>
                    <a:latin typeface="Aaril"/>
                  </a:rPr>
                  <a:t>phân</a:t>
                </a:r>
                <a:r>
                  <a:rPr lang="en-US" sz="3200" b="1" dirty="0">
                    <a:solidFill>
                      <a:schemeClr val="tx1"/>
                    </a:solidFill>
                    <a:latin typeface="Aaril"/>
                  </a:rPr>
                  <a:t> </a:t>
                </a:r>
                <a:r>
                  <a:rPr lang="en-US" sz="3200" b="1" dirty="0" err="1">
                    <a:solidFill>
                      <a:schemeClr val="tx1"/>
                    </a:solidFill>
                    <a:latin typeface="Aaril"/>
                  </a:rPr>
                  <a:t>số</a:t>
                </a:r>
                <a:r>
                  <a:rPr lang="en-US" sz="3200" b="1" dirty="0">
                    <a:solidFill>
                      <a:schemeClr val="tx1"/>
                    </a:solidFill>
                    <a:latin typeface="Aaril"/>
                  </a:rPr>
                  <a:t> </a:t>
                </a:r>
                <a14:m>
                  <m:oMath xmlns:m="http://schemas.openxmlformats.org/officeDocument/2006/math">
                    <m:f>
                      <m:fPr>
                        <m:ctrlPr>
                          <a:rPr lang="en-US" sz="3200" b="1" i="1" kern="0" smtClean="0">
                            <a:solidFill>
                              <a:srgbClr val="FF0000"/>
                            </a:solidFill>
                            <a:latin typeface="Cambria Math" panose="02040503050406030204" pitchFamily="18" charset="0"/>
                            <a:cs typeface="Times New Roman" pitchFamily="18" charset="0"/>
                          </a:rPr>
                        </m:ctrlPr>
                      </m:fPr>
                      <m:num>
                        <m:r>
                          <a:rPr lang="en-US" sz="3200" b="1" i="1" kern="0">
                            <a:solidFill>
                              <a:srgbClr val="FF0000"/>
                            </a:solidFill>
                            <a:latin typeface="Cambria Math"/>
                            <a:cs typeface="Times New Roman" pitchFamily="18" charset="0"/>
                          </a:rPr>
                          <m:t>𝟒</m:t>
                        </m:r>
                      </m:num>
                      <m:den>
                        <m:r>
                          <a:rPr lang="en-US" sz="3200" b="1" i="1" kern="0">
                            <a:solidFill>
                              <a:srgbClr val="FF0000"/>
                            </a:solidFill>
                            <a:latin typeface="Cambria Math"/>
                            <a:cs typeface="Times New Roman" pitchFamily="18" charset="0"/>
                          </a:rPr>
                          <m:t>𝟓</m:t>
                        </m:r>
                      </m:den>
                    </m:f>
                    <m:r>
                      <a:rPr lang="en-US" sz="3200" b="1" i="1" kern="0">
                        <a:solidFill>
                          <a:srgbClr val="FF0000"/>
                        </a:solidFill>
                        <a:latin typeface="Cambria Math"/>
                        <a:cs typeface="Times New Roman" pitchFamily="18" charset="0"/>
                      </a:rPr>
                      <m:t>−</m:t>
                    </m:r>
                    <m:f>
                      <m:fPr>
                        <m:ctrlPr>
                          <a:rPr lang="en-US" sz="3200" b="1" i="1" kern="0">
                            <a:solidFill>
                              <a:srgbClr val="FF0000"/>
                            </a:solidFill>
                            <a:latin typeface="Cambria Math" panose="02040503050406030204" pitchFamily="18" charset="0"/>
                            <a:cs typeface="Times New Roman" pitchFamily="18" charset="0"/>
                          </a:rPr>
                        </m:ctrlPr>
                      </m:fPr>
                      <m:num>
                        <m:r>
                          <a:rPr lang="en-US" sz="3200" b="1" i="1" kern="0" smtClean="0">
                            <a:solidFill>
                              <a:srgbClr val="FF0000"/>
                            </a:solidFill>
                            <a:latin typeface="Cambria Math" panose="02040503050406030204" pitchFamily="18" charset="0"/>
                            <a:cs typeface="Times New Roman" pitchFamily="18" charset="0"/>
                          </a:rPr>
                          <m:t>𝟐</m:t>
                        </m:r>
                      </m:num>
                      <m:den>
                        <m:r>
                          <a:rPr lang="en-US" sz="3200" b="1" i="1" kern="0" smtClean="0">
                            <a:solidFill>
                              <a:srgbClr val="FF0000"/>
                            </a:solidFill>
                            <a:latin typeface="Cambria Math" panose="02040503050406030204" pitchFamily="18" charset="0"/>
                            <a:cs typeface="Times New Roman" pitchFamily="18" charset="0"/>
                          </a:rPr>
                          <m:t>𝟑</m:t>
                        </m:r>
                      </m:den>
                    </m:f>
                  </m:oMath>
                </a14:m>
                <a:r>
                  <a:rPr lang="en-US" sz="3200" dirty="0">
                    <a:solidFill>
                      <a:schemeClr val="tx1"/>
                    </a:solidFill>
                    <a:latin typeface="Aaril"/>
                  </a:rPr>
                  <a:t> </a:t>
                </a:r>
                <a:r>
                  <a:rPr lang="en-US" sz="3200" b="1" dirty="0">
                    <a:solidFill>
                      <a:schemeClr val="tx1"/>
                    </a:solidFill>
                    <a:latin typeface="Aaril"/>
                  </a:rPr>
                  <a:t>?</a:t>
                </a:r>
              </a:p>
            </p:txBody>
          </p:sp>
        </mc:Choice>
        <mc:Fallback xmlns="">
          <p:sp>
            <p:nvSpPr>
              <p:cNvPr id="14" name="Cloud Callout 13"/>
              <p:cNvSpPr>
                <a:spLocks noRot="1" noChangeAspect="1" noMove="1" noResize="1" noEditPoints="1" noAdjustHandles="1" noChangeArrowheads="1" noChangeShapeType="1" noTextEdit="1"/>
              </p:cNvSpPr>
              <p:nvPr/>
            </p:nvSpPr>
            <p:spPr>
              <a:xfrm>
                <a:off x="364246" y="4149183"/>
                <a:ext cx="6023223" cy="2463465"/>
              </a:xfrm>
              <a:prstGeom prst="cloudCallout">
                <a:avLst>
                  <a:gd name="adj1" fmla="val 22641"/>
                  <a:gd name="adj2" fmla="val -64825"/>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916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xit" presetSubtype="0" fill="hold" grpId="1" nodeType="clickEffect">
                                  <p:stCondLst>
                                    <p:cond delay="0"/>
                                  </p:stCondLst>
                                  <p:childTnLst>
                                    <p:anim calcmode="lin" valueType="num">
                                      <p:cBhvr>
                                        <p:cTn id="11" dur="1000"/>
                                        <p:tgtEl>
                                          <p:spTgt spid="13"/>
                                        </p:tgtEl>
                                        <p:attrNameLst>
                                          <p:attrName>ppt_w</p:attrName>
                                        </p:attrNameLst>
                                      </p:cBhvr>
                                      <p:tavLst>
                                        <p:tav tm="0">
                                          <p:val>
                                            <p:strVal val="ppt_w"/>
                                          </p:val>
                                        </p:tav>
                                        <p:tav tm="100000">
                                          <p:val>
                                            <p:strVal val="ppt_w*0.70"/>
                                          </p:val>
                                        </p:tav>
                                      </p:tavLst>
                                    </p:anim>
                                    <p:anim calcmode="lin" valueType="num">
                                      <p:cBhvr>
                                        <p:cTn id="12" dur="1000"/>
                                        <p:tgtEl>
                                          <p:spTgt spid="13"/>
                                        </p:tgtEl>
                                        <p:attrNameLst>
                                          <p:attrName>ppt_h</p:attrName>
                                        </p:attrNameLst>
                                      </p:cBhvr>
                                      <p:tavLst>
                                        <p:tav tm="0">
                                          <p:val>
                                            <p:strVal val="ppt_h"/>
                                          </p:val>
                                        </p:tav>
                                        <p:tav tm="100000">
                                          <p:val>
                                            <p:strVal val="ppt_h"/>
                                          </p:val>
                                        </p:tav>
                                      </p:tavLst>
                                    </p:anim>
                                    <p:animEffect transition="out" filter="fade">
                                      <p:cBhvr>
                                        <p:cTn id="13" dur="1000"/>
                                        <p:tgtEl>
                                          <p:spTgt spid="13"/>
                                        </p:tgtEl>
                                      </p:cBhvr>
                                    </p:animEffect>
                                    <p:set>
                                      <p:cBhvr>
                                        <p:cTn id="14" dur="1" fill="hold">
                                          <p:stCondLst>
                                            <p:cond delay="9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additive="base">
                                        <p:cTn id="1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xit" presetSubtype="0" fill="hold" grpId="1" nodeType="clickEffect">
                                  <p:stCondLst>
                                    <p:cond delay="0"/>
                                  </p:stCondLst>
                                  <p:childTnLst>
                                    <p:anim calcmode="lin" valueType="num">
                                      <p:cBhvr>
                                        <p:cTn id="29" dur="1000"/>
                                        <p:tgtEl>
                                          <p:spTgt spid="14"/>
                                        </p:tgtEl>
                                        <p:attrNameLst>
                                          <p:attrName>ppt_w</p:attrName>
                                        </p:attrNameLst>
                                      </p:cBhvr>
                                      <p:tavLst>
                                        <p:tav tm="0">
                                          <p:val>
                                            <p:strVal val="ppt_w"/>
                                          </p:val>
                                        </p:tav>
                                        <p:tav tm="100000">
                                          <p:val>
                                            <p:strVal val="ppt_w*0.70"/>
                                          </p:val>
                                        </p:tav>
                                      </p:tavLst>
                                    </p:anim>
                                    <p:anim calcmode="lin" valueType="num">
                                      <p:cBhvr>
                                        <p:cTn id="30" dur="1000"/>
                                        <p:tgtEl>
                                          <p:spTgt spid="14"/>
                                        </p:tgtEl>
                                        <p:attrNameLst>
                                          <p:attrName>ppt_h</p:attrName>
                                        </p:attrNameLst>
                                      </p:cBhvr>
                                      <p:tavLst>
                                        <p:tav tm="0">
                                          <p:val>
                                            <p:strVal val="ppt_h"/>
                                          </p:val>
                                        </p:tav>
                                        <p:tav tm="100000">
                                          <p:val>
                                            <p:strVal val="ppt_h"/>
                                          </p:val>
                                        </p:tav>
                                      </p:tavLst>
                                    </p:anim>
                                    <p:animEffect transition="out" filter="fade">
                                      <p:cBhvr>
                                        <p:cTn id="31" dur="1000"/>
                                        <p:tgtEl>
                                          <p:spTgt spid="14"/>
                                        </p:tgtEl>
                                      </p:cBhvr>
                                    </p:animEffect>
                                    <p:set>
                                      <p:cBhvr>
                                        <p:cTn id="3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39088" y="183554"/>
            <a:ext cx="891377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a:solidFill>
                  <a:schemeClr val="tx1">
                    <a:lumMod val="85000"/>
                    <a:lumOff val="15000"/>
                  </a:schemeClr>
                </a:solidFill>
                <a:latin typeface="Times New Roman" pitchFamily="18" charset="0"/>
                <a:cs typeface="Times New Roman" pitchFamily="18" charset="0"/>
              </a:rPr>
              <a:t>1.</a:t>
            </a:r>
            <a:r>
              <a:rPr lang="en-US" sz="2400" b="1" u="sng" dirty="0" err="1">
                <a:solidFill>
                  <a:schemeClr val="tx1">
                    <a:lumMod val="85000"/>
                    <a:lumOff val="15000"/>
                  </a:schemeClr>
                </a:solidFill>
                <a:latin typeface="Times New Roman" pitchFamily="18" charset="0"/>
                <a:cs typeface="Times New Roman" pitchFamily="18" charset="0"/>
              </a:rPr>
              <a:t>Ví</a:t>
            </a:r>
            <a:r>
              <a:rPr lang="en-US" sz="2400" b="1" u="sng" dirty="0">
                <a:solidFill>
                  <a:schemeClr val="tx1">
                    <a:lumMod val="85000"/>
                    <a:lumOff val="15000"/>
                  </a:schemeClr>
                </a:solidFill>
                <a:latin typeface="Times New Roman" pitchFamily="18" charset="0"/>
                <a:cs typeface="Times New Roman" pitchFamily="18" charset="0"/>
              </a:rPr>
              <a:t> </a:t>
            </a:r>
            <a:r>
              <a:rPr lang="en-US" sz="2400" b="1" u="sng" dirty="0" err="1">
                <a:solidFill>
                  <a:schemeClr val="tx1">
                    <a:lumMod val="85000"/>
                    <a:lumOff val="15000"/>
                  </a:schemeClr>
                </a:solidFill>
                <a:latin typeface="Times New Roman" pitchFamily="18" charset="0"/>
                <a:cs typeface="Times New Roman" pitchFamily="18" charset="0"/>
              </a:rPr>
              <a:t>dụ</a:t>
            </a:r>
            <a:r>
              <a:rPr lang="en-US" sz="2400" b="1">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Một</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cửa</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hàng</a:t>
            </a:r>
            <a:r>
              <a:rPr lang="en-US" sz="2400" dirty="0">
                <a:solidFill>
                  <a:schemeClr val="tx1">
                    <a:lumMod val="85000"/>
                    <a:lumOff val="15000"/>
                  </a:schemeClr>
                </a:solidFill>
                <a:latin typeface="Times New Roman" pitchFamily="18" charset="0"/>
                <a:cs typeface="Times New Roman" pitchFamily="18" charset="0"/>
              </a:rPr>
              <a:t> </a:t>
            </a:r>
            <a:r>
              <a:rPr lang="en-US" sz="2400" err="1">
                <a:solidFill>
                  <a:schemeClr val="tx1">
                    <a:lumMod val="85000"/>
                    <a:lumOff val="15000"/>
                  </a:schemeClr>
                </a:solidFill>
                <a:latin typeface="Times New Roman" pitchFamily="18" charset="0"/>
                <a:cs typeface="Times New Roman" pitchFamily="18" charset="0"/>
              </a:rPr>
              <a:t>có</a:t>
            </a:r>
            <a:r>
              <a:rPr lang="en-US" sz="240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tấn</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đường</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cửa</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hàng</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đã</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bán</a:t>
            </a:r>
            <a:r>
              <a:rPr lang="en-US" sz="2400" dirty="0">
                <a:solidFill>
                  <a:schemeClr val="tx1">
                    <a:lumMod val="85000"/>
                    <a:lumOff val="15000"/>
                  </a:schemeClr>
                </a:solidFill>
                <a:latin typeface="Times New Roman" pitchFamily="18" charset="0"/>
                <a:cs typeface="Times New Roman" pitchFamily="18" charset="0"/>
              </a:rPr>
              <a:t> </a:t>
            </a:r>
            <a:r>
              <a:rPr lang="en-US" sz="2400" err="1">
                <a:solidFill>
                  <a:schemeClr val="tx1">
                    <a:lumMod val="85000"/>
                    <a:lumOff val="15000"/>
                  </a:schemeClr>
                </a:solidFill>
                <a:latin typeface="Times New Roman" pitchFamily="18" charset="0"/>
                <a:cs typeface="Times New Roman" pitchFamily="18" charset="0"/>
              </a:rPr>
              <a:t>được</a:t>
            </a:r>
            <a:r>
              <a:rPr lang="en-US" sz="2400">
                <a:solidFill>
                  <a:schemeClr val="tx1">
                    <a:lumMod val="85000"/>
                    <a:lumOff val="15000"/>
                  </a:schemeClr>
                </a:solidFill>
                <a:latin typeface="Times New Roman" pitchFamily="18" charset="0"/>
                <a:cs typeface="Times New Roman" pitchFamily="18" charset="0"/>
              </a:rPr>
              <a:t>     tấn </a:t>
            </a:r>
          </a:p>
          <a:p>
            <a:pPr eaLnBrk="1" hangingPunct="1">
              <a:spcBef>
                <a:spcPct val="50000"/>
              </a:spcBef>
            </a:pPr>
            <a:r>
              <a:rPr lang="en-US" sz="2400">
                <a:solidFill>
                  <a:schemeClr val="tx1">
                    <a:lumMod val="85000"/>
                    <a:lumOff val="15000"/>
                  </a:schemeClr>
                </a:solidFill>
                <a:latin typeface="Times New Roman" pitchFamily="18" charset="0"/>
                <a:cs typeface="Times New Roman" pitchFamily="18" charset="0"/>
              </a:rPr>
              <a:t>đường. Hỏi cửa hàng còn lại bao nhiêu phần của tấn đường</a:t>
            </a:r>
            <a:r>
              <a:rPr lang="vi-VN" sz="2400">
                <a:solidFill>
                  <a:schemeClr val="tx1">
                    <a:lumMod val="85000"/>
                    <a:lumOff val="15000"/>
                  </a:schemeClr>
                </a:solidFill>
                <a:latin typeface="Times New Roman" pitchFamily="18" charset="0"/>
                <a:cs typeface="Times New Roman" pitchFamily="18" charset="0"/>
              </a:rPr>
              <a:t> </a:t>
            </a:r>
            <a:r>
              <a:rPr lang="en-US" sz="2400">
                <a:solidFill>
                  <a:schemeClr val="tx1">
                    <a:lumMod val="85000"/>
                    <a:lumOff val="15000"/>
                  </a:schemeClr>
                </a:solidFill>
                <a:latin typeface="Times New Roman" pitchFamily="18" charset="0"/>
                <a:cs typeface="Times New Roman" pitchFamily="18" charset="0"/>
              </a:rPr>
              <a:t>?</a:t>
            </a:r>
            <a:endParaRPr lang="en-US" sz="2400" dirty="0">
              <a:solidFill>
                <a:schemeClr val="tx1">
                  <a:lumMod val="85000"/>
                  <a:lumOff val="15000"/>
                </a:schemeClr>
              </a:solidFill>
              <a:latin typeface="Times New Roman" pitchFamily="18" charset="0"/>
              <a:cs typeface="Times New Roman" pitchFamily="18" charset="0"/>
            </a:endParaRPr>
          </a:p>
        </p:txBody>
      </p:sp>
      <p:graphicFrame>
        <p:nvGraphicFramePr>
          <p:cNvPr id="5" name="Object 8"/>
          <p:cNvGraphicFramePr>
            <a:graphicFrameLocks noChangeAspect="1"/>
          </p:cNvGraphicFramePr>
          <p:nvPr/>
        </p:nvGraphicFramePr>
        <p:xfrm>
          <a:off x="3594622" y="88464"/>
          <a:ext cx="304800" cy="705888"/>
        </p:xfrm>
        <a:graphic>
          <a:graphicData uri="http://schemas.openxmlformats.org/presentationml/2006/ole">
            <mc:AlternateContent xmlns:mc="http://schemas.openxmlformats.org/markup-compatibility/2006">
              <mc:Choice xmlns:v="urn:schemas-microsoft-com:vml" Requires="v">
                <p:oleObj spid="_x0000_s3854" name="Equation" r:id="rId3" imgW="152334" imgH="393529" progId="Equation.3">
                  <p:embed/>
                </p:oleObj>
              </mc:Choice>
              <mc:Fallback>
                <p:oleObj name="Equation" r:id="rId3" imgW="152334" imgH="393529" progId="Equation.3">
                  <p:embed/>
                  <p:pic>
                    <p:nvPicPr>
                      <p:cNvPr id="5"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622" y="88464"/>
                        <a:ext cx="304800" cy="705888"/>
                      </a:xfrm>
                      <a:prstGeom prst="rect">
                        <a:avLst/>
                      </a:prstGeom>
                      <a:noFill/>
                    </p:spPr>
                  </p:pic>
                </p:oleObj>
              </mc:Fallback>
            </mc:AlternateContent>
          </a:graphicData>
        </a:graphic>
      </p:graphicFrame>
      <p:graphicFrame>
        <p:nvGraphicFramePr>
          <p:cNvPr id="6" name="Object 9"/>
          <p:cNvGraphicFramePr>
            <a:graphicFrameLocks noChangeAspect="1"/>
          </p:cNvGraphicFramePr>
          <p:nvPr/>
        </p:nvGraphicFramePr>
        <p:xfrm>
          <a:off x="8035786" y="88464"/>
          <a:ext cx="457200" cy="762000"/>
        </p:xfrm>
        <a:graphic>
          <a:graphicData uri="http://schemas.openxmlformats.org/presentationml/2006/ole">
            <mc:AlternateContent xmlns:mc="http://schemas.openxmlformats.org/markup-compatibility/2006">
              <mc:Choice xmlns:v="urn:schemas-microsoft-com:vml" Requires="v">
                <p:oleObj spid="_x0000_s3855" name="Equation" r:id="rId5" imgW="152334" imgH="393529" progId="Equation.3">
                  <p:embed/>
                </p:oleObj>
              </mc:Choice>
              <mc:Fallback>
                <p:oleObj name="Equation" r:id="rId5" imgW="152334" imgH="393529" progId="Equation.3">
                  <p:embed/>
                  <p:pic>
                    <p:nvPicPr>
                      <p:cNvPr id="6"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5786" y="88464"/>
                        <a:ext cx="4572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0"/>
          <p:cNvGraphicFramePr>
            <a:graphicFrameLocks noChangeAspect="1"/>
          </p:cNvGraphicFramePr>
          <p:nvPr/>
        </p:nvGraphicFramePr>
        <p:xfrm>
          <a:off x="3974035" y="1257701"/>
          <a:ext cx="382587" cy="735764"/>
        </p:xfrm>
        <a:graphic>
          <a:graphicData uri="http://schemas.openxmlformats.org/presentationml/2006/ole">
            <mc:AlternateContent xmlns:mc="http://schemas.openxmlformats.org/markup-compatibility/2006">
              <mc:Choice xmlns:v="urn:schemas-microsoft-com:vml" Requires="v">
                <p:oleObj spid="_x0000_s3856" name="Equation" r:id="rId7" imgW="152334" imgH="393529" progId="Equation.3">
                  <p:embed/>
                </p:oleObj>
              </mc:Choice>
              <mc:Fallback>
                <p:oleObj name="Equation" r:id="rId7" imgW="152334" imgH="393529" progId="Equation.3">
                  <p:embed/>
                  <p:pic>
                    <p:nvPicPr>
                      <p:cNvPr id="7"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035" y="1257701"/>
                        <a:ext cx="382587" cy="7357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10"/>
          <p:cNvSpPr txBox="1">
            <a:spLocks noChangeArrowheads="1"/>
          </p:cNvSpPr>
          <p:nvPr/>
        </p:nvSpPr>
        <p:spPr bwMode="auto">
          <a:xfrm>
            <a:off x="256903" y="1302687"/>
            <a:ext cx="784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solidFill>
                  <a:schemeClr val="tx1">
                    <a:lumMod val="85000"/>
                    <a:lumOff val="15000"/>
                  </a:schemeClr>
                </a:solidFill>
                <a:latin typeface="Times New Roman" pitchFamily="18" charset="0"/>
                <a:cs typeface="Times New Roman" pitchFamily="18" charset="0"/>
              </a:rPr>
              <a:t>Ta </a:t>
            </a:r>
            <a:r>
              <a:rPr lang="en-US" sz="2400" dirty="0" err="1">
                <a:solidFill>
                  <a:schemeClr val="tx1">
                    <a:lumMod val="85000"/>
                    <a:lumOff val="15000"/>
                  </a:schemeClr>
                </a:solidFill>
                <a:latin typeface="Times New Roman" pitchFamily="18" charset="0"/>
                <a:cs typeface="Times New Roman" pitchFamily="18" charset="0"/>
              </a:rPr>
              <a:t>phải</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thực</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hiện</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phép</a:t>
            </a:r>
            <a:r>
              <a:rPr lang="en-US" sz="2400" dirty="0">
                <a:solidFill>
                  <a:schemeClr val="tx1">
                    <a:lumMod val="85000"/>
                    <a:lumOff val="15000"/>
                  </a:schemeClr>
                </a:solidFill>
                <a:latin typeface="Times New Roman" pitchFamily="18" charset="0"/>
                <a:cs typeface="Times New Roman" pitchFamily="18" charset="0"/>
              </a:rPr>
              <a:t> </a:t>
            </a:r>
            <a:r>
              <a:rPr lang="en-US" sz="2400" dirty="0" err="1">
                <a:solidFill>
                  <a:schemeClr val="tx1">
                    <a:lumMod val="85000"/>
                    <a:lumOff val="15000"/>
                  </a:schemeClr>
                </a:solidFill>
                <a:latin typeface="Times New Roman" pitchFamily="18" charset="0"/>
                <a:cs typeface="Times New Roman" pitchFamily="18" charset="0"/>
              </a:rPr>
              <a:t>tính</a:t>
            </a:r>
            <a:r>
              <a:rPr lang="en-US" sz="2400" dirty="0">
                <a:solidFill>
                  <a:schemeClr val="tx1">
                    <a:lumMod val="85000"/>
                    <a:lumOff val="15000"/>
                  </a:schemeClr>
                </a:solidFill>
                <a:latin typeface="Times New Roman" pitchFamily="18" charset="0"/>
                <a:cs typeface="Times New Roman" pitchFamily="18" charset="0"/>
              </a:rPr>
              <a:t>:         -               </a:t>
            </a:r>
          </a:p>
        </p:txBody>
      </p:sp>
      <p:graphicFrame>
        <p:nvGraphicFramePr>
          <p:cNvPr id="9" name="Object 23"/>
          <p:cNvGraphicFramePr>
            <a:graphicFrameLocks noChangeAspect="1"/>
          </p:cNvGraphicFramePr>
          <p:nvPr/>
        </p:nvGraphicFramePr>
        <p:xfrm>
          <a:off x="4737622" y="1241183"/>
          <a:ext cx="382588" cy="752281"/>
        </p:xfrm>
        <a:graphic>
          <a:graphicData uri="http://schemas.openxmlformats.org/presentationml/2006/ole">
            <mc:AlternateContent xmlns:mc="http://schemas.openxmlformats.org/markup-compatibility/2006">
              <mc:Choice xmlns:v="urn:schemas-microsoft-com:vml" Requires="v">
                <p:oleObj spid="_x0000_s3857" name="Equation" r:id="rId8" imgW="152334" imgH="393529" progId="Equation.3">
                  <p:embed/>
                </p:oleObj>
              </mc:Choice>
              <mc:Fallback>
                <p:oleObj name="Equation" r:id="rId8" imgW="152334" imgH="393529" progId="Equation.3">
                  <p:embed/>
                  <p:pic>
                    <p:nvPicPr>
                      <p:cNvPr id="9"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7622" y="1241183"/>
                        <a:ext cx="382588" cy="752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5029200" y="1295400"/>
            <a:ext cx="990600" cy="461665"/>
          </a:xfrm>
          <a:prstGeom prst="rect">
            <a:avLst/>
          </a:prstGeom>
          <a:noFill/>
        </p:spPr>
        <p:txBody>
          <a:bodyPr wrap="square" rtlCol="0">
            <a:spAutoFit/>
          </a:bodyPr>
          <a:lstStyle/>
          <a:p>
            <a:r>
              <a:rPr lang="en-US" sz="2400">
                <a:solidFill>
                  <a:schemeClr val="tx1">
                    <a:lumMod val="85000"/>
                    <a:lumOff val="15000"/>
                  </a:schemeClr>
                </a:solidFill>
                <a:latin typeface="Times New Roman" pitchFamily="18" charset="0"/>
                <a:cs typeface="Times New Roman" pitchFamily="18" charset="0"/>
              </a:rPr>
              <a:t>. </a:t>
            </a:r>
            <a:endParaRPr lang="en-US" sz="2400" dirty="0">
              <a:solidFill>
                <a:schemeClr val="tx1">
                  <a:lumMod val="85000"/>
                  <a:lumOff val="15000"/>
                </a:schemeClr>
              </a:solidFill>
              <a:latin typeface="Times New Roman" pitchFamily="18" charset="0"/>
              <a:cs typeface="Times New Roman" pitchFamily="18" charset="0"/>
            </a:endParaRPr>
          </a:p>
        </p:txBody>
      </p:sp>
      <p:sp>
        <p:nvSpPr>
          <p:cNvPr id="57" name="Text Box 10"/>
          <p:cNvSpPr txBox="1">
            <a:spLocks noChangeArrowheads="1"/>
          </p:cNvSpPr>
          <p:nvPr/>
        </p:nvSpPr>
        <p:spPr bwMode="auto">
          <a:xfrm>
            <a:off x="304800" y="1993464"/>
            <a:ext cx="784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dirty="0">
                <a:solidFill>
                  <a:srgbClr val="0070C0"/>
                </a:solidFill>
                <a:latin typeface="Times New Roman" pitchFamily="18" charset="0"/>
                <a:cs typeface="Times New Roman" pitchFamily="18" charset="0"/>
              </a:rPr>
              <a:t>* Quy đồng mẫu số hai phân số: </a:t>
            </a:r>
            <a:r>
              <a:rPr lang="en-US" sz="2400" b="1" dirty="0">
                <a:solidFill>
                  <a:srgbClr val="0070C0"/>
                </a:solidFill>
                <a:latin typeface="Times New Roman" pitchFamily="18" charset="0"/>
                <a:cs typeface="Times New Roman" pitchFamily="18" charset="0"/>
              </a:rPr>
              <a:t>   </a:t>
            </a:r>
          </a:p>
        </p:txBody>
      </p:sp>
      <p:sp>
        <p:nvSpPr>
          <p:cNvPr id="58" name="Text Box 10"/>
          <p:cNvSpPr txBox="1">
            <a:spLocks noChangeArrowheads="1"/>
          </p:cNvSpPr>
          <p:nvPr/>
        </p:nvSpPr>
        <p:spPr bwMode="auto">
          <a:xfrm>
            <a:off x="295003" y="3119724"/>
            <a:ext cx="784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dirty="0">
                <a:solidFill>
                  <a:srgbClr val="0070C0"/>
                </a:solidFill>
                <a:latin typeface="Times New Roman" pitchFamily="18" charset="0"/>
                <a:cs typeface="Times New Roman" pitchFamily="18" charset="0"/>
              </a:rPr>
              <a:t>* Trừ hai phân số: </a:t>
            </a:r>
            <a:r>
              <a:rPr lang="en-US" sz="2400" b="1" dirty="0">
                <a:solidFill>
                  <a:srgbClr val="0070C0"/>
                </a:solidFill>
                <a:latin typeface="Times New Roman" pitchFamily="18" charset="0"/>
                <a:cs typeface="Times New Roman" pitchFamily="18" charset="0"/>
              </a:rPr>
              <a:t>   </a:t>
            </a:r>
          </a:p>
        </p:txBody>
      </p:sp>
      <p:sp>
        <p:nvSpPr>
          <p:cNvPr id="23" name="Cloud Callout 22"/>
          <p:cNvSpPr/>
          <p:nvPr/>
        </p:nvSpPr>
        <p:spPr>
          <a:xfrm>
            <a:off x="904602" y="4336367"/>
            <a:ext cx="5115197" cy="1607233"/>
          </a:xfrm>
          <a:prstGeom prst="cloudCallout">
            <a:avLst>
              <a:gd name="adj1" fmla="val -34383"/>
              <a:gd name="adj2" fmla="val -801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3964"/>
            <a:r>
              <a:rPr lang="en-US" sz="2800" b="1" dirty="0" err="1">
                <a:solidFill>
                  <a:schemeClr val="tx1"/>
                </a:solidFill>
                <a:latin typeface="Times New Roman" panose="02020603050405020304" pitchFamily="18" charset="0"/>
                <a:cs typeface="Times New Roman" panose="02020603050405020304" pitchFamily="18" charset="0"/>
              </a:rPr>
              <a:t>Muốn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trừ</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phân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mẫu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err="1">
                <a:solidFill>
                  <a:schemeClr val="tx1"/>
                </a:solidFill>
                <a:latin typeface="Times New Roman" panose="02020603050405020304" pitchFamily="18" charset="0"/>
                <a:cs typeface="Times New Roman" panose="02020603050405020304" pitchFamily="18" charset="0"/>
              </a:rPr>
              <a:t>số</a:t>
            </a:r>
            <a:r>
              <a:rPr lang="en-US" sz="2800" b="1">
                <a:solidFill>
                  <a:schemeClr val="tx1"/>
                </a:solidFill>
                <a:latin typeface="Times New Roman" panose="02020603050405020304" pitchFamily="18" charset="0"/>
                <a:cs typeface="Times New Roman" panose="02020603050405020304" pitchFamily="18" charset="0"/>
              </a:rPr>
              <a:t>,</a:t>
            </a:r>
          </a:p>
          <a:p>
            <a:pPr lvl="0" algn="ctr" defTabSz="913964"/>
            <a:r>
              <a:rPr lang="en-US" sz="2800" b="1">
                <a:solidFill>
                  <a:schemeClr val="tx1"/>
                </a:solidFill>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ta </a:t>
            </a:r>
            <a:r>
              <a:rPr lang="en-US" sz="2800" b="1" dirty="0" err="1">
                <a:solidFill>
                  <a:schemeClr val="tx1"/>
                </a:solidFill>
                <a:latin typeface="Times New Roman" panose="02020603050405020304" pitchFamily="18" charset="0"/>
                <a:cs typeface="Times New Roman" panose="02020603050405020304" pitchFamily="18" charset="0"/>
              </a:rPr>
              <a:t>làm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như</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4" name="Horizontal Scroll 23"/>
          <p:cNvSpPr/>
          <p:nvPr/>
        </p:nvSpPr>
        <p:spPr>
          <a:xfrm>
            <a:off x="462236" y="4248452"/>
            <a:ext cx="8267475" cy="1371601"/>
          </a:xfrm>
          <a:prstGeom prst="horizontalScroll">
            <a:avLst>
              <a:gd name="adj" fmla="val 1254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spcCol="0" rtlCol="0" anchor="ctr"/>
          <a:lstStyle/>
          <a:p>
            <a:pPr algn="just" defTabSz="913964"/>
            <a:r>
              <a:rPr lang="en-US" sz="2800" b="1" dirty="0">
                <a:solidFill>
                  <a:srgbClr val="FF0000"/>
                </a:solidFill>
                <a:latin typeface="Times New Roman" panose="02020603050405020304" pitchFamily="18" charset="0"/>
                <a:cs typeface="Times New Roman" panose="02020603050405020304" pitchFamily="18" charset="0"/>
              </a:rPr>
              <a:t>Muốn </a:t>
            </a:r>
            <a:r>
              <a:rPr lang="en-US" sz="2800" b="1" dirty="0" err="1">
                <a:solidFill>
                  <a:srgbClr val="FF0000"/>
                </a:solidFill>
                <a:latin typeface="Times New Roman" panose="02020603050405020304" pitchFamily="18" charset="0"/>
                <a:cs typeface="Times New Roman" panose="02020603050405020304" pitchFamily="18" charset="0"/>
              </a:rPr>
              <a:t>trừ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mẫu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ta </a:t>
            </a:r>
            <a:r>
              <a:rPr lang="en-US" sz="2800" b="1" dirty="0" err="1">
                <a:solidFill>
                  <a:srgbClr val="FF0000"/>
                </a:solidFill>
                <a:latin typeface="Times New Roman" panose="02020603050405020304" pitchFamily="18" charset="0"/>
                <a:cs typeface="Times New Roman" panose="02020603050405020304" pitchFamily="18" charset="0"/>
              </a:rPr>
              <a:t>quy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mẫu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rồi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đó</a:t>
            </a:r>
            <a:r>
              <a:rPr lang="en-US" sz="2800" b="1">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26" name="Group 27"/>
          <p:cNvGrpSpPr>
            <a:grpSpLocks/>
          </p:cNvGrpSpPr>
          <p:nvPr/>
        </p:nvGrpSpPr>
        <p:grpSpPr bwMode="auto">
          <a:xfrm>
            <a:off x="704544" y="2339859"/>
            <a:ext cx="8274050" cy="914400"/>
            <a:chOff x="384" y="1344"/>
            <a:chExt cx="5212" cy="576"/>
          </a:xfrm>
        </p:grpSpPr>
        <p:graphicFrame>
          <p:nvGraphicFramePr>
            <p:cNvPr id="27" name="Object 7"/>
            <p:cNvGraphicFramePr>
              <a:graphicFrameLocks noChangeAspect="1"/>
            </p:cNvGraphicFramePr>
            <p:nvPr/>
          </p:nvGraphicFramePr>
          <p:xfrm>
            <a:off x="384" y="1344"/>
            <a:ext cx="777" cy="576"/>
          </p:xfrm>
          <a:graphic>
            <a:graphicData uri="http://schemas.openxmlformats.org/presentationml/2006/ole">
              <mc:AlternateContent xmlns:mc="http://schemas.openxmlformats.org/markup-compatibility/2006">
                <mc:Choice xmlns:v="urn:schemas-microsoft-com:vml" Requires="v">
                  <p:oleObj spid="_x0000_s3858" name="Equation" r:id="rId10" imgW="228600" imgH="228600" progId="Equation.3">
                    <p:embed/>
                  </p:oleObj>
                </mc:Choice>
                <mc:Fallback>
                  <p:oleObj name="Equation" r:id="rId10" imgW="228600" imgH="228600" progId="Equation.3">
                    <p:embed/>
                    <p:pic>
                      <p:nvPicPr>
                        <p:cNvPr id="4104"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 y="1344"/>
                          <a:ext cx="77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8"/>
            <p:cNvGraphicFramePr>
              <a:graphicFrameLocks noChangeAspect="1"/>
            </p:cNvGraphicFramePr>
            <p:nvPr/>
          </p:nvGraphicFramePr>
          <p:xfrm>
            <a:off x="3168" y="1392"/>
            <a:ext cx="885" cy="528"/>
          </p:xfrm>
          <a:graphic>
            <a:graphicData uri="http://schemas.openxmlformats.org/presentationml/2006/ole">
              <mc:AlternateContent xmlns:mc="http://schemas.openxmlformats.org/markup-compatibility/2006">
                <mc:Choice xmlns:v="urn:schemas-microsoft-com:vml" Requires="v">
                  <p:oleObj spid="_x0000_s3859" name="Equation" r:id="rId12" imgW="241300" imgH="228600" progId="Equation.3">
                    <p:embed/>
                  </p:oleObj>
                </mc:Choice>
                <mc:Fallback>
                  <p:oleObj name="Equation" r:id="rId12" imgW="241300" imgH="228600" progId="Equation.3">
                    <p:embed/>
                    <p:pic>
                      <p:nvPicPr>
                        <p:cNvPr id="4105"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68" y="1392"/>
                          <a:ext cx="885"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9"/>
            <p:cNvGraphicFramePr>
              <a:graphicFrameLocks noChangeAspect="1"/>
            </p:cNvGraphicFramePr>
            <p:nvPr/>
          </p:nvGraphicFramePr>
          <p:xfrm>
            <a:off x="1008" y="1344"/>
            <a:ext cx="1210" cy="576"/>
          </p:xfrm>
          <a:graphic>
            <a:graphicData uri="http://schemas.openxmlformats.org/presentationml/2006/ole">
              <mc:AlternateContent xmlns:mc="http://schemas.openxmlformats.org/markup-compatibility/2006">
                <mc:Choice xmlns:v="urn:schemas-microsoft-com:vml" Requires="v">
                  <p:oleObj spid="_x0000_s3860" name="Equation" r:id="rId14" imgW="355446" imgH="228501" progId="Equation.3">
                    <p:embed/>
                  </p:oleObj>
                </mc:Choice>
                <mc:Fallback>
                  <p:oleObj name="Equation" r:id="rId14" imgW="355446" imgH="228501" progId="Equation.3">
                    <p:embed/>
                    <p:pic>
                      <p:nvPicPr>
                        <p:cNvPr id="4106"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8" y="1344"/>
                          <a:ext cx="121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10"/>
            <p:cNvGraphicFramePr>
              <a:graphicFrameLocks noChangeAspect="1"/>
            </p:cNvGraphicFramePr>
            <p:nvPr/>
          </p:nvGraphicFramePr>
          <p:xfrm>
            <a:off x="2112" y="1344"/>
            <a:ext cx="561" cy="576"/>
          </p:xfrm>
          <a:graphic>
            <a:graphicData uri="http://schemas.openxmlformats.org/presentationml/2006/ole">
              <mc:AlternateContent xmlns:mc="http://schemas.openxmlformats.org/markup-compatibility/2006">
                <mc:Choice xmlns:v="urn:schemas-microsoft-com:vml" Requires="v">
                  <p:oleObj spid="_x0000_s3861" name="Equation" r:id="rId16" imgW="152428" imgH="219033" progId="Equation.3">
                    <p:embed/>
                  </p:oleObj>
                </mc:Choice>
                <mc:Fallback>
                  <p:oleObj name="Equation" r:id="rId16" imgW="152428" imgH="219033" progId="Equation.3">
                    <p:embed/>
                    <p:pic>
                      <p:nvPicPr>
                        <p:cNvPr id="4107"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12" y="1344"/>
                          <a:ext cx="56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11"/>
            <p:cNvGraphicFramePr>
              <a:graphicFrameLocks noChangeAspect="1"/>
            </p:cNvGraphicFramePr>
            <p:nvPr/>
          </p:nvGraphicFramePr>
          <p:xfrm>
            <a:off x="3840" y="1344"/>
            <a:ext cx="1248" cy="576"/>
          </p:xfrm>
          <a:graphic>
            <a:graphicData uri="http://schemas.openxmlformats.org/presentationml/2006/ole">
              <mc:AlternateContent xmlns:mc="http://schemas.openxmlformats.org/markup-compatibility/2006">
                <mc:Choice xmlns:v="urn:schemas-microsoft-com:vml" Requires="v">
                  <p:oleObj spid="_x0000_s3862" name="Equation" r:id="rId18" imgW="355446" imgH="228501" progId="Equation.3">
                    <p:embed/>
                  </p:oleObj>
                </mc:Choice>
                <mc:Fallback>
                  <p:oleObj name="Equation" r:id="rId18" imgW="355446" imgH="228501" progId="Equation.3">
                    <p:embed/>
                    <p:pic>
                      <p:nvPicPr>
                        <p:cNvPr id="4108"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0" y="1344"/>
                          <a:ext cx="12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12"/>
            <p:cNvGraphicFramePr>
              <a:graphicFrameLocks noChangeAspect="1"/>
            </p:cNvGraphicFramePr>
            <p:nvPr/>
          </p:nvGraphicFramePr>
          <p:xfrm>
            <a:off x="4944" y="1392"/>
            <a:ext cx="652" cy="528"/>
          </p:xfrm>
          <a:graphic>
            <a:graphicData uri="http://schemas.openxmlformats.org/presentationml/2006/ole">
              <mc:AlternateContent xmlns:mc="http://schemas.openxmlformats.org/markup-compatibility/2006">
                <mc:Choice xmlns:v="urn:schemas-microsoft-com:vml" Requires="v">
                  <p:oleObj spid="_x0000_s3863" name="Equation" r:id="rId20" imgW="171377" imgH="219033" progId="Equation.3">
                    <p:embed/>
                  </p:oleObj>
                </mc:Choice>
                <mc:Fallback>
                  <p:oleObj name="Equation" r:id="rId20" imgW="171377" imgH="219033" progId="Equation.3">
                    <p:embed/>
                    <p:pic>
                      <p:nvPicPr>
                        <p:cNvPr id="4109"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44" y="1392"/>
                          <a:ext cx="65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 Box 13"/>
            <p:cNvSpPr txBox="1">
              <a:spLocks noChangeArrowheads="1"/>
            </p:cNvSpPr>
            <p:nvPr/>
          </p:nvSpPr>
          <p:spPr bwMode="auto">
            <a:xfrm>
              <a:off x="2688" y="1440"/>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algn="ctr" eaLnBrk="0" fontAlgn="base" hangingPunct="0">
                <a:spcBef>
                  <a:spcPct val="0"/>
                </a:spcBef>
                <a:spcAft>
                  <a:spcPct val="0"/>
                </a:spcAft>
                <a:defRPr sz="3200">
                  <a:solidFill>
                    <a:schemeClr val="tx1"/>
                  </a:solidFill>
                  <a:latin typeface="VNI-Times" pitchFamily="2" charset="0"/>
                </a:defRPr>
              </a:lvl6pPr>
              <a:lvl7pPr marL="2971800" indent="-228600" algn="ctr" eaLnBrk="0" fontAlgn="base" hangingPunct="0">
                <a:spcBef>
                  <a:spcPct val="0"/>
                </a:spcBef>
                <a:spcAft>
                  <a:spcPct val="0"/>
                </a:spcAft>
                <a:defRPr sz="3200">
                  <a:solidFill>
                    <a:schemeClr val="tx1"/>
                  </a:solidFill>
                  <a:latin typeface="VNI-Times" pitchFamily="2" charset="0"/>
                </a:defRPr>
              </a:lvl7pPr>
              <a:lvl8pPr marL="3429000" indent="-228600" algn="ctr" eaLnBrk="0" fontAlgn="base" hangingPunct="0">
                <a:spcBef>
                  <a:spcPct val="0"/>
                </a:spcBef>
                <a:spcAft>
                  <a:spcPct val="0"/>
                </a:spcAft>
                <a:defRPr sz="3200">
                  <a:solidFill>
                    <a:schemeClr val="tx1"/>
                  </a:solidFill>
                  <a:latin typeface="VNI-Times" pitchFamily="2" charset="0"/>
                </a:defRPr>
              </a:lvl8pPr>
              <a:lvl9pPr marL="3886200" indent="-228600" algn="ctr" eaLnBrk="0" fontAlgn="base" hangingPunct="0">
                <a:spcBef>
                  <a:spcPct val="0"/>
                </a:spcBef>
                <a:spcAft>
                  <a:spcPct val="0"/>
                </a:spcAft>
                <a:defRPr sz="3200">
                  <a:solidFill>
                    <a:schemeClr val="tx1"/>
                  </a:solidFill>
                  <a:latin typeface="VNI-Times" pitchFamily="2" charset="0"/>
                </a:defRPr>
              </a:lvl9pPr>
            </a:lstStyle>
            <a:p>
              <a:pPr algn="l">
                <a:spcBef>
                  <a:spcPct val="50000"/>
                </a:spcBef>
              </a:pPr>
              <a:r>
                <a:rPr lang="en-US" b="1"/>
                <a:t>vaø</a:t>
              </a:r>
            </a:p>
          </p:txBody>
        </p:sp>
      </p:grpSp>
      <p:grpSp>
        <p:nvGrpSpPr>
          <p:cNvPr id="34" name="Group 32"/>
          <p:cNvGrpSpPr>
            <a:grpSpLocks/>
          </p:cNvGrpSpPr>
          <p:nvPr/>
        </p:nvGrpSpPr>
        <p:grpSpPr bwMode="auto">
          <a:xfrm>
            <a:off x="691272" y="3480501"/>
            <a:ext cx="5768975" cy="914400"/>
            <a:chOff x="480" y="2784"/>
            <a:chExt cx="3634" cy="576"/>
          </a:xfrm>
        </p:grpSpPr>
        <p:graphicFrame>
          <p:nvGraphicFramePr>
            <p:cNvPr id="35" name="Object 16"/>
            <p:cNvGraphicFramePr>
              <a:graphicFrameLocks noChangeAspect="1"/>
            </p:cNvGraphicFramePr>
            <p:nvPr/>
          </p:nvGraphicFramePr>
          <p:xfrm>
            <a:off x="480" y="2784"/>
            <a:ext cx="777" cy="576"/>
          </p:xfrm>
          <a:graphic>
            <a:graphicData uri="http://schemas.openxmlformats.org/presentationml/2006/ole">
              <mc:AlternateContent xmlns:mc="http://schemas.openxmlformats.org/markup-compatibility/2006">
                <mc:Choice xmlns:v="urn:schemas-microsoft-com:vml" Requires="v">
                  <p:oleObj spid="_x0000_s3864" name="Equation" r:id="rId22" imgW="228600" imgH="228600" progId="Equation.3">
                    <p:embed/>
                  </p:oleObj>
                </mc:Choice>
                <mc:Fallback>
                  <p:oleObj name="Equation" r:id="rId22" imgW="228600" imgH="228600" progId="Equation.3">
                    <p:embed/>
                    <p:pic>
                      <p:nvPicPr>
                        <p:cNvPr id="4098"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0" y="2784"/>
                          <a:ext cx="777"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17"/>
            <p:cNvGraphicFramePr>
              <a:graphicFrameLocks noChangeAspect="1"/>
            </p:cNvGraphicFramePr>
            <p:nvPr/>
          </p:nvGraphicFramePr>
          <p:xfrm>
            <a:off x="1200" y="2784"/>
            <a:ext cx="885" cy="528"/>
          </p:xfrm>
          <a:graphic>
            <a:graphicData uri="http://schemas.openxmlformats.org/presentationml/2006/ole">
              <mc:AlternateContent xmlns:mc="http://schemas.openxmlformats.org/markup-compatibility/2006">
                <mc:Choice xmlns:v="urn:schemas-microsoft-com:vml" Requires="v">
                  <p:oleObj spid="_x0000_s3865" name="Equation" r:id="rId24" imgW="241300" imgH="228600" progId="Equation.3">
                    <p:embed/>
                  </p:oleObj>
                </mc:Choice>
                <mc:Fallback>
                  <p:oleObj name="Equation" r:id="rId24" imgW="241300" imgH="228600" progId="Equation.3">
                    <p:embed/>
                    <p:pic>
                      <p:nvPicPr>
                        <p:cNvPr id="4099"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00" y="2784"/>
                          <a:ext cx="885"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9" name="Group 30"/>
            <p:cNvGrpSpPr>
              <a:grpSpLocks/>
            </p:cNvGrpSpPr>
            <p:nvPr/>
          </p:nvGrpSpPr>
          <p:grpSpPr bwMode="auto">
            <a:xfrm>
              <a:off x="1920" y="2784"/>
              <a:ext cx="1446" cy="576"/>
              <a:chOff x="1920" y="2784"/>
              <a:chExt cx="1446" cy="576"/>
            </a:xfrm>
          </p:grpSpPr>
          <p:graphicFrame>
            <p:nvGraphicFramePr>
              <p:cNvPr id="43" name="Object 18"/>
              <p:cNvGraphicFramePr>
                <a:graphicFrameLocks noChangeAspect="1"/>
              </p:cNvGraphicFramePr>
              <p:nvPr/>
            </p:nvGraphicFramePr>
            <p:xfrm>
              <a:off x="1920" y="2784"/>
              <a:ext cx="561" cy="576"/>
            </p:xfrm>
            <a:graphic>
              <a:graphicData uri="http://schemas.openxmlformats.org/presentationml/2006/ole">
                <mc:AlternateContent xmlns:mc="http://schemas.openxmlformats.org/markup-compatibility/2006">
                  <mc:Choice xmlns:v="urn:schemas-microsoft-com:vml" Requires="v">
                    <p:oleObj spid="_x0000_s3866" name="Equation" r:id="rId26" imgW="152428" imgH="219033" progId="Equation.3">
                      <p:embed/>
                    </p:oleObj>
                  </mc:Choice>
                  <mc:Fallback>
                    <p:oleObj name="Equation" r:id="rId26" imgW="152428" imgH="219033" progId="Equation.3">
                      <p:embed/>
                      <p:pic>
                        <p:nvPicPr>
                          <p:cNvPr id="4102"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20" y="2784"/>
                            <a:ext cx="56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21"/>
              <p:cNvGraphicFramePr>
                <a:graphicFrameLocks noChangeAspect="1"/>
              </p:cNvGraphicFramePr>
              <p:nvPr/>
            </p:nvGraphicFramePr>
            <p:xfrm>
              <a:off x="2714" y="2806"/>
              <a:ext cx="652" cy="528"/>
            </p:xfrm>
            <a:graphic>
              <a:graphicData uri="http://schemas.openxmlformats.org/presentationml/2006/ole">
                <mc:AlternateContent xmlns:mc="http://schemas.openxmlformats.org/markup-compatibility/2006">
                  <mc:Choice xmlns:v="urn:schemas-microsoft-com:vml" Requires="v">
                    <p:oleObj spid="_x0000_s3867" name="Equation" r:id="rId28" imgW="171377" imgH="219033" progId="Equation.3">
                      <p:embed/>
                    </p:oleObj>
                  </mc:Choice>
                  <mc:Fallback>
                    <p:oleObj name="Equation" r:id="rId28" imgW="171377" imgH="219033" progId="Equation.3">
                      <p:embed/>
                      <p:pic>
                        <p:nvPicPr>
                          <p:cNvPr id="4103" name="Object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714" y="2806"/>
                            <a:ext cx="65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Line 23"/>
              <p:cNvSpPr>
                <a:spLocks noChangeShapeType="1"/>
              </p:cNvSpPr>
              <p:nvPr/>
            </p:nvSpPr>
            <p:spPr bwMode="auto">
              <a:xfrm>
                <a:off x="2544" y="3072"/>
                <a:ext cx="144" cy="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 name="Group 28"/>
            <p:cNvGrpSpPr>
              <a:grpSpLocks/>
            </p:cNvGrpSpPr>
            <p:nvPr/>
          </p:nvGrpSpPr>
          <p:grpSpPr bwMode="auto">
            <a:xfrm>
              <a:off x="3264" y="2784"/>
              <a:ext cx="850" cy="576"/>
              <a:chOff x="3264" y="2784"/>
              <a:chExt cx="850" cy="576"/>
            </a:xfrm>
          </p:grpSpPr>
          <p:graphicFrame>
            <p:nvGraphicFramePr>
              <p:cNvPr id="41" name="Object 24"/>
              <p:cNvGraphicFramePr>
                <a:graphicFrameLocks noChangeAspect="1"/>
              </p:cNvGraphicFramePr>
              <p:nvPr/>
            </p:nvGraphicFramePr>
            <p:xfrm>
              <a:off x="3264" y="2976"/>
              <a:ext cx="419" cy="192"/>
            </p:xfrm>
            <a:graphic>
              <a:graphicData uri="http://schemas.openxmlformats.org/presentationml/2006/ole">
                <mc:AlternateContent xmlns:mc="http://schemas.openxmlformats.org/markup-compatibility/2006">
                  <mc:Choice xmlns:v="urn:schemas-microsoft-com:vml" Requires="v">
                    <p:oleObj spid="_x0000_s3868" name="Equation" r:id="rId30" imgW="114003" imgH="88669" progId="Equation.3">
                      <p:embed/>
                    </p:oleObj>
                  </mc:Choice>
                  <mc:Fallback>
                    <p:oleObj name="Equation" r:id="rId30" imgW="114003" imgH="88669" progId="Equation.3">
                      <p:embed/>
                      <p:pic>
                        <p:nvPicPr>
                          <p:cNvPr id="4100" name="Object 2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64" y="2976"/>
                            <a:ext cx="4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25"/>
              <p:cNvGraphicFramePr>
                <a:graphicFrameLocks noChangeAspect="1"/>
              </p:cNvGraphicFramePr>
              <p:nvPr/>
            </p:nvGraphicFramePr>
            <p:xfrm>
              <a:off x="3552" y="2784"/>
              <a:ext cx="562" cy="576"/>
            </p:xfrm>
            <a:graphic>
              <a:graphicData uri="http://schemas.openxmlformats.org/presentationml/2006/ole">
                <mc:AlternateContent xmlns:mc="http://schemas.openxmlformats.org/markup-compatibility/2006">
                  <mc:Choice xmlns:v="urn:schemas-microsoft-com:vml" Requires="v">
                    <p:oleObj spid="_x0000_s3869" name="Equation" r:id="rId32" imgW="152428" imgH="219033" progId="Equation.3">
                      <p:embed/>
                    </p:oleObj>
                  </mc:Choice>
                  <mc:Fallback>
                    <p:oleObj name="Equation" r:id="rId32" imgW="152428" imgH="219033" progId="Equation.3">
                      <p:embed/>
                      <p:pic>
                        <p:nvPicPr>
                          <p:cNvPr id="4101" name="Object 2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52" y="2784"/>
                            <a:ext cx="56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cxnSp>
        <p:nvCxnSpPr>
          <p:cNvPr id="36" name="Straight Connector 35"/>
          <p:cNvCxnSpPr/>
          <p:nvPr/>
        </p:nvCxnSpPr>
        <p:spPr>
          <a:xfrm>
            <a:off x="3114403" y="766130"/>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591683" y="798149"/>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976291" y="1199217"/>
            <a:ext cx="25482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89759" y="1199217"/>
            <a:ext cx="7148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3393332" y="5559425"/>
                <a:ext cx="2301081" cy="892552"/>
              </a:xfrm>
              <a:prstGeom prst="rect">
                <a:avLst/>
              </a:prstGeom>
              <a:solidFill>
                <a:schemeClr val="bg2"/>
              </a:solidFill>
            </p:spPr>
            <p:txBody>
              <a:bodyPr wrap="square">
                <a:spAutoFit/>
              </a:bodyPr>
              <a:lstStyle/>
              <a:p>
                <a14:m>
                  <m:oMath xmlns:m="http://schemas.openxmlformats.org/officeDocument/2006/math">
                    <m:f>
                      <m:fPr>
                        <m:ctrlPr>
                          <a:rPr lang="en-US" sz="3600" b="1" i="1" smtClean="0">
                            <a:solidFill>
                              <a:srgbClr val="0000FF"/>
                            </a:solidFill>
                            <a:latin typeface="Cambria Math" panose="02040503050406030204" pitchFamily="18" charset="0"/>
                            <a:cs typeface="Times New Roman" pitchFamily="18" charset="0"/>
                          </a:rPr>
                        </m:ctrlPr>
                      </m:fPr>
                      <m:num>
                        <m:r>
                          <a:rPr lang="en-US" sz="3600" b="1" i="1">
                            <a:solidFill>
                              <a:srgbClr val="0000FF"/>
                            </a:solidFill>
                            <a:latin typeface="Cambria Math" panose="02040503050406030204" pitchFamily="18" charset="0"/>
                            <a:cs typeface="Times New Roman" pitchFamily="18" charset="0"/>
                          </a:rPr>
                          <m:t>𝟑</m:t>
                        </m:r>
                      </m:num>
                      <m:den>
                        <m:r>
                          <a:rPr lang="en-US" sz="3600" b="1" i="1">
                            <a:solidFill>
                              <a:srgbClr val="0000FF"/>
                            </a:solidFill>
                            <a:latin typeface="Cambria Math"/>
                            <a:cs typeface="Times New Roman" pitchFamily="18" charset="0"/>
                          </a:rPr>
                          <m:t>𝟐</m:t>
                        </m:r>
                      </m:den>
                    </m:f>
                    <m:r>
                      <a:rPr lang="en-US" sz="3600" b="1" i="1">
                        <a:solidFill>
                          <a:srgbClr val="0000FF"/>
                        </a:solidFill>
                        <a:latin typeface="Cambria Math"/>
                        <a:cs typeface="Times New Roman" pitchFamily="18" charset="0"/>
                      </a:rPr>
                      <m:t>−</m:t>
                    </m:r>
                    <m:f>
                      <m:fPr>
                        <m:ctrlPr>
                          <a:rPr lang="en-US" sz="3600" b="1" i="1">
                            <a:solidFill>
                              <a:srgbClr val="0000FF"/>
                            </a:solidFill>
                            <a:latin typeface="Cambria Math" panose="02040503050406030204" pitchFamily="18" charset="0"/>
                            <a:cs typeface="Times New Roman" pitchFamily="18" charset="0"/>
                          </a:rPr>
                        </m:ctrlPr>
                      </m:fPr>
                      <m:num>
                        <m:r>
                          <a:rPr lang="en-US" sz="3600" b="1" i="1" smtClean="0">
                            <a:solidFill>
                              <a:srgbClr val="0000FF"/>
                            </a:solidFill>
                            <a:latin typeface="Cambria Math" panose="02040503050406030204" pitchFamily="18" charset="0"/>
                            <a:cs typeface="Times New Roman" pitchFamily="18" charset="0"/>
                          </a:rPr>
                          <m:t>𝟐</m:t>
                        </m:r>
                      </m:num>
                      <m:den>
                        <m:r>
                          <a:rPr lang="en-US" sz="3600" b="1" i="1">
                            <a:solidFill>
                              <a:srgbClr val="0000FF"/>
                            </a:solidFill>
                            <a:latin typeface="Cambria Math" panose="02040503050406030204" pitchFamily="18" charset="0"/>
                            <a:cs typeface="Times New Roman" pitchFamily="18" charset="0"/>
                          </a:rPr>
                          <m:t>𝟑</m:t>
                        </m:r>
                      </m:den>
                    </m:f>
                  </m:oMath>
                </a14:m>
                <a:r>
                  <a:rPr lang="en-US" sz="3600">
                    <a:latin typeface="Times New Roman" panose="02020603050405020304" pitchFamily="18" charset="0"/>
                    <a:cs typeface="Times New Roman" panose="02020603050405020304" pitchFamily="18" charset="0"/>
                  </a:rPr>
                  <a:t> </a:t>
                </a:r>
                <a14:m>
                  <m:oMath xmlns:m="http://schemas.openxmlformats.org/officeDocument/2006/math">
                    <m:r>
                      <a:rPr lang="en-US" sz="3600" b="1" i="1">
                        <a:solidFill>
                          <a:srgbClr val="0000FF"/>
                        </a:solidFill>
                        <a:latin typeface="Cambria Math"/>
                        <a:cs typeface="Times New Roman" pitchFamily="18" charset="0"/>
                      </a:rPr>
                      <m:t>−</m:t>
                    </m:r>
                    <m:f>
                      <m:fPr>
                        <m:ctrlPr>
                          <a:rPr lang="en-US" sz="3600" b="1" i="1">
                            <a:solidFill>
                              <a:srgbClr val="0000FF"/>
                            </a:solidFill>
                            <a:latin typeface="Cambria Math" panose="02040503050406030204" pitchFamily="18" charset="0"/>
                            <a:cs typeface="Times New Roman" pitchFamily="18" charset="0"/>
                          </a:rPr>
                        </m:ctrlPr>
                      </m:fPr>
                      <m:num>
                        <m:r>
                          <a:rPr lang="en-US" sz="3600" b="1" i="1">
                            <a:solidFill>
                              <a:srgbClr val="0000FF"/>
                            </a:solidFill>
                            <a:latin typeface="Cambria Math" panose="02040503050406030204" pitchFamily="18" charset="0"/>
                            <a:cs typeface="Times New Roman" pitchFamily="18" charset="0"/>
                          </a:rPr>
                          <m:t>𝟐</m:t>
                        </m:r>
                      </m:num>
                      <m:den>
                        <m:r>
                          <a:rPr lang="en-US" sz="3600" b="1" i="1" smtClean="0">
                            <a:solidFill>
                              <a:srgbClr val="0000FF"/>
                            </a:solidFill>
                            <a:latin typeface="Cambria Math" panose="02040503050406030204" pitchFamily="18" charset="0"/>
                            <a:cs typeface="Times New Roman" pitchFamily="18" charset="0"/>
                          </a:rPr>
                          <m:t>𝟔</m:t>
                        </m:r>
                      </m:den>
                    </m:f>
                  </m:oMath>
                </a14:m>
                <a:endParaRPr lang="en-US" sz="360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93332" y="5559425"/>
                <a:ext cx="2301081" cy="892552"/>
              </a:xfrm>
              <a:prstGeom prst="rect">
                <a:avLst/>
              </a:prstGeom>
              <a:blipFill>
                <a:blip r:embed="rId34"/>
                <a:stretch>
                  <a:fillRect/>
                </a:stretch>
              </a:blipFill>
            </p:spPr>
            <p:txBody>
              <a:bodyPr/>
              <a:lstStyle/>
              <a:p>
                <a:r>
                  <a:rPr lang="en-US">
                    <a:noFill/>
                  </a:rPr>
                  <a:t> </a:t>
                </a:r>
              </a:p>
            </p:txBody>
          </p:sp>
        </mc:Fallback>
      </mc:AlternateContent>
      <p:sp>
        <p:nvSpPr>
          <p:cNvPr id="10" name="Rectangle 9"/>
          <p:cNvSpPr/>
          <p:nvPr/>
        </p:nvSpPr>
        <p:spPr>
          <a:xfrm>
            <a:off x="2132184" y="5669193"/>
            <a:ext cx="1154483"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Ví dụ:</a:t>
            </a:r>
            <a:endParaRPr lang="en-US" sz="2800"/>
          </a:p>
        </p:txBody>
      </p:sp>
    </p:spTree>
    <p:extLst>
      <p:ext uri="{BB962C8B-B14F-4D97-AF65-F5344CB8AC3E}">
        <p14:creationId xmlns:p14="http://schemas.microsoft.com/office/powerpoint/2010/main" val="16781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down)">
                                      <p:cBhvr>
                                        <p:cTn id="7" dur="580">
                                          <p:stCondLst>
                                            <p:cond delay="0"/>
                                          </p:stCondLst>
                                        </p:cTn>
                                        <p:tgtEl>
                                          <p:spTgt spid="57"/>
                                        </p:tgtEl>
                                      </p:cBhvr>
                                    </p:animEffect>
                                    <p:anim calcmode="lin" valueType="num">
                                      <p:cBhvr>
                                        <p:cTn id="8"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13" dur="26">
                                          <p:stCondLst>
                                            <p:cond delay="650"/>
                                          </p:stCondLst>
                                        </p:cTn>
                                        <p:tgtEl>
                                          <p:spTgt spid="57"/>
                                        </p:tgtEl>
                                      </p:cBhvr>
                                      <p:to x="100000" y="60000"/>
                                    </p:animScale>
                                    <p:animScale>
                                      <p:cBhvr>
                                        <p:cTn id="14" dur="166" decel="50000">
                                          <p:stCondLst>
                                            <p:cond delay="676"/>
                                          </p:stCondLst>
                                        </p:cTn>
                                        <p:tgtEl>
                                          <p:spTgt spid="57"/>
                                        </p:tgtEl>
                                      </p:cBhvr>
                                      <p:to x="100000" y="100000"/>
                                    </p:animScale>
                                    <p:animScale>
                                      <p:cBhvr>
                                        <p:cTn id="15" dur="26">
                                          <p:stCondLst>
                                            <p:cond delay="1312"/>
                                          </p:stCondLst>
                                        </p:cTn>
                                        <p:tgtEl>
                                          <p:spTgt spid="57"/>
                                        </p:tgtEl>
                                      </p:cBhvr>
                                      <p:to x="100000" y="80000"/>
                                    </p:animScale>
                                    <p:animScale>
                                      <p:cBhvr>
                                        <p:cTn id="16" dur="166" decel="50000">
                                          <p:stCondLst>
                                            <p:cond delay="1338"/>
                                          </p:stCondLst>
                                        </p:cTn>
                                        <p:tgtEl>
                                          <p:spTgt spid="57"/>
                                        </p:tgtEl>
                                      </p:cBhvr>
                                      <p:to x="100000" y="100000"/>
                                    </p:animScale>
                                    <p:animScale>
                                      <p:cBhvr>
                                        <p:cTn id="17" dur="26">
                                          <p:stCondLst>
                                            <p:cond delay="1642"/>
                                          </p:stCondLst>
                                        </p:cTn>
                                        <p:tgtEl>
                                          <p:spTgt spid="57"/>
                                        </p:tgtEl>
                                      </p:cBhvr>
                                      <p:to x="100000" y="90000"/>
                                    </p:animScale>
                                    <p:animScale>
                                      <p:cBhvr>
                                        <p:cTn id="18" dur="166" decel="50000">
                                          <p:stCondLst>
                                            <p:cond delay="1668"/>
                                          </p:stCondLst>
                                        </p:cTn>
                                        <p:tgtEl>
                                          <p:spTgt spid="57"/>
                                        </p:tgtEl>
                                      </p:cBhvr>
                                      <p:to x="100000" y="100000"/>
                                    </p:animScale>
                                    <p:animScale>
                                      <p:cBhvr>
                                        <p:cTn id="19" dur="26">
                                          <p:stCondLst>
                                            <p:cond delay="1808"/>
                                          </p:stCondLst>
                                        </p:cTn>
                                        <p:tgtEl>
                                          <p:spTgt spid="57"/>
                                        </p:tgtEl>
                                      </p:cBhvr>
                                      <p:to x="100000" y="95000"/>
                                    </p:animScale>
                                    <p:animScale>
                                      <p:cBhvr>
                                        <p:cTn id="20" dur="166" decel="50000">
                                          <p:stCondLst>
                                            <p:cond delay="1834"/>
                                          </p:stCondLst>
                                        </p:cTn>
                                        <p:tgtEl>
                                          <p:spTgt spid="5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0-#ppt_w/2"/>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down)">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edg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xit" presetSubtype="0" fill="hold" grpId="1" nodeType="clickEffect">
                                  <p:stCondLst>
                                    <p:cond delay="0"/>
                                  </p:stCondLst>
                                  <p:childTnLst>
                                    <p:anim calcmode="lin" valueType="num">
                                      <p:cBhvr>
                                        <p:cTn id="45" dur="1000"/>
                                        <p:tgtEl>
                                          <p:spTgt spid="23"/>
                                        </p:tgtEl>
                                        <p:attrNameLst>
                                          <p:attrName>ppt_w</p:attrName>
                                        </p:attrNameLst>
                                      </p:cBhvr>
                                      <p:tavLst>
                                        <p:tav tm="0">
                                          <p:val>
                                            <p:strVal val="ppt_w"/>
                                          </p:val>
                                        </p:tav>
                                        <p:tav tm="100000">
                                          <p:val>
                                            <p:strVal val="ppt_w*0.70"/>
                                          </p:val>
                                        </p:tav>
                                      </p:tavLst>
                                    </p:anim>
                                    <p:anim calcmode="lin" valueType="num">
                                      <p:cBhvr>
                                        <p:cTn id="46" dur="1000"/>
                                        <p:tgtEl>
                                          <p:spTgt spid="23"/>
                                        </p:tgtEl>
                                        <p:attrNameLst>
                                          <p:attrName>ppt_h</p:attrName>
                                        </p:attrNameLst>
                                      </p:cBhvr>
                                      <p:tavLst>
                                        <p:tav tm="0">
                                          <p:val>
                                            <p:strVal val="ppt_h"/>
                                          </p:val>
                                        </p:tav>
                                        <p:tav tm="100000">
                                          <p:val>
                                            <p:strVal val="ppt_h"/>
                                          </p:val>
                                        </p:tav>
                                      </p:tavLst>
                                    </p:anim>
                                    <p:animEffect transition="out" filter="fade">
                                      <p:cBhvr>
                                        <p:cTn id="47" dur="1000"/>
                                        <p:tgtEl>
                                          <p:spTgt spid="23"/>
                                        </p:tgtEl>
                                      </p:cBhvr>
                                    </p:animEffect>
                                    <p:set>
                                      <p:cBhvr>
                                        <p:cTn id="48" dur="1" fill="hold">
                                          <p:stCondLst>
                                            <p:cond delay="999"/>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000"/>
                                        <p:tgtEl>
                                          <p:spTgt spid="2"/>
                                        </p:tgtEl>
                                      </p:cBhvr>
                                    </p:animEffect>
                                    <p:anim calcmode="lin" valueType="num">
                                      <p:cBhvr>
                                        <p:cTn id="65" dur="1000" fill="hold"/>
                                        <p:tgtEl>
                                          <p:spTgt spid="2"/>
                                        </p:tgtEl>
                                        <p:attrNameLst>
                                          <p:attrName>ppt_x</p:attrName>
                                        </p:attrNameLst>
                                      </p:cBhvr>
                                      <p:tavLst>
                                        <p:tav tm="0">
                                          <p:val>
                                            <p:strVal val="#ppt_x"/>
                                          </p:val>
                                        </p:tav>
                                        <p:tav tm="100000">
                                          <p:val>
                                            <p:strVal val="#ppt_x"/>
                                          </p:val>
                                        </p:tav>
                                      </p:tavLst>
                                    </p:anim>
                                    <p:anim calcmode="lin" valueType="num">
                                      <p:cBhvr>
                                        <p:cTn id="6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23" grpId="0" animBg="1"/>
      <p:bldP spid="23" grpId="1" animBg="1"/>
      <p:bldP spid="24" grpId="0" animBg="1"/>
      <p:bldP spid="2"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3210"/>
            <a:ext cx="8615363"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WordArt 5"/>
          <p:cNvSpPr>
            <a:spLocks noChangeArrowheads="1" noChangeShapeType="1" noTextEdit="1"/>
          </p:cNvSpPr>
          <p:nvPr/>
        </p:nvSpPr>
        <p:spPr bwMode="auto">
          <a:xfrm>
            <a:off x="2819400" y="1447800"/>
            <a:ext cx="5181600" cy="22860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vi-VN" sz="3600" b="1" kern="10" dirty="0">
                <a:ln w="9525">
                  <a:round/>
                  <a:headEnd/>
                  <a:tailEnd/>
                </a:ln>
                <a:solidFill>
                  <a:srgbClr val="FF0000"/>
                </a:solidFill>
                <a:latin typeface="Arial"/>
                <a:cs typeface="Arial"/>
              </a:rPr>
              <a:t>Hoạt </a:t>
            </a:r>
            <a:r>
              <a:rPr lang="vi-VN" sz="3600" b="1" kern="10">
                <a:ln w="9525">
                  <a:round/>
                  <a:headEnd/>
                  <a:tailEnd/>
                </a:ln>
                <a:solidFill>
                  <a:srgbClr val="FF0000"/>
                </a:solidFill>
                <a:latin typeface="Arial"/>
                <a:cs typeface="Arial"/>
              </a:rPr>
              <a:t>động </a:t>
            </a:r>
            <a:endParaRPr lang="en-US" sz="3600" b="1" kern="10">
              <a:ln w="9525">
                <a:round/>
                <a:headEnd/>
                <a:tailEnd/>
              </a:ln>
              <a:solidFill>
                <a:srgbClr val="FF0000"/>
              </a:solidFill>
              <a:latin typeface="Arial"/>
              <a:cs typeface="Arial"/>
            </a:endParaRPr>
          </a:p>
          <a:p>
            <a:pPr algn="ctr" defTabSz="913964" eaLnBrk="0" fontAlgn="base" hangingPunct="0">
              <a:spcBef>
                <a:spcPct val="0"/>
              </a:spcBef>
              <a:spcAft>
                <a:spcPct val="0"/>
              </a:spcAft>
            </a:pPr>
            <a:r>
              <a:rPr lang="en-US" sz="3600" b="1" kern="10">
                <a:ln w="9525">
                  <a:round/>
                  <a:headEnd/>
                  <a:tailEnd/>
                </a:ln>
                <a:solidFill>
                  <a:srgbClr val="FF0000"/>
                </a:solidFill>
                <a:latin typeface="Arial"/>
                <a:cs typeface="Arial"/>
              </a:rPr>
              <a:t>luyện tập</a:t>
            </a:r>
            <a:endParaRPr lang="en-US" sz="3600" b="1" kern="10" dirty="0">
              <a:ln w="9525">
                <a:round/>
                <a:headEnd/>
                <a:tailEnd/>
              </a:ln>
              <a:solidFill>
                <a:srgbClr val="FF0000"/>
              </a:solidFill>
              <a:latin typeface="Arial"/>
              <a:cs typeface="Arial"/>
            </a:endParaRPr>
          </a:p>
        </p:txBody>
      </p:sp>
    </p:spTree>
    <p:extLst>
      <p:ext uri="{BB962C8B-B14F-4D97-AF65-F5344CB8AC3E}">
        <p14:creationId xmlns:p14="http://schemas.microsoft.com/office/powerpoint/2010/main" val="113689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a:extLst>
              <a:ext uri="{FF2B5EF4-FFF2-40B4-BE49-F238E27FC236}">
                <a16:creationId xmlns:a16="http://schemas.microsoft.com/office/drawing/2014/main" id="{6717731A-CF67-44CB-BDBB-EA2ACC9F2CC5}"/>
              </a:ext>
            </a:extLst>
          </p:cNvPr>
          <p:cNvSpPr txBox="1">
            <a:spLocks noChangeArrowheads="1"/>
          </p:cNvSpPr>
          <p:nvPr/>
        </p:nvSpPr>
        <p:spPr bwMode="auto">
          <a:xfrm>
            <a:off x="88901" y="914401"/>
            <a:ext cx="485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fontAlgn="base">
              <a:spcBef>
                <a:spcPct val="50000"/>
              </a:spcBef>
              <a:spcAft>
                <a:spcPct val="0"/>
              </a:spcAft>
              <a:buNone/>
            </a:pPr>
            <a:r>
              <a:rPr lang="en-US" altLang="en-US" sz="2800">
                <a:solidFill>
                  <a:prstClr val="black"/>
                </a:solidFill>
                <a:latin typeface="Arial" panose="020B0604020202020204" pitchFamily="34" charset="0"/>
                <a:cs typeface="Arial" panose="020B0604020202020204" pitchFamily="34" charset="0"/>
              </a:rPr>
              <a:t> </a:t>
            </a:r>
            <a:r>
              <a:rPr lang="en-US" altLang="en-US" sz="2800" b="1" u="sng">
                <a:solidFill>
                  <a:prstClr val="black"/>
                </a:solidFill>
                <a:latin typeface="Arial" panose="020B0604020202020204" pitchFamily="34" charset="0"/>
                <a:cs typeface="Arial" panose="020B0604020202020204" pitchFamily="34" charset="0"/>
              </a:rPr>
              <a:t>Bài 1</a:t>
            </a:r>
            <a:r>
              <a:rPr lang="vi-VN" altLang="en-US" sz="2800" b="1">
                <a:solidFill>
                  <a:prstClr val="black"/>
                </a:solidFill>
                <a:latin typeface="Arial" panose="020B0604020202020204" pitchFamily="34" charset="0"/>
                <a:cs typeface="Arial" panose="020B0604020202020204" pitchFamily="34" charset="0"/>
              </a:rPr>
              <a:t>: (</a:t>
            </a:r>
            <a:r>
              <a:rPr lang="en-US" altLang="en-US" sz="2800" b="1">
                <a:solidFill>
                  <a:prstClr val="black"/>
                </a:solidFill>
                <a:latin typeface="Arial" panose="020B0604020202020204" pitchFamily="34" charset="0"/>
                <a:cs typeface="Arial" panose="020B0604020202020204" pitchFamily="34" charset="0"/>
              </a:rPr>
              <a:t>SGK/1</a:t>
            </a:r>
            <a:r>
              <a:rPr lang="vi-VN" altLang="en-US" sz="2800" b="1">
                <a:solidFill>
                  <a:prstClr val="black"/>
                </a:solidFill>
                <a:latin typeface="Arial" panose="020B0604020202020204" pitchFamily="34" charset="0"/>
                <a:cs typeface="Arial" panose="020B0604020202020204" pitchFamily="34" charset="0"/>
              </a:rPr>
              <a:t>30)</a:t>
            </a:r>
            <a:r>
              <a:rPr lang="en-US" altLang="en-US" sz="2800" b="1">
                <a:solidFill>
                  <a:prstClr val="black"/>
                </a:solidFill>
                <a:latin typeface="Arial" panose="020B0604020202020204" pitchFamily="34" charset="0"/>
                <a:cs typeface="Arial" panose="020B0604020202020204" pitchFamily="34" charset="0"/>
              </a:rPr>
              <a:t> Tính </a:t>
            </a:r>
          </a:p>
        </p:txBody>
      </p:sp>
      <p:sp>
        <p:nvSpPr>
          <p:cNvPr id="16" name="TextBox 15">
            <a:extLst>
              <a:ext uri="{FF2B5EF4-FFF2-40B4-BE49-F238E27FC236}">
                <a16:creationId xmlns:a16="http://schemas.microsoft.com/office/drawing/2014/main" id="{9F09CF40-7BD8-4A31-B2C6-6FFB96B79C7F}"/>
              </a:ext>
            </a:extLst>
          </p:cNvPr>
          <p:cNvSpPr txBox="1">
            <a:spLocks noRot="1" noChangeAspect="1" noMove="1" noResize="1" noEditPoints="1" noAdjustHandles="1" noChangeArrowheads="1" noChangeShapeType="1" noTextEdit="1"/>
          </p:cNvSpPr>
          <p:nvPr/>
        </p:nvSpPr>
        <p:spPr>
          <a:xfrm>
            <a:off x="1314545" y="1524000"/>
            <a:ext cx="1076371" cy="877484"/>
          </a:xfrm>
          <a:prstGeom prst="rect">
            <a:avLst/>
          </a:prstGeom>
          <a:blipFill rotWithShape="1">
            <a:blip r:embed="rId2"/>
            <a:stretch>
              <a:fillRect b="-10417"/>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17" name="TextBox 16">
            <a:extLst>
              <a:ext uri="{FF2B5EF4-FFF2-40B4-BE49-F238E27FC236}">
                <a16:creationId xmlns:a16="http://schemas.microsoft.com/office/drawing/2014/main" id="{2C319874-4FDE-4E01-977B-1E8C15639E0D}"/>
              </a:ext>
            </a:extLst>
          </p:cNvPr>
          <p:cNvSpPr txBox="1">
            <a:spLocks noRot="1" noChangeAspect="1" noMove="1" noResize="1" noEditPoints="1" noAdjustHandles="1" noChangeArrowheads="1" noChangeShapeType="1" noTextEdit="1"/>
          </p:cNvSpPr>
          <p:nvPr/>
        </p:nvSpPr>
        <p:spPr>
          <a:xfrm>
            <a:off x="2314716" y="1524000"/>
            <a:ext cx="2047829" cy="887166"/>
          </a:xfrm>
          <a:prstGeom prst="rect">
            <a:avLst/>
          </a:prstGeom>
          <a:blipFill rotWithShape="1">
            <a:blip r:embed="rId3"/>
            <a:stretch>
              <a:fillRect b="-10274"/>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18" name="TextBox 17">
            <a:extLst>
              <a:ext uri="{FF2B5EF4-FFF2-40B4-BE49-F238E27FC236}">
                <a16:creationId xmlns:a16="http://schemas.microsoft.com/office/drawing/2014/main" id="{183AAE9B-667B-4A9D-8D3A-67A56BD43D9B}"/>
              </a:ext>
            </a:extLst>
          </p:cNvPr>
          <p:cNvSpPr txBox="1">
            <a:spLocks noRot="1" noChangeAspect="1" noMove="1" noResize="1" noEditPoints="1" noAdjustHandles="1" noChangeArrowheads="1" noChangeShapeType="1" noTextEdit="1"/>
          </p:cNvSpPr>
          <p:nvPr/>
        </p:nvSpPr>
        <p:spPr>
          <a:xfrm>
            <a:off x="4133944" y="1524001"/>
            <a:ext cx="1057228" cy="876137"/>
          </a:xfrm>
          <a:prstGeom prst="rect">
            <a:avLst/>
          </a:prstGeom>
          <a:blipFill rotWithShape="1">
            <a:blip r:embed="rId4"/>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13" name="Rectangle 12">
            <a:extLst>
              <a:ext uri="{FF2B5EF4-FFF2-40B4-BE49-F238E27FC236}">
                <a16:creationId xmlns:a16="http://schemas.microsoft.com/office/drawing/2014/main" id="{2460AEC4-A9EB-46F9-98CE-4171AB998E37}"/>
              </a:ext>
            </a:extLst>
          </p:cNvPr>
          <p:cNvSpPr/>
          <p:nvPr/>
        </p:nvSpPr>
        <p:spPr>
          <a:xfrm>
            <a:off x="857250" y="16764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prstClr val="black"/>
                </a:solidFill>
                <a:latin typeface="Arial" pitchFamily="34" charset="0"/>
                <a:cs typeface="Arial" pitchFamily="34" charset="0"/>
              </a:rPr>
              <a:t>a)</a:t>
            </a:r>
            <a:endParaRPr lang="en-US" sz="2400" dirty="0">
              <a:solidFill>
                <a:prstClr val="black"/>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7E0A1BAF-28AE-47C2-8ED7-725B3B5F679F}"/>
              </a:ext>
            </a:extLst>
          </p:cNvPr>
          <p:cNvSpPr txBox="1">
            <a:spLocks noRot="1" noChangeAspect="1" noMove="1" noResize="1" noEditPoints="1" noAdjustHandles="1" noChangeArrowheads="1" noChangeShapeType="1" noTextEdit="1"/>
          </p:cNvSpPr>
          <p:nvPr/>
        </p:nvSpPr>
        <p:spPr>
          <a:xfrm>
            <a:off x="1334410" y="2667000"/>
            <a:ext cx="1076371" cy="887166"/>
          </a:xfrm>
          <a:prstGeom prst="rect">
            <a:avLst/>
          </a:prstGeom>
          <a:blipFill rotWithShape="1">
            <a:blip r:embed="rId5"/>
            <a:stretch>
              <a:fillRect b="-11034"/>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21" name="TextBox 20">
            <a:extLst>
              <a:ext uri="{FF2B5EF4-FFF2-40B4-BE49-F238E27FC236}">
                <a16:creationId xmlns:a16="http://schemas.microsoft.com/office/drawing/2014/main" id="{C3A13ED4-00A2-49D7-811F-7A7C998B2F67}"/>
              </a:ext>
            </a:extLst>
          </p:cNvPr>
          <p:cNvSpPr txBox="1">
            <a:spLocks noRot="1" noChangeAspect="1" noMove="1" noResize="1" noEditPoints="1" noAdjustHandles="1" noChangeArrowheads="1" noChangeShapeType="1" noTextEdit="1"/>
          </p:cNvSpPr>
          <p:nvPr/>
        </p:nvSpPr>
        <p:spPr>
          <a:xfrm>
            <a:off x="2334581" y="2667000"/>
            <a:ext cx="2047829" cy="879600"/>
          </a:xfrm>
          <a:prstGeom prst="rect">
            <a:avLst/>
          </a:prstGeom>
          <a:blipFill rotWithShape="1">
            <a:blip r:embed="rId6"/>
            <a:stretch>
              <a:fillRect b="-11111"/>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22" name="TextBox 21">
            <a:extLst>
              <a:ext uri="{FF2B5EF4-FFF2-40B4-BE49-F238E27FC236}">
                <a16:creationId xmlns:a16="http://schemas.microsoft.com/office/drawing/2014/main" id="{CE880CA2-D400-45CF-B87B-0B186C98532D}"/>
              </a:ext>
            </a:extLst>
          </p:cNvPr>
          <p:cNvSpPr txBox="1">
            <a:spLocks noRot="1" noChangeAspect="1" noMove="1" noResize="1" noEditPoints="1" noAdjustHandles="1" noChangeArrowheads="1" noChangeShapeType="1" noTextEdit="1"/>
          </p:cNvSpPr>
          <p:nvPr/>
        </p:nvSpPr>
        <p:spPr>
          <a:xfrm>
            <a:off x="4153809" y="2667001"/>
            <a:ext cx="1057228" cy="879215"/>
          </a:xfrm>
          <a:prstGeom prst="rect">
            <a:avLst/>
          </a:prstGeom>
          <a:blipFill rotWithShape="1">
            <a:blip r:embed="rId7"/>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23" name="Rectangle 22">
            <a:extLst>
              <a:ext uri="{FF2B5EF4-FFF2-40B4-BE49-F238E27FC236}">
                <a16:creationId xmlns:a16="http://schemas.microsoft.com/office/drawing/2014/main" id="{1F47AE03-FDB4-4784-B457-96F169408D92}"/>
              </a:ext>
            </a:extLst>
          </p:cNvPr>
          <p:cNvSpPr/>
          <p:nvPr/>
        </p:nvSpPr>
        <p:spPr>
          <a:xfrm>
            <a:off x="877888" y="28194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prstClr val="black"/>
                </a:solidFill>
                <a:latin typeface="Arial" pitchFamily="34" charset="0"/>
                <a:cs typeface="Arial" pitchFamily="34" charset="0"/>
              </a:rPr>
              <a:t>b)</a:t>
            </a:r>
            <a:endParaRPr lang="en-US" sz="2400" dirty="0">
              <a:solidFill>
                <a:prstClr val="black"/>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0324D663-631B-4468-9D6C-16178BA643EB}"/>
              </a:ext>
            </a:extLst>
          </p:cNvPr>
          <p:cNvSpPr txBox="1">
            <a:spLocks noRot="1" noChangeAspect="1" noMove="1" noResize="1" noEditPoints="1" noAdjustHandles="1" noChangeArrowheads="1" noChangeShapeType="1" noTextEdit="1"/>
          </p:cNvSpPr>
          <p:nvPr/>
        </p:nvSpPr>
        <p:spPr>
          <a:xfrm>
            <a:off x="1334409" y="3768985"/>
            <a:ext cx="1076371" cy="878574"/>
          </a:xfrm>
          <a:prstGeom prst="rect">
            <a:avLst/>
          </a:prstGeom>
          <a:blipFill rotWithShape="1">
            <a:blip r:embed="rId8"/>
            <a:stretch>
              <a:fillRect b="-11111"/>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25" name="TextBox 24">
            <a:extLst>
              <a:ext uri="{FF2B5EF4-FFF2-40B4-BE49-F238E27FC236}">
                <a16:creationId xmlns:a16="http://schemas.microsoft.com/office/drawing/2014/main" id="{A8C3DBA2-E286-4A78-B21A-F5CAD7D1A98B}"/>
              </a:ext>
            </a:extLst>
          </p:cNvPr>
          <p:cNvSpPr txBox="1">
            <a:spLocks noRot="1" noChangeAspect="1" noMove="1" noResize="1" noEditPoints="1" noAdjustHandles="1" noChangeArrowheads="1" noChangeShapeType="1" noTextEdit="1"/>
          </p:cNvSpPr>
          <p:nvPr/>
        </p:nvSpPr>
        <p:spPr>
          <a:xfrm>
            <a:off x="2334580" y="3768986"/>
            <a:ext cx="2047829" cy="879215"/>
          </a:xfrm>
          <a:prstGeom prst="rect">
            <a:avLst/>
          </a:prstGeom>
          <a:blipFill rotWithShape="1">
            <a:blip r:embed="rId9"/>
            <a:stretch>
              <a:fillRect b="-11111"/>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26" name="TextBox 25">
            <a:extLst>
              <a:ext uri="{FF2B5EF4-FFF2-40B4-BE49-F238E27FC236}">
                <a16:creationId xmlns:a16="http://schemas.microsoft.com/office/drawing/2014/main" id="{4C9294A7-5A26-40D6-9230-E55BCF9B97B3}"/>
              </a:ext>
            </a:extLst>
          </p:cNvPr>
          <p:cNvSpPr txBox="1">
            <a:spLocks noRot="1" noChangeAspect="1" noMove="1" noResize="1" noEditPoints="1" noAdjustHandles="1" noChangeArrowheads="1" noChangeShapeType="1" noTextEdit="1"/>
          </p:cNvSpPr>
          <p:nvPr/>
        </p:nvSpPr>
        <p:spPr>
          <a:xfrm>
            <a:off x="4153808" y="3768985"/>
            <a:ext cx="1057228" cy="878126"/>
          </a:xfrm>
          <a:prstGeom prst="rect">
            <a:avLst/>
          </a:prstGeom>
          <a:blipFill rotWithShape="1">
            <a:blip r:embed="rId10"/>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27" name="Rectangle 26">
            <a:extLst>
              <a:ext uri="{FF2B5EF4-FFF2-40B4-BE49-F238E27FC236}">
                <a16:creationId xmlns:a16="http://schemas.microsoft.com/office/drawing/2014/main" id="{86B53B11-805C-42F5-8955-4A8B0852F87E}"/>
              </a:ext>
            </a:extLst>
          </p:cNvPr>
          <p:cNvSpPr/>
          <p:nvPr/>
        </p:nvSpPr>
        <p:spPr>
          <a:xfrm>
            <a:off x="877888" y="3921125"/>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prstClr val="black"/>
                </a:solidFill>
                <a:latin typeface="Arial" pitchFamily="34" charset="0"/>
                <a:cs typeface="Arial" pitchFamily="34" charset="0"/>
              </a:rPr>
              <a:t>c)</a:t>
            </a:r>
            <a:endParaRPr lang="en-US" sz="2400" dirty="0">
              <a:solidFill>
                <a:prstClr val="black"/>
              </a:solidFill>
              <a:latin typeface="Arial" pitchFamily="34" charset="0"/>
              <a:cs typeface="Arial" pitchFamily="34" charset="0"/>
            </a:endParaRPr>
          </a:p>
        </p:txBody>
      </p:sp>
      <p:sp>
        <p:nvSpPr>
          <p:cNvPr id="28" name="TextBox 27">
            <a:extLst>
              <a:ext uri="{FF2B5EF4-FFF2-40B4-BE49-F238E27FC236}">
                <a16:creationId xmlns:a16="http://schemas.microsoft.com/office/drawing/2014/main" id="{5E549529-1078-4D45-A4DE-08EBE6519CB0}"/>
              </a:ext>
            </a:extLst>
          </p:cNvPr>
          <p:cNvSpPr txBox="1">
            <a:spLocks noRot="1" noChangeAspect="1" noMove="1" noResize="1" noEditPoints="1" noAdjustHandles="1" noChangeArrowheads="1" noChangeShapeType="1" noTextEdit="1"/>
          </p:cNvSpPr>
          <p:nvPr/>
        </p:nvSpPr>
        <p:spPr>
          <a:xfrm>
            <a:off x="1402494" y="4800601"/>
            <a:ext cx="1076371" cy="886525"/>
          </a:xfrm>
          <a:prstGeom prst="rect">
            <a:avLst/>
          </a:prstGeom>
          <a:blipFill rotWithShape="1">
            <a:blip r:embed="rId11"/>
            <a:stretch>
              <a:fillRect b="-11034"/>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29" name="TextBox 28">
            <a:extLst>
              <a:ext uri="{FF2B5EF4-FFF2-40B4-BE49-F238E27FC236}">
                <a16:creationId xmlns:a16="http://schemas.microsoft.com/office/drawing/2014/main" id="{965E4B7B-08FD-438F-BEE7-B14B59404564}"/>
              </a:ext>
            </a:extLst>
          </p:cNvPr>
          <p:cNvSpPr txBox="1">
            <a:spLocks noRot="1" noChangeAspect="1" noMove="1" noResize="1" noEditPoints="1" noAdjustHandles="1" noChangeArrowheads="1" noChangeShapeType="1" noTextEdit="1"/>
          </p:cNvSpPr>
          <p:nvPr/>
        </p:nvSpPr>
        <p:spPr>
          <a:xfrm>
            <a:off x="2402665" y="4800600"/>
            <a:ext cx="2047829" cy="887166"/>
          </a:xfrm>
          <a:prstGeom prst="rect">
            <a:avLst/>
          </a:prstGeom>
          <a:blipFill rotWithShape="1">
            <a:blip r:embed="rId12"/>
            <a:stretch>
              <a:fillRect b="-11034"/>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30" name="TextBox 29">
            <a:extLst>
              <a:ext uri="{FF2B5EF4-FFF2-40B4-BE49-F238E27FC236}">
                <a16:creationId xmlns:a16="http://schemas.microsoft.com/office/drawing/2014/main" id="{2406B50E-B370-43A8-B065-041607FE2380}"/>
              </a:ext>
            </a:extLst>
          </p:cNvPr>
          <p:cNvSpPr txBox="1">
            <a:spLocks noRot="1" noChangeAspect="1" noMove="1" noResize="1" noEditPoints="1" noAdjustHandles="1" noChangeArrowheads="1" noChangeShapeType="1" noTextEdit="1"/>
          </p:cNvSpPr>
          <p:nvPr/>
        </p:nvSpPr>
        <p:spPr>
          <a:xfrm>
            <a:off x="4221893" y="4800601"/>
            <a:ext cx="1057228" cy="879215"/>
          </a:xfrm>
          <a:prstGeom prst="rect">
            <a:avLst/>
          </a:prstGeom>
          <a:blipFill rotWithShape="1">
            <a:blip r:embed="rId13"/>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31" name="Rectangle 30">
            <a:extLst>
              <a:ext uri="{FF2B5EF4-FFF2-40B4-BE49-F238E27FC236}">
                <a16:creationId xmlns:a16="http://schemas.microsoft.com/office/drawing/2014/main" id="{C18D7FB0-E0DC-4F76-9580-588AB6F554CF}"/>
              </a:ext>
            </a:extLst>
          </p:cNvPr>
          <p:cNvSpPr/>
          <p:nvPr/>
        </p:nvSpPr>
        <p:spPr>
          <a:xfrm>
            <a:off x="944563" y="49530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prstClr val="black"/>
                </a:solidFill>
                <a:latin typeface="Arial" pitchFamily="34" charset="0"/>
                <a:cs typeface="Arial" pitchFamily="34" charset="0"/>
              </a:rPr>
              <a:t>d)</a:t>
            </a:r>
            <a:endParaRPr lang="en-US" sz="2400" dirty="0">
              <a:solidFill>
                <a:prstClr val="black"/>
              </a:solidFill>
              <a:latin typeface="Arial" pitchFamily="34" charset="0"/>
              <a:cs typeface="Arial" pitchFamily="34" charset="0"/>
            </a:endParaRPr>
          </a:p>
        </p:txBody>
      </p:sp>
      <p:sp>
        <p:nvSpPr>
          <p:cNvPr id="32" name="TextBox 31">
            <a:extLst>
              <a:ext uri="{FF2B5EF4-FFF2-40B4-BE49-F238E27FC236}">
                <a16:creationId xmlns:a16="http://schemas.microsoft.com/office/drawing/2014/main" id="{EFF68A80-5D45-4D49-BFF4-00AD1D048DE3}"/>
              </a:ext>
            </a:extLst>
          </p:cNvPr>
          <p:cNvSpPr txBox="1">
            <a:spLocks noRot="1" noChangeAspect="1" noMove="1" noResize="1" noEditPoints="1" noAdjustHandles="1" noChangeArrowheads="1" noChangeShapeType="1" noTextEdit="1"/>
          </p:cNvSpPr>
          <p:nvPr/>
        </p:nvSpPr>
        <p:spPr>
          <a:xfrm>
            <a:off x="5191172" y="2674951"/>
            <a:ext cx="1057228" cy="878510"/>
          </a:xfrm>
          <a:prstGeom prst="rect">
            <a:avLst/>
          </a:prstGeom>
          <a:blipFill rotWithShape="1">
            <a:blip r:embed="rId14"/>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7"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48123" y="292510"/>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algn="ctr" eaLnBrk="0" fontAlgn="base" hangingPunct="0">
              <a:spcBef>
                <a:spcPct val="0"/>
              </a:spcBef>
              <a:spcAft>
                <a:spcPct val="0"/>
              </a:spcAft>
              <a:defRPr sz="3200">
                <a:solidFill>
                  <a:schemeClr val="tx1"/>
                </a:solidFill>
                <a:latin typeface="VNI-Times" pitchFamily="2" charset="0"/>
              </a:defRPr>
            </a:lvl6pPr>
            <a:lvl7pPr marL="2971800" indent="-228600" algn="ctr" eaLnBrk="0" fontAlgn="base" hangingPunct="0">
              <a:spcBef>
                <a:spcPct val="0"/>
              </a:spcBef>
              <a:spcAft>
                <a:spcPct val="0"/>
              </a:spcAft>
              <a:defRPr sz="3200">
                <a:solidFill>
                  <a:schemeClr val="tx1"/>
                </a:solidFill>
                <a:latin typeface="VNI-Times" pitchFamily="2" charset="0"/>
              </a:defRPr>
            </a:lvl7pPr>
            <a:lvl8pPr marL="3429000" indent="-228600" algn="ctr" eaLnBrk="0" fontAlgn="base" hangingPunct="0">
              <a:spcBef>
                <a:spcPct val="0"/>
              </a:spcBef>
              <a:spcAft>
                <a:spcPct val="0"/>
              </a:spcAft>
              <a:defRPr sz="3200">
                <a:solidFill>
                  <a:schemeClr val="tx1"/>
                </a:solidFill>
                <a:latin typeface="VNI-Times" pitchFamily="2" charset="0"/>
              </a:defRPr>
            </a:lvl8pPr>
            <a:lvl9pPr marL="3886200" indent="-228600" algn="ctr" eaLnBrk="0" fontAlgn="base" hangingPunct="0">
              <a:spcBef>
                <a:spcPct val="0"/>
              </a:spcBef>
              <a:spcAft>
                <a:spcPct val="0"/>
              </a:spcAft>
              <a:defRPr sz="3200">
                <a:solidFill>
                  <a:schemeClr val="tx1"/>
                </a:solidFill>
                <a:latin typeface="VNI-Times" pitchFamily="2" charset="0"/>
              </a:defRPr>
            </a:lvl9pPr>
          </a:lstStyle>
          <a:p>
            <a:pPr algn="l">
              <a:spcBef>
                <a:spcPct val="50000"/>
              </a:spcBef>
            </a:pPr>
            <a:r>
              <a:rPr lang="en-US" sz="2800" b="1" u="sng">
                <a:solidFill>
                  <a:srgbClr val="FF0000"/>
                </a:solidFill>
                <a:latin typeface="Times New Roman" panose="02020603050405020304" pitchFamily="18" charset="0"/>
                <a:cs typeface="Times New Roman" panose="02020603050405020304" pitchFamily="18" charset="0"/>
              </a:rPr>
              <a:t>2. Luyện tập:</a:t>
            </a:r>
          </a:p>
        </p:txBody>
      </p:sp>
      <p:grpSp>
        <p:nvGrpSpPr>
          <p:cNvPr id="2" name="Group 19"/>
          <p:cNvGrpSpPr>
            <a:grpSpLocks/>
          </p:cNvGrpSpPr>
          <p:nvPr/>
        </p:nvGrpSpPr>
        <p:grpSpPr bwMode="auto">
          <a:xfrm>
            <a:off x="363787" y="2397934"/>
            <a:ext cx="1126617" cy="1089798"/>
            <a:chOff x="624" y="1471"/>
            <a:chExt cx="1529" cy="1553"/>
          </a:xfrm>
        </p:grpSpPr>
        <p:graphicFrame>
          <p:nvGraphicFramePr>
            <p:cNvPr id="5125" name="Object 5"/>
            <p:cNvGraphicFramePr>
              <a:graphicFrameLocks noChangeAspect="1"/>
            </p:cNvGraphicFramePr>
            <p:nvPr/>
          </p:nvGraphicFramePr>
          <p:xfrm>
            <a:off x="624" y="1488"/>
            <a:ext cx="527" cy="1536"/>
          </p:xfrm>
          <a:graphic>
            <a:graphicData uri="http://schemas.openxmlformats.org/presentationml/2006/ole">
              <mc:AlternateContent xmlns:mc="http://schemas.openxmlformats.org/markup-compatibility/2006">
                <mc:Choice xmlns:v="urn:schemas-microsoft-com:vml" Requires="v">
                  <p:oleObj spid="_x0000_s9612" name="Equation" r:id="rId3" imgW="126890" imgH="393359" progId="Equation.3">
                    <p:embed/>
                  </p:oleObj>
                </mc:Choice>
                <mc:Fallback>
                  <p:oleObj name="Equation" r:id="rId3" imgW="126890" imgH="393359" progId="Equation.3">
                    <p:embed/>
                    <p:pic>
                      <p:nvPicPr>
                        <p:cNvPr id="51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1488"/>
                          <a:ext cx="52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9" name="Line 7"/>
            <p:cNvSpPr>
              <a:spLocks noChangeShapeType="1"/>
            </p:cNvSpPr>
            <p:nvPr/>
          </p:nvSpPr>
          <p:spPr bwMode="auto">
            <a:xfrm>
              <a:off x="2009" y="2204"/>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0" name="Line 8"/>
            <p:cNvSpPr>
              <a:spLocks noChangeShapeType="1"/>
            </p:cNvSpPr>
            <p:nvPr/>
          </p:nvSpPr>
          <p:spPr bwMode="auto">
            <a:xfrm>
              <a:off x="2009" y="2300"/>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26" name="Object 9"/>
            <p:cNvGraphicFramePr>
              <a:graphicFrameLocks noChangeAspect="1"/>
            </p:cNvGraphicFramePr>
            <p:nvPr>
              <p:extLst>
                <p:ext uri="{D42A27DB-BD31-4B8C-83A1-F6EECF244321}">
                  <p14:modId xmlns:p14="http://schemas.microsoft.com/office/powerpoint/2010/main" val="1510398785"/>
                </p:ext>
              </p:extLst>
            </p:nvPr>
          </p:nvGraphicFramePr>
          <p:xfrm>
            <a:off x="1440" y="1471"/>
            <a:ext cx="474" cy="1536"/>
          </p:xfrm>
          <a:graphic>
            <a:graphicData uri="http://schemas.openxmlformats.org/presentationml/2006/ole">
              <mc:AlternateContent xmlns:mc="http://schemas.openxmlformats.org/markup-compatibility/2006">
                <mc:Choice xmlns:v="urn:schemas-microsoft-com:vml" Requires="v">
                  <p:oleObj spid="_x0000_s9613" name="Equation" r:id="rId5" imgW="114120" imgH="393480" progId="Equation.3">
                    <p:embed/>
                  </p:oleObj>
                </mc:Choice>
                <mc:Fallback>
                  <p:oleObj name="Equation" r:id="rId5" imgW="114120" imgH="393480" progId="Equation.3">
                    <p:embed/>
                    <p:pic>
                      <p:nvPicPr>
                        <p:cNvPr id="5126" name="Object 9"/>
                        <p:cNvPicPr>
                          <a:picLocks noChangeAspect="1" noChangeArrowheads="1"/>
                        </p:cNvPicPr>
                        <p:nvPr/>
                      </p:nvPicPr>
                      <p:blipFill>
                        <a:blip r:embed="rId6"/>
                        <a:srcRect/>
                        <a:stretch>
                          <a:fillRect/>
                        </a:stretch>
                      </p:blipFill>
                      <p:spPr bwMode="auto">
                        <a:xfrm>
                          <a:off x="1440" y="1471"/>
                          <a:ext cx="47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41" name="Line 11"/>
            <p:cNvSpPr>
              <a:spLocks noChangeShapeType="1"/>
            </p:cNvSpPr>
            <p:nvPr/>
          </p:nvSpPr>
          <p:spPr bwMode="auto">
            <a:xfrm>
              <a:off x="1152" y="2269"/>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2"/>
          <p:cNvGrpSpPr>
            <a:grpSpLocks/>
          </p:cNvGrpSpPr>
          <p:nvPr/>
        </p:nvGrpSpPr>
        <p:grpSpPr bwMode="auto">
          <a:xfrm>
            <a:off x="1593446" y="2344287"/>
            <a:ext cx="1116570" cy="1047016"/>
            <a:chOff x="2256" y="1457"/>
            <a:chExt cx="1596" cy="1554"/>
          </a:xfrm>
        </p:grpSpPr>
        <p:graphicFrame>
          <p:nvGraphicFramePr>
            <p:cNvPr id="5123" name="Object 12"/>
            <p:cNvGraphicFramePr>
              <a:graphicFrameLocks noChangeAspect="1"/>
            </p:cNvGraphicFramePr>
            <p:nvPr/>
          </p:nvGraphicFramePr>
          <p:xfrm>
            <a:off x="2256" y="1457"/>
            <a:ext cx="684" cy="1536"/>
          </p:xfrm>
          <a:graphic>
            <a:graphicData uri="http://schemas.openxmlformats.org/presentationml/2006/ole">
              <mc:AlternateContent xmlns:mc="http://schemas.openxmlformats.org/markup-compatibility/2006">
                <mc:Choice xmlns:v="urn:schemas-microsoft-com:vml" Requires="v">
                  <p:oleObj spid="_x0000_s9614" name="Equation" r:id="rId7" imgW="152428" imgH="380982" progId="Equation.3">
                    <p:embed/>
                  </p:oleObj>
                </mc:Choice>
                <mc:Fallback>
                  <p:oleObj name="Equation" r:id="rId7" imgW="152428" imgH="380982" progId="Equation.3">
                    <p:embed/>
                    <p:pic>
                      <p:nvPicPr>
                        <p:cNvPr id="5123"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 y="1457"/>
                          <a:ext cx="68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 name="Object 13"/>
            <p:cNvGraphicFramePr>
              <a:graphicFrameLocks noChangeAspect="1"/>
            </p:cNvGraphicFramePr>
            <p:nvPr/>
          </p:nvGraphicFramePr>
          <p:xfrm>
            <a:off x="3168" y="1475"/>
            <a:ext cx="684" cy="1536"/>
          </p:xfrm>
          <a:graphic>
            <a:graphicData uri="http://schemas.openxmlformats.org/presentationml/2006/ole">
              <mc:AlternateContent xmlns:mc="http://schemas.openxmlformats.org/markup-compatibility/2006">
                <mc:Choice xmlns:v="urn:schemas-microsoft-com:vml" Requires="v">
                  <p:oleObj spid="_x0000_s9615" name="Equation" r:id="rId9" imgW="152428" imgH="380982" progId="Equation.3">
                    <p:embed/>
                  </p:oleObj>
                </mc:Choice>
                <mc:Fallback>
                  <p:oleObj name="Equation" r:id="rId9" imgW="152428" imgH="380982" progId="Equation.3">
                    <p:embed/>
                    <p:pic>
                      <p:nvPicPr>
                        <p:cNvPr id="5124"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8" y="1475"/>
                          <a:ext cx="68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8" name="Line 14"/>
            <p:cNvSpPr>
              <a:spLocks noChangeShapeType="1"/>
            </p:cNvSpPr>
            <p:nvPr/>
          </p:nvSpPr>
          <p:spPr bwMode="auto">
            <a:xfrm>
              <a:off x="2941" y="2256"/>
              <a:ext cx="192"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28"/>
          <p:cNvGrpSpPr>
            <a:grpSpLocks/>
          </p:cNvGrpSpPr>
          <p:nvPr/>
        </p:nvGrpSpPr>
        <p:grpSpPr bwMode="auto">
          <a:xfrm>
            <a:off x="2674199" y="2366534"/>
            <a:ext cx="727337" cy="1012641"/>
            <a:chOff x="3792" y="1488"/>
            <a:chExt cx="876" cy="1536"/>
          </a:xfrm>
        </p:grpSpPr>
        <p:grpSp>
          <p:nvGrpSpPr>
            <p:cNvPr id="5135" name="Group 15"/>
            <p:cNvGrpSpPr>
              <a:grpSpLocks/>
            </p:cNvGrpSpPr>
            <p:nvPr/>
          </p:nvGrpSpPr>
          <p:grpSpPr bwMode="auto">
            <a:xfrm>
              <a:off x="3792" y="2256"/>
              <a:ext cx="144" cy="96"/>
              <a:chOff x="2304" y="1632"/>
              <a:chExt cx="144" cy="96"/>
            </a:xfrm>
          </p:grpSpPr>
          <p:sp>
            <p:nvSpPr>
              <p:cNvPr id="5136" name="Line 16"/>
              <p:cNvSpPr>
                <a:spLocks noChangeShapeType="1"/>
              </p:cNvSpPr>
              <p:nvPr/>
            </p:nvSpPr>
            <p:spPr bwMode="auto">
              <a:xfrm>
                <a:off x="2304" y="1632"/>
                <a:ext cx="144"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7" name="Line 17"/>
              <p:cNvSpPr>
                <a:spLocks noChangeShapeType="1"/>
              </p:cNvSpPr>
              <p:nvPr/>
            </p:nvSpPr>
            <p:spPr bwMode="auto">
              <a:xfrm>
                <a:off x="2304" y="1728"/>
                <a:ext cx="144"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5122" name="Object 18"/>
            <p:cNvGraphicFramePr>
              <a:graphicFrameLocks noChangeAspect="1"/>
            </p:cNvGraphicFramePr>
            <p:nvPr/>
          </p:nvGraphicFramePr>
          <p:xfrm>
            <a:off x="3984" y="1488"/>
            <a:ext cx="684" cy="1536"/>
          </p:xfrm>
          <a:graphic>
            <a:graphicData uri="http://schemas.openxmlformats.org/presentationml/2006/ole">
              <mc:AlternateContent xmlns:mc="http://schemas.openxmlformats.org/markup-compatibility/2006">
                <mc:Choice xmlns:v="urn:schemas-microsoft-com:vml" Requires="v">
                  <p:oleObj spid="_x0000_s9616" name="Equation" r:id="rId11" imgW="152428" imgH="380982" progId="Equation.3">
                    <p:embed/>
                  </p:oleObj>
                </mc:Choice>
                <mc:Fallback>
                  <p:oleObj name="Equation" r:id="rId11" imgW="152428" imgH="380982" progId="Equation.3">
                    <p:embed/>
                    <p:pic>
                      <p:nvPicPr>
                        <p:cNvPr id="5122"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4" y="1488"/>
                          <a:ext cx="684" cy="1536"/>
                        </a:xfrm>
                        <a:prstGeom prst="rect">
                          <a:avLst/>
                        </a:prstGeom>
                        <a:noFill/>
                        <a:ln>
                          <a:noFill/>
                        </a:ln>
                        <a:extLst>
                          <a:ext uri="{909E8E84-426E-40DD-AFC4-6F175D3DCCD1}">
                            <a14:hiddenFill xmlns:a14="http://schemas.microsoft.com/office/drawing/2010/main">
                              <a:solidFill>
                                <a:srgbClr val="D60093"/>
                              </a:solidFill>
                            </a14:hiddenFill>
                          </a:ext>
                          <a:ext uri="{91240B29-F687-4F45-9708-019B960494DF}">
                            <a14:hiddenLine xmlns:a14="http://schemas.microsoft.com/office/drawing/2010/main" w="9525">
                              <a:solidFill>
                                <a:srgbClr val="CC00FF"/>
                              </a:solidFill>
                              <a:miter lim="800000"/>
                              <a:headEnd/>
                              <a:tailEnd/>
                            </a14:hiddenLine>
                          </a:ext>
                        </a:extLst>
                      </p:spPr>
                    </p:pic>
                  </p:oleObj>
                </mc:Fallback>
              </mc:AlternateContent>
            </a:graphicData>
          </a:graphic>
        </p:graphicFrame>
      </p:grpSp>
      <p:sp>
        <p:nvSpPr>
          <p:cNvPr id="4" name="Rectangle 3"/>
          <p:cNvSpPr>
            <a:spLocks noChangeArrowheads="1"/>
          </p:cNvSpPr>
          <p:nvPr/>
        </p:nvSpPr>
        <p:spPr bwMode="auto">
          <a:xfrm>
            <a:off x="184873" y="1376539"/>
            <a:ext cx="2004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a:t>
            </a:r>
          </a:p>
        </p:txBody>
      </p:sp>
      <p:sp>
        <p:nvSpPr>
          <p:cNvPr id="5" name="Rectangle 4"/>
          <p:cNvSpPr>
            <a:spLocks noChangeArrowheads="1"/>
          </p:cNvSpPr>
          <p:nvPr/>
        </p:nvSpPr>
        <p:spPr bwMode="auto">
          <a:xfrm>
            <a:off x="4605275" y="2510681"/>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2400" b="1">
                <a:latin typeface="Times New Roman" panose="02020603050405020304" pitchFamily="18" charset="0"/>
                <a:cs typeface="Times New Roman" panose="02020603050405020304" pitchFamily="18" charset="0"/>
              </a:rPr>
              <a:t>c)</a:t>
            </a:r>
          </a:p>
        </p:txBody>
      </p:sp>
      <p:sp>
        <p:nvSpPr>
          <p:cNvPr id="23" name="TextBox 2"/>
          <p:cNvSpPr txBox="1">
            <a:spLocks noChangeArrowheads="1"/>
          </p:cNvSpPr>
          <p:nvPr/>
        </p:nvSpPr>
        <p:spPr bwMode="auto">
          <a:xfrm>
            <a:off x="2442401" y="383356"/>
            <a:ext cx="2488318" cy="49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47" tIns="60664" rIns="121347" bIns="6066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3964" fontAlgn="base">
              <a:spcBef>
                <a:spcPct val="0"/>
              </a:spcBef>
              <a:spcAft>
                <a:spcPct val="0"/>
              </a:spcAft>
            </a:pPr>
            <a:r>
              <a:rPr lang="en-US" sz="2400" b="1" dirty="0">
                <a:solidFill>
                  <a:srgbClr val="FF0000"/>
                </a:solidFill>
                <a:cs typeface="Arial" pitchFamily="34" charset="0"/>
              </a:rPr>
              <a:t>( SGK – 130)</a:t>
            </a:r>
          </a:p>
        </p:txBody>
      </p:sp>
      <p:sp>
        <p:nvSpPr>
          <p:cNvPr id="35" name="Rectangle 34"/>
          <p:cNvSpPr>
            <a:spLocks noChangeArrowheads="1"/>
          </p:cNvSpPr>
          <p:nvPr/>
        </p:nvSpPr>
        <p:spPr bwMode="auto">
          <a:xfrm>
            <a:off x="31198" y="2597727"/>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2400" b="1">
                <a:latin typeface="Times New Roman" panose="02020603050405020304" pitchFamily="18" charset="0"/>
                <a:cs typeface="Times New Roman" panose="02020603050405020304" pitchFamily="18" charset="0"/>
              </a:rPr>
              <a:t>a)</a:t>
            </a:r>
          </a:p>
        </p:txBody>
      </p:sp>
      <p:grpSp>
        <p:nvGrpSpPr>
          <p:cNvPr id="54" name="Group 106"/>
          <p:cNvGrpSpPr>
            <a:grpSpLocks/>
          </p:cNvGrpSpPr>
          <p:nvPr/>
        </p:nvGrpSpPr>
        <p:grpSpPr bwMode="auto">
          <a:xfrm>
            <a:off x="162947" y="4772607"/>
            <a:ext cx="1293812" cy="1060292"/>
            <a:chOff x="527" y="624"/>
            <a:chExt cx="961" cy="842"/>
          </a:xfrm>
        </p:grpSpPr>
        <p:grpSp>
          <p:nvGrpSpPr>
            <p:cNvPr id="55" name="Group 107"/>
            <p:cNvGrpSpPr>
              <a:grpSpLocks/>
            </p:cNvGrpSpPr>
            <p:nvPr/>
          </p:nvGrpSpPr>
          <p:grpSpPr bwMode="auto">
            <a:xfrm flipV="1">
              <a:off x="1392" y="1030"/>
              <a:ext cx="96" cy="48"/>
              <a:chOff x="2304" y="1632"/>
              <a:chExt cx="144" cy="96"/>
            </a:xfrm>
          </p:grpSpPr>
          <p:sp>
            <p:nvSpPr>
              <p:cNvPr id="61" name="Line 108"/>
              <p:cNvSpPr>
                <a:spLocks noChangeShapeType="1"/>
              </p:cNvSpPr>
              <p:nvPr/>
            </p:nvSpPr>
            <p:spPr bwMode="auto">
              <a:xfrm>
                <a:off x="2304" y="16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09"/>
              <p:cNvSpPr>
                <a:spLocks noChangeShapeType="1"/>
              </p:cNvSpPr>
              <p:nvPr/>
            </p:nvSpPr>
            <p:spPr bwMode="auto">
              <a:xfrm>
                <a:off x="2304" y="172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6" name="Group 110"/>
            <p:cNvGrpSpPr>
              <a:grpSpLocks/>
            </p:cNvGrpSpPr>
            <p:nvPr/>
          </p:nvGrpSpPr>
          <p:grpSpPr bwMode="auto">
            <a:xfrm>
              <a:off x="527" y="624"/>
              <a:ext cx="850" cy="842"/>
              <a:chOff x="527" y="624"/>
              <a:chExt cx="850" cy="842"/>
            </a:xfrm>
          </p:grpSpPr>
          <p:graphicFrame>
            <p:nvGraphicFramePr>
              <p:cNvPr id="57" name="Object 111"/>
              <p:cNvGraphicFramePr>
                <a:graphicFrameLocks noChangeAspect="1"/>
              </p:cNvGraphicFramePr>
              <p:nvPr/>
            </p:nvGraphicFramePr>
            <p:xfrm>
              <a:off x="1008" y="624"/>
              <a:ext cx="369" cy="842"/>
            </p:xfrm>
            <a:graphic>
              <a:graphicData uri="http://schemas.openxmlformats.org/presentationml/2006/ole">
                <mc:AlternateContent xmlns:mc="http://schemas.openxmlformats.org/markup-compatibility/2006">
                  <mc:Choice xmlns:v="urn:schemas-microsoft-com:vml" Requires="v">
                    <p:oleObj spid="_x0000_s9617" name="Equation" r:id="rId13" imgW="88707" imgH="215432" progId="Equation.3">
                      <p:embed/>
                    </p:oleObj>
                  </mc:Choice>
                  <mc:Fallback>
                    <p:oleObj name="Equation" r:id="rId13" imgW="88707" imgH="215432" progId="Equation.3">
                      <p:embed/>
                      <p:pic>
                        <p:nvPicPr>
                          <p:cNvPr id="6149" name="Object 1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8" y="624"/>
                            <a:ext cx="36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8" name="Group 112"/>
              <p:cNvGrpSpPr>
                <a:grpSpLocks/>
              </p:cNvGrpSpPr>
              <p:nvPr/>
            </p:nvGrpSpPr>
            <p:grpSpPr bwMode="auto">
              <a:xfrm>
                <a:off x="527" y="624"/>
                <a:ext cx="447" cy="842"/>
                <a:chOff x="527" y="624"/>
                <a:chExt cx="447" cy="842"/>
              </a:xfrm>
            </p:grpSpPr>
            <p:sp>
              <p:nvSpPr>
                <p:cNvPr id="59" name="Line 113"/>
                <p:cNvSpPr>
                  <a:spLocks noChangeShapeType="1"/>
                </p:cNvSpPr>
                <p:nvPr/>
              </p:nvSpPr>
              <p:spPr bwMode="auto">
                <a:xfrm flipV="1">
                  <a:off x="878" y="1065"/>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0" name="Object 114"/>
                <p:cNvGraphicFramePr>
                  <a:graphicFrameLocks noChangeAspect="1"/>
                </p:cNvGraphicFramePr>
                <p:nvPr/>
              </p:nvGraphicFramePr>
              <p:xfrm>
                <a:off x="527" y="624"/>
                <a:ext cx="371" cy="842"/>
              </p:xfrm>
              <a:graphic>
                <a:graphicData uri="http://schemas.openxmlformats.org/presentationml/2006/ole">
                  <mc:AlternateContent xmlns:mc="http://schemas.openxmlformats.org/markup-compatibility/2006">
                    <mc:Choice xmlns:v="urn:schemas-microsoft-com:vml" Requires="v">
                      <p:oleObj spid="_x0000_s9618" name="Equation" r:id="rId15" imgW="88707" imgH="215432" progId="Equation.3">
                        <p:embed/>
                      </p:oleObj>
                    </mc:Choice>
                    <mc:Fallback>
                      <p:oleObj name="Equation" r:id="rId15" imgW="88707" imgH="215432" progId="Equation.3">
                        <p:embed/>
                        <p:pic>
                          <p:nvPicPr>
                            <p:cNvPr id="6150" name="Object 1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7" y="624"/>
                              <a:ext cx="371"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grpSp>
        <p:nvGrpSpPr>
          <p:cNvPr id="63" name="Group 132"/>
          <p:cNvGrpSpPr>
            <a:grpSpLocks/>
          </p:cNvGrpSpPr>
          <p:nvPr/>
        </p:nvGrpSpPr>
        <p:grpSpPr bwMode="auto">
          <a:xfrm>
            <a:off x="2790810" y="4825779"/>
            <a:ext cx="742180" cy="933230"/>
            <a:chOff x="4647" y="646"/>
            <a:chExt cx="690" cy="843"/>
          </a:xfrm>
        </p:grpSpPr>
        <p:graphicFrame>
          <p:nvGraphicFramePr>
            <p:cNvPr id="64" name="Object 133"/>
            <p:cNvGraphicFramePr>
              <a:graphicFrameLocks noChangeAspect="1"/>
            </p:cNvGraphicFramePr>
            <p:nvPr>
              <p:extLst>
                <p:ext uri="{D42A27DB-BD31-4B8C-83A1-F6EECF244321}">
                  <p14:modId xmlns:p14="http://schemas.microsoft.com/office/powerpoint/2010/main" val="490275565"/>
                </p:ext>
              </p:extLst>
            </p:nvPr>
          </p:nvGraphicFramePr>
          <p:xfrm>
            <a:off x="4809" y="646"/>
            <a:ext cx="528" cy="843"/>
          </p:xfrm>
          <a:graphic>
            <a:graphicData uri="http://schemas.openxmlformats.org/presentationml/2006/ole">
              <mc:AlternateContent xmlns:mc="http://schemas.openxmlformats.org/markup-compatibility/2006">
                <mc:Choice xmlns:v="urn:schemas-microsoft-com:vml" Requires="v">
                  <p:oleObj spid="_x0000_s9619" name="Equation" r:id="rId17" imgW="114111" imgH="209731" progId="Equation.3">
                    <p:embed/>
                  </p:oleObj>
                </mc:Choice>
                <mc:Fallback>
                  <p:oleObj name="Equation" r:id="rId17" imgW="114111" imgH="209731" progId="Equation.3">
                    <p:embed/>
                    <p:pic>
                      <p:nvPicPr>
                        <p:cNvPr id="6148" name="Object 13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9" y="646"/>
                          <a:ext cx="528"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5" name="Group 134"/>
            <p:cNvGrpSpPr>
              <a:grpSpLocks/>
            </p:cNvGrpSpPr>
            <p:nvPr/>
          </p:nvGrpSpPr>
          <p:grpSpPr bwMode="auto">
            <a:xfrm>
              <a:off x="4647" y="982"/>
              <a:ext cx="96" cy="48"/>
              <a:chOff x="2304" y="1632"/>
              <a:chExt cx="144" cy="96"/>
            </a:xfrm>
          </p:grpSpPr>
          <p:sp>
            <p:nvSpPr>
              <p:cNvPr id="66" name="Line 135"/>
              <p:cNvSpPr>
                <a:spLocks noChangeShapeType="1"/>
              </p:cNvSpPr>
              <p:nvPr/>
            </p:nvSpPr>
            <p:spPr bwMode="auto">
              <a:xfrm>
                <a:off x="2304" y="1632"/>
                <a:ext cx="144" cy="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36"/>
              <p:cNvSpPr>
                <a:spLocks noChangeShapeType="1"/>
              </p:cNvSpPr>
              <p:nvPr/>
            </p:nvSpPr>
            <p:spPr bwMode="auto">
              <a:xfrm>
                <a:off x="2304" y="1728"/>
                <a:ext cx="144" cy="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8" name="Group 153"/>
          <p:cNvGrpSpPr>
            <a:grpSpLocks/>
          </p:cNvGrpSpPr>
          <p:nvPr/>
        </p:nvGrpSpPr>
        <p:grpSpPr bwMode="auto">
          <a:xfrm>
            <a:off x="1460450" y="4751751"/>
            <a:ext cx="1278561" cy="1020779"/>
            <a:chOff x="2688" y="740"/>
            <a:chExt cx="893" cy="806"/>
          </a:xfrm>
        </p:grpSpPr>
        <p:graphicFrame>
          <p:nvGraphicFramePr>
            <p:cNvPr id="69" name="Object 116"/>
            <p:cNvGraphicFramePr>
              <a:graphicFrameLocks noChangeAspect="1"/>
            </p:cNvGraphicFramePr>
            <p:nvPr/>
          </p:nvGraphicFramePr>
          <p:xfrm>
            <a:off x="2688" y="755"/>
            <a:ext cx="326" cy="791"/>
          </p:xfrm>
          <a:graphic>
            <a:graphicData uri="http://schemas.openxmlformats.org/presentationml/2006/ole">
              <mc:AlternateContent xmlns:mc="http://schemas.openxmlformats.org/markup-compatibility/2006">
                <mc:Choice xmlns:v="urn:schemas-microsoft-com:vml" Requires="v">
                  <p:oleObj spid="_x0000_s9620" name="Equation" r:id="rId19" imgW="114111" imgH="209731" progId="Equation.3">
                    <p:embed/>
                  </p:oleObj>
                </mc:Choice>
                <mc:Fallback>
                  <p:oleObj name="Equation" r:id="rId19" imgW="114111" imgH="209731" progId="Equation.3">
                    <p:embed/>
                    <p:pic>
                      <p:nvPicPr>
                        <p:cNvPr id="6146" name="Object 1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88" y="755"/>
                          <a:ext cx="326"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 name="Line 118"/>
            <p:cNvSpPr>
              <a:spLocks noChangeShapeType="1"/>
            </p:cNvSpPr>
            <p:nvPr/>
          </p:nvSpPr>
          <p:spPr bwMode="auto">
            <a:xfrm flipV="1">
              <a:off x="3072" y="1174"/>
              <a:ext cx="144" cy="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 name="Object 152"/>
            <p:cNvGraphicFramePr>
              <a:graphicFrameLocks noChangeAspect="1"/>
            </p:cNvGraphicFramePr>
            <p:nvPr/>
          </p:nvGraphicFramePr>
          <p:xfrm>
            <a:off x="3255" y="740"/>
            <a:ext cx="326" cy="792"/>
          </p:xfrm>
          <a:graphic>
            <a:graphicData uri="http://schemas.openxmlformats.org/presentationml/2006/ole">
              <mc:AlternateContent xmlns:mc="http://schemas.openxmlformats.org/markup-compatibility/2006">
                <mc:Choice xmlns:v="urn:schemas-microsoft-com:vml" Requires="v">
                  <p:oleObj spid="_x0000_s9621" name="Equation" r:id="rId21" imgW="114111" imgH="209731" progId="Equation.3">
                    <p:embed/>
                  </p:oleObj>
                </mc:Choice>
                <mc:Fallback>
                  <p:oleObj name="Equation" r:id="rId21" imgW="114111" imgH="209731" progId="Equation.3">
                    <p:embed/>
                    <p:pic>
                      <p:nvPicPr>
                        <p:cNvPr id="6147" name="Object 15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55" y="740"/>
                          <a:ext cx="326"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2" name="Group 104"/>
          <p:cNvGrpSpPr>
            <a:grpSpLocks/>
          </p:cNvGrpSpPr>
          <p:nvPr/>
        </p:nvGrpSpPr>
        <p:grpSpPr bwMode="auto">
          <a:xfrm>
            <a:off x="364943" y="3636012"/>
            <a:ext cx="1039536" cy="1024279"/>
            <a:chOff x="527" y="624"/>
            <a:chExt cx="961" cy="842"/>
          </a:xfrm>
        </p:grpSpPr>
        <p:grpSp>
          <p:nvGrpSpPr>
            <p:cNvPr id="73" name="Group 12"/>
            <p:cNvGrpSpPr>
              <a:grpSpLocks/>
            </p:cNvGrpSpPr>
            <p:nvPr/>
          </p:nvGrpSpPr>
          <p:grpSpPr bwMode="auto">
            <a:xfrm flipV="1">
              <a:off x="1392" y="1030"/>
              <a:ext cx="96" cy="48"/>
              <a:chOff x="2304" y="1632"/>
              <a:chExt cx="144" cy="96"/>
            </a:xfrm>
          </p:grpSpPr>
          <p:sp>
            <p:nvSpPr>
              <p:cNvPr id="79" name="Line 13"/>
              <p:cNvSpPr>
                <a:spLocks noChangeShapeType="1"/>
              </p:cNvSpPr>
              <p:nvPr/>
            </p:nvSpPr>
            <p:spPr bwMode="auto">
              <a:xfrm>
                <a:off x="2304" y="16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 name="Line 14"/>
              <p:cNvSpPr>
                <a:spLocks noChangeShapeType="1"/>
              </p:cNvSpPr>
              <p:nvPr/>
            </p:nvSpPr>
            <p:spPr bwMode="auto">
              <a:xfrm>
                <a:off x="2304" y="172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4" name="Group 99"/>
            <p:cNvGrpSpPr>
              <a:grpSpLocks/>
            </p:cNvGrpSpPr>
            <p:nvPr/>
          </p:nvGrpSpPr>
          <p:grpSpPr bwMode="auto">
            <a:xfrm>
              <a:off x="527" y="624"/>
              <a:ext cx="850" cy="842"/>
              <a:chOff x="527" y="624"/>
              <a:chExt cx="850" cy="842"/>
            </a:xfrm>
          </p:grpSpPr>
          <p:graphicFrame>
            <p:nvGraphicFramePr>
              <p:cNvPr id="75" name="Object 20"/>
              <p:cNvGraphicFramePr>
                <a:graphicFrameLocks noChangeAspect="1"/>
              </p:cNvGraphicFramePr>
              <p:nvPr/>
            </p:nvGraphicFramePr>
            <p:xfrm>
              <a:off x="1008" y="624"/>
              <a:ext cx="369" cy="842"/>
            </p:xfrm>
            <a:graphic>
              <a:graphicData uri="http://schemas.openxmlformats.org/presentationml/2006/ole">
                <mc:AlternateContent xmlns:mc="http://schemas.openxmlformats.org/markup-compatibility/2006">
                  <mc:Choice xmlns:v="urn:schemas-microsoft-com:vml" Requires="v">
                    <p:oleObj spid="_x0000_s9622" name="Equation" r:id="rId23" imgW="88707" imgH="215432" progId="Equation.3">
                      <p:embed/>
                    </p:oleObj>
                  </mc:Choice>
                  <mc:Fallback>
                    <p:oleObj name="Equation" r:id="rId23" imgW="88707" imgH="215432" progId="Equation.3">
                      <p:embed/>
                      <p:pic>
                        <p:nvPicPr>
                          <p:cNvPr id="29"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8" y="624"/>
                            <a:ext cx="36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6" name="Group 98"/>
              <p:cNvGrpSpPr>
                <a:grpSpLocks/>
              </p:cNvGrpSpPr>
              <p:nvPr/>
            </p:nvGrpSpPr>
            <p:grpSpPr bwMode="auto">
              <a:xfrm>
                <a:off x="527" y="624"/>
                <a:ext cx="447" cy="842"/>
                <a:chOff x="527" y="624"/>
                <a:chExt cx="447" cy="842"/>
              </a:xfrm>
            </p:grpSpPr>
            <p:sp>
              <p:nvSpPr>
                <p:cNvPr id="77" name="Line 18"/>
                <p:cNvSpPr>
                  <a:spLocks noChangeShapeType="1"/>
                </p:cNvSpPr>
                <p:nvPr/>
              </p:nvSpPr>
              <p:spPr bwMode="auto">
                <a:xfrm flipV="1">
                  <a:off x="878" y="1065"/>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8" name="Object 25"/>
                <p:cNvGraphicFramePr>
                  <a:graphicFrameLocks noChangeAspect="1"/>
                </p:cNvGraphicFramePr>
                <p:nvPr/>
              </p:nvGraphicFramePr>
              <p:xfrm>
                <a:off x="527" y="624"/>
                <a:ext cx="371" cy="842"/>
              </p:xfrm>
              <a:graphic>
                <a:graphicData uri="http://schemas.openxmlformats.org/presentationml/2006/ole">
                  <mc:AlternateContent xmlns:mc="http://schemas.openxmlformats.org/markup-compatibility/2006">
                    <mc:Choice xmlns:v="urn:schemas-microsoft-com:vml" Requires="v">
                      <p:oleObj spid="_x0000_s9623" name="Equation" r:id="rId24" imgW="88707" imgH="215432" progId="Equation.3">
                        <p:embed/>
                      </p:oleObj>
                    </mc:Choice>
                    <mc:Fallback>
                      <p:oleObj name="Equation" r:id="rId24" imgW="88707" imgH="215432" progId="Equation.3">
                        <p:embed/>
                        <p:pic>
                          <p:nvPicPr>
                            <p:cNvPr id="32" name="Object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7" y="624"/>
                              <a:ext cx="371"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sp>
        <p:nvSpPr>
          <p:cNvPr id="126" name="Text Box 5"/>
          <p:cNvSpPr txBox="1">
            <a:spLocks noChangeArrowheads="1"/>
          </p:cNvSpPr>
          <p:nvPr/>
        </p:nvSpPr>
        <p:spPr bwMode="auto">
          <a:xfrm>
            <a:off x="4648200" y="3802266"/>
            <a:ext cx="76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algn="ctr" eaLnBrk="0" fontAlgn="base" hangingPunct="0">
              <a:spcBef>
                <a:spcPct val="0"/>
              </a:spcBef>
              <a:spcAft>
                <a:spcPct val="0"/>
              </a:spcAft>
              <a:defRPr sz="3200">
                <a:solidFill>
                  <a:schemeClr val="tx1"/>
                </a:solidFill>
                <a:latin typeface="VNI-Times" pitchFamily="2" charset="0"/>
              </a:defRPr>
            </a:lvl6pPr>
            <a:lvl7pPr marL="2971800" indent="-228600" algn="ctr" eaLnBrk="0" fontAlgn="base" hangingPunct="0">
              <a:spcBef>
                <a:spcPct val="0"/>
              </a:spcBef>
              <a:spcAft>
                <a:spcPct val="0"/>
              </a:spcAft>
              <a:defRPr sz="3200">
                <a:solidFill>
                  <a:schemeClr val="tx1"/>
                </a:solidFill>
                <a:latin typeface="VNI-Times" pitchFamily="2" charset="0"/>
              </a:defRPr>
            </a:lvl7pPr>
            <a:lvl8pPr marL="3429000" indent="-228600" algn="ctr" eaLnBrk="0" fontAlgn="base" hangingPunct="0">
              <a:spcBef>
                <a:spcPct val="0"/>
              </a:spcBef>
              <a:spcAft>
                <a:spcPct val="0"/>
              </a:spcAft>
              <a:defRPr sz="3200">
                <a:solidFill>
                  <a:schemeClr val="tx1"/>
                </a:solidFill>
                <a:latin typeface="VNI-Times" pitchFamily="2" charset="0"/>
              </a:defRPr>
            </a:lvl8pPr>
            <a:lvl9pPr marL="3886200" indent="-228600" algn="ctr" eaLnBrk="0" fontAlgn="base" hangingPunct="0">
              <a:spcBef>
                <a:spcPct val="0"/>
              </a:spcBef>
              <a:spcAft>
                <a:spcPct val="0"/>
              </a:spcAft>
              <a:defRPr sz="3200">
                <a:solidFill>
                  <a:schemeClr val="tx1"/>
                </a:solidFill>
                <a:latin typeface="VNI-Times" pitchFamily="2" charset="0"/>
              </a:defRPr>
            </a:lvl9pPr>
          </a:lstStyle>
          <a:p>
            <a:pPr algn="l">
              <a:spcBef>
                <a:spcPct val="50000"/>
              </a:spcBef>
            </a:pPr>
            <a:r>
              <a:rPr lang="en-US" sz="2400" b="1"/>
              <a:t>d)</a:t>
            </a:r>
          </a:p>
        </p:txBody>
      </p:sp>
      <p:grpSp>
        <p:nvGrpSpPr>
          <p:cNvPr id="127" name="Group 145"/>
          <p:cNvGrpSpPr>
            <a:grpSpLocks/>
          </p:cNvGrpSpPr>
          <p:nvPr/>
        </p:nvGrpSpPr>
        <p:grpSpPr bwMode="auto">
          <a:xfrm>
            <a:off x="5043412" y="3479728"/>
            <a:ext cx="754036" cy="1069717"/>
            <a:chOff x="576" y="2255"/>
            <a:chExt cx="896" cy="844"/>
          </a:xfrm>
        </p:grpSpPr>
        <p:graphicFrame>
          <p:nvGraphicFramePr>
            <p:cNvPr id="128" name="Object 61"/>
            <p:cNvGraphicFramePr>
              <a:graphicFrameLocks noChangeAspect="1"/>
            </p:cNvGraphicFramePr>
            <p:nvPr/>
          </p:nvGraphicFramePr>
          <p:xfrm>
            <a:off x="576" y="2255"/>
            <a:ext cx="370" cy="843"/>
          </p:xfrm>
          <a:graphic>
            <a:graphicData uri="http://schemas.openxmlformats.org/presentationml/2006/ole">
              <mc:AlternateContent xmlns:mc="http://schemas.openxmlformats.org/markup-compatibility/2006">
                <mc:Choice xmlns:v="urn:schemas-microsoft-com:vml" Requires="v">
                  <p:oleObj spid="_x0000_s9624" name="Equation" r:id="rId25" imgW="88707" imgH="215432" progId="Equation.3">
                    <p:embed/>
                  </p:oleObj>
                </mc:Choice>
                <mc:Fallback>
                  <p:oleObj name="Equation" r:id="rId25" imgW="88707" imgH="215432" progId="Equation.3">
                    <p:embed/>
                    <p:pic>
                      <p:nvPicPr>
                        <p:cNvPr id="6155" name="Object 6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76" y="2255"/>
                          <a:ext cx="370"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9" name="Line 79"/>
            <p:cNvSpPr>
              <a:spLocks noChangeShapeType="1"/>
            </p:cNvSpPr>
            <p:nvPr/>
          </p:nvSpPr>
          <p:spPr bwMode="auto">
            <a:xfrm>
              <a:off x="912" y="2688"/>
              <a:ext cx="1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0" name="Object 90"/>
            <p:cNvGraphicFramePr>
              <a:graphicFrameLocks noChangeAspect="1"/>
            </p:cNvGraphicFramePr>
            <p:nvPr/>
          </p:nvGraphicFramePr>
          <p:xfrm>
            <a:off x="1104" y="2255"/>
            <a:ext cx="368" cy="844"/>
          </p:xfrm>
          <a:graphic>
            <a:graphicData uri="http://schemas.openxmlformats.org/presentationml/2006/ole">
              <mc:AlternateContent xmlns:mc="http://schemas.openxmlformats.org/markup-compatibility/2006">
                <mc:Choice xmlns:v="urn:schemas-microsoft-com:vml" Requires="v">
                  <p:oleObj spid="_x0000_s9625" name="Equation" r:id="rId27" imgW="88707" imgH="215432" progId="Equation.3">
                    <p:embed/>
                  </p:oleObj>
                </mc:Choice>
                <mc:Fallback>
                  <p:oleObj name="Equation" r:id="rId27" imgW="88707" imgH="215432" progId="Equation.3">
                    <p:embed/>
                    <p:pic>
                      <p:nvPicPr>
                        <p:cNvPr id="6156" name="Object 9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04" y="2255"/>
                          <a:ext cx="368" cy="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1" name="Group 149"/>
          <p:cNvGrpSpPr>
            <a:grpSpLocks/>
          </p:cNvGrpSpPr>
          <p:nvPr/>
        </p:nvGrpSpPr>
        <p:grpSpPr bwMode="auto">
          <a:xfrm>
            <a:off x="7310888" y="3505200"/>
            <a:ext cx="763141" cy="1025167"/>
            <a:chOff x="2855" y="2279"/>
            <a:chExt cx="647" cy="843"/>
          </a:xfrm>
        </p:grpSpPr>
        <p:grpSp>
          <p:nvGrpSpPr>
            <p:cNvPr id="132" name="Group 73"/>
            <p:cNvGrpSpPr>
              <a:grpSpLocks/>
            </p:cNvGrpSpPr>
            <p:nvPr/>
          </p:nvGrpSpPr>
          <p:grpSpPr bwMode="auto">
            <a:xfrm>
              <a:off x="2855" y="2688"/>
              <a:ext cx="96" cy="48"/>
              <a:chOff x="2304" y="1632"/>
              <a:chExt cx="144" cy="96"/>
            </a:xfrm>
          </p:grpSpPr>
          <p:sp>
            <p:nvSpPr>
              <p:cNvPr id="134" name="Line 74"/>
              <p:cNvSpPr>
                <a:spLocks noChangeShapeType="1"/>
              </p:cNvSpPr>
              <p:nvPr/>
            </p:nvSpPr>
            <p:spPr bwMode="auto">
              <a:xfrm>
                <a:off x="2304" y="16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75"/>
              <p:cNvSpPr>
                <a:spLocks noChangeShapeType="1"/>
              </p:cNvSpPr>
              <p:nvPr/>
            </p:nvSpPr>
            <p:spPr bwMode="auto">
              <a:xfrm>
                <a:off x="2304" y="172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33" name="Object 92"/>
            <p:cNvGraphicFramePr>
              <a:graphicFrameLocks noChangeAspect="1"/>
            </p:cNvGraphicFramePr>
            <p:nvPr/>
          </p:nvGraphicFramePr>
          <p:xfrm>
            <a:off x="3028" y="2279"/>
            <a:ext cx="474" cy="843"/>
          </p:xfrm>
          <a:graphic>
            <a:graphicData uri="http://schemas.openxmlformats.org/presentationml/2006/ole">
              <mc:AlternateContent xmlns:mc="http://schemas.openxmlformats.org/markup-compatibility/2006">
                <mc:Choice xmlns:v="urn:schemas-microsoft-com:vml" Requires="v">
                  <p:oleObj spid="_x0000_s9626" name="Equation" r:id="rId29" imgW="104847" imgH="209731" progId="Equation.3">
                    <p:embed/>
                  </p:oleObj>
                </mc:Choice>
                <mc:Fallback>
                  <p:oleObj name="Equation" r:id="rId29" imgW="104847" imgH="209731" progId="Equation.3">
                    <p:embed/>
                    <p:pic>
                      <p:nvPicPr>
                        <p:cNvPr id="6154" name="Object 9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28" y="2279"/>
                          <a:ext cx="474"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6" name="Group 148"/>
          <p:cNvGrpSpPr>
            <a:grpSpLocks/>
          </p:cNvGrpSpPr>
          <p:nvPr/>
        </p:nvGrpSpPr>
        <p:grpSpPr bwMode="auto">
          <a:xfrm>
            <a:off x="5876972" y="3459179"/>
            <a:ext cx="1378783" cy="1072540"/>
            <a:chOff x="1540" y="2256"/>
            <a:chExt cx="1300" cy="843"/>
          </a:xfrm>
        </p:grpSpPr>
        <p:sp>
          <p:nvSpPr>
            <p:cNvPr id="137" name="Line 80"/>
            <p:cNvSpPr>
              <a:spLocks noChangeShapeType="1"/>
            </p:cNvSpPr>
            <p:nvPr/>
          </p:nvSpPr>
          <p:spPr bwMode="auto">
            <a:xfrm>
              <a:off x="2200" y="2688"/>
              <a:ext cx="144" cy="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8" name="Group 147"/>
            <p:cNvGrpSpPr>
              <a:grpSpLocks/>
            </p:cNvGrpSpPr>
            <p:nvPr/>
          </p:nvGrpSpPr>
          <p:grpSpPr bwMode="auto">
            <a:xfrm>
              <a:off x="1540" y="2256"/>
              <a:ext cx="1300" cy="843"/>
              <a:chOff x="1540" y="2256"/>
              <a:chExt cx="1300" cy="843"/>
            </a:xfrm>
          </p:grpSpPr>
          <p:graphicFrame>
            <p:nvGraphicFramePr>
              <p:cNvPr id="139" name="Object 91"/>
              <p:cNvGraphicFramePr>
                <a:graphicFrameLocks noChangeAspect="1"/>
              </p:cNvGraphicFramePr>
              <p:nvPr/>
            </p:nvGraphicFramePr>
            <p:xfrm>
              <a:off x="2366" y="2259"/>
              <a:ext cx="474" cy="840"/>
            </p:xfrm>
            <a:graphic>
              <a:graphicData uri="http://schemas.openxmlformats.org/presentationml/2006/ole">
                <mc:AlternateContent xmlns:mc="http://schemas.openxmlformats.org/markup-compatibility/2006">
                  <mc:Choice xmlns:v="urn:schemas-microsoft-com:vml" Requires="v">
                    <p:oleObj spid="_x0000_s9627" name="Equation" r:id="rId31" imgW="104847" imgH="209731" progId="Equation.3">
                      <p:embed/>
                    </p:oleObj>
                  </mc:Choice>
                  <mc:Fallback>
                    <p:oleObj name="Equation" r:id="rId31" imgW="104847" imgH="209731" progId="Equation.3">
                      <p:embed/>
                      <p:pic>
                        <p:nvPicPr>
                          <p:cNvPr id="6152" name="Object 9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66" y="2259"/>
                            <a:ext cx="47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0" name="Group 146"/>
              <p:cNvGrpSpPr>
                <a:grpSpLocks/>
              </p:cNvGrpSpPr>
              <p:nvPr/>
            </p:nvGrpSpPr>
            <p:grpSpPr bwMode="auto">
              <a:xfrm>
                <a:off x="1540" y="2256"/>
                <a:ext cx="662" cy="843"/>
                <a:chOff x="1540" y="2256"/>
                <a:chExt cx="662" cy="843"/>
              </a:xfrm>
            </p:grpSpPr>
            <p:grpSp>
              <p:nvGrpSpPr>
                <p:cNvPr id="141" name="Group 76"/>
                <p:cNvGrpSpPr>
                  <a:grpSpLocks/>
                </p:cNvGrpSpPr>
                <p:nvPr/>
              </p:nvGrpSpPr>
              <p:grpSpPr bwMode="auto">
                <a:xfrm>
                  <a:off x="1540" y="2679"/>
                  <a:ext cx="100" cy="57"/>
                  <a:chOff x="2304" y="1632"/>
                  <a:chExt cx="144" cy="96"/>
                </a:xfrm>
              </p:grpSpPr>
              <p:sp>
                <p:nvSpPr>
                  <p:cNvPr id="143" name="Line 77"/>
                  <p:cNvSpPr>
                    <a:spLocks noChangeShapeType="1"/>
                  </p:cNvSpPr>
                  <p:nvPr/>
                </p:nvSpPr>
                <p:spPr bwMode="auto">
                  <a:xfrm>
                    <a:off x="2304" y="16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Line 78"/>
                  <p:cNvSpPr>
                    <a:spLocks noChangeShapeType="1"/>
                  </p:cNvSpPr>
                  <p:nvPr/>
                </p:nvSpPr>
                <p:spPr bwMode="auto">
                  <a:xfrm>
                    <a:off x="2304" y="172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42" name="Object 93"/>
                <p:cNvGraphicFramePr>
                  <a:graphicFrameLocks noChangeAspect="1"/>
                </p:cNvGraphicFramePr>
                <p:nvPr/>
              </p:nvGraphicFramePr>
              <p:xfrm>
                <a:off x="1676" y="2256"/>
                <a:ext cx="526" cy="843"/>
              </p:xfrm>
              <a:graphic>
                <a:graphicData uri="http://schemas.openxmlformats.org/presentationml/2006/ole">
                  <mc:AlternateContent xmlns:mc="http://schemas.openxmlformats.org/markup-compatibility/2006">
                    <mc:Choice xmlns:v="urn:schemas-microsoft-com:vml" Requires="v">
                      <p:oleObj spid="_x0000_s9628" name="Equation" r:id="rId33" imgW="114111" imgH="209731" progId="Equation.3">
                        <p:embed/>
                      </p:oleObj>
                    </mc:Choice>
                    <mc:Fallback>
                      <p:oleObj name="Equation" r:id="rId33" imgW="114111" imgH="209731" progId="Equation.3">
                        <p:embed/>
                        <p:pic>
                          <p:nvPicPr>
                            <p:cNvPr id="6153" name="Object 9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76" y="2256"/>
                              <a:ext cx="526"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grpSp>
        <p:nvGrpSpPr>
          <p:cNvPr id="81" name="Group 103"/>
          <p:cNvGrpSpPr>
            <a:grpSpLocks/>
          </p:cNvGrpSpPr>
          <p:nvPr/>
        </p:nvGrpSpPr>
        <p:grpSpPr bwMode="auto">
          <a:xfrm>
            <a:off x="1456759" y="3587363"/>
            <a:ext cx="1308109" cy="987325"/>
            <a:chOff x="1488" y="623"/>
            <a:chExt cx="1201" cy="843"/>
          </a:xfrm>
        </p:grpSpPr>
        <p:graphicFrame>
          <p:nvGraphicFramePr>
            <p:cNvPr id="82" name="Object 28"/>
            <p:cNvGraphicFramePr>
              <a:graphicFrameLocks noChangeAspect="1"/>
            </p:cNvGraphicFramePr>
            <p:nvPr/>
          </p:nvGraphicFramePr>
          <p:xfrm>
            <a:off x="1488" y="623"/>
            <a:ext cx="528" cy="843"/>
          </p:xfrm>
          <a:graphic>
            <a:graphicData uri="http://schemas.openxmlformats.org/presentationml/2006/ole">
              <mc:AlternateContent xmlns:mc="http://schemas.openxmlformats.org/markup-compatibility/2006">
                <mc:Choice xmlns:v="urn:schemas-microsoft-com:vml" Requires="v">
                  <p:oleObj spid="_x0000_s9629" name="Equation" r:id="rId35" imgW="114111" imgH="209731" progId="Equation.3">
                    <p:embed/>
                  </p:oleObj>
                </mc:Choice>
                <mc:Fallback>
                  <p:oleObj name="Equation" r:id="rId35" imgW="114111" imgH="209731" progId="Equation.3">
                    <p:embed/>
                    <p:pic>
                      <p:nvPicPr>
                        <p:cNvPr id="37" name="Object 2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88" y="623"/>
                          <a:ext cx="528"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 name="Object 29"/>
            <p:cNvGraphicFramePr>
              <a:graphicFrameLocks noChangeAspect="1"/>
            </p:cNvGraphicFramePr>
            <p:nvPr/>
          </p:nvGraphicFramePr>
          <p:xfrm>
            <a:off x="2160" y="623"/>
            <a:ext cx="529" cy="843"/>
          </p:xfrm>
          <a:graphic>
            <a:graphicData uri="http://schemas.openxmlformats.org/presentationml/2006/ole">
              <mc:AlternateContent xmlns:mc="http://schemas.openxmlformats.org/markup-compatibility/2006">
                <mc:Choice xmlns:v="urn:schemas-microsoft-com:vml" Requires="v">
                  <p:oleObj spid="_x0000_s9630" name="Equation" r:id="rId37" imgW="114111" imgH="209731" progId="Equation.3">
                    <p:embed/>
                  </p:oleObj>
                </mc:Choice>
                <mc:Fallback>
                  <p:oleObj name="Equation" r:id="rId37" imgW="114111" imgH="209731" progId="Equation.3">
                    <p:embed/>
                    <p:pic>
                      <p:nvPicPr>
                        <p:cNvPr id="38" name="Object 2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60" y="623"/>
                          <a:ext cx="529"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 name="Line 31"/>
            <p:cNvSpPr>
              <a:spLocks noChangeShapeType="1"/>
            </p:cNvSpPr>
            <p:nvPr/>
          </p:nvSpPr>
          <p:spPr bwMode="auto">
            <a:xfrm>
              <a:off x="2016" y="1065"/>
              <a:ext cx="96" cy="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6" name="Group 155"/>
          <p:cNvGrpSpPr>
            <a:grpSpLocks/>
          </p:cNvGrpSpPr>
          <p:nvPr/>
        </p:nvGrpSpPr>
        <p:grpSpPr bwMode="auto">
          <a:xfrm>
            <a:off x="2817148" y="3595140"/>
            <a:ext cx="641412" cy="979802"/>
            <a:chOff x="3831" y="88"/>
            <a:chExt cx="672" cy="844"/>
          </a:xfrm>
        </p:grpSpPr>
        <p:graphicFrame>
          <p:nvGraphicFramePr>
            <p:cNvPr id="87" name="Object 30"/>
            <p:cNvGraphicFramePr>
              <a:graphicFrameLocks noChangeAspect="1"/>
            </p:cNvGraphicFramePr>
            <p:nvPr>
              <p:extLst>
                <p:ext uri="{D42A27DB-BD31-4B8C-83A1-F6EECF244321}">
                  <p14:modId xmlns:p14="http://schemas.microsoft.com/office/powerpoint/2010/main" val="1629526132"/>
                </p:ext>
              </p:extLst>
            </p:nvPr>
          </p:nvGraphicFramePr>
          <p:xfrm>
            <a:off x="3976" y="88"/>
            <a:ext cx="527" cy="842"/>
          </p:xfrm>
          <a:graphic>
            <a:graphicData uri="http://schemas.openxmlformats.org/presentationml/2006/ole">
              <mc:AlternateContent xmlns:mc="http://schemas.openxmlformats.org/markup-compatibility/2006">
                <mc:Choice xmlns:v="urn:schemas-microsoft-com:vml" Requires="v">
                  <p:oleObj spid="_x0000_s9631" name="Equation" r:id="rId39" imgW="114111" imgH="209731" progId="Equation.3">
                    <p:embed/>
                  </p:oleObj>
                </mc:Choice>
                <mc:Fallback>
                  <p:oleObj name="Equation" r:id="rId39" imgW="114111" imgH="209731" progId="Equation.3">
                    <p:embed/>
                    <p:pic>
                      <p:nvPicPr>
                        <p:cNvPr id="43" name="Object 3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976" y="88"/>
                          <a:ext cx="527"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8" name="Group 45"/>
            <p:cNvGrpSpPr>
              <a:grpSpLocks/>
            </p:cNvGrpSpPr>
            <p:nvPr/>
          </p:nvGrpSpPr>
          <p:grpSpPr bwMode="auto">
            <a:xfrm>
              <a:off x="3831" y="490"/>
              <a:ext cx="96" cy="48"/>
              <a:chOff x="2304" y="1632"/>
              <a:chExt cx="144" cy="96"/>
            </a:xfrm>
          </p:grpSpPr>
          <p:sp>
            <p:nvSpPr>
              <p:cNvPr id="90" name="Line 46"/>
              <p:cNvSpPr>
                <a:spLocks noChangeShapeType="1"/>
              </p:cNvSpPr>
              <p:nvPr/>
            </p:nvSpPr>
            <p:spPr bwMode="auto">
              <a:xfrm>
                <a:off x="2304" y="1632"/>
                <a:ext cx="144" cy="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47"/>
              <p:cNvSpPr>
                <a:spLocks noChangeShapeType="1"/>
              </p:cNvSpPr>
              <p:nvPr/>
            </p:nvSpPr>
            <p:spPr bwMode="auto">
              <a:xfrm>
                <a:off x="2304" y="1728"/>
                <a:ext cx="144" cy="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89" name="Object 30"/>
            <p:cNvGraphicFramePr>
              <a:graphicFrameLocks noChangeAspect="1"/>
            </p:cNvGraphicFramePr>
            <p:nvPr>
              <p:extLst>
                <p:ext uri="{D42A27DB-BD31-4B8C-83A1-F6EECF244321}">
                  <p14:modId xmlns:p14="http://schemas.microsoft.com/office/powerpoint/2010/main" val="2377548321"/>
                </p:ext>
              </p:extLst>
            </p:nvPr>
          </p:nvGraphicFramePr>
          <p:xfrm>
            <a:off x="3976" y="90"/>
            <a:ext cx="527" cy="842"/>
          </p:xfrm>
          <a:graphic>
            <a:graphicData uri="http://schemas.openxmlformats.org/presentationml/2006/ole">
              <mc:AlternateContent xmlns:mc="http://schemas.openxmlformats.org/markup-compatibility/2006">
                <mc:Choice xmlns:v="urn:schemas-microsoft-com:vml" Requires="v">
                  <p:oleObj spid="_x0000_s9632" name="Equation" r:id="rId39" imgW="114111" imgH="209731" progId="Equation.3">
                    <p:embed/>
                  </p:oleObj>
                </mc:Choice>
                <mc:Fallback>
                  <p:oleObj name="Equation" r:id="rId39" imgW="114111" imgH="209731" progId="Equation.3">
                    <p:embed/>
                    <p:pic>
                      <p:nvPicPr>
                        <p:cNvPr id="45" name="Object 3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976" y="90"/>
                          <a:ext cx="527"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92" name="Rectangle 91"/>
          <p:cNvSpPr>
            <a:spLocks noChangeArrowheads="1"/>
          </p:cNvSpPr>
          <p:nvPr/>
        </p:nvSpPr>
        <p:spPr bwMode="auto">
          <a:xfrm>
            <a:off x="-76200" y="3957935"/>
            <a:ext cx="4587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2400" b="1">
                <a:latin typeface="Times New Roman" panose="02020603050405020304" pitchFamily="18" charset="0"/>
                <a:cs typeface="Times New Roman" panose="02020603050405020304" pitchFamily="18" charset="0"/>
              </a:rPr>
              <a:t>b)</a:t>
            </a:r>
          </a:p>
        </p:txBody>
      </p:sp>
      <p:grpSp>
        <p:nvGrpSpPr>
          <p:cNvPr id="94" name="Group 156"/>
          <p:cNvGrpSpPr>
            <a:grpSpLocks/>
          </p:cNvGrpSpPr>
          <p:nvPr/>
        </p:nvGrpSpPr>
        <p:grpSpPr bwMode="auto">
          <a:xfrm>
            <a:off x="3429167" y="3590576"/>
            <a:ext cx="772178" cy="942494"/>
            <a:chOff x="4560" y="33"/>
            <a:chExt cx="630" cy="901"/>
          </a:xfrm>
        </p:grpSpPr>
        <p:graphicFrame>
          <p:nvGraphicFramePr>
            <p:cNvPr id="95" name="Object 35"/>
            <p:cNvGraphicFramePr>
              <a:graphicFrameLocks noChangeAspect="1"/>
            </p:cNvGraphicFramePr>
            <p:nvPr>
              <p:extLst>
                <p:ext uri="{D42A27DB-BD31-4B8C-83A1-F6EECF244321}">
                  <p14:modId xmlns:p14="http://schemas.microsoft.com/office/powerpoint/2010/main" val="4086429040"/>
                </p:ext>
              </p:extLst>
            </p:nvPr>
          </p:nvGraphicFramePr>
          <p:xfrm>
            <a:off x="4770" y="33"/>
            <a:ext cx="420" cy="901"/>
          </p:xfrm>
          <a:graphic>
            <a:graphicData uri="http://schemas.openxmlformats.org/presentationml/2006/ole">
              <mc:AlternateContent xmlns:mc="http://schemas.openxmlformats.org/markup-compatibility/2006">
                <mc:Choice xmlns:v="urn:schemas-microsoft-com:vml" Requires="v">
                  <p:oleObj spid="_x0000_s9633" name="Equation" r:id="rId41" imgW="114111" imgH="209731" progId="Equation.3">
                    <p:embed/>
                  </p:oleObj>
                </mc:Choice>
                <mc:Fallback>
                  <p:oleObj name="Equation" r:id="rId41" imgW="114111" imgH="209731" progId="Equation.3">
                    <p:embed/>
                    <p:pic>
                      <p:nvPicPr>
                        <p:cNvPr id="91" name="Object 35"/>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770" y="33"/>
                          <a:ext cx="420" cy="901"/>
                        </a:xfrm>
                        <a:prstGeom prst="rect">
                          <a:avLst/>
                        </a:prstGeom>
                        <a:noFill/>
                        <a:ln>
                          <a:noFill/>
                        </a:ln>
                      </p:spPr>
                    </p:pic>
                  </p:oleObj>
                </mc:Fallback>
              </mc:AlternateContent>
            </a:graphicData>
          </a:graphic>
        </p:graphicFrame>
        <p:grpSp>
          <p:nvGrpSpPr>
            <p:cNvPr id="96" name="Group 100"/>
            <p:cNvGrpSpPr>
              <a:grpSpLocks/>
            </p:cNvGrpSpPr>
            <p:nvPr/>
          </p:nvGrpSpPr>
          <p:grpSpPr bwMode="auto">
            <a:xfrm>
              <a:off x="4560" y="493"/>
              <a:ext cx="96" cy="47"/>
              <a:chOff x="2304" y="1632"/>
              <a:chExt cx="144" cy="96"/>
            </a:xfrm>
          </p:grpSpPr>
          <p:sp>
            <p:nvSpPr>
              <p:cNvPr id="97" name="Line 101"/>
              <p:cNvSpPr>
                <a:spLocks noChangeShapeType="1"/>
              </p:cNvSpPr>
              <p:nvPr/>
            </p:nvSpPr>
            <p:spPr bwMode="auto">
              <a:xfrm>
                <a:off x="2304" y="1632"/>
                <a:ext cx="144" cy="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02"/>
              <p:cNvSpPr>
                <a:spLocks noChangeShapeType="1"/>
              </p:cNvSpPr>
              <p:nvPr/>
            </p:nvSpPr>
            <p:spPr bwMode="auto">
              <a:xfrm>
                <a:off x="2304" y="1728"/>
                <a:ext cx="144" cy="0"/>
              </a:xfrm>
              <a:prstGeom prst="line">
                <a:avLst/>
              </a:prstGeom>
              <a:noFill/>
              <a:ln w="1905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11" name="Group 67"/>
          <p:cNvGrpSpPr>
            <a:grpSpLocks/>
          </p:cNvGrpSpPr>
          <p:nvPr/>
        </p:nvGrpSpPr>
        <p:grpSpPr bwMode="auto">
          <a:xfrm flipH="1">
            <a:off x="7258565" y="2848035"/>
            <a:ext cx="96486" cy="55633"/>
            <a:chOff x="2304" y="1632"/>
            <a:chExt cx="144" cy="96"/>
          </a:xfrm>
        </p:grpSpPr>
        <p:sp>
          <p:nvSpPr>
            <p:cNvPr id="112" name="Line 68"/>
            <p:cNvSpPr>
              <a:spLocks noChangeShapeType="1"/>
            </p:cNvSpPr>
            <p:nvPr/>
          </p:nvSpPr>
          <p:spPr bwMode="auto">
            <a:xfrm>
              <a:off x="2304" y="16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69"/>
            <p:cNvSpPr>
              <a:spLocks noChangeShapeType="1"/>
            </p:cNvSpPr>
            <p:nvPr/>
          </p:nvSpPr>
          <p:spPr bwMode="auto">
            <a:xfrm>
              <a:off x="2304" y="172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4" name="Group 141"/>
          <p:cNvGrpSpPr>
            <a:grpSpLocks/>
          </p:cNvGrpSpPr>
          <p:nvPr/>
        </p:nvGrpSpPr>
        <p:grpSpPr bwMode="auto">
          <a:xfrm>
            <a:off x="6016590" y="2371035"/>
            <a:ext cx="1255194" cy="952786"/>
            <a:chOff x="1675" y="2124"/>
            <a:chExt cx="1217" cy="843"/>
          </a:xfrm>
        </p:grpSpPr>
        <p:graphicFrame>
          <p:nvGraphicFramePr>
            <p:cNvPr id="115" name="Object 58"/>
            <p:cNvGraphicFramePr>
              <a:graphicFrameLocks noChangeAspect="1"/>
            </p:cNvGraphicFramePr>
            <p:nvPr/>
          </p:nvGraphicFramePr>
          <p:xfrm>
            <a:off x="1675" y="2124"/>
            <a:ext cx="526" cy="843"/>
          </p:xfrm>
          <a:graphic>
            <a:graphicData uri="http://schemas.openxmlformats.org/presentationml/2006/ole">
              <mc:AlternateContent xmlns:mc="http://schemas.openxmlformats.org/markup-compatibility/2006">
                <mc:Choice xmlns:v="urn:schemas-microsoft-com:vml" Requires="v">
                  <p:oleObj spid="_x0000_s9634" name="Equation" r:id="rId43" imgW="114111" imgH="209731" progId="Equation.3">
                    <p:embed/>
                  </p:oleObj>
                </mc:Choice>
                <mc:Fallback>
                  <p:oleObj name="Equation" r:id="rId43" imgW="114111" imgH="209731" progId="Equation.3">
                    <p:embed/>
                    <p:pic>
                      <p:nvPicPr>
                        <p:cNvPr id="111" name="Object 58"/>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675" y="2124"/>
                          <a:ext cx="526"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6" name="Object 59"/>
            <p:cNvGraphicFramePr>
              <a:graphicFrameLocks noChangeAspect="1"/>
            </p:cNvGraphicFramePr>
            <p:nvPr/>
          </p:nvGraphicFramePr>
          <p:xfrm>
            <a:off x="2364" y="2124"/>
            <a:ext cx="528" cy="842"/>
          </p:xfrm>
          <a:graphic>
            <a:graphicData uri="http://schemas.openxmlformats.org/presentationml/2006/ole">
              <mc:AlternateContent xmlns:mc="http://schemas.openxmlformats.org/markup-compatibility/2006">
                <mc:Choice xmlns:v="urn:schemas-microsoft-com:vml" Requires="v">
                  <p:oleObj spid="_x0000_s9635" name="Equation" r:id="rId45" imgW="114111" imgH="209731" progId="Equation.3">
                    <p:embed/>
                  </p:oleObj>
                </mc:Choice>
                <mc:Fallback>
                  <p:oleObj name="Equation" r:id="rId45" imgW="114111" imgH="209731" progId="Equation.3">
                    <p:embed/>
                    <p:pic>
                      <p:nvPicPr>
                        <p:cNvPr id="112" name="Object 59"/>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364" y="2124"/>
                          <a:ext cx="528"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 name="Line 66"/>
            <p:cNvSpPr>
              <a:spLocks noChangeShapeType="1"/>
            </p:cNvSpPr>
            <p:nvPr/>
          </p:nvSpPr>
          <p:spPr bwMode="auto">
            <a:xfrm flipV="1">
              <a:off x="2195" y="2562"/>
              <a:ext cx="144" cy="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8" name="Group 139"/>
          <p:cNvGrpSpPr>
            <a:grpSpLocks/>
          </p:cNvGrpSpPr>
          <p:nvPr/>
        </p:nvGrpSpPr>
        <p:grpSpPr bwMode="auto">
          <a:xfrm>
            <a:off x="5000722" y="2291309"/>
            <a:ext cx="1001862" cy="1126768"/>
            <a:chOff x="559" y="2115"/>
            <a:chExt cx="1073" cy="853"/>
          </a:xfrm>
        </p:grpSpPr>
        <p:grpSp>
          <p:nvGrpSpPr>
            <p:cNvPr id="119" name="Group 138"/>
            <p:cNvGrpSpPr>
              <a:grpSpLocks/>
            </p:cNvGrpSpPr>
            <p:nvPr/>
          </p:nvGrpSpPr>
          <p:grpSpPr bwMode="auto">
            <a:xfrm>
              <a:off x="559" y="2115"/>
              <a:ext cx="962" cy="853"/>
              <a:chOff x="559" y="2115"/>
              <a:chExt cx="962" cy="853"/>
            </a:xfrm>
          </p:grpSpPr>
          <p:graphicFrame>
            <p:nvGraphicFramePr>
              <p:cNvPr id="123" name="Object 10"/>
              <p:cNvGraphicFramePr>
                <a:graphicFrameLocks noChangeAspect="1"/>
              </p:cNvGraphicFramePr>
              <p:nvPr/>
            </p:nvGraphicFramePr>
            <p:xfrm>
              <a:off x="559" y="2125"/>
              <a:ext cx="368" cy="843"/>
            </p:xfrm>
            <a:graphic>
              <a:graphicData uri="http://schemas.openxmlformats.org/presentationml/2006/ole">
                <mc:AlternateContent xmlns:mc="http://schemas.openxmlformats.org/markup-compatibility/2006">
                  <mc:Choice xmlns:v="urn:schemas-microsoft-com:vml" Requires="v">
                    <p:oleObj spid="_x0000_s9636" name="Equation" r:id="rId47" imgW="88707" imgH="215432" progId="Equation.3">
                      <p:embed/>
                    </p:oleObj>
                  </mc:Choice>
                  <mc:Fallback>
                    <p:oleObj name="Equation" r:id="rId47" imgW="88707" imgH="215432" progId="Equation.3">
                      <p:embed/>
                      <p:pic>
                        <p:nvPicPr>
                          <p:cNvPr id="119" name="Object 10"/>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59" y="2125"/>
                            <a:ext cx="368"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4" name="Object 57"/>
              <p:cNvGraphicFramePr>
                <a:graphicFrameLocks noChangeAspect="1"/>
              </p:cNvGraphicFramePr>
              <p:nvPr/>
            </p:nvGraphicFramePr>
            <p:xfrm>
              <a:off x="1152" y="2115"/>
              <a:ext cx="369" cy="842"/>
            </p:xfrm>
            <a:graphic>
              <a:graphicData uri="http://schemas.openxmlformats.org/presentationml/2006/ole">
                <mc:AlternateContent xmlns:mc="http://schemas.openxmlformats.org/markup-compatibility/2006">
                  <mc:Choice xmlns:v="urn:schemas-microsoft-com:vml" Requires="v">
                    <p:oleObj spid="_x0000_s9637" name="Equation" r:id="rId49" imgW="88707" imgH="215432" progId="Equation.3">
                      <p:embed/>
                    </p:oleObj>
                  </mc:Choice>
                  <mc:Fallback>
                    <p:oleObj name="Equation" r:id="rId49" imgW="88707" imgH="215432" progId="Equation.3">
                      <p:embed/>
                      <p:pic>
                        <p:nvPicPr>
                          <p:cNvPr id="120" name="Object 5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152" y="2115"/>
                            <a:ext cx="36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 name="Line 63"/>
              <p:cNvSpPr>
                <a:spLocks noChangeShapeType="1"/>
              </p:cNvSpPr>
              <p:nvPr/>
            </p:nvSpPr>
            <p:spPr bwMode="auto">
              <a:xfrm flipV="1">
                <a:off x="960" y="2544"/>
                <a:ext cx="144" cy="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0" name="Group 81"/>
            <p:cNvGrpSpPr>
              <a:grpSpLocks/>
            </p:cNvGrpSpPr>
            <p:nvPr/>
          </p:nvGrpSpPr>
          <p:grpSpPr bwMode="auto">
            <a:xfrm>
              <a:off x="1536" y="2531"/>
              <a:ext cx="96" cy="47"/>
              <a:chOff x="2304" y="1632"/>
              <a:chExt cx="144" cy="96"/>
            </a:xfrm>
          </p:grpSpPr>
          <p:sp>
            <p:nvSpPr>
              <p:cNvPr id="121" name="Line 82"/>
              <p:cNvSpPr>
                <a:spLocks noChangeShapeType="1"/>
              </p:cNvSpPr>
              <p:nvPr/>
            </p:nvSpPr>
            <p:spPr bwMode="auto">
              <a:xfrm>
                <a:off x="2304" y="16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83"/>
              <p:cNvSpPr>
                <a:spLocks noChangeShapeType="1"/>
              </p:cNvSpPr>
              <p:nvPr/>
            </p:nvSpPr>
            <p:spPr bwMode="auto">
              <a:xfrm>
                <a:off x="2304" y="172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45" name="Horizontal Scroll 144"/>
          <p:cNvSpPr/>
          <p:nvPr/>
        </p:nvSpPr>
        <p:spPr>
          <a:xfrm>
            <a:off x="142395" y="4335713"/>
            <a:ext cx="8095517" cy="2341350"/>
          </a:xfrm>
          <a:prstGeom prst="horizontalScroll">
            <a:avLst>
              <a:gd name="adj" fmla="val 12549"/>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spcCol="0" rtlCol="0" anchor="ctr"/>
          <a:lstStyle/>
          <a:p>
            <a:pPr algn="just" defTabSz="913964"/>
            <a:r>
              <a:rPr lang="en-US" sz="2800" b="1">
                <a:solidFill>
                  <a:srgbClr val="FF0000"/>
                </a:solidFill>
                <a:latin typeface="Times New Roman" panose="02020603050405020304" pitchFamily="18" charset="0"/>
                <a:cs typeface="Times New Roman" panose="02020603050405020304" pitchFamily="18" charset="0"/>
              </a:rPr>
              <a:t>* Trừ hai phân số khác mẫu số:</a:t>
            </a:r>
          </a:p>
          <a:p>
            <a:pPr marL="457200" indent="-457200" algn="just" defTabSz="913964">
              <a:buFontTx/>
              <a:buChar char="-"/>
            </a:pPr>
            <a:r>
              <a:rPr lang="en-US" sz="2800" b="1">
                <a:solidFill>
                  <a:schemeClr val="tx1"/>
                </a:solidFill>
                <a:latin typeface="Times New Roman" panose="02020603050405020304" pitchFamily="18" charset="0"/>
                <a:cs typeface="Times New Roman" panose="02020603050405020304" pitchFamily="18" charset="0"/>
              </a:rPr>
              <a:t>Quy đồng nhẩm mẫu số hai phân số đó.</a:t>
            </a:r>
          </a:p>
          <a:p>
            <a:pPr marL="457200" indent="-457200" algn="just" defTabSz="913964">
              <a:buFontTx/>
              <a:buChar char="-"/>
            </a:pPr>
            <a:r>
              <a:rPr lang="en-US" sz="2800" b="1">
                <a:solidFill>
                  <a:schemeClr val="tx1"/>
                </a:solidFill>
                <a:latin typeface="Times New Roman" panose="02020603050405020304" pitchFamily="18" charset="0"/>
                <a:cs typeface="Times New Roman" panose="02020603050405020304" pitchFamily="18" charset="0"/>
              </a:rPr>
              <a:t>Trừ hai phân số vừa quy đồng.</a:t>
            </a:r>
          </a:p>
          <a:p>
            <a:pPr marL="457200" indent="-457200" algn="just" defTabSz="913964">
              <a:buFontTx/>
              <a:buChar char="-"/>
            </a:pPr>
            <a:r>
              <a:rPr lang="en-US" sz="2800" b="1">
                <a:solidFill>
                  <a:schemeClr val="tx1"/>
                </a:solidFill>
                <a:latin typeface="Times New Roman" panose="02020603050405020304" pitchFamily="18" charset="0"/>
                <a:cs typeface="Times New Roman" panose="02020603050405020304" pitchFamily="18" charset="0"/>
              </a:rPr>
              <a:t>Rút gọn kết quả nếu chưa tối giản.</a:t>
            </a:r>
          </a:p>
        </p:txBody>
      </p:sp>
      <mc:AlternateContent xmlns:mc="http://schemas.openxmlformats.org/markup-compatibility/2006" xmlns:a14="http://schemas.microsoft.com/office/drawing/2010/main">
        <mc:Choice Requires="a14">
          <p:sp>
            <p:nvSpPr>
              <p:cNvPr id="3" name="Rectangle 2"/>
              <p:cNvSpPr/>
              <p:nvPr/>
            </p:nvSpPr>
            <p:spPr>
              <a:xfrm>
                <a:off x="7403359" y="2482046"/>
                <a:ext cx="517487" cy="7838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FF66FF"/>
                              </a:solidFill>
                              <a:latin typeface="Cambria Math" panose="02040503050406030204" pitchFamily="18" charset="0"/>
                              <a:cs typeface="Times New Roman" pitchFamily="18" charset="0"/>
                            </a:rPr>
                          </m:ctrlPr>
                        </m:fPr>
                        <m:num>
                          <m:r>
                            <a:rPr lang="en-US" sz="2400" b="1" i="1" smtClean="0">
                              <a:solidFill>
                                <a:srgbClr val="FF66FF"/>
                              </a:solidFill>
                              <a:latin typeface="Cambria Math" panose="02040503050406030204" pitchFamily="18" charset="0"/>
                              <a:cs typeface="Times New Roman" pitchFamily="18" charset="0"/>
                            </a:rPr>
                            <m:t>𝟏𝟎</m:t>
                          </m:r>
                        </m:num>
                        <m:den>
                          <m:r>
                            <a:rPr lang="en-US" sz="2400" b="1" i="1">
                              <a:solidFill>
                                <a:srgbClr val="FF66FF"/>
                              </a:solidFill>
                              <a:latin typeface="Cambria Math"/>
                              <a:cs typeface="Times New Roman" pitchFamily="18" charset="0"/>
                            </a:rPr>
                            <m:t>𝟐</m:t>
                          </m:r>
                          <m:r>
                            <a:rPr lang="en-US" sz="2400" b="1" i="1" smtClean="0">
                              <a:solidFill>
                                <a:srgbClr val="FF66FF"/>
                              </a:solidFill>
                              <a:latin typeface="Cambria Math" panose="02040503050406030204" pitchFamily="18" charset="0"/>
                              <a:cs typeface="Times New Roman" pitchFamily="18" charset="0"/>
                            </a:rPr>
                            <m:t>𝟏</m:t>
                          </m:r>
                        </m:den>
                      </m:f>
                    </m:oMath>
                  </m:oMathPara>
                </a14:m>
                <a:endParaRPr lang="en-US" sz="2400">
                  <a:solidFill>
                    <a:srgbClr val="FF66FF"/>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403359" y="2482046"/>
                <a:ext cx="517487" cy="783804"/>
              </a:xfrm>
              <a:prstGeom prst="rect">
                <a:avLst/>
              </a:prstGeom>
              <a:blipFill>
                <a:blip r:embed="rId5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438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down)">
                                      <p:cBhvr>
                                        <p:cTn id="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a:extLst>
              <a:ext uri="{FF2B5EF4-FFF2-40B4-BE49-F238E27FC236}">
                <a16:creationId xmlns:a16="http://schemas.microsoft.com/office/drawing/2014/main" id="{3D74A8C3-297E-4145-A3EF-BA3F7826FBCE}"/>
              </a:ext>
            </a:extLst>
          </p:cNvPr>
          <p:cNvSpPr txBox="1">
            <a:spLocks noChangeArrowheads="1"/>
          </p:cNvSpPr>
          <p:nvPr/>
        </p:nvSpPr>
        <p:spPr bwMode="auto">
          <a:xfrm>
            <a:off x="274638" y="857251"/>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just" fontAlgn="base">
              <a:spcBef>
                <a:spcPct val="0"/>
              </a:spcBef>
              <a:spcAft>
                <a:spcPct val="0"/>
              </a:spcAft>
              <a:buNone/>
            </a:pPr>
            <a:r>
              <a:rPr lang="en-US" altLang="en-US" sz="2800" b="1">
                <a:solidFill>
                  <a:prstClr val="black"/>
                </a:solidFill>
                <a:latin typeface="Arial" panose="020B0604020202020204" pitchFamily="34" charset="0"/>
                <a:cs typeface="Arial" panose="020B0604020202020204" pitchFamily="34" charset="0"/>
              </a:rPr>
              <a:t>Bài 2 </a:t>
            </a:r>
            <a:r>
              <a:rPr lang="vi-VN" altLang="en-US" sz="2800" b="1">
                <a:solidFill>
                  <a:prstClr val="black"/>
                </a:solidFill>
                <a:latin typeface="Arial" panose="020B0604020202020204" pitchFamily="34" charset="0"/>
                <a:cs typeface="Arial" panose="020B0604020202020204" pitchFamily="34" charset="0"/>
              </a:rPr>
              <a:t>(</a:t>
            </a:r>
            <a:r>
              <a:rPr lang="en-US" altLang="en-US" sz="2800" b="1">
                <a:solidFill>
                  <a:prstClr val="black"/>
                </a:solidFill>
                <a:latin typeface="Arial" panose="020B0604020202020204" pitchFamily="34" charset="0"/>
                <a:cs typeface="Arial" panose="020B0604020202020204" pitchFamily="34" charset="0"/>
              </a:rPr>
              <a:t>SGK/1</a:t>
            </a:r>
            <a:r>
              <a:rPr lang="vi-VN" altLang="en-US" sz="2800" b="1">
                <a:solidFill>
                  <a:prstClr val="black"/>
                </a:solidFill>
                <a:latin typeface="Arial" panose="020B0604020202020204" pitchFamily="34" charset="0"/>
                <a:cs typeface="Arial" panose="020B0604020202020204" pitchFamily="34" charset="0"/>
              </a:rPr>
              <a:t>30)</a:t>
            </a:r>
            <a:r>
              <a:rPr lang="en-US" altLang="en-US" sz="2800" b="1">
                <a:solidFill>
                  <a:prstClr val="black"/>
                </a:solidFill>
                <a:latin typeface="Arial" panose="020B0604020202020204" pitchFamily="34" charset="0"/>
                <a:cs typeface="Arial" panose="020B0604020202020204" pitchFamily="34" charset="0"/>
              </a:rPr>
              <a:t>: Tính</a:t>
            </a:r>
          </a:p>
        </p:txBody>
      </p:sp>
      <p:sp>
        <p:nvSpPr>
          <p:cNvPr id="31" name="TextBox 30">
            <a:extLst>
              <a:ext uri="{FF2B5EF4-FFF2-40B4-BE49-F238E27FC236}">
                <a16:creationId xmlns:a16="http://schemas.microsoft.com/office/drawing/2014/main" id="{CC99196A-86A9-4341-9481-BCE3BC199FDB}"/>
              </a:ext>
            </a:extLst>
          </p:cNvPr>
          <p:cNvSpPr txBox="1">
            <a:spLocks noRot="1" noChangeAspect="1" noMove="1" noResize="1" noEditPoints="1" noAdjustHandles="1" noChangeArrowheads="1" noChangeShapeType="1" noTextEdit="1"/>
          </p:cNvSpPr>
          <p:nvPr/>
        </p:nvSpPr>
        <p:spPr>
          <a:xfrm>
            <a:off x="937898" y="1524001"/>
            <a:ext cx="1205273" cy="879215"/>
          </a:xfrm>
          <a:prstGeom prst="rect">
            <a:avLst/>
          </a:prstGeom>
          <a:blipFill rotWithShape="1">
            <a:blip r:embed="rId2"/>
            <a:stretch>
              <a:fillRect b="-10345"/>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32" name="TextBox 31">
            <a:extLst>
              <a:ext uri="{FF2B5EF4-FFF2-40B4-BE49-F238E27FC236}">
                <a16:creationId xmlns:a16="http://schemas.microsoft.com/office/drawing/2014/main" id="{E791E58C-11FD-4D9B-B905-51640C5CEDCC}"/>
              </a:ext>
            </a:extLst>
          </p:cNvPr>
          <p:cNvSpPr txBox="1">
            <a:spLocks noRot="1" noChangeAspect="1" noMove="1" noResize="1" noEditPoints="1" noAdjustHandles="1" noChangeArrowheads="1" noChangeShapeType="1" noTextEdit="1"/>
          </p:cNvSpPr>
          <p:nvPr/>
        </p:nvSpPr>
        <p:spPr>
          <a:xfrm>
            <a:off x="2066972" y="1524001"/>
            <a:ext cx="1590629" cy="883703"/>
          </a:xfrm>
          <a:prstGeom prst="rect">
            <a:avLst/>
          </a:prstGeom>
          <a:blipFill rotWithShape="1">
            <a:blip r:embed="rId3"/>
            <a:stretch>
              <a:fillRect b="-11034"/>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33" name="TextBox 32">
            <a:extLst>
              <a:ext uri="{FF2B5EF4-FFF2-40B4-BE49-F238E27FC236}">
                <a16:creationId xmlns:a16="http://schemas.microsoft.com/office/drawing/2014/main" id="{CAB522A6-2BB5-4B0E-BF98-0C17609AE08A}"/>
              </a:ext>
            </a:extLst>
          </p:cNvPr>
          <p:cNvSpPr txBox="1">
            <a:spLocks noRot="1" noChangeAspect="1" noMove="1" noResize="1" noEditPoints="1" noAdjustHandles="1" noChangeArrowheads="1" noChangeShapeType="1" noTextEdit="1"/>
          </p:cNvSpPr>
          <p:nvPr/>
        </p:nvSpPr>
        <p:spPr>
          <a:xfrm>
            <a:off x="3581400" y="1524001"/>
            <a:ext cx="1057228" cy="879215"/>
          </a:xfrm>
          <a:prstGeom prst="rect">
            <a:avLst/>
          </a:prstGeom>
          <a:blipFill rotWithShape="1">
            <a:blip r:embed="rId4"/>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37" name="Rectangle 36">
            <a:extLst>
              <a:ext uri="{FF2B5EF4-FFF2-40B4-BE49-F238E27FC236}">
                <a16:creationId xmlns:a16="http://schemas.microsoft.com/office/drawing/2014/main" id="{279AD664-2887-48FB-8F40-AE0ADEA199CC}"/>
              </a:ext>
            </a:extLst>
          </p:cNvPr>
          <p:cNvSpPr/>
          <p:nvPr/>
        </p:nvSpPr>
        <p:spPr>
          <a:xfrm>
            <a:off x="293688" y="16764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prstClr val="black"/>
                </a:solidFill>
                <a:latin typeface="Arial" pitchFamily="34" charset="0"/>
                <a:cs typeface="Arial" pitchFamily="34" charset="0"/>
              </a:rPr>
              <a:t>a)</a:t>
            </a:r>
            <a:endParaRPr lang="en-US" sz="2400" dirty="0">
              <a:solidFill>
                <a:prstClr val="black"/>
              </a:solidFill>
              <a:latin typeface="Arial" pitchFamily="34" charset="0"/>
              <a:cs typeface="Arial" pitchFamily="34" charset="0"/>
            </a:endParaRPr>
          </a:p>
        </p:txBody>
      </p:sp>
      <p:sp>
        <p:nvSpPr>
          <p:cNvPr id="38" name="TextBox 37">
            <a:extLst>
              <a:ext uri="{FF2B5EF4-FFF2-40B4-BE49-F238E27FC236}">
                <a16:creationId xmlns:a16="http://schemas.microsoft.com/office/drawing/2014/main" id="{B39EBDB0-F43A-47AC-ABA9-9FD411A51482}"/>
              </a:ext>
            </a:extLst>
          </p:cNvPr>
          <p:cNvSpPr txBox="1">
            <a:spLocks noRot="1" noChangeAspect="1" noMove="1" noResize="1" noEditPoints="1" noAdjustHandles="1" noChangeArrowheads="1" noChangeShapeType="1" noTextEdit="1"/>
          </p:cNvSpPr>
          <p:nvPr/>
        </p:nvSpPr>
        <p:spPr>
          <a:xfrm>
            <a:off x="957763" y="2667001"/>
            <a:ext cx="1205273" cy="879215"/>
          </a:xfrm>
          <a:prstGeom prst="rect">
            <a:avLst/>
          </a:prstGeom>
          <a:blipFill rotWithShape="1">
            <a:blip r:embed="rId5"/>
            <a:stretch>
              <a:fillRect b="-11111"/>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39" name="TextBox 38">
            <a:extLst>
              <a:ext uri="{FF2B5EF4-FFF2-40B4-BE49-F238E27FC236}">
                <a16:creationId xmlns:a16="http://schemas.microsoft.com/office/drawing/2014/main" id="{52C33A0D-EF6E-4205-902C-2A83467E2A83}"/>
              </a:ext>
            </a:extLst>
          </p:cNvPr>
          <p:cNvSpPr txBox="1">
            <a:spLocks noRot="1" noChangeAspect="1" noMove="1" noResize="1" noEditPoints="1" noAdjustHandles="1" noChangeArrowheads="1" noChangeShapeType="1" noTextEdit="1"/>
          </p:cNvSpPr>
          <p:nvPr/>
        </p:nvSpPr>
        <p:spPr>
          <a:xfrm>
            <a:off x="2086837" y="2667000"/>
            <a:ext cx="2047829" cy="879600"/>
          </a:xfrm>
          <a:prstGeom prst="rect">
            <a:avLst/>
          </a:prstGeom>
          <a:blipFill rotWithShape="1">
            <a:blip r:embed="rId6"/>
            <a:stretch>
              <a:fillRect b="-11111"/>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40" name="TextBox 39">
            <a:extLst>
              <a:ext uri="{FF2B5EF4-FFF2-40B4-BE49-F238E27FC236}">
                <a16:creationId xmlns:a16="http://schemas.microsoft.com/office/drawing/2014/main" id="{00E655F1-A390-4D5F-93FB-42B3B1EAC712}"/>
              </a:ext>
            </a:extLst>
          </p:cNvPr>
          <p:cNvSpPr txBox="1">
            <a:spLocks noRot="1" noChangeAspect="1" noMove="1" noResize="1" noEditPoints="1" noAdjustHandles="1" noChangeArrowheads="1" noChangeShapeType="1" noTextEdit="1"/>
          </p:cNvSpPr>
          <p:nvPr/>
        </p:nvSpPr>
        <p:spPr>
          <a:xfrm>
            <a:off x="3906065" y="2667001"/>
            <a:ext cx="1057228" cy="879215"/>
          </a:xfrm>
          <a:prstGeom prst="rect">
            <a:avLst/>
          </a:prstGeom>
          <a:blipFill rotWithShape="1">
            <a:blip r:embed="rId7"/>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41" name="Rectangle 40">
            <a:extLst>
              <a:ext uri="{FF2B5EF4-FFF2-40B4-BE49-F238E27FC236}">
                <a16:creationId xmlns:a16="http://schemas.microsoft.com/office/drawing/2014/main" id="{ED5E57DA-B2A1-426A-BE11-9EFB1BDCB8AF}"/>
              </a:ext>
            </a:extLst>
          </p:cNvPr>
          <p:cNvSpPr/>
          <p:nvPr/>
        </p:nvSpPr>
        <p:spPr>
          <a:xfrm>
            <a:off x="312738" y="28194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prstClr val="black"/>
                </a:solidFill>
                <a:latin typeface="Arial" pitchFamily="34" charset="0"/>
                <a:cs typeface="Arial" pitchFamily="34" charset="0"/>
              </a:rPr>
              <a:t>b)</a:t>
            </a:r>
            <a:endParaRPr lang="en-US" sz="2400" dirty="0">
              <a:solidFill>
                <a:prstClr val="black"/>
              </a:solidFill>
              <a:latin typeface="Arial" pitchFamily="34" charset="0"/>
              <a:cs typeface="Arial" pitchFamily="34" charset="0"/>
            </a:endParaRPr>
          </a:p>
        </p:txBody>
      </p:sp>
      <p:sp>
        <p:nvSpPr>
          <p:cNvPr id="42" name="TextBox 41">
            <a:extLst>
              <a:ext uri="{FF2B5EF4-FFF2-40B4-BE49-F238E27FC236}">
                <a16:creationId xmlns:a16="http://schemas.microsoft.com/office/drawing/2014/main" id="{945BC8F0-E924-4AF7-A178-D152781FC6F8}"/>
              </a:ext>
            </a:extLst>
          </p:cNvPr>
          <p:cNvSpPr txBox="1">
            <a:spLocks noRot="1" noChangeAspect="1" noMove="1" noResize="1" noEditPoints="1" noAdjustHandles="1" noChangeArrowheads="1" noChangeShapeType="1" noTextEdit="1"/>
          </p:cNvSpPr>
          <p:nvPr/>
        </p:nvSpPr>
        <p:spPr>
          <a:xfrm>
            <a:off x="957762" y="3768986"/>
            <a:ext cx="1205273" cy="875753"/>
          </a:xfrm>
          <a:prstGeom prst="rect">
            <a:avLst/>
          </a:prstGeom>
          <a:blipFill rotWithShape="1">
            <a:blip r:embed="rId8"/>
            <a:stretch>
              <a:fillRect b="-11888"/>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43" name="TextBox 42">
            <a:extLst>
              <a:ext uri="{FF2B5EF4-FFF2-40B4-BE49-F238E27FC236}">
                <a16:creationId xmlns:a16="http://schemas.microsoft.com/office/drawing/2014/main" id="{AAB73E56-F7B8-4B34-B633-EF7847230C26}"/>
              </a:ext>
            </a:extLst>
          </p:cNvPr>
          <p:cNvSpPr txBox="1">
            <a:spLocks noRot="1" noChangeAspect="1" noMove="1" noResize="1" noEditPoints="1" noAdjustHandles="1" noChangeArrowheads="1" noChangeShapeType="1" noTextEdit="1"/>
          </p:cNvSpPr>
          <p:nvPr/>
        </p:nvSpPr>
        <p:spPr>
          <a:xfrm>
            <a:off x="2086836" y="3768986"/>
            <a:ext cx="2047829" cy="875753"/>
          </a:xfrm>
          <a:prstGeom prst="rect">
            <a:avLst/>
          </a:prstGeom>
          <a:blipFill rotWithShape="1">
            <a:blip r:embed="rId9"/>
            <a:stretch>
              <a:fillRect b="-11888"/>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44" name="TextBox 43">
            <a:extLst>
              <a:ext uri="{FF2B5EF4-FFF2-40B4-BE49-F238E27FC236}">
                <a16:creationId xmlns:a16="http://schemas.microsoft.com/office/drawing/2014/main" id="{8097E875-B296-40EB-B748-9B665B4C8A32}"/>
              </a:ext>
            </a:extLst>
          </p:cNvPr>
          <p:cNvSpPr txBox="1">
            <a:spLocks noRot="1" noChangeAspect="1" noMove="1" noResize="1" noEditPoints="1" noAdjustHandles="1" noChangeArrowheads="1" noChangeShapeType="1" noTextEdit="1"/>
          </p:cNvSpPr>
          <p:nvPr/>
        </p:nvSpPr>
        <p:spPr>
          <a:xfrm>
            <a:off x="3906064" y="3768986"/>
            <a:ext cx="1057228" cy="874663"/>
          </a:xfrm>
          <a:prstGeom prst="rect">
            <a:avLst/>
          </a:prstGeom>
          <a:blipFill rotWithShape="1">
            <a:blip r:embed="rId10"/>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45" name="Rectangle 44">
            <a:extLst>
              <a:ext uri="{FF2B5EF4-FFF2-40B4-BE49-F238E27FC236}">
                <a16:creationId xmlns:a16="http://schemas.microsoft.com/office/drawing/2014/main" id="{0D33F053-455A-4716-909A-B87FE2474F9A}"/>
              </a:ext>
            </a:extLst>
          </p:cNvPr>
          <p:cNvSpPr/>
          <p:nvPr/>
        </p:nvSpPr>
        <p:spPr>
          <a:xfrm>
            <a:off x="312738" y="3921125"/>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prstClr val="black"/>
                </a:solidFill>
                <a:latin typeface="Arial" pitchFamily="34" charset="0"/>
                <a:cs typeface="Arial" pitchFamily="34" charset="0"/>
              </a:rPr>
              <a:t>c)</a:t>
            </a:r>
            <a:endParaRPr lang="en-US" sz="2400" dirty="0">
              <a:solidFill>
                <a:prstClr val="black"/>
              </a:solidFill>
              <a:latin typeface="Arial" pitchFamily="34" charset="0"/>
              <a:cs typeface="Arial" pitchFamily="34" charset="0"/>
            </a:endParaRPr>
          </a:p>
        </p:txBody>
      </p:sp>
      <p:sp>
        <p:nvSpPr>
          <p:cNvPr id="46" name="TextBox 45">
            <a:extLst>
              <a:ext uri="{FF2B5EF4-FFF2-40B4-BE49-F238E27FC236}">
                <a16:creationId xmlns:a16="http://schemas.microsoft.com/office/drawing/2014/main" id="{2DF04C53-7705-41AB-9ED1-25FFE01D029F}"/>
              </a:ext>
            </a:extLst>
          </p:cNvPr>
          <p:cNvSpPr txBox="1">
            <a:spLocks noRot="1" noChangeAspect="1" noMove="1" noResize="1" noEditPoints="1" noAdjustHandles="1" noChangeArrowheads="1" noChangeShapeType="1" noTextEdit="1"/>
          </p:cNvSpPr>
          <p:nvPr/>
        </p:nvSpPr>
        <p:spPr>
          <a:xfrm>
            <a:off x="1025847" y="4800601"/>
            <a:ext cx="1205273" cy="878767"/>
          </a:xfrm>
          <a:prstGeom prst="rect">
            <a:avLst/>
          </a:prstGeom>
          <a:blipFill rotWithShape="1">
            <a:blip r:embed="rId11"/>
            <a:stretch>
              <a:fillRect b="-11111"/>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47" name="TextBox 46">
            <a:extLst>
              <a:ext uri="{FF2B5EF4-FFF2-40B4-BE49-F238E27FC236}">
                <a16:creationId xmlns:a16="http://schemas.microsoft.com/office/drawing/2014/main" id="{8B5FEF1B-21EC-4DF5-A3A1-E33BD42AD519}"/>
              </a:ext>
            </a:extLst>
          </p:cNvPr>
          <p:cNvSpPr txBox="1">
            <a:spLocks noRot="1" noChangeAspect="1" noMove="1" noResize="1" noEditPoints="1" noAdjustHandles="1" noChangeArrowheads="1" noChangeShapeType="1" noTextEdit="1"/>
          </p:cNvSpPr>
          <p:nvPr/>
        </p:nvSpPr>
        <p:spPr>
          <a:xfrm>
            <a:off x="2154921" y="4800600"/>
            <a:ext cx="1502680" cy="878126"/>
          </a:xfrm>
          <a:prstGeom prst="rect">
            <a:avLst/>
          </a:prstGeom>
          <a:blipFill rotWithShape="1">
            <a:blip r:embed="rId12"/>
            <a:stretch>
              <a:fillRect b="-10417"/>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48" name="TextBox 47">
            <a:extLst>
              <a:ext uri="{FF2B5EF4-FFF2-40B4-BE49-F238E27FC236}">
                <a16:creationId xmlns:a16="http://schemas.microsoft.com/office/drawing/2014/main" id="{D9216AC1-3DAD-443C-83E1-B155AC21B42A}"/>
              </a:ext>
            </a:extLst>
          </p:cNvPr>
          <p:cNvSpPr txBox="1">
            <a:spLocks noRot="1" noChangeAspect="1" noMove="1" noResize="1" noEditPoints="1" noAdjustHandles="1" noChangeArrowheads="1" noChangeShapeType="1" noTextEdit="1"/>
          </p:cNvSpPr>
          <p:nvPr/>
        </p:nvSpPr>
        <p:spPr>
          <a:xfrm>
            <a:off x="5419772" y="4800601"/>
            <a:ext cx="1057228" cy="879215"/>
          </a:xfrm>
          <a:prstGeom prst="rect">
            <a:avLst/>
          </a:prstGeom>
          <a:blipFill rotWithShape="1">
            <a:blip r:embed="rId13"/>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49" name="Rectangle 48">
            <a:extLst>
              <a:ext uri="{FF2B5EF4-FFF2-40B4-BE49-F238E27FC236}">
                <a16:creationId xmlns:a16="http://schemas.microsoft.com/office/drawing/2014/main" id="{9C909275-B570-48AE-90D2-E016D077BBD6}"/>
              </a:ext>
            </a:extLst>
          </p:cNvPr>
          <p:cNvSpPr/>
          <p:nvPr/>
        </p:nvSpPr>
        <p:spPr>
          <a:xfrm>
            <a:off x="304800" y="4953000"/>
            <a:ext cx="45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dirty="0">
                <a:solidFill>
                  <a:prstClr val="black"/>
                </a:solidFill>
                <a:latin typeface="Arial" pitchFamily="34" charset="0"/>
                <a:cs typeface="Arial" pitchFamily="34" charset="0"/>
              </a:rPr>
              <a:t>d)</a:t>
            </a:r>
            <a:endParaRPr lang="en-US" sz="2400" dirty="0">
              <a:solidFill>
                <a:prstClr val="black"/>
              </a:solidFill>
              <a:latin typeface="Arial" pitchFamily="34" charset="0"/>
              <a:cs typeface="Arial" pitchFamily="34" charset="0"/>
            </a:endParaRPr>
          </a:p>
        </p:txBody>
      </p:sp>
      <p:sp>
        <p:nvSpPr>
          <p:cNvPr id="50" name="TextBox 49">
            <a:extLst>
              <a:ext uri="{FF2B5EF4-FFF2-40B4-BE49-F238E27FC236}">
                <a16:creationId xmlns:a16="http://schemas.microsoft.com/office/drawing/2014/main" id="{7505581C-1913-477D-89AA-B7E46B642AFC}"/>
              </a:ext>
            </a:extLst>
          </p:cNvPr>
          <p:cNvSpPr txBox="1">
            <a:spLocks noRot="1" noChangeAspect="1" noMove="1" noResize="1" noEditPoints="1" noAdjustHandles="1" noChangeArrowheads="1" noChangeShapeType="1" noTextEdit="1"/>
          </p:cNvSpPr>
          <p:nvPr/>
        </p:nvSpPr>
        <p:spPr>
          <a:xfrm>
            <a:off x="4943428" y="2674952"/>
            <a:ext cx="1057228" cy="873509"/>
          </a:xfrm>
          <a:prstGeom prst="rect">
            <a:avLst/>
          </a:prstGeom>
          <a:blipFill rotWithShape="1">
            <a:blip r:embed="rId14"/>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51" name="TextBox 50">
            <a:extLst>
              <a:ext uri="{FF2B5EF4-FFF2-40B4-BE49-F238E27FC236}">
                <a16:creationId xmlns:a16="http://schemas.microsoft.com/office/drawing/2014/main" id="{667A49E3-46CE-43C0-93B9-98374FE58576}"/>
              </a:ext>
            </a:extLst>
          </p:cNvPr>
          <p:cNvSpPr txBox="1">
            <a:spLocks noRot="1" noChangeAspect="1" noMove="1" noResize="1" noEditPoints="1" noAdjustHandles="1" noChangeArrowheads="1" noChangeShapeType="1" noTextEdit="1"/>
          </p:cNvSpPr>
          <p:nvPr/>
        </p:nvSpPr>
        <p:spPr>
          <a:xfrm>
            <a:off x="4495800" y="1535565"/>
            <a:ext cx="1057228" cy="874663"/>
          </a:xfrm>
          <a:prstGeom prst="rect">
            <a:avLst/>
          </a:prstGeom>
          <a:blipFill rotWithShape="1">
            <a:blip r:embed="rId15"/>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52" name="TextBox 51">
            <a:extLst>
              <a:ext uri="{FF2B5EF4-FFF2-40B4-BE49-F238E27FC236}">
                <a16:creationId xmlns:a16="http://schemas.microsoft.com/office/drawing/2014/main" id="{5C803975-4980-4C8F-825B-A2DBFD81F0E1}"/>
              </a:ext>
            </a:extLst>
          </p:cNvPr>
          <p:cNvSpPr txBox="1">
            <a:spLocks noRot="1" noChangeAspect="1" noMove="1" noResize="1" noEditPoints="1" noAdjustHandles="1" noChangeArrowheads="1" noChangeShapeType="1" noTextEdit="1"/>
          </p:cNvSpPr>
          <p:nvPr/>
        </p:nvSpPr>
        <p:spPr>
          <a:xfrm>
            <a:off x="3657600" y="4801690"/>
            <a:ext cx="1895428" cy="875753"/>
          </a:xfrm>
          <a:prstGeom prst="rect">
            <a:avLst/>
          </a:prstGeom>
          <a:blipFill rotWithShape="1">
            <a:blip r:embed="rId16"/>
            <a:stretch>
              <a:fillRect b="-11111"/>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mc:AlternateContent xmlns:mc="http://schemas.openxmlformats.org/markup-compatibility/2006" xmlns:p14="http://schemas.microsoft.com/office/powerpoint/2010/main">
        <mc:Choice Requires="p14">
          <p:contentPart p14:bwMode="auto" r:id="rId17">
            <p14:nvContentPartPr>
              <p14:cNvPr id="2" name="Ink 1">
                <a:extLst>
                  <a:ext uri="{FF2B5EF4-FFF2-40B4-BE49-F238E27FC236}">
                    <a16:creationId xmlns:a16="http://schemas.microsoft.com/office/drawing/2014/main" id="{3DEA0094-4301-4D14-8A28-537FD4B086C8}"/>
                  </a:ext>
                </a:extLst>
              </p14:cNvPr>
              <p14:cNvContentPartPr/>
              <p14:nvPr/>
            </p14:nvContentPartPr>
            <p14:xfrm>
              <a:off x="3763800" y="1901970"/>
              <a:ext cx="47160" cy="201240"/>
            </p14:xfrm>
          </p:contentPart>
        </mc:Choice>
        <mc:Fallback xmlns="">
          <p:pic>
            <p:nvPicPr>
              <p:cNvPr id="2" name="Ink 1">
                <a:extLst>
                  <a:ext uri="{FF2B5EF4-FFF2-40B4-BE49-F238E27FC236}">
                    <a16:creationId xmlns:a16="http://schemas.microsoft.com/office/drawing/2014/main" id="{3DEA0094-4301-4D14-8A28-537FD4B086C8}"/>
                  </a:ext>
                </a:extLst>
              </p:cNvPr>
              <p:cNvPicPr/>
              <p:nvPr/>
            </p:nvPicPr>
            <p:blipFill>
              <a:blip r:embed="rId18"/>
              <a:stretch>
                <a:fillRect/>
              </a:stretch>
            </p:blipFill>
            <p:spPr>
              <a:xfrm>
                <a:off x="3754440" y="1892610"/>
                <a:ext cx="65880" cy="219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p:bldP spid="45"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1">
            <a:extLst>
              <a:ext uri="{FF2B5EF4-FFF2-40B4-BE49-F238E27FC236}">
                <a16:creationId xmlns:a16="http://schemas.microsoft.com/office/drawing/2014/main" id="{4C3BB7C5-CAD8-490C-8906-C976CF89978F}"/>
              </a:ext>
            </a:extLst>
          </p:cNvPr>
          <p:cNvSpPr txBox="1">
            <a:spLocks noChangeArrowheads="1"/>
          </p:cNvSpPr>
          <p:nvPr/>
        </p:nvSpPr>
        <p:spPr bwMode="auto">
          <a:xfrm>
            <a:off x="3581400" y="3173413"/>
            <a:ext cx="19812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fontAlgn="base">
              <a:lnSpc>
                <a:spcPct val="150000"/>
              </a:lnSpc>
              <a:spcBef>
                <a:spcPct val="0"/>
              </a:spcBef>
              <a:spcAft>
                <a:spcPct val="0"/>
              </a:spcAft>
              <a:buNone/>
            </a:pPr>
            <a:r>
              <a:rPr lang="en-US" altLang="en-US" sz="2400" u="sng">
                <a:solidFill>
                  <a:prstClr val="black"/>
                </a:solidFill>
                <a:latin typeface="Arial" panose="020B0604020202020204" pitchFamily="34" charset="0"/>
                <a:cs typeface="Arial" panose="020B0604020202020204" pitchFamily="34" charset="0"/>
              </a:rPr>
              <a:t>Bài giải</a:t>
            </a:r>
          </a:p>
        </p:txBody>
      </p:sp>
      <p:sp>
        <p:nvSpPr>
          <p:cNvPr id="13" name="Text Box 42">
            <a:extLst>
              <a:ext uri="{FF2B5EF4-FFF2-40B4-BE49-F238E27FC236}">
                <a16:creationId xmlns:a16="http://schemas.microsoft.com/office/drawing/2014/main" id="{18621862-0C30-4BBE-B45A-5FC26ACECB82}"/>
              </a:ext>
            </a:extLst>
          </p:cNvPr>
          <p:cNvSpPr txBox="1">
            <a:spLocks noChangeArrowheads="1"/>
          </p:cNvSpPr>
          <p:nvPr/>
        </p:nvSpPr>
        <p:spPr bwMode="auto">
          <a:xfrm>
            <a:off x="4876800" y="4387851"/>
            <a:ext cx="304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a:solidFill>
                  <a:prstClr val="black"/>
                </a:solidFill>
                <a:latin typeface="Arial" panose="020B0604020202020204" pitchFamily="34" charset="0"/>
                <a:cs typeface="Arial" panose="020B0604020202020204" pitchFamily="34" charset="0"/>
              </a:rPr>
              <a:t>(</a:t>
            </a:r>
            <a:r>
              <a:rPr lang="vi-VN" altLang="en-US" sz="2400">
                <a:solidFill>
                  <a:prstClr val="black"/>
                </a:solidFill>
                <a:latin typeface="Arial" panose="020B0604020202020204" pitchFamily="34" charset="0"/>
                <a:cs typeface="Arial" panose="020B0604020202020204" pitchFamily="34" charset="0"/>
              </a:rPr>
              <a:t>diện tích công viên </a:t>
            </a:r>
            <a:r>
              <a:rPr lang="en-US" altLang="en-US" sz="2400">
                <a:solidFill>
                  <a:prstClr val="black"/>
                </a:solidFill>
                <a:latin typeface="Arial" panose="020B0604020202020204" pitchFamily="34" charset="0"/>
                <a:cs typeface="Arial" panose="020B0604020202020204" pitchFamily="34" charset="0"/>
              </a:rPr>
              <a:t>)</a:t>
            </a:r>
          </a:p>
        </p:txBody>
      </p:sp>
      <p:sp>
        <p:nvSpPr>
          <p:cNvPr id="14" name="Text Box 43">
            <a:extLst>
              <a:ext uri="{FF2B5EF4-FFF2-40B4-BE49-F238E27FC236}">
                <a16:creationId xmlns:a16="http://schemas.microsoft.com/office/drawing/2014/main" id="{9DCFA9B7-C465-443E-94F4-6A13E93B52AD}"/>
              </a:ext>
            </a:extLst>
          </p:cNvPr>
          <p:cNvSpPr txBox="1">
            <a:spLocks noChangeArrowheads="1"/>
          </p:cNvSpPr>
          <p:nvPr/>
        </p:nvSpPr>
        <p:spPr bwMode="auto">
          <a:xfrm>
            <a:off x="3200400" y="5203826"/>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en-US" altLang="en-US" sz="2400">
                <a:solidFill>
                  <a:prstClr val="black"/>
                </a:solidFill>
                <a:latin typeface="Arial" panose="020B0604020202020204" pitchFamily="34" charset="0"/>
                <a:cs typeface="Arial" panose="020B0604020202020204" pitchFamily="34" charset="0"/>
              </a:rPr>
              <a:t>Đáp số: </a:t>
            </a:r>
          </a:p>
        </p:txBody>
      </p:sp>
      <p:sp>
        <p:nvSpPr>
          <p:cNvPr id="11" name="Text Box 31">
            <a:extLst>
              <a:ext uri="{FF2B5EF4-FFF2-40B4-BE49-F238E27FC236}">
                <a16:creationId xmlns:a16="http://schemas.microsoft.com/office/drawing/2014/main" id="{9752FB66-026C-4F02-90B8-123ECD8DED6B}"/>
              </a:ext>
            </a:extLst>
          </p:cNvPr>
          <p:cNvSpPr txBox="1">
            <a:spLocks noChangeArrowheads="1"/>
          </p:cNvSpPr>
          <p:nvPr/>
        </p:nvSpPr>
        <p:spPr bwMode="auto">
          <a:xfrm>
            <a:off x="0" y="3751263"/>
            <a:ext cx="9144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lgn="ctr" fontAlgn="base">
              <a:lnSpc>
                <a:spcPct val="150000"/>
              </a:lnSpc>
              <a:spcBef>
                <a:spcPct val="0"/>
              </a:spcBef>
              <a:spcAft>
                <a:spcPct val="0"/>
              </a:spcAft>
              <a:buNone/>
            </a:pPr>
            <a:r>
              <a:rPr lang="vi-VN" altLang="en-US" sz="2400">
                <a:solidFill>
                  <a:prstClr val="black"/>
                </a:solidFill>
                <a:latin typeface="Arial" panose="020B0604020202020204" pitchFamily="34" charset="0"/>
                <a:cs typeface="Arial" panose="020B0604020202020204" pitchFamily="34" charset="0"/>
              </a:rPr>
              <a:t>Diện tích để trồng cây xanh là số phần diện tích của công viên là:</a:t>
            </a:r>
            <a:endParaRPr lang="en-US" altLang="en-US" sz="2400" u="sng">
              <a:solidFill>
                <a:prstClr val="black"/>
              </a:solidFill>
              <a:latin typeface="Arial" panose="020B0604020202020204" pitchFamily="34" charset="0"/>
              <a:cs typeface="Arial" panose="020B0604020202020204" pitchFamily="34" charset="0"/>
            </a:endParaRPr>
          </a:p>
        </p:txBody>
      </p:sp>
      <p:sp>
        <p:nvSpPr>
          <p:cNvPr id="12" name="Text Box 42">
            <a:extLst>
              <a:ext uri="{FF2B5EF4-FFF2-40B4-BE49-F238E27FC236}">
                <a16:creationId xmlns:a16="http://schemas.microsoft.com/office/drawing/2014/main" id="{486B74EF-CBAD-411A-AECA-8A7ED7BFE8CB}"/>
              </a:ext>
            </a:extLst>
          </p:cNvPr>
          <p:cNvSpPr txBox="1">
            <a:spLocks noChangeArrowheads="1"/>
          </p:cNvSpPr>
          <p:nvPr/>
        </p:nvSpPr>
        <p:spPr bwMode="auto">
          <a:xfrm>
            <a:off x="5029200" y="5181601"/>
            <a:ext cx="2940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fontAlgn="base">
              <a:spcBef>
                <a:spcPct val="0"/>
              </a:spcBef>
              <a:spcAft>
                <a:spcPct val="0"/>
              </a:spcAft>
              <a:buNone/>
            </a:pPr>
            <a:r>
              <a:rPr lang="vi-VN" altLang="en-US" sz="2400">
                <a:solidFill>
                  <a:prstClr val="black"/>
                </a:solidFill>
                <a:latin typeface="Arial" panose="020B0604020202020204" pitchFamily="34" charset="0"/>
                <a:cs typeface="Arial" panose="020B0604020202020204" pitchFamily="34" charset="0"/>
              </a:rPr>
              <a:t>diện tích công viên </a:t>
            </a:r>
            <a:endParaRPr lang="en-US" altLang="en-US" sz="2400">
              <a:solidFill>
                <a:prstClr val="black"/>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441D2B7-78BA-4A9E-8312-FAF93F92F9F7}"/>
              </a:ext>
            </a:extLst>
          </p:cNvPr>
          <p:cNvSpPr>
            <a:spLocks noRot="1" noChangeAspect="1" noMove="1" noResize="1" noEditPoints="1" noAdjustHandles="1" noChangeArrowheads="1" noChangeShapeType="1" noTextEdit="1"/>
          </p:cNvSpPr>
          <p:nvPr/>
        </p:nvSpPr>
        <p:spPr>
          <a:xfrm>
            <a:off x="0" y="857250"/>
            <a:ext cx="9144000" cy="2190750"/>
          </a:xfrm>
          <a:prstGeom prst="rect">
            <a:avLst/>
          </a:prstGeom>
          <a:blipFill rotWithShape="1">
            <a:blip r:embed="rId2"/>
            <a:stretch>
              <a:fillRect l="-864" r="-1662" b="-6612"/>
            </a:stretch>
          </a:blipFill>
          <a:ln>
            <a:solidFill>
              <a:schemeClr val="accent3">
                <a:lumMod val="40000"/>
                <a:lumOff val="60000"/>
              </a:schemeClr>
            </a:solidFill>
          </a:ln>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15" name="TextBox 14">
            <a:extLst>
              <a:ext uri="{FF2B5EF4-FFF2-40B4-BE49-F238E27FC236}">
                <a16:creationId xmlns:a16="http://schemas.microsoft.com/office/drawing/2014/main" id="{487EB809-CC3B-4762-96C6-A0FDAF8E3543}"/>
              </a:ext>
            </a:extLst>
          </p:cNvPr>
          <p:cNvSpPr txBox="1">
            <a:spLocks noRot="1" noChangeAspect="1" noMove="1" noResize="1" noEditPoints="1" noAdjustHandles="1" noChangeArrowheads="1" noChangeShapeType="1" noTextEdit="1"/>
          </p:cNvSpPr>
          <p:nvPr/>
        </p:nvSpPr>
        <p:spPr>
          <a:xfrm>
            <a:off x="3895772" y="4238468"/>
            <a:ext cx="1057228" cy="791820"/>
          </a:xfrm>
          <a:prstGeom prst="rect">
            <a:avLst/>
          </a:prstGeom>
          <a:blipFill rotWithShape="1">
            <a:blip r:embed="rId3"/>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16" name="TextBox 15">
            <a:extLst>
              <a:ext uri="{FF2B5EF4-FFF2-40B4-BE49-F238E27FC236}">
                <a16:creationId xmlns:a16="http://schemas.microsoft.com/office/drawing/2014/main" id="{D9470F38-D0C2-4CAF-94B7-B618C5E3A775}"/>
              </a:ext>
            </a:extLst>
          </p:cNvPr>
          <p:cNvSpPr txBox="1">
            <a:spLocks noRot="1" noChangeAspect="1" noMove="1" noResize="1" noEditPoints="1" noAdjustHandles="1" noChangeArrowheads="1" noChangeShapeType="1" noTextEdit="1"/>
          </p:cNvSpPr>
          <p:nvPr/>
        </p:nvSpPr>
        <p:spPr>
          <a:xfrm>
            <a:off x="3124200" y="4228813"/>
            <a:ext cx="990600" cy="791820"/>
          </a:xfrm>
          <a:prstGeom prst="rect">
            <a:avLst/>
          </a:prstGeom>
          <a:blipFill rotWithShape="1">
            <a:blip r:embed="rId4"/>
            <a:stretch>
              <a:fillRect b="-10000"/>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
        <p:nvSpPr>
          <p:cNvPr id="18" name="TextBox 17">
            <a:extLst>
              <a:ext uri="{FF2B5EF4-FFF2-40B4-BE49-F238E27FC236}">
                <a16:creationId xmlns:a16="http://schemas.microsoft.com/office/drawing/2014/main" id="{2F8A02AD-DBDE-4EE0-83C5-468A3C27BDE9}"/>
              </a:ext>
            </a:extLst>
          </p:cNvPr>
          <p:cNvSpPr txBox="1">
            <a:spLocks noRot="1" noChangeAspect="1" noMove="1" noResize="1" noEditPoints="1" noAdjustHandles="1" noChangeArrowheads="1" noChangeShapeType="1" noTextEdit="1"/>
          </p:cNvSpPr>
          <p:nvPr/>
        </p:nvSpPr>
        <p:spPr>
          <a:xfrm>
            <a:off x="4419600" y="5075580"/>
            <a:ext cx="609600" cy="791820"/>
          </a:xfrm>
          <a:prstGeom prst="rect">
            <a:avLst/>
          </a:prstGeom>
          <a:blipFill rotWithShape="1">
            <a:blip r:embed="rId5"/>
            <a:stretch>
              <a:fillRect/>
            </a:stretch>
          </a:blipFill>
        </p:spPr>
        <p:txBody>
          <a:bodyPr/>
          <a:lstStyle/>
          <a:p>
            <a:pPr eaLnBrk="0" fontAlgn="base" hangingPunct="0">
              <a:spcBef>
                <a:spcPct val="0"/>
              </a:spcBef>
              <a:spcAft>
                <a:spcPct val="0"/>
              </a:spcAft>
              <a:defRPr/>
            </a:pPr>
            <a:r>
              <a:rPr lang="en-US">
                <a:no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WordArt 5"/>
          <p:cNvSpPr>
            <a:spLocks noChangeArrowheads="1" noChangeShapeType="1" noTextEdit="1"/>
          </p:cNvSpPr>
          <p:nvPr/>
        </p:nvSpPr>
        <p:spPr bwMode="auto">
          <a:xfrm>
            <a:off x="2478088" y="996950"/>
            <a:ext cx="5181600" cy="22860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en-US" sz="3600" b="1" kern="10">
                <a:ln w="9525">
                  <a:round/>
                  <a:headEnd/>
                  <a:tailEnd/>
                </a:ln>
                <a:solidFill>
                  <a:srgbClr val="FF0000"/>
                </a:solidFill>
                <a:latin typeface="Arial"/>
                <a:cs typeface="Arial"/>
              </a:rPr>
              <a:t>KHỞI ĐỘNG</a:t>
            </a:r>
          </a:p>
        </p:txBody>
      </p:sp>
      <p:grpSp>
        <p:nvGrpSpPr>
          <p:cNvPr id="38916" name="Group 18"/>
          <p:cNvGrpSpPr>
            <a:grpSpLocks/>
          </p:cNvGrpSpPr>
          <p:nvPr/>
        </p:nvGrpSpPr>
        <p:grpSpPr bwMode="auto">
          <a:xfrm rot="-1210856">
            <a:off x="2792423" y="2989273"/>
            <a:ext cx="4219575" cy="1620837"/>
            <a:chOff x="5225" y="9335"/>
            <a:chExt cx="2520" cy="1750"/>
          </a:xfrm>
        </p:grpSpPr>
        <p:sp>
          <p:nvSpPr>
            <p:cNvPr id="3891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4"/>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3964" fontAlgn="base">
                <a:spcBef>
                  <a:spcPct val="0"/>
                </a:spcBef>
                <a:spcAft>
                  <a:spcPct val="0"/>
                </a:spcAft>
              </a:pPr>
              <a:endParaRPr lang="en-US">
                <a:solidFill>
                  <a:srgbClr val="000000"/>
                </a:solidFill>
                <a:cs typeface="Arial" pitchFamily="34" charset="0"/>
              </a:endParaRPr>
            </a:p>
          </p:txBody>
        </p:sp>
        <p:pic>
          <p:nvPicPr>
            <p:cNvPr id="38918"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defTabSz="913964" fontAlgn="base">
                <a:spcBef>
                  <a:spcPct val="0"/>
                </a:spcBef>
                <a:spcAft>
                  <a:spcPct val="0"/>
                </a:spcAft>
              </a:pPr>
              <a:r>
                <a:rPr lang="en-US" altLang="vi-VN" sz="800" b="1">
                  <a:solidFill>
                    <a:srgbClr val="000000"/>
                  </a:solidFill>
                  <a:latin typeface="VnBangkok"/>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3892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913964" fontAlgn="base">
                <a:spcBef>
                  <a:spcPct val="0"/>
                </a:spcBef>
                <a:spcAft>
                  <a:spcPct val="0"/>
                </a:spcAft>
              </a:pPr>
              <a:endParaRPr lang="vi-VN" altLang="vi-VN" sz="4800">
                <a:solidFill>
                  <a:srgbClr val="000000"/>
                </a:solidFill>
                <a:latin typeface="Calibri" pitchFamily="34" charset="0"/>
                <a:cs typeface="Arial" pitchFamily="34" charset="0"/>
              </a:endParaRPr>
            </a:p>
          </p:txBody>
        </p:sp>
        <p:sp>
          <p:nvSpPr>
            <p:cNvPr id="3892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defTabSz="913964" eaLnBrk="0" fontAlgn="base" hangingPunct="0">
                <a:spcBef>
                  <a:spcPct val="0"/>
                </a:spcBef>
                <a:spcAft>
                  <a:spcPct val="0"/>
                </a:spcAft>
              </a:pPr>
              <a:r>
                <a:rPr lang="en-US" b="1" kern="10">
                  <a:solidFill>
                    <a:srgbClr val="FFFFFF"/>
                  </a:solidFill>
                  <a:latin typeface="VNbritannic"/>
                </a:rPr>
                <a:t>NÀM </a:t>
              </a:r>
            </a:p>
          </p:txBody>
        </p:sp>
        <p:sp>
          <p:nvSpPr>
            <p:cNvPr id="3892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913964" fontAlgn="base">
                <a:spcBef>
                  <a:spcPct val="0"/>
                </a:spcBef>
                <a:spcAft>
                  <a:spcPct val="0"/>
                </a:spcAft>
              </a:pPr>
              <a:endParaRPr lang="vi-VN" altLang="vi-VN" sz="4800">
                <a:solidFill>
                  <a:srgbClr val="000000"/>
                </a:solidFill>
                <a:latin typeface="Calibri" pitchFamily="34" charset="0"/>
                <a:cs typeface="Arial" pitchFamily="34" charset="0"/>
              </a:endParaRPr>
            </a:p>
          </p:txBody>
        </p:sp>
      </p:grpSp>
    </p:spTree>
    <p:extLst>
      <p:ext uri="{BB962C8B-B14F-4D97-AF65-F5344CB8AC3E}">
        <p14:creationId xmlns:p14="http://schemas.microsoft.com/office/powerpoint/2010/main" val="383301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ircle(in)">
                                      <p:cBhvr>
                                        <p:cTn id="7" dur="2000"/>
                                        <p:tgtEl>
                                          <p:spTgt spid="38915"/>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44" y="0"/>
            <a:ext cx="9144000" cy="7696200"/>
          </a:xfrm>
          <a:prstGeom prst="rect">
            <a:avLst/>
          </a:prstGeom>
        </p:spPr>
      </p:pic>
      <p:sp>
        <p:nvSpPr>
          <p:cNvPr id="8" name="Cloud Callout 7"/>
          <p:cNvSpPr/>
          <p:nvPr/>
        </p:nvSpPr>
        <p:spPr>
          <a:xfrm>
            <a:off x="533400" y="990600"/>
            <a:ext cx="7162800" cy="182880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ordArt 4"/>
          <p:cNvSpPr>
            <a:spLocks noChangeArrowheads="1" noChangeShapeType="1" noTextEdit="1"/>
          </p:cNvSpPr>
          <p:nvPr/>
        </p:nvSpPr>
        <p:spPr bwMode="auto">
          <a:xfrm>
            <a:off x="1143000" y="1553320"/>
            <a:ext cx="6248400" cy="538419"/>
          </a:xfrm>
          <a:prstGeom prst="rect">
            <a:avLst/>
          </a:prstGeom>
        </p:spPr>
        <p:txBody>
          <a:bodyPr wrap="none" fromWordArt="1">
            <a:prstTxWarp prst="textPlain">
              <a:avLst>
                <a:gd name="adj" fmla="val 50841"/>
              </a:avLst>
            </a:prstTxWarp>
          </a:bodyPr>
          <a:lstStyle/>
          <a:p>
            <a:r>
              <a:rPr lang="en-US" sz="3600" b="1" i="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a:t>
            </a:r>
            <a:r>
              <a:rPr lang="en-US" sz="3600" b="1" i="1" kern="10">
                <a:ln w="12700">
                  <a:solidFill>
                    <a:srgbClr val="FF0000"/>
                  </a:solidFill>
                  <a:round/>
                  <a:headEnd/>
                  <a:tailEnd/>
                </a:ln>
                <a:solidFill>
                  <a:srgbClr val="FFFF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I </a:t>
            </a:r>
            <a:r>
              <a:rPr lang="en-US" sz="3600" b="1" i="1" kern="10">
                <a:ln w="12700">
                  <a:solidFill>
                    <a:srgbClr val="FF0000"/>
                  </a:solidFill>
                  <a:round/>
                  <a:headEnd/>
                  <a:tailEnd/>
                </a:ln>
                <a:solidFill>
                  <a:srgbClr val="7030A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a:t>
            </a:r>
            <a:r>
              <a:rPr lang="en-US" sz="3600" b="1" i="1" kern="10">
                <a:ln w="12700">
                  <a:solidFill>
                    <a:srgbClr val="FF0000"/>
                  </a:solidFill>
                  <a:round/>
                  <a:headEnd/>
                  <a:tailEnd/>
                </a:ln>
                <a:solidFill>
                  <a:srgbClr val="00B0F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Ì</a:t>
            </a:r>
            <a:r>
              <a:rPr lang="en-US" sz="3600" b="1" i="1" kern="10">
                <a:ln w="12700">
                  <a:solidFill>
                    <a:srgbClr val="FF0000"/>
                  </a:solidFill>
                  <a:round/>
                  <a:headEnd/>
                  <a:tailEnd/>
                </a:ln>
                <a:solidFill>
                  <a:srgbClr val="CC0099"/>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a:t>
            </a:r>
            <a:r>
              <a:rPr lang="en-US" sz="3600" b="1" i="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a:ln w="12700">
                  <a:solidFill>
                    <a:srgbClr val="FF0000"/>
                  </a:solidFill>
                  <a:round/>
                  <a:headEnd/>
                  <a:tailEnd/>
                </a:ln>
                <a:solidFill>
                  <a:srgbClr val="00B05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a:t>
            </a:r>
            <a:r>
              <a:rPr lang="en-US" sz="3600" b="1" i="1" kern="1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a:t>
            </a:r>
            <a:r>
              <a:rPr lang="en-US" sz="3600" b="1" i="1" kern="10">
                <a:ln w="12700">
                  <a:solidFill>
                    <a:srgbClr val="FF0000"/>
                  </a:solidFill>
                  <a:round/>
                  <a:headEnd/>
                  <a:tailEnd/>
                </a:ln>
                <a:solidFill>
                  <a:srgbClr val="FFCC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Ô</a:t>
            </a:r>
            <a:r>
              <a:rPr lang="en-US" sz="3600" b="1" i="1" kern="10">
                <a:ln w="12700">
                  <a:solidFill>
                    <a:srgbClr val="FF0000"/>
                  </a:solidFill>
                  <a:round/>
                  <a:headEnd/>
                  <a:tailEnd/>
                </a:ln>
                <a:solidFill>
                  <a:srgbClr val="3333CC"/>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a:t>
            </a:r>
            <a:r>
              <a:rPr lang="en-US" sz="3600" b="1" i="1" kern="10">
                <a:ln w="12700">
                  <a:solidFill>
                    <a:srgbClr val="FF0000"/>
                  </a:solidFill>
                  <a:round/>
                  <a:headEnd/>
                  <a:tailEnd/>
                </a:ln>
                <a:solidFill>
                  <a:srgbClr val="FF99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a:t>
            </a:r>
            <a:r>
              <a:rPr lang="en-US" sz="3600" b="1" i="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a:ln w="12700">
                  <a:solidFill>
                    <a:srgbClr val="FF0000"/>
                  </a:solidFill>
                  <a:round/>
                  <a:headEnd/>
                  <a:tailEnd/>
                </a:ln>
                <a:solidFill>
                  <a:schemeClr val="accent1">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a:t>
            </a:r>
            <a:r>
              <a:rPr lang="en-US" sz="3600" b="1" i="1" kern="10">
                <a:ln w="12700">
                  <a:solidFill>
                    <a:srgbClr val="FF0000"/>
                  </a:solidFill>
                  <a:round/>
                  <a:headEnd/>
                  <a:tailEnd/>
                </a:ln>
                <a:solidFill>
                  <a:schemeClr val="tx1">
                    <a:lumMod val="85000"/>
                    <a:lumOff val="15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I</a:t>
            </a:r>
            <a:r>
              <a:rPr lang="en-US" sz="3600" b="1" i="1" kern="10">
                <a:ln w="12700">
                  <a:solidFill>
                    <a:srgbClr val="FF0000"/>
                  </a:solidFill>
                  <a:round/>
                  <a:headEnd/>
                  <a:tailEnd/>
                </a:ln>
                <a:solidFill>
                  <a:schemeClr val="accent1">
                    <a:lumMod val="75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Ệ</a:t>
            </a:r>
            <a:r>
              <a:rPr lang="en-US" sz="3600" b="1" i="1" kern="10">
                <a:ln w="12700">
                  <a:solidFill>
                    <a:srgbClr val="FF0000"/>
                  </a:solidFill>
                  <a:round/>
                  <a:headEnd/>
                  <a:tailEnd/>
                </a:ln>
                <a:solidFill>
                  <a:srgbClr val="FFFF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a:t>
            </a:r>
          </a:p>
        </p:txBody>
      </p:sp>
    </p:spTree>
    <p:extLst>
      <p:ext uri="{BB962C8B-B14F-4D97-AF65-F5344CB8AC3E}">
        <p14:creationId xmlns:p14="http://schemas.microsoft.com/office/powerpoint/2010/main" val="292961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5" name="Group 9"/>
          <p:cNvGrpSpPr>
            <a:grpSpLocks/>
          </p:cNvGrpSpPr>
          <p:nvPr/>
        </p:nvGrpSpPr>
        <p:grpSpPr bwMode="auto">
          <a:xfrm>
            <a:off x="0" y="1238250"/>
            <a:ext cx="9144000" cy="5619750"/>
            <a:chOff x="0" y="1080"/>
            <a:chExt cx="5760" cy="3216"/>
          </a:xfrm>
        </p:grpSpPr>
        <p:sp>
          <p:nvSpPr>
            <p:cNvPr id="9250" name="Rectangle 10"/>
            <p:cNvSpPr>
              <a:spLocks noChangeArrowheads="1"/>
            </p:cNvSpPr>
            <p:nvPr/>
          </p:nvSpPr>
          <p:spPr bwMode="auto">
            <a:xfrm>
              <a:off x="0" y="2688"/>
              <a:ext cx="2880" cy="1608"/>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a:solidFill>
                  <a:srgbClr val="0000FF"/>
                </a:solidFill>
              </a:endParaRPr>
            </a:p>
          </p:txBody>
        </p:sp>
        <p:sp>
          <p:nvSpPr>
            <p:cNvPr id="9251" name="Rectangle 11"/>
            <p:cNvSpPr>
              <a:spLocks noChangeArrowheads="1"/>
            </p:cNvSpPr>
            <p:nvPr/>
          </p:nvSpPr>
          <p:spPr bwMode="auto">
            <a:xfrm>
              <a:off x="2880" y="2688"/>
              <a:ext cx="2880" cy="1608"/>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a:solidFill>
                  <a:srgbClr val="0000FF"/>
                </a:solidFill>
              </a:endParaRPr>
            </a:p>
          </p:txBody>
        </p:sp>
        <p:sp>
          <p:nvSpPr>
            <p:cNvPr id="9252" name="Rectangle 12"/>
            <p:cNvSpPr>
              <a:spLocks noChangeArrowheads="1"/>
            </p:cNvSpPr>
            <p:nvPr/>
          </p:nvSpPr>
          <p:spPr bwMode="auto">
            <a:xfrm>
              <a:off x="0" y="1080"/>
              <a:ext cx="2880" cy="1608"/>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a:solidFill>
                  <a:srgbClr val="0000FF"/>
                </a:solidFill>
              </a:endParaRPr>
            </a:p>
          </p:txBody>
        </p:sp>
        <p:sp>
          <p:nvSpPr>
            <p:cNvPr id="9253" name="Rectangle 13"/>
            <p:cNvSpPr>
              <a:spLocks noChangeArrowheads="1"/>
            </p:cNvSpPr>
            <p:nvPr/>
          </p:nvSpPr>
          <p:spPr bwMode="auto">
            <a:xfrm>
              <a:off x="2880" y="1080"/>
              <a:ext cx="2880" cy="1608"/>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1800">
                <a:solidFill>
                  <a:srgbClr val="0000FF"/>
                </a:solidFill>
              </a:endParaRPr>
            </a:p>
          </p:txBody>
        </p:sp>
      </p:grpSp>
      <p:pic>
        <p:nvPicPr>
          <p:cNvPr id="37" name="Picture 36"/>
          <p:cNvPicPr>
            <a:picLocks noChangeAspect="1"/>
          </p:cNvPicPr>
          <p:nvPr/>
        </p:nvPicPr>
        <p:blipFill>
          <a:blip r:embed="rId2"/>
          <a:stretch>
            <a:fillRect/>
          </a:stretch>
        </p:blipFill>
        <p:spPr>
          <a:xfrm>
            <a:off x="26196" y="1302848"/>
            <a:ext cx="4477806" cy="2028686"/>
          </a:xfrm>
          <a:prstGeom prst="rect">
            <a:avLst/>
          </a:prstGeom>
        </p:spPr>
      </p:pic>
      <p:sp>
        <p:nvSpPr>
          <p:cNvPr id="2" name="Horizontal Scroll 1"/>
          <p:cNvSpPr/>
          <p:nvPr/>
        </p:nvSpPr>
        <p:spPr>
          <a:xfrm>
            <a:off x="224102" y="3286542"/>
            <a:ext cx="4159250" cy="561724"/>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Ăn uống đủ chất</a:t>
            </a:r>
          </a:p>
        </p:txBody>
      </p:sp>
      <p:pic>
        <p:nvPicPr>
          <p:cNvPr id="16418" name="Picture 34" descr="untitled"/>
          <p:cNvPicPr>
            <a:picLocks noChangeAspect="1" noChangeArrowheads="1"/>
          </p:cNvPicPr>
          <p:nvPr/>
        </p:nvPicPr>
        <p:blipFill>
          <a:blip r:embed="rId3">
            <a:extLst>
              <a:ext uri="{28A0092B-C50C-407E-A947-70E740481C1C}">
                <a14:useLocalDpi xmlns:a14="http://schemas.microsoft.com/office/drawing/2010/main" val="0"/>
              </a:ext>
            </a:extLst>
          </a:blip>
          <a:srcRect l="55000" t="12666" r="23000" b="53999"/>
          <a:stretch>
            <a:fillRect/>
          </a:stretch>
        </p:blipFill>
        <p:spPr bwMode="auto">
          <a:xfrm>
            <a:off x="-22225" y="1268528"/>
            <a:ext cx="4572000" cy="28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Rectangle 21">
            <a:hlinkClick r:id="rId4" action="ppaction://hlinksldjump"/>
          </p:cNvPr>
          <p:cNvSpPr>
            <a:spLocks noChangeArrowheads="1"/>
          </p:cNvSpPr>
          <p:nvPr/>
        </p:nvSpPr>
        <p:spPr bwMode="auto">
          <a:xfrm>
            <a:off x="1835064" y="1862608"/>
            <a:ext cx="822325" cy="7969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3300"/>
                </a:solidFill>
              </a:rPr>
              <a:t>1</a:t>
            </a:r>
            <a:endParaRPr lang="en-US" altLang="en-US" sz="1800"/>
          </a:p>
        </p:txBody>
      </p:sp>
      <p:pic>
        <p:nvPicPr>
          <p:cNvPr id="3" name="Picture 2"/>
          <p:cNvPicPr>
            <a:picLocks noChangeAspect="1"/>
          </p:cNvPicPr>
          <p:nvPr/>
        </p:nvPicPr>
        <p:blipFill>
          <a:blip r:embed="rId5"/>
          <a:stretch>
            <a:fillRect/>
          </a:stretch>
        </p:blipFill>
        <p:spPr>
          <a:xfrm>
            <a:off x="33764" y="4072148"/>
            <a:ext cx="4498423" cy="2799680"/>
          </a:xfrm>
          <a:prstGeom prst="rect">
            <a:avLst/>
          </a:prstGeom>
        </p:spPr>
      </p:pic>
      <p:sp>
        <p:nvSpPr>
          <p:cNvPr id="40" name="Horizontal Scroll 39"/>
          <p:cNvSpPr/>
          <p:nvPr/>
        </p:nvSpPr>
        <p:spPr>
          <a:xfrm>
            <a:off x="108008" y="6224828"/>
            <a:ext cx="4159250" cy="561724"/>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Tập luyện thể dục</a:t>
            </a:r>
          </a:p>
        </p:txBody>
      </p:sp>
      <p:pic>
        <p:nvPicPr>
          <p:cNvPr id="16404" name="Picture 20" descr="untitled"/>
          <p:cNvPicPr>
            <a:picLocks noChangeAspect="1" noChangeArrowheads="1"/>
          </p:cNvPicPr>
          <p:nvPr/>
        </p:nvPicPr>
        <p:blipFill>
          <a:blip r:embed="rId3">
            <a:extLst>
              <a:ext uri="{28A0092B-C50C-407E-A947-70E740481C1C}">
                <a14:useLocalDpi xmlns:a14="http://schemas.microsoft.com/office/drawing/2010/main" val="0"/>
              </a:ext>
            </a:extLst>
          </a:blip>
          <a:srcRect l="55000" t="12666" r="23000" b="53999"/>
          <a:stretch>
            <a:fillRect/>
          </a:stretch>
        </p:blipFill>
        <p:spPr bwMode="auto">
          <a:xfrm>
            <a:off x="-6350" y="4013258"/>
            <a:ext cx="4552950" cy="283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9" name="Rectangle 35">
            <a:hlinkClick r:id="rId6" action="ppaction://hlinksldjump"/>
          </p:cNvPr>
          <p:cNvSpPr>
            <a:spLocks noChangeArrowheads="1"/>
          </p:cNvSpPr>
          <p:nvPr/>
        </p:nvSpPr>
        <p:spPr bwMode="auto">
          <a:xfrm>
            <a:off x="1808162" y="5333989"/>
            <a:ext cx="866775" cy="731838"/>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3300"/>
                </a:solidFill>
              </a:rPr>
              <a:t>2</a:t>
            </a:r>
            <a:endParaRPr lang="en-US" altLang="en-US" sz="1800"/>
          </a:p>
        </p:txBody>
      </p:sp>
      <p:pic>
        <p:nvPicPr>
          <p:cNvPr id="42" name="Picture 41"/>
          <p:cNvPicPr>
            <a:picLocks noChangeAspect="1"/>
          </p:cNvPicPr>
          <p:nvPr/>
        </p:nvPicPr>
        <p:blipFill>
          <a:blip r:embed="rId7"/>
          <a:stretch>
            <a:fillRect/>
          </a:stretch>
        </p:blipFill>
        <p:spPr>
          <a:xfrm>
            <a:off x="6474975" y="1268528"/>
            <a:ext cx="2669025" cy="2755574"/>
          </a:xfrm>
          <a:prstGeom prst="rect">
            <a:avLst/>
          </a:prstGeom>
        </p:spPr>
      </p:pic>
      <p:sp>
        <p:nvSpPr>
          <p:cNvPr id="44" name="Horizontal Scroll 43"/>
          <p:cNvSpPr/>
          <p:nvPr/>
        </p:nvSpPr>
        <p:spPr>
          <a:xfrm>
            <a:off x="4622010" y="1149300"/>
            <a:ext cx="1726492" cy="2698966"/>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Sát khuẩn</a:t>
            </a:r>
          </a:p>
          <a:p>
            <a:pPr algn="ctr"/>
            <a:r>
              <a:rPr lang="en-US" sz="2800" b="1">
                <a:solidFill>
                  <a:srgbClr val="FF0000"/>
                </a:solidFill>
                <a:latin typeface="Times New Roman" panose="02020603050405020304" pitchFamily="18" charset="0"/>
                <a:cs typeface="Times New Roman" panose="02020603050405020304" pitchFamily="18" charset="0"/>
              </a:rPr>
              <a:t> thường xuyên</a:t>
            </a:r>
          </a:p>
        </p:txBody>
      </p:sp>
      <p:pic>
        <p:nvPicPr>
          <p:cNvPr id="16416" name="Picture 32" descr="untitled"/>
          <p:cNvPicPr>
            <a:picLocks noChangeAspect="1" noChangeArrowheads="1"/>
          </p:cNvPicPr>
          <p:nvPr/>
        </p:nvPicPr>
        <p:blipFill>
          <a:blip r:embed="rId3">
            <a:extLst>
              <a:ext uri="{28A0092B-C50C-407E-A947-70E740481C1C}">
                <a14:useLocalDpi xmlns:a14="http://schemas.microsoft.com/office/drawing/2010/main" val="0"/>
              </a:ext>
            </a:extLst>
          </a:blip>
          <a:srcRect l="55000" t="12666" r="23000" b="53999"/>
          <a:stretch>
            <a:fillRect/>
          </a:stretch>
        </p:blipFill>
        <p:spPr bwMode="auto">
          <a:xfrm>
            <a:off x="4489538" y="1250772"/>
            <a:ext cx="4691546" cy="296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9869" y="4048125"/>
            <a:ext cx="4544131" cy="2823703"/>
          </a:xfrm>
          <a:prstGeom prst="rect">
            <a:avLst/>
          </a:prstGeom>
        </p:spPr>
      </p:pic>
      <p:sp>
        <p:nvSpPr>
          <p:cNvPr id="41" name="Horizontal Scroll 40"/>
          <p:cNvSpPr/>
          <p:nvPr/>
        </p:nvSpPr>
        <p:spPr>
          <a:xfrm>
            <a:off x="4821632" y="6269667"/>
            <a:ext cx="4159250" cy="561724"/>
          </a:xfrm>
          <a:prstGeom prst="horizontalScroll">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Tích cực học tập</a:t>
            </a:r>
          </a:p>
        </p:txBody>
      </p:sp>
      <p:pic>
        <p:nvPicPr>
          <p:cNvPr id="16417" name="Picture 33" descr="untitled">
            <a:hlinkClick r:id="rId9"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l="55000" t="12666" r="23000" b="53999"/>
          <a:stretch>
            <a:fillRect/>
          </a:stretch>
        </p:blipFill>
        <p:spPr bwMode="auto">
          <a:xfrm>
            <a:off x="4546600" y="4082992"/>
            <a:ext cx="4603750"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1" name="Rectangle 37">
            <a:hlinkClick r:id="rId10" action="ppaction://hlinksldjump"/>
          </p:cNvPr>
          <p:cNvSpPr>
            <a:spLocks noChangeArrowheads="1"/>
          </p:cNvSpPr>
          <p:nvPr/>
        </p:nvSpPr>
        <p:spPr bwMode="auto">
          <a:xfrm>
            <a:off x="6397719" y="1939494"/>
            <a:ext cx="866775" cy="74612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3300"/>
                </a:solidFill>
              </a:rPr>
              <a:t>3</a:t>
            </a:r>
            <a:endParaRPr lang="en-US" altLang="en-US" sz="1800"/>
          </a:p>
        </p:txBody>
      </p:sp>
      <p:sp>
        <p:nvSpPr>
          <p:cNvPr id="16420" name="Rectangle 36">
            <a:hlinkClick r:id="rId9" action="ppaction://hlinksldjump"/>
          </p:cNvPr>
          <p:cNvSpPr>
            <a:spLocks noChangeArrowheads="1"/>
          </p:cNvSpPr>
          <p:nvPr/>
        </p:nvSpPr>
        <p:spPr bwMode="auto">
          <a:xfrm>
            <a:off x="6433343" y="5345127"/>
            <a:ext cx="830263" cy="776288"/>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3300"/>
                </a:solidFill>
              </a:rPr>
              <a:t>4</a:t>
            </a:r>
            <a:endParaRPr lang="en-US" altLang="en-US" sz="1800"/>
          </a:p>
        </p:txBody>
      </p:sp>
      <p:sp>
        <p:nvSpPr>
          <p:cNvPr id="47" name="Cloud Callout 46"/>
          <p:cNvSpPr/>
          <p:nvPr/>
        </p:nvSpPr>
        <p:spPr>
          <a:xfrm>
            <a:off x="958850" y="178950"/>
            <a:ext cx="7162800" cy="88901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WordArt 4"/>
          <p:cNvSpPr>
            <a:spLocks noChangeArrowheads="1" noChangeShapeType="1" noTextEdit="1"/>
          </p:cNvSpPr>
          <p:nvPr/>
        </p:nvSpPr>
        <p:spPr bwMode="auto">
          <a:xfrm>
            <a:off x="1379802" y="323906"/>
            <a:ext cx="6248400" cy="538419"/>
          </a:xfrm>
          <a:prstGeom prst="rect">
            <a:avLst/>
          </a:prstGeom>
        </p:spPr>
        <p:txBody>
          <a:bodyPr wrap="none" fromWordArt="1">
            <a:prstTxWarp prst="textPlain">
              <a:avLst>
                <a:gd name="adj" fmla="val 50841"/>
              </a:avLst>
            </a:prstTxWarp>
          </a:bodyPr>
          <a:lstStyle/>
          <a:p>
            <a:r>
              <a:rPr lang="en-US" sz="3600" b="1" i="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a:t>
            </a:r>
            <a:r>
              <a:rPr lang="en-US" sz="3600" b="1" i="1" kern="10">
                <a:ln w="12700">
                  <a:solidFill>
                    <a:srgbClr val="FF0000"/>
                  </a:solidFill>
                  <a:round/>
                  <a:headEnd/>
                  <a:tailEnd/>
                </a:ln>
                <a:solidFill>
                  <a:srgbClr val="FFFF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I </a:t>
            </a:r>
            <a:r>
              <a:rPr lang="en-US" sz="3600" b="1" i="1" kern="10">
                <a:ln w="12700">
                  <a:solidFill>
                    <a:srgbClr val="FF0000"/>
                  </a:solidFill>
                  <a:round/>
                  <a:headEnd/>
                  <a:tailEnd/>
                </a:ln>
                <a:solidFill>
                  <a:srgbClr val="7030A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a:t>
            </a:r>
            <a:r>
              <a:rPr lang="en-US" sz="3600" b="1" i="1" kern="10">
                <a:ln w="12700">
                  <a:solidFill>
                    <a:srgbClr val="FF0000"/>
                  </a:solidFill>
                  <a:round/>
                  <a:headEnd/>
                  <a:tailEnd/>
                </a:ln>
                <a:solidFill>
                  <a:srgbClr val="00B0F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Ì</a:t>
            </a:r>
            <a:r>
              <a:rPr lang="en-US" sz="3600" b="1" i="1" kern="10">
                <a:ln w="12700">
                  <a:solidFill>
                    <a:srgbClr val="FF0000"/>
                  </a:solidFill>
                  <a:round/>
                  <a:headEnd/>
                  <a:tailEnd/>
                </a:ln>
                <a:solidFill>
                  <a:srgbClr val="CC0099"/>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a:t>
            </a:r>
            <a:r>
              <a:rPr lang="en-US" sz="3600" b="1" i="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a:ln w="12700">
                  <a:solidFill>
                    <a:srgbClr val="FF0000"/>
                  </a:solidFill>
                  <a:round/>
                  <a:headEnd/>
                  <a:tailEnd/>
                </a:ln>
                <a:solidFill>
                  <a:srgbClr val="00B05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a:t>
            </a:r>
            <a:r>
              <a:rPr lang="en-US" sz="3600" b="1" i="1" kern="10">
                <a:ln w="12700">
                  <a:solidFill>
                    <a:srgbClr val="FF0000"/>
                  </a:solidFill>
                  <a:round/>
                  <a:headEnd/>
                  <a:tailEnd/>
                </a:ln>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a:t>
            </a:r>
            <a:r>
              <a:rPr lang="en-US" sz="3600" b="1" i="1" kern="10">
                <a:ln w="12700">
                  <a:solidFill>
                    <a:srgbClr val="FF0000"/>
                  </a:solidFill>
                  <a:round/>
                  <a:headEnd/>
                  <a:tailEnd/>
                </a:ln>
                <a:solidFill>
                  <a:srgbClr val="FFCC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Ô</a:t>
            </a:r>
            <a:r>
              <a:rPr lang="en-US" sz="3600" b="1" i="1" kern="10">
                <a:ln w="12700">
                  <a:solidFill>
                    <a:srgbClr val="FF0000"/>
                  </a:solidFill>
                  <a:round/>
                  <a:headEnd/>
                  <a:tailEnd/>
                </a:ln>
                <a:solidFill>
                  <a:srgbClr val="3333CC"/>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a:t>
            </a:r>
            <a:r>
              <a:rPr lang="en-US" sz="3600" b="1" i="1" kern="10">
                <a:ln w="12700">
                  <a:solidFill>
                    <a:srgbClr val="FF0000"/>
                  </a:solidFill>
                  <a:round/>
                  <a:headEnd/>
                  <a:tailEnd/>
                </a:ln>
                <a:solidFill>
                  <a:srgbClr val="FF99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a:t>
            </a:r>
            <a:r>
              <a:rPr lang="en-US" sz="3600" b="1" i="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i="1" kern="10">
                <a:ln w="12700">
                  <a:solidFill>
                    <a:srgbClr val="FF0000"/>
                  </a:solidFill>
                  <a:round/>
                  <a:headEnd/>
                  <a:tailEnd/>
                </a:ln>
                <a:solidFill>
                  <a:schemeClr val="accent1">
                    <a:lumMod val="60000"/>
                    <a:lumOff val="40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a:t>
            </a:r>
            <a:r>
              <a:rPr lang="en-US" sz="3600" b="1" i="1" kern="10">
                <a:ln w="12700">
                  <a:solidFill>
                    <a:srgbClr val="FF0000"/>
                  </a:solidFill>
                  <a:round/>
                  <a:headEnd/>
                  <a:tailEnd/>
                </a:ln>
                <a:solidFill>
                  <a:schemeClr val="tx1">
                    <a:lumMod val="85000"/>
                    <a:lumOff val="15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I</a:t>
            </a:r>
            <a:r>
              <a:rPr lang="en-US" sz="3600" b="1" i="1" kern="10">
                <a:ln w="12700">
                  <a:solidFill>
                    <a:srgbClr val="FF0000"/>
                  </a:solidFill>
                  <a:round/>
                  <a:headEnd/>
                  <a:tailEnd/>
                </a:ln>
                <a:solidFill>
                  <a:schemeClr val="accent1">
                    <a:lumMod val="75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Ệ</a:t>
            </a:r>
            <a:r>
              <a:rPr lang="en-US" sz="3600" b="1" i="1" kern="10">
                <a:ln w="12700">
                  <a:solidFill>
                    <a:srgbClr val="FF0000"/>
                  </a:solidFill>
                  <a:round/>
                  <a:headEnd/>
                  <a:tailEnd/>
                </a:ln>
                <a:solidFill>
                  <a:srgbClr val="FFFF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a:t>
            </a:r>
          </a:p>
        </p:txBody>
      </p:sp>
      <p:sp>
        <p:nvSpPr>
          <p:cNvPr id="4" name="Flowchart: Alternate Process 3"/>
          <p:cNvSpPr/>
          <p:nvPr/>
        </p:nvSpPr>
        <p:spPr>
          <a:xfrm>
            <a:off x="533401" y="2714119"/>
            <a:ext cx="8362787" cy="2576762"/>
          </a:xfrm>
          <a:prstGeom prst="flowChartAlternateProcess">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Trên màn hình có 4 ô cửa bí mật. Mỗi ô cửa chứa một phép tính phân số. </a:t>
            </a:r>
            <a:r>
              <a:rPr lang="vi-VN" sz="2800" b="1">
                <a:solidFill>
                  <a:schemeClr val="tx1"/>
                </a:solidFill>
                <a:latin typeface="Times New Roman" pitchFamily="18" charset="0"/>
                <a:cs typeface="Times New Roman" pitchFamily="18" charset="0"/>
              </a:rPr>
              <a:t>Mỗi một câu hỏi, có 10 giây để suy nghĩ tìm đáp án. </a:t>
            </a:r>
            <a:r>
              <a:rPr lang="en-US" sz="2800" b="1">
                <a:solidFill>
                  <a:schemeClr val="tx1"/>
                </a:solidFill>
                <a:latin typeface="Times New Roman" pitchFamily="18" charset="0"/>
                <a:cs typeface="Times New Roman" pitchFamily="18" charset="0"/>
              </a:rPr>
              <a:t>Nếu các em trả lời đúng được câu hỏi đó, sẽ tìm được nội dung 1 thông điệp. Sau khi mở được cả 4 ô cửa này, chúng ta sẽ tìm được thông điệp ngày hôm nay.</a:t>
            </a:r>
          </a:p>
        </p:txBody>
      </p:sp>
      <p:sp>
        <p:nvSpPr>
          <p:cNvPr id="5" name="Right Arrow 4">
            <a:hlinkClick r:id="rId11" action="ppaction://hlinksldjump"/>
          </p:cNvPr>
          <p:cNvSpPr/>
          <p:nvPr/>
        </p:nvSpPr>
        <p:spPr>
          <a:xfrm>
            <a:off x="8465662" y="6364738"/>
            <a:ext cx="610656" cy="493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20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nodeType="clickEffect">
                                  <p:stCondLst>
                                    <p:cond delay="0"/>
                                  </p:stCondLst>
                                  <p:childTnLst>
                                    <p:animEffect transition="out" filter="wheel(1)">
                                      <p:cBhvr>
                                        <p:cTn id="18" dur="2000"/>
                                        <p:tgtEl>
                                          <p:spTgt spid="16404"/>
                                        </p:tgtEl>
                                      </p:cBhvr>
                                    </p:animEffect>
                                    <p:set>
                                      <p:cBhvr>
                                        <p:cTn id="19" dur="1" fill="hold">
                                          <p:stCondLst>
                                            <p:cond delay="1999"/>
                                          </p:stCondLst>
                                        </p:cTn>
                                        <p:tgtEl>
                                          <p:spTgt spid="16404"/>
                                        </p:tgtEl>
                                        <p:attrNameLst>
                                          <p:attrName>style.visibility</p:attrName>
                                        </p:attrNameLst>
                                      </p:cBhvr>
                                      <p:to>
                                        <p:strVal val="hidden"/>
                                      </p:to>
                                    </p:set>
                                  </p:childTnLst>
                                </p:cTn>
                              </p:par>
                              <p:par>
                                <p:cTn id="20" presetID="21" presetClass="exit" presetSubtype="1" fill="hold" grpId="0" nodeType="withEffect">
                                  <p:stCondLst>
                                    <p:cond delay="0"/>
                                  </p:stCondLst>
                                  <p:childTnLst>
                                    <p:animEffect transition="out" filter="wheel(1)">
                                      <p:cBhvr>
                                        <p:cTn id="21" dur="2000"/>
                                        <p:tgtEl>
                                          <p:spTgt spid="16419"/>
                                        </p:tgtEl>
                                      </p:cBhvr>
                                    </p:animEffect>
                                    <p:set>
                                      <p:cBhvr>
                                        <p:cTn id="22" dur="1" fill="hold">
                                          <p:stCondLst>
                                            <p:cond delay="1999"/>
                                          </p:stCondLst>
                                        </p:cTn>
                                        <p:tgtEl>
                                          <p:spTgt spid="16419"/>
                                        </p:tgtEl>
                                        <p:attrNameLst>
                                          <p:attrName>style.visibility</p:attrName>
                                        </p:attrNameLst>
                                      </p:cBhvr>
                                      <p:to>
                                        <p:strVal val="hidden"/>
                                      </p:to>
                                    </p:set>
                                  </p:childTnLst>
                                </p:cTn>
                              </p:par>
                              <p:par>
                                <p:cTn id="23" presetID="21" presetClass="entr" presetSubtype="1" fill="hold" grpId="1"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heel(1)">
                                      <p:cBhvr>
                                        <p:cTn id="25" dur="2000"/>
                                        <p:tgtEl>
                                          <p:spTgt spid="40"/>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nodeType="clickEffect">
                                  <p:stCondLst>
                                    <p:cond delay="0"/>
                                  </p:stCondLst>
                                  <p:childTnLst>
                                    <p:anim calcmode="lin" valueType="num">
                                      <p:cBhvr>
                                        <p:cTn id="33" dur="500"/>
                                        <p:tgtEl>
                                          <p:spTgt spid="16417"/>
                                        </p:tgtEl>
                                        <p:attrNameLst>
                                          <p:attrName>ppt_w</p:attrName>
                                        </p:attrNameLst>
                                      </p:cBhvr>
                                      <p:tavLst>
                                        <p:tav tm="0">
                                          <p:val>
                                            <p:strVal val="ppt_w"/>
                                          </p:val>
                                        </p:tav>
                                        <p:tav tm="100000">
                                          <p:val>
                                            <p:fltVal val="0"/>
                                          </p:val>
                                        </p:tav>
                                      </p:tavLst>
                                    </p:anim>
                                    <p:anim calcmode="lin" valueType="num">
                                      <p:cBhvr>
                                        <p:cTn id="34" dur="500"/>
                                        <p:tgtEl>
                                          <p:spTgt spid="16417"/>
                                        </p:tgtEl>
                                        <p:attrNameLst>
                                          <p:attrName>ppt_h</p:attrName>
                                        </p:attrNameLst>
                                      </p:cBhvr>
                                      <p:tavLst>
                                        <p:tav tm="0">
                                          <p:val>
                                            <p:strVal val="ppt_h"/>
                                          </p:val>
                                        </p:tav>
                                        <p:tav tm="100000">
                                          <p:val>
                                            <p:fltVal val="0"/>
                                          </p:val>
                                        </p:tav>
                                      </p:tavLst>
                                    </p:anim>
                                    <p:animEffect transition="out" filter="fade">
                                      <p:cBhvr>
                                        <p:cTn id="35" dur="500"/>
                                        <p:tgtEl>
                                          <p:spTgt spid="16417"/>
                                        </p:tgtEl>
                                      </p:cBhvr>
                                    </p:animEffect>
                                    <p:set>
                                      <p:cBhvr>
                                        <p:cTn id="36" dur="1" fill="hold">
                                          <p:stCondLst>
                                            <p:cond delay="499"/>
                                          </p:stCondLst>
                                        </p:cTn>
                                        <p:tgtEl>
                                          <p:spTgt spid="16417"/>
                                        </p:tgtEl>
                                        <p:attrNameLst>
                                          <p:attrName>style.visibility</p:attrName>
                                        </p:attrNameLst>
                                      </p:cBhvr>
                                      <p:to>
                                        <p:strVal val="hidden"/>
                                      </p:to>
                                    </p:set>
                                  </p:childTnLst>
                                </p:cTn>
                              </p:par>
                              <p:par>
                                <p:cTn id="37" presetID="53" presetClass="exit" presetSubtype="32" fill="hold" grpId="0" nodeType="withEffect">
                                  <p:stCondLst>
                                    <p:cond delay="0"/>
                                  </p:stCondLst>
                                  <p:childTnLst>
                                    <p:anim calcmode="lin" valueType="num">
                                      <p:cBhvr>
                                        <p:cTn id="38" dur="500"/>
                                        <p:tgtEl>
                                          <p:spTgt spid="16420"/>
                                        </p:tgtEl>
                                        <p:attrNameLst>
                                          <p:attrName>ppt_w</p:attrName>
                                        </p:attrNameLst>
                                      </p:cBhvr>
                                      <p:tavLst>
                                        <p:tav tm="0">
                                          <p:val>
                                            <p:strVal val="ppt_w"/>
                                          </p:val>
                                        </p:tav>
                                        <p:tav tm="100000">
                                          <p:val>
                                            <p:fltVal val="0"/>
                                          </p:val>
                                        </p:tav>
                                      </p:tavLst>
                                    </p:anim>
                                    <p:anim calcmode="lin" valueType="num">
                                      <p:cBhvr>
                                        <p:cTn id="39" dur="500"/>
                                        <p:tgtEl>
                                          <p:spTgt spid="16420"/>
                                        </p:tgtEl>
                                        <p:attrNameLst>
                                          <p:attrName>ppt_h</p:attrName>
                                        </p:attrNameLst>
                                      </p:cBhvr>
                                      <p:tavLst>
                                        <p:tav tm="0">
                                          <p:val>
                                            <p:strVal val="ppt_h"/>
                                          </p:val>
                                        </p:tav>
                                        <p:tav tm="100000">
                                          <p:val>
                                            <p:fltVal val="0"/>
                                          </p:val>
                                        </p:tav>
                                      </p:tavLst>
                                    </p:anim>
                                    <p:animEffect transition="out" filter="fade">
                                      <p:cBhvr>
                                        <p:cTn id="40" dur="500"/>
                                        <p:tgtEl>
                                          <p:spTgt spid="16420"/>
                                        </p:tgtEl>
                                      </p:cBhvr>
                                    </p:animEffect>
                                    <p:set>
                                      <p:cBhvr>
                                        <p:cTn id="41" dur="1" fill="hold">
                                          <p:stCondLst>
                                            <p:cond delay="499"/>
                                          </p:stCondLst>
                                        </p:cTn>
                                        <p:tgtEl>
                                          <p:spTgt spid="16420"/>
                                        </p:tgtEl>
                                        <p:attrNameLst>
                                          <p:attrName>style.visibility</p:attrName>
                                        </p:attrNameLst>
                                      </p:cBhvr>
                                      <p:to>
                                        <p:strVal val="hidden"/>
                                      </p:to>
                                    </p:se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xit" presetSubtype="1" fill="hold" grpId="0" nodeType="clickEffect">
                                  <p:stCondLst>
                                    <p:cond delay="0"/>
                                  </p:stCondLst>
                                  <p:childTnLst>
                                    <p:animEffect transition="out" filter="wheel(1)">
                                      <p:cBhvr>
                                        <p:cTn id="49" dur="2000"/>
                                        <p:tgtEl>
                                          <p:spTgt spid="16405"/>
                                        </p:tgtEl>
                                      </p:cBhvr>
                                    </p:animEffect>
                                    <p:set>
                                      <p:cBhvr>
                                        <p:cTn id="50" dur="1" fill="hold">
                                          <p:stCondLst>
                                            <p:cond delay="1999"/>
                                          </p:stCondLst>
                                        </p:cTn>
                                        <p:tgtEl>
                                          <p:spTgt spid="16405"/>
                                        </p:tgtEl>
                                        <p:attrNameLst>
                                          <p:attrName>style.visibility</p:attrName>
                                        </p:attrNameLst>
                                      </p:cBhvr>
                                      <p:to>
                                        <p:strVal val="hidden"/>
                                      </p:to>
                                    </p:set>
                                  </p:childTnLst>
                                </p:cTn>
                              </p:par>
                              <p:par>
                                <p:cTn id="51" presetID="21" presetClass="exit" presetSubtype="1" fill="hold" nodeType="withEffect">
                                  <p:stCondLst>
                                    <p:cond delay="0"/>
                                  </p:stCondLst>
                                  <p:childTnLst>
                                    <p:animEffect transition="out" filter="wheel(1)">
                                      <p:cBhvr>
                                        <p:cTn id="52" dur="2000"/>
                                        <p:tgtEl>
                                          <p:spTgt spid="16418"/>
                                        </p:tgtEl>
                                      </p:cBhvr>
                                    </p:animEffect>
                                    <p:set>
                                      <p:cBhvr>
                                        <p:cTn id="53" dur="1" fill="hold">
                                          <p:stCondLst>
                                            <p:cond delay="1999"/>
                                          </p:stCondLst>
                                        </p:cTn>
                                        <p:tgtEl>
                                          <p:spTgt spid="16418"/>
                                        </p:tgtEl>
                                        <p:attrNameLst>
                                          <p:attrName>style.visibility</p:attrName>
                                        </p:attrNameLst>
                                      </p:cBhvr>
                                      <p:to>
                                        <p:strVal val="hidden"/>
                                      </p:to>
                                    </p:set>
                                  </p:childTnLst>
                                </p:cTn>
                              </p:par>
                            </p:childTnLst>
                          </p:cTn>
                        </p:par>
                        <p:par>
                          <p:cTn id="54" fill="hold">
                            <p:stCondLst>
                              <p:cond delay="2000"/>
                            </p:stCondLst>
                            <p:childTnLst>
                              <p:par>
                                <p:cTn id="55" presetID="22" presetClass="entr" presetSubtype="4"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00"/>
                                        <p:tgtEl>
                                          <p:spTgt spid="2"/>
                                        </p:tgtEl>
                                      </p:cBhvr>
                                    </p:animEffect>
                                  </p:childTnLst>
                                </p:cTn>
                              </p:par>
                              <p:par>
                                <p:cTn id="58" presetID="22" presetClass="entr" presetSubtype="4"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childTnLst>
                          </p:cTn>
                        </p:par>
                        <p:par>
                          <p:cTn id="61" fill="hold">
                            <p:stCondLst>
                              <p:cond delay="2500"/>
                            </p:stCondLst>
                            <p:childTnLst>
                              <p:par>
                                <p:cTn id="62" presetID="22" presetClass="entr" presetSubtype="4"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nodeType="clickEffect">
                                  <p:stCondLst>
                                    <p:cond delay="0"/>
                                  </p:stCondLst>
                                  <p:childTnLst>
                                    <p:anim calcmode="lin" valueType="num">
                                      <p:cBhvr>
                                        <p:cTn id="68" dur="500"/>
                                        <p:tgtEl>
                                          <p:spTgt spid="16416"/>
                                        </p:tgtEl>
                                        <p:attrNameLst>
                                          <p:attrName>ppt_w</p:attrName>
                                        </p:attrNameLst>
                                      </p:cBhvr>
                                      <p:tavLst>
                                        <p:tav tm="0">
                                          <p:val>
                                            <p:strVal val="ppt_w"/>
                                          </p:val>
                                        </p:tav>
                                        <p:tav tm="100000">
                                          <p:val>
                                            <p:fltVal val="0"/>
                                          </p:val>
                                        </p:tav>
                                      </p:tavLst>
                                    </p:anim>
                                    <p:anim calcmode="lin" valueType="num">
                                      <p:cBhvr>
                                        <p:cTn id="69" dur="500"/>
                                        <p:tgtEl>
                                          <p:spTgt spid="16416"/>
                                        </p:tgtEl>
                                        <p:attrNameLst>
                                          <p:attrName>ppt_h</p:attrName>
                                        </p:attrNameLst>
                                      </p:cBhvr>
                                      <p:tavLst>
                                        <p:tav tm="0">
                                          <p:val>
                                            <p:strVal val="ppt_h"/>
                                          </p:val>
                                        </p:tav>
                                        <p:tav tm="100000">
                                          <p:val>
                                            <p:fltVal val="0"/>
                                          </p:val>
                                        </p:tav>
                                      </p:tavLst>
                                    </p:anim>
                                    <p:animEffect transition="out" filter="fade">
                                      <p:cBhvr>
                                        <p:cTn id="70" dur="500"/>
                                        <p:tgtEl>
                                          <p:spTgt spid="16416"/>
                                        </p:tgtEl>
                                      </p:cBhvr>
                                    </p:animEffect>
                                    <p:set>
                                      <p:cBhvr>
                                        <p:cTn id="71" dur="1" fill="hold">
                                          <p:stCondLst>
                                            <p:cond delay="499"/>
                                          </p:stCondLst>
                                        </p:cTn>
                                        <p:tgtEl>
                                          <p:spTgt spid="16416"/>
                                        </p:tgtEl>
                                        <p:attrNameLst>
                                          <p:attrName>style.visibility</p:attrName>
                                        </p:attrNameLst>
                                      </p:cBhvr>
                                      <p:to>
                                        <p:strVal val="hidden"/>
                                      </p:to>
                                    </p:set>
                                  </p:childTnLst>
                                </p:cTn>
                              </p:par>
                              <p:par>
                                <p:cTn id="72" presetID="53" presetClass="exit" presetSubtype="32" fill="hold" grpId="0" nodeType="withEffect">
                                  <p:stCondLst>
                                    <p:cond delay="0"/>
                                  </p:stCondLst>
                                  <p:childTnLst>
                                    <p:anim calcmode="lin" valueType="num">
                                      <p:cBhvr>
                                        <p:cTn id="73" dur="500"/>
                                        <p:tgtEl>
                                          <p:spTgt spid="16421"/>
                                        </p:tgtEl>
                                        <p:attrNameLst>
                                          <p:attrName>ppt_w</p:attrName>
                                        </p:attrNameLst>
                                      </p:cBhvr>
                                      <p:tavLst>
                                        <p:tav tm="0">
                                          <p:val>
                                            <p:strVal val="ppt_w"/>
                                          </p:val>
                                        </p:tav>
                                        <p:tav tm="100000">
                                          <p:val>
                                            <p:fltVal val="0"/>
                                          </p:val>
                                        </p:tav>
                                      </p:tavLst>
                                    </p:anim>
                                    <p:anim calcmode="lin" valueType="num">
                                      <p:cBhvr>
                                        <p:cTn id="74" dur="500"/>
                                        <p:tgtEl>
                                          <p:spTgt spid="16421"/>
                                        </p:tgtEl>
                                        <p:attrNameLst>
                                          <p:attrName>ppt_h</p:attrName>
                                        </p:attrNameLst>
                                      </p:cBhvr>
                                      <p:tavLst>
                                        <p:tav tm="0">
                                          <p:val>
                                            <p:strVal val="ppt_h"/>
                                          </p:val>
                                        </p:tav>
                                        <p:tav tm="100000">
                                          <p:val>
                                            <p:fltVal val="0"/>
                                          </p:val>
                                        </p:tav>
                                      </p:tavLst>
                                    </p:anim>
                                    <p:animEffect transition="out" filter="fade">
                                      <p:cBhvr>
                                        <p:cTn id="75" dur="500"/>
                                        <p:tgtEl>
                                          <p:spTgt spid="16421"/>
                                        </p:tgtEl>
                                      </p:cBhvr>
                                    </p:animEffect>
                                    <p:set>
                                      <p:cBhvr>
                                        <p:cTn id="76" dur="1" fill="hold">
                                          <p:stCondLst>
                                            <p:cond delay="499"/>
                                          </p:stCondLst>
                                        </p:cTn>
                                        <p:tgtEl>
                                          <p:spTgt spid="16421"/>
                                        </p:tgtEl>
                                        <p:attrNameLst>
                                          <p:attrName>style.visibility</p:attrName>
                                        </p:attrNameLst>
                                      </p:cBhvr>
                                      <p:to>
                                        <p:strVal val="hidden"/>
                                      </p:to>
                                    </p:set>
                                  </p:childTnLst>
                                </p:cTn>
                              </p:par>
                              <p:par>
                                <p:cTn id="77" presetID="53" presetClass="entr" presetSubtype="16" fill="hold" grpId="1"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405" grpId="0" animBg="1"/>
      <p:bldP spid="40" grpId="0" animBg="1"/>
      <p:bldP spid="40" grpId="1" animBg="1"/>
      <p:bldP spid="16419" grpId="0" animBg="1"/>
      <p:bldP spid="44" grpId="0" animBg="1"/>
      <p:bldP spid="44" grpId="1" animBg="1"/>
      <p:bldP spid="41" grpId="0" animBg="1"/>
      <p:bldP spid="16421" grpId="0" animBg="1"/>
      <p:bldP spid="16420" grpId="0"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4"/>
          <p:cNvSpPr>
            <a:spLocks noGrp="1"/>
          </p:cNvSpPr>
          <p:nvPr>
            <p:ph type="sldNum" sz="quarter" idx="12"/>
          </p:nvPr>
        </p:nvSpPr>
        <p:spPr/>
        <p:txBody>
          <a:bodyPr/>
          <a:lstStyle/>
          <a:p>
            <a:fld id="{9A4F4438-7040-4290-96DC-C714234A47BA}" type="slidenum">
              <a:rPr lang="en-US"/>
              <a:pPr/>
              <a:t>22</a:t>
            </a:fld>
            <a:endParaRPr lang="en-US"/>
          </a:p>
        </p:txBody>
      </p:sp>
      <p:sp>
        <p:nvSpPr>
          <p:cNvPr id="40962" name="Text Box 2"/>
          <p:cNvSpPr txBox="1">
            <a:spLocks noChangeArrowheads="1"/>
          </p:cNvSpPr>
          <p:nvPr/>
        </p:nvSpPr>
        <p:spPr bwMode="auto">
          <a:xfrm>
            <a:off x="5715000" y="3486151"/>
            <a:ext cx="1657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latin typeface="Times New Roman" pitchFamily="18" charset="0"/>
            </a:endParaRPr>
          </a:p>
        </p:txBody>
      </p:sp>
      <p:sp>
        <p:nvSpPr>
          <p:cNvPr id="40963" name="WordArt 3"/>
          <p:cNvSpPr>
            <a:spLocks noChangeArrowheads="1" noChangeShapeType="1" noTextEdit="1"/>
          </p:cNvSpPr>
          <p:nvPr/>
        </p:nvSpPr>
        <p:spPr bwMode="auto">
          <a:xfrm>
            <a:off x="7486650" y="171450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5</a:t>
            </a:r>
          </a:p>
        </p:txBody>
      </p:sp>
      <p:sp>
        <p:nvSpPr>
          <p:cNvPr id="40964" name="WordArt 4"/>
          <p:cNvSpPr>
            <a:spLocks noChangeArrowheads="1" noChangeShapeType="1" noTextEdit="1"/>
          </p:cNvSpPr>
          <p:nvPr/>
        </p:nvSpPr>
        <p:spPr bwMode="auto">
          <a:xfrm>
            <a:off x="7486650" y="1714501"/>
            <a:ext cx="285750" cy="30718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4</a:t>
            </a:r>
          </a:p>
        </p:txBody>
      </p:sp>
      <p:sp>
        <p:nvSpPr>
          <p:cNvPr id="40965" name="WordArt 5"/>
          <p:cNvSpPr>
            <a:spLocks noChangeArrowheads="1" noChangeShapeType="1" noTextEdit="1"/>
          </p:cNvSpPr>
          <p:nvPr/>
        </p:nvSpPr>
        <p:spPr bwMode="auto">
          <a:xfrm>
            <a:off x="7486650" y="1714500"/>
            <a:ext cx="2286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3</a:t>
            </a:r>
          </a:p>
        </p:txBody>
      </p:sp>
      <p:sp>
        <p:nvSpPr>
          <p:cNvPr id="40966" name="WordArt 6"/>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2</a:t>
            </a:r>
          </a:p>
        </p:txBody>
      </p:sp>
      <p:sp>
        <p:nvSpPr>
          <p:cNvPr id="40967" name="Oval 7"/>
          <p:cNvSpPr>
            <a:spLocks noChangeArrowheads="1"/>
          </p:cNvSpPr>
          <p:nvPr/>
        </p:nvSpPr>
        <p:spPr bwMode="auto">
          <a:xfrm>
            <a:off x="7143750" y="1485900"/>
            <a:ext cx="857250" cy="685800"/>
          </a:xfrm>
          <a:prstGeom prst="ellipse">
            <a:avLst/>
          </a:prstGeom>
          <a:noFill/>
          <a:ln w="76200" cmpd="tri">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l" rotWithShape="0">
                    <a:schemeClr val="bg2">
                      <a:alpha val="50000"/>
                    </a:schemeClr>
                  </a:outerShdw>
                </a:effectLst>
              </a14:hiddenEffects>
            </a:ext>
          </a:extLst>
        </p:spPr>
        <p:txBody>
          <a:bodyPr wrap="none" anchor="ctr"/>
          <a:lstStyle/>
          <a:p>
            <a:pPr algn="ctr"/>
            <a:endParaRPr lang="en-US" sz="1350"/>
          </a:p>
        </p:txBody>
      </p:sp>
      <p:sp>
        <p:nvSpPr>
          <p:cNvPr id="40968" name="WordArt 8"/>
          <p:cNvSpPr>
            <a:spLocks noChangeArrowheads="1" noChangeShapeType="1" noTextEdit="1"/>
          </p:cNvSpPr>
          <p:nvPr/>
        </p:nvSpPr>
        <p:spPr bwMode="auto">
          <a:xfrm>
            <a:off x="742950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1</a:t>
            </a:r>
          </a:p>
        </p:txBody>
      </p:sp>
      <p:sp>
        <p:nvSpPr>
          <p:cNvPr id="40969" name="WordArt 9"/>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0</a:t>
            </a:r>
          </a:p>
        </p:txBody>
      </p:sp>
      <p:pic>
        <p:nvPicPr>
          <p:cNvPr id="40971" name="Picture 11" descr="j0336978[2]">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7175" y="1021556"/>
            <a:ext cx="857250" cy="877941"/>
          </a:xfrm>
          <a:prstGeom prst="rect">
            <a:avLst/>
          </a:prstGeom>
          <a:noFill/>
          <a:extLst>
            <a:ext uri="{909E8E84-426E-40DD-AFC4-6F175D3DCCD1}">
              <a14:hiddenFill xmlns:a14="http://schemas.microsoft.com/office/drawing/2010/main">
                <a:solidFill>
                  <a:srgbClr val="FFFFFF"/>
                </a:solidFill>
              </a14:hiddenFill>
            </a:ext>
          </a:extLst>
        </p:spPr>
      </p:pic>
      <p:sp>
        <p:nvSpPr>
          <p:cNvPr id="40972" name="AutoShape 12">
            <a:hlinkClick r:id="" action="ppaction://noaction" highlightClick="1"/>
          </p:cNvPr>
          <p:cNvSpPr>
            <a:spLocks noChangeArrowheads="1"/>
          </p:cNvSpPr>
          <p:nvPr/>
        </p:nvSpPr>
        <p:spPr bwMode="auto">
          <a:xfrm>
            <a:off x="7715250" y="5715000"/>
            <a:ext cx="285750" cy="285750"/>
          </a:xfrm>
          <a:prstGeom prst="actionButtonForwardNex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40973" name="ELPH230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7429500" y="577215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40982" name="Rectangle 22"/>
          <p:cNvSpPr>
            <a:spLocks noChangeArrowheads="1"/>
          </p:cNvSpPr>
          <p:nvPr/>
        </p:nvSpPr>
        <p:spPr bwMode="auto">
          <a:xfrm>
            <a:off x="5657850" y="4647011"/>
            <a:ext cx="571500" cy="457200"/>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300" b="1">
              <a:solidFill>
                <a:srgbClr val="FF0000"/>
              </a:solidFill>
              <a:latin typeface="Times New Roman" pitchFamily="18" charset="0"/>
            </a:endParaRPr>
          </a:p>
        </p:txBody>
      </p:sp>
      <p:sp>
        <p:nvSpPr>
          <p:cNvPr id="40983" name="Oval 23"/>
          <p:cNvSpPr>
            <a:spLocks noChangeArrowheads="1"/>
          </p:cNvSpPr>
          <p:nvPr/>
        </p:nvSpPr>
        <p:spPr bwMode="auto">
          <a:xfrm>
            <a:off x="3143250" y="1828800"/>
            <a:ext cx="4286250" cy="257175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sz="2700" dirty="0"/>
          </a:p>
        </p:txBody>
      </p:sp>
      <p:pic>
        <p:nvPicPr>
          <p:cNvPr id="40994" name="Picture 34" descr="40"/>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4743450"/>
            <a:ext cx="1200150" cy="1000125"/>
          </a:xfrm>
          <a:prstGeom prst="rect">
            <a:avLst/>
          </a:prstGeom>
          <a:noFill/>
          <a:extLst>
            <a:ext uri="{909E8E84-426E-40DD-AFC4-6F175D3DCCD1}">
              <a14:hiddenFill xmlns:a14="http://schemas.microsoft.com/office/drawing/2010/main">
                <a:solidFill>
                  <a:srgbClr val="FFFFFF"/>
                </a:solidFill>
              </a14:hiddenFill>
            </a:ext>
          </a:extLst>
        </p:spPr>
      </p:pic>
      <p:sp>
        <p:nvSpPr>
          <p:cNvPr id="40997" name="Oval 37"/>
          <p:cNvSpPr>
            <a:spLocks noChangeArrowheads="1"/>
          </p:cNvSpPr>
          <p:nvPr/>
        </p:nvSpPr>
        <p:spPr bwMode="auto">
          <a:xfrm>
            <a:off x="7143750" y="1485900"/>
            <a:ext cx="857250" cy="685800"/>
          </a:xfrm>
          <a:prstGeom prst="ellipse">
            <a:avLst/>
          </a:prstGeom>
          <a:noFill/>
          <a:ln w="76200" cmpd="tri">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l" rotWithShape="0">
                    <a:schemeClr val="bg2">
                      <a:alpha val="50000"/>
                    </a:schemeClr>
                  </a:outerShdw>
                </a:effectLst>
              </a14:hiddenEffects>
            </a:ext>
          </a:extLst>
        </p:spPr>
        <p:txBody>
          <a:bodyPr wrap="none" anchor="ctr"/>
          <a:lstStyle/>
          <a:p>
            <a:pPr algn="ctr"/>
            <a:endParaRPr lang="en-US" sz="1350"/>
          </a:p>
        </p:txBody>
      </p:sp>
      <p:sp>
        <p:nvSpPr>
          <p:cNvPr id="40998" name="WordArt 38"/>
          <p:cNvSpPr>
            <a:spLocks noChangeArrowheads="1" noChangeShapeType="1" noTextEdit="1"/>
          </p:cNvSpPr>
          <p:nvPr/>
        </p:nvSpPr>
        <p:spPr bwMode="auto">
          <a:xfrm>
            <a:off x="742950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9</a:t>
            </a:r>
          </a:p>
        </p:txBody>
      </p:sp>
      <p:sp>
        <p:nvSpPr>
          <p:cNvPr id="40999" name="WordArt 39"/>
          <p:cNvSpPr>
            <a:spLocks noChangeArrowheads="1" noChangeShapeType="1" noTextEdit="1"/>
          </p:cNvSpPr>
          <p:nvPr/>
        </p:nvSpPr>
        <p:spPr bwMode="auto">
          <a:xfrm>
            <a:off x="7372350" y="1657350"/>
            <a:ext cx="4572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10</a:t>
            </a:r>
          </a:p>
        </p:txBody>
      </p:sp>
      <p:sp>
        <p:nvSpPr>
          <p:cNvPr id="41000" name="WordArt 40"/>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8</a:t>
            </a:r>
          </a:p>
        </p:txBody>
      </p:sp>
      <p:sp>
        <p:nvSpPr>
          <p:cNvPr id="41001" name="WordArt 41"/>
          <p:cNvSpPr>
            <a:spLocks noChangeArrowheads="1" noChangeShapeType="1" noTextEdit="1"/>
          </p:cNvSpPr>
          <p:nvPr/>
        </p:nvSpPr>
        <p:spPr bwMode="auto">
          <a:xfrm>
            <a:off x="7372350" y="1657350"/>
            <a:ext cx="4000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6</a:t>
            </a:r>
          </a:p>
        </p:txBody>
      </p:sp>
      <p:sp>
        <p:nvSpPr>
          <p:cNvPr id="41002" name="WordArt 42"/>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7</a:t>
            </a:r>
          </a:p>
        </p:txBody>
      </p:sp>
      <p:sp>
        <p:nvSpPr>
          <p:cNvPr id="41003" name="Text Box 43"/>
          <p:cNvSpPr txBox="1">
            <a:spLocks noChangeArrowheads="1"/>
          </p:cNvSpPr>
          <p:nvPr/>
        </p:nvSpPr>
        <p:spPr bwMode="auto">
          <a:xfrm>
            <a:off x="2743200" y="1200151"/>
            <a:ext cx="18288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p>
        </p:txBody>
      </p:sp>
      <p:sp>
        <p:nvSpPr>
          <p:cNvPr id="41008" name="Rectangle 48"/>
          <p:cNvSpPr>
            <a:spLocks noChangeArrowheads="1"/>
          </p:cNvSpPr>
          <p:nvPr/>
        </p:nvSpPr>
        <p:spPr bwMode="auto">
          <a:xfrm>
            <a:off x="5600700" y="4586288"/>
            <a:ext cx="628650" cy="5786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3300" dirty="0">
                <a:solidFill>
                  <a:schemeClr val="bg1"/>
                </a:solidFill>
              </a:rPr>
              <a:t>S</a:t>
            </a:r>
            <a:endParaRPr lang="en-US" sz="3300" dirty="0">
              <a:solidFill>
                <a:schemeClr val="bg1"/>
              </a:solidFill>
            </a:endParaRPr>
          </a:p>
        </p:txBody>
      </p:sp>
      <p:grpSp>
        <p:nvGrpSpPr>
          <p:cNvPr id="41011" name="Group 51"/>
          <p:cNvGrpSpPr>
            <a:grpSpLocks/>
          </p:cNvGrpSpPr>
          <p:nvPr/>
        </p:nvGrpSpPr>
        <p:grpSpPr bwMode="auto">
          <a:xfrm>
            <a:off x="589136" y="2672705"/>
            <a:ext cx="1449214" cy="1899295"/>
            <a:chOff x="576" y="1741"/>
            <a:chExt cx="779" cy="1235"/>
          </a:xfrm>
        </p:grpSpPr>
        <p:sp>
          <p:nvSpPr>
            <p:cNvPr id="41009" name="AutoShape 49"/>
            <p:cNvSpPr>
              <a:spLocks noChangeArrowheads="1"/>
            </p:cNvSpPr>
            <p:nvPr/>
          </p:nvSpPr>
          <p:spPr bwMode="auto">
            <a:xfrm>
              <a:off x="576" y="1745"/>
              <a:ext cx="779" cy="884"/>
            </a:xfrm>
            <a:prstGeom prst="wave">
              <a:avLst>
                <a:gd name="adj1" fmla="val 13005"/>
                <a:gd name="adj2" fmla="val 0"/>
              </a:avLst>
            </a:prstGeom>
            <a:solidFill>
              <a:srgbClr val="FF505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a:solidFill>
                  <a:srgbClr val="FF0000"/>
                </a:solidFill>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rPr>
                <a:t>Hết giờ</a:t>
              </a:r>
            </a:p>
            <a:p>
              <a:pPr algn="ctr"/>
              <a:endParaRPr lang="en-US"/>
            </a:p>
          </p:txBody>
        </p:sp>
        <p:sp>
          <p:nvSpPr>
            <p:cNvPr id="41010" name="Line 50"/>
            <p:cNvSpPr>
              <a:spLocks noChangeShapeType="1"/>
            </p:cNvSpPr>
            <p:nvPr/>
          </p:nvSpPr>
          <p:spPr bwMode="auto">
            <a:xfrm>
              <a:off x="576" y="1968"/>
              <a:ext cx="0" cy="10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2" name="AutoShape 49"/>
            <p:cNvSpPr>
              <a:spLocks noChangeArrowheads="1"/>
            </p:cNvSpPr>
            <p:nvPr/>
          </p:nvSpPr>
          <p:spPr bwMode="auto">
            <a:xfrm>
              <a:off x="576" y="1741"/>
              <a:ext cx="779" cy="884"/>
            </a:xfrm>
            <a:prstGeom prst="wave">
              <a:avLst>
                <a:gd name="adj1" fmla="val 13005"/>
                <a:gd name="adj2" fmla="val 0"/>
              </a:avLst>
            </a:prstGeom>
            <a:solidFill>
              <a:srgbClr val="FF505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a:solidFill>
                  <a:srgbClr val="FF0000"/>
                </a:solidFill>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rPr>
                <a:t>Hết giờ</a:t>
              </a:r>
            </a:p>
            <a:p>
              <a:pPr algn="ctr"/>
              <a:endParaRPr lang="en-US"/>
            </a:p>
          </p:txBody>
        </p:sp>
      </p:grpSp>
      <p:pic>
        <p:nvPicPr>
          <p:cNvPr id="39" name="Picture 34" descr="questionbig_w"/>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14900" y="186809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175465" y="501570"/>
            <a:ext cx="6572250" cy="5078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700" dirty="0">
                <a:latin typeface="Times New Roman" pitchFamily="18" charset="0"/>
                <a:cs typeface="Times New Roman" pitchFamily="18" charset="0"/>
              </a:rPr>
              <a:t>Đúng điền </a:t>
            </a:r>
            <a:r>
              <a:rPr lang="vi-VN" sz="2700" dirty="0">
                <a:solidFill>
                  <a:srgbClr val="FF0000"/>
                </a:solidFill>
                <a:latin typeface="Times New Roman" pitchFamily="18" charset="0"/>
                <a:cs typeface="Times New Roman" pitchFamily="18" charset="0"/>
              </a:rPr>
              <a:t>Đ </a:t>
            </a:r>
            <a:r>
              <a:rPr lang="vi-VN" sz="2700" dirty="0">
                <a:latin typeface="Times New Roman" pitchFamily="18" charset="0"/>
                <a:cs typeface="Times New Roman" pitchFamily="18" charset="0"/>
              </a:rPr>
              <a:t>. Sai điền </a:t>
            </a:r>
            <a:r>
              <a:rPr lang="vi-VN" sz="2700" dirty="0">
                <a:solidFill>
                  <a:srgbClr val="FF0000"/>
                </a:solidFill>
                <a:latin typeface="Times New Roman" pitchFamily="18" charset="0"/>
                <a:cs typeface="Times New Roman" pitchFamily="18" charset="0"/>
              </a:rPr>
              <a:t>S </a:t>
            </a:r>
            <a:r>
              <a:rPr lang="vi-VN" sz="2700" dirty="0">
                <a:solidFill>
                  <a:schemeClr val="tx1"/>
                </a:solidFill>
                <a:latin typeface="Times New Roman" pitchFamily="18" charset="0"/>
                <a:cs typeface="Times New Roman" pitchFamily="18" charset="0"/>
              </a:rPr>
              <a:t>vào mỗi ô trống sau:</a:t>
            </a:r>
            <a:endParaRPr lang="en-US" sz="2700"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3505200" y="2672755"/>
                <a:ext cx="3752850" cy="890115"/>
              </a:xfrm>
              <a:prstGeom prst="rect">
                <a:avLst/>
              </a:prstGeom>
              <a:noFill/>
            </p:spPr>
            <p:txBody>
              <a:bodyPr wrap="square" rtlCol="0">
                <a:spAutoFit/>
              </a:bodyPr>
              <a:lstStyle/>
              <a:p>
                <a14:m>
                  <m:oMath xmlns:m="http://schemas.openxmlformats.org/officeDocument/2006/math">
                    <m:f>
                      <m:fPr>
                        <m:ctrlPr>
                          <a:rPr lang="vi-VN" sz="3600" b="1" i="1" smtClean="0">
                            <a:latin typeface="Cambria Math" panose="02040503050406030204" pitchFamily="18" charset="0"/>
                          </a:rPr>
                        </m:ctrlPr>
                      </m:fPr>
                      <m:num>
                        <m:r>
                          <a:rPr lang="vi-VN" sz="3600" b="1" i="1">
                            <a:latin typeface="Cambria Math"/>
                          </a:rPr>
                          <m:t>𝟏𝟎</m:t>
                        </m:r>
                      </m:num>
                      <m:den>
                        <m:r>
                          <a:rPr lang="vi-VN" sz="3600" b="1" i="1">
                            <a:latin typeface="Cambria Math"/>
                          </a:rPr>
                          <m:t>𝟏𝟐</m:t>
                        </m:r>
                      </m:den>
                    </m:f>
                  </m:oMath>
                </a14:m>
                <a:r>
                  <a:rPr lang="vi-VN" sz="3600" b="1" dirty="0"/>
                  <a:t> </a:t>
                </a:r>
                <a:r>
                  <a:rPr lang="en-US" sz="3600" b="1" dirty="0"/>
                  <a:t>- </a:t>
                </a:r>
                <a:r>
                  <a:rPr lang="vi-VN" sz="3600" b="1" dirty="0"/>
                  <a:t> </a:t>
                </a:r>
                <a14:m>
                  <m:oMath xmlns:m="http://schemas.openxmlformats.org/officeDocument/2006/math">
                    <m:f>
                      <m:fPr>
                        <m:ctrlPr>
                          <a:rPr lang="vi-VN" sz="3600" b="1" i="1">
                            <a:latin typeface="Cambria Math" panose="02040503050406030204" pitchFamily="18" charset="0"/>
                          </a:rPr>
                        </m:ctrlPr>
                      </m:fPr>
                      <m:num>
                        <m:r>
                          <a:rPr lang="vi-VN" sz="3600" b="1" i="1">
                            <a:latin typeface="Cambria Math"/>
                          </a:rPr>
                          <m:t>𝟑</m:t>
                        </m:r>
                      </m:num>
                      <m:den>
                        <m:r>
                          <a:rPr lang="vi-VN" sz="3600" b="1" i="1">
                            <a:latin typeface="Cambria Math"/>
                          </a:rPr>
                          <m:t>𝟒</m:t>
                        </m:r>
                      </m:den>
                    </m:f>
                  </m:oMath>
                </a14:m>
                <a:r>
                  <a:rPr lang="vi-VN" sz="3600" b="1" dirty="0"/>
                  <a:t>  = </a:t>
                </a:r>
                <a14:m>
                  <m:oMath xmlns:m="http://schemas.openxmlformats.org/officeDocument/2006/math">
                    <m:f>
                      <m:fPr>
                        <m:ctrlPr>
                          <a:rPr lang="vi-VN" sz="3600" b="1" i="1">
                            <a:latin typeface="Cambria Math" panose="02040503050406030204" pitchFamily="18" charset="0"/>
                          </a:rPr>
                        </m:ctrlPr>
                      </m:fPr>
                      <m:num>
                        <m:r>
                          <a:rPr lang="vi-VN" sz="3600" b="1" i="1">
                            <a:latin typeface="Cambria Math"/>
                          </a:rPr>
                          <m:t>𝟏𝟎</m:t>
                        </m:r>
                        <m:r>
                          <a:rPr lang="vi-VN" sz="3600" b="1" i="1">
                            <a:latin typeface="Cambria Math"/>
                          </a:rPr>
                          <m:t> −</m:t>
                        </m:r>
                        <m:r>
                          <a:rPr lang="vi-VN" sz="3600" b="1" i="1">
                            <a:latin typeface="Cambria Math"/>
                          </a:rPr>
                          <m:t>𝟑</m:t>
                        </m:r>
                      </m:num>
                      <m:den>
                        <m:r>
                          <a:rPr lang="vi-VN" sz="3600" b="1" i="1">
                            <a:latin typeface="Cambria Math"/>
                          </a:rPr>
                          <m:t>𝟏𝟐</m:t>
                        </m:r>
                        <m:r>
                          <a:rPr lang="vi-VN" sz="3600" b="1" i="1">
                            <a:latin typeface="Cambria Math"/>
                          </a:rPr>
                          <m:t> − </m:t>
                        </m:r>
                        <m:r>
                          <a:rPr lang="vi-VN" sz="3600" b="1" i="1">
                            <a:latin typeface="Cambria Math"/>
                          </a:rPr>
                          <m:t>𝟒</m:t>
                        </m:r>
                        <m:r>
                          <a:rPr lang="vi-VN" sz="3600" b="1" i="1">
                            <a:latin typeface="Cambria Math"/>
                          </a:rPr>
                          <m:t> </m:t>
                        </m:r>
                      </m:den>
                    </m:f>
                  </m:oMath>
                </a14:m>
                <a:r>
                  <a:rPr lang="vi-VN" sz="3600" b="1" dirty="0"/>
                  <a:t> = </a:t>
                </a:r>
                <a14:m>
                  <m:oMath xmlns:m="http://schemas.openxmlformats.org/officeDocument/2006/math">
                    <m:f>
                      <m:fPr>
                        <m:ctrlPr>
                          <a:rPr lang="vi-VN" sz="3600" b="1" i="1">
                            <a:latin typeface="Cambria Math" panose="02040503050406030204" pitchFamily="18" charset="0"/>
                          </a:rPr>
                        </m:ctrlPr>
                      </m:fPr>
                      <m:num>
                        <m:r>
                          <a:rPr lang="vi-VN" sz="3600" b="1" i="1">
                            <a:latin typeface="Cambria Math"/>
                          </a:rPr>
                          <m:t>𝟕</m:t>
                        </m:r>
                      </m:num>
                      <m:den>
                        <m:r>
                          <a:rPr lang="vi-VN" sz="3600" b="1" i="1">
                            <a:latin typeface="Cambria Math"/>
                          </a:rPr>
                          <m:t>𝟖</m:t>
                        </m:r>
                      </m:den>
                    </m:f>
                  </m:oMath>
                </a14:m>
                <a:endParaRPr lang="vi-VN" sz="36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3505200" y="2672755"/>
                <a:ext cx="3752850" cy="890115"/>
              </a:xfrm>
              <a:prstGeom prst="rect">
                <a:avLst/>
              </a:prstGeom>
              <a:blipFill>
                <a:blip r:embed="rId13"/>
                <a:stretch>
                  <a:fillRect b="-13014"/>
                </a:stretch>
              </a:blipFill>
            </p:spPr>
            <p:txBody>
              <a:bodyPr/>
              <a:lstStyle/>
              <a:p>
                <a:r>
                  <a:rPr lang="en-US">
                    <a:noFill/>
                  </a:rPr>
                  <a:t> </a:t>
                </a:r>
              </a:p>
            </p:txBody>
          </p:sp>
        </mc:Fallback>
      </mc:AlternateContent>
    </p:spTree>
    <p:extLst>
      <p:ext uri="{BB962C8B-B14F-4D97-AF65-F5344CB8AC3E}">
        <p14:creationId xmlns:p14="http://schemas.microsoft.com/office/powerpoint/2010/main" val="850186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i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983"/>
                                        </p:tgtEl>
                                        <p:attrNameLst>
                                          <p:attrName>style.visibility</p:attrName>
                                        </p:attrNameLst>
                                      </p:cBhvr>
                                      <p:to>
                                        <p:strVal val="visible"/>
                                      </p:to>
                                    </p:set>
                                    <p:animEffect transition="in" filter="wipe(down)">
                                      <p:cBhvr>
                                        <p:cTn id="10" dur="500"/>
                                        <p:tgtEl>
                                          <p:spTgt spid="409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2"/>
                                        </p:tgtEl>
                                        <p:attrNameLst>
                                          <p:attrName>style.visibility</p:attrName>
                                        </p:attrNameLst>
                                      </p:cBhvr>
                                      <p:to>
                                        <p:strVal val="visible"/>
                                      </p:to>
                                    </p:set>
                                    <p:animEffect transition="in" filter="fade">
                                      <p:cBhvr>
                                        <p:cTn id="13" dur="2000"/>
                                        <p:tgtEl>
                                          <p:spTgt spid="4098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099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am thanh 3.wav"/>
                                        </p:tgtEl>
                                      </p:cMediaNode>
                                    </p:audio>
                                  </p:sub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4096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am thanh 3.wav"/>
                                        </p:tgtEl>
                                      </p:cMediaNode>
                                    </p:audio>
                                  </p:subTnLst>
                                </p:cTn>
                              </p:par>
                            </p:childTnLst>
                          </p:cTn>
                        </p:par>
                        <p:par>
                          <p:cTn id="21" fill="hold" nodeType="afterGroup">
                            <p:stCondLst>
                              <p:cond delay="0"/>
                            </p:stCondLst>
                            <p:childTnLst>
                              <p:par>
                                <p:cTn id="22" presetID="11" presetClass="entr" presetSubtype="0" fill="hold" grpId="0" nodeType="afterEffect">
                                  <p:stCondLst>
                                    <p:cond delay="0"/>
                                  </p:stCondLst>
                                  <p:childTnLst>
                                    <p:set>
                                      <p:cBhvr>
                                        <p:cTn id="23" dur="1000">
                                          <p:stCondLst>
                                            <p:cond delay="0"/>
                                          </p:stCondLst>
                                        </p:cTn>
                                        <p:tgtEl>
                                          <p:spTgt spid="4099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par>
                                <p:cTn id="24" presetID="10" presetClass="exit" presetSubtype="0" fill="hold" grpId="1" nodeType="withEffect">
                                  <p:stCondLst>
                                    <p:cond delay="0"/>
                                  </p:stCondLst>
                                  <p:childTnLst>
                                    <p:animEffect transition="out" filter="fade">
                                      <p:cBhvr>
                                        <p:cTn id="25" dur="1000"/>
                                        <p:tgtEl>
                                          <p:spTgt spid="40999"/>
                                        </p:tgtEl>
                                      </p:cBhvr>
                                    </p:animEffect>
                                    <p:set>
                                      <p:cBhvr>
                                        <p:cTn id="26" dur="1" fill="hold">
                                          <p:stCondLst>
                                            <p:cond delay="999"/>
                                          </p:stCondLst>
                                        </p:cTn>
                                        <p:tgtEl>
                                          <p:spTgt spid="40999"/>
                                        </p:tgtEl>
                                        <p:attrNameLst>
                                          <p:attrName>style.visibility</p:attrName>
                                        </p:attrNameLst>
                                      </p:cBhvr>
                                      <p:to>
                                        <p:strVal val="hidden"/>
                                      </p:to>
                                    </p:set>
                                  </p:childTnLst>
                                </p:cTn>
                              </p:par>
                            </p:childTnLst>
                          </p:cTn>
                        </p:par>
                        <p:par>
                          <p:cTn id="27" fill="hold" nodeType="afterGroup">
                            <p:stCondLst>
                              <p:cond delay="1000"/>
                            </p:stCondLst>
                            <p:childTnLst>
                              <p:par>
                                <p:cTn id="28" presetID="11" presetClass="entr" presetSubtype="0" fill="hold" grpId="0" nodeType="afterEffect">
                                  <p:stCondLst>
                                    <p:cond delay="0"/>
                                  </p:stCondLst>
                                  <p:childTnLst>
                                    <p:set>
                                      <p:cBhvr>
                                        <p:cTn id="29" dur="1000">
                                          <p:stCondLst>
                                            <p:cond delay="0"/>
                                          </p:stCondLst>
                                        </p:cTn>
                                        <p:tgtEl>
                                          <p:spTgt spid="4099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par>
                                <p:cTn id="30" presetID="10" presetClass="exit" presetSubtype="0" fill="hold" grpId="1" nodeType="withEffect">
                                  <p:stCondLst>
                                    <p:cond delay="0"/>
                                  </p:stCondLst>
                                  <p:childTnLst>
                                    <p:animEffect transition="out" filter="fade">
                                      <p:cBhvr>
                                        <p:cTn id="31" dur="1000"/>
                                        <p:tgtEl>
                                          <p:spTgt spid="40998"/>
                                        </p:tgtEl>
                                      </p:cBhvr>
                                    </p:animEffect>
                                    <p:set>
                                      <p:cBhvr>
                                        <p:cTn id="32" dur="1" fill="hold">
                                          <p:stCondLst>
                                            <p:cond delay="999"/>
                                          </p:stCondLst>
                                        </p:cTn>
                                        <p:tgtEl>
                                          <p:spTgt spid="40998"/>
                                        </p:tgtEl>
                                        <p:attrNameLst>
                                          <p:attrName>style.visibility</p:attrName>
                                        </p:attrNameLst>
                                      </p:cBhvr>
                                      <p:to>
                                        <p:strVal val="hidden"/>
                                      </p:to>
                                    </p:set>
                                  </p:childTnLst>
                                </p:cTn>
                              </p:par>
                            </p:childTnLst>
                          </p:cTn>
                        </p:par>
                        <p:par>
                          <p:cTn id="33" fill="hold" nodeType="afterGroup">
                            <p:stCondLst>
                              <p:cond delay="2000"/>
                            </p:stCondLst>
                            <p:childTnLst>
                              <p:par>
                                <p:cTn id="34" presetID="11" presetClass="entr" presetSubtype="0" fill="hold" grpId="0" nodeType="afterEffect">
                                  <p:stCondLst>
                                    <p:cond delay="0"/>
                                  </p:stCondLst>
                                  <p:childTnLst>
                                    <p:set>
                                      <p:cBhvr>
                                        <p:cTn id="35" dur="1000">
                                          <p:stCondLst>
                                            <p:cond delay="0"/>
                                          </p:stCondLst>
                                        </p:cTn>
                                        <p:tgtEl>
                                          <p:spTgt spid="41000"/>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5" name="hammer.wav"/>
                                        </p:tgtEl>
                                      </p:cMediaNode>
                                    </p:audio>
                                  </p:subTnLst>
                                </p:cTn>
                              </p:par>
                              <p:par>
                                <p:cTn id="36" presetID="10" presetClass="exit" presetSubtype="0" fill="hold" grpId="1" nodeType="withEffect">
                                  <p:stCondLst>
                                    <p:cond delay="0"/>
                                  </p:stCondLst>
                                  <p:childTnLst>
                                    <p:animEffect transition="out" filter="fade">
                                      <p:cBhvr>
                                        <p:cTn id="37" dur="1000"/>
                                        <p:tgtEl>
                                          <p:spTgt spid="41000"/>
                                        </p:tgtEl>
                                      </p:cBhvr>
                                    </p:animEffect>
                                    <p:set>
                                      <p:cBhvr>
                                        <p:cTn id="38" dur="1" fill="hold">
                                          <p:stCondLst>
                                            <p:cond delay="999"/>
                                          </p:stCondLst>
                                        </p:cTn>
                                        <p:tgtEl>
                                          <p:spTgt spid="41000"/>
                                        </p:tgtEl>
                                        <p:attrNameLst>
                                          <p:attrName>style.visibility</p:attrName>
                                        </p:attrNameLst>
                                      </p:cBhvr>
                                      <p:to>
                                        <p:strVal val="hidden"/>
                                      </p:to>
                                    </p:set>
                                  </p:childTnLst>
                                </p:cTn>
                              </p:par>
                            </p:childTnLst>
                          </p:cTn>
                        </p:par>
                        <p:par>
                          <p:cTn id="39" fill="hold" nodeType="afterGroup">
                            <p:stCondLst>
                              <p:cond delay="3000"/>
                            </p:stCondLst>
                            <p:childTnLst>
                              <p:par>
                                <p:cTn id="40" presetID="11" presetClass="entr" presetSubtype="0" fill="hold" grpId="0" nodeType="afterEffect">
                                  <p:stCondLst>
                                    <p:cond delay="0"/>
                                  </p:stCondLst>
                                  <p:childTnLst>
                                    <p:set>
                                      <p:cBhvr>
                                        <p:cTn id="41" dur="1000">
                                          <p:stCondLst>
                                            <p:cond delay="0"/>
                                          </p:stCondLst>
                                        </p:cTn>
                                        <p:tgtEl>
                                          <p:spTgt spid="4100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5" name="hammer.wav"/>
                                        </p:tgtEl>
                                      </p:cMediaNode>
                                    </p:audio>
                                  </p:subTnLst>
                                </p:cTn>
                              </p:par>
                              <p:par>
                                <p:cTn id="42" presetID="10" presetClass="exit" presetSubtype="0" fill="hold" grpId="1" nodeType="withEffect">
                                  <p:stCondLst>
                                    <p:cond delay="0"/>
                                  </p:stCondLst>
                                  <p:childTnLst>
                                    <p:animEffect transition="out" filter="fade">
                                      <p:cBhvr>
                                        <p:cTn id="43" dur="1000"/>
                                        <p:tgtEl>
                                          <p:spTgt spid="41002"/>
                                        </p:tgtEl>
                                      </p:cBhvr>
                                    </p:animEffect>
                                    <p:set>
                                      <p:cBhvr>
                                        <p:cTn id="44" dur="1" fill="hold">
                                          <p:stCondLst>
                                            <p:cond delay="999"/>
                                          </p:stCondLst>
                                        </p:cTn>
                                        <p:tgtEl>
                                          <p:spTgt spid="41002"/>
                                        </p:tgtEl>
                                        <p:attrNameLst>
                                          <p:attrName>style.visibility</p:attrName>
                                        </p:attrNameLst>
                                      </p:cBhvr>
                                      <p:to>
                                        <p:strVal val="hidden"/>
                                      </p:to>
                                    </p:set>
                                  </p:childTnLst>
                                </p:cTn>
                              </p:par>
                            </p:childTnLst>
                          </p:cTn>
                        </p:par>
                        <p:par>
                          <p:cTn id="45" fill="hold" nodeType="afterGroup">
                            <p:stCondLst>
                              <p:cond delay="4000"/>
                            </p:stCondLst>
                            <p:childTnLst>
                              <p:par>
                                <p:cTn id="46" presetID="11" presetClass="entr" presetSubtype="0" fill="hold" grpId="0" nodeType="afterEffect">
                                  <p:stCondLst>
                                    <p:cond delay="0"/>
                                  </p:stCondLst>
                                  <p:childTnLst>
                                    <p:set>
                                      <p:cBhvr>
                                        <p:cTn id="47" dur="1000">
                                          <p:stCondLst>
                                            <p:cond delay="0"/>
                                          </p:stCondLst>
                                        </p:cTn>
                                        <p:tgtEl>
                                          <p:spTgt spid="4100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5" name="hammer.wav"/>
                                        </p:tgtEl>
                                      </p:cMediaNode>
                                    </p:audio>
                                  </p:subTnLst>
                                </p:cTn>
                              </p:par>
                              <p:par>
                                <p:cTn id="48" presetID="10" presetClass="exit" presetSubtype="0" fill="hold" grpId="1" nodeType="withEffect">
                                  <p:stCondLst>
                                    <p:cond delay="0"/>
                                  </p:stCondLst>
                                  <p:childTnLst>
                                    <p:animEffect transition="out" filter="fade">
                                      <p:cBhvr>
                                        <p:cTn id="49" dur="1000"/>
                                        <p:tgtEl>
                                          <p:spTgt spid="41001"/>
                                        </p:tgtEl>
                                      </p:cBhvr>
                                    </p:animEffect>
                                    <p:set>
                                      <p:cBhvr>
                                        <p:cTn id="50" dur="1" fill="hold">
                                          <p:stCondLst>
                                            <p:cond delay="999"/>
                                          </p:stCondLst>
                                        </p:cTn>
                                        <p:tgtEl>
                                          <p:spTgt spid="41001"/>
                                        </p:tgtEl>
                                        <p:attrNameLst>
                                          <p:attrName>style.visibility</p:attrName>
                                        </p:attrNameLst>
                                      </p:cBhvr>
                                      <p:to>
                                        <p:strVal val="hidden"/>
                                      </p:to>
                                    </p:set>
                                  </p:childTnLst>
                                </p:cTn>
                              </p:par>
                            </p:childTnLst>
                          </p:cTn>
                        </p:par>
                        <p:par>
                          <p:cTn id="51" fill="hold" nodeType="afterGroup">
                            <p:stCondLst>
                              <p:cond delay="5000"/>
                            </p:stCondLst>
                            <p:childTnLst>
                              <p:par>
                                <p:cTn id="52" presetID="11" presetClass="entr" presetSubtype="0" fill="hold" grpId="0" nodeType="afterEffect">
                                  <p:stCondLst>
                                    <p:cond delay="0"/>
                                  </p:stCondLst>
                                  <p:childTnLst>
                                    <p:set>
                                      <p:cBhvr>
                                        <p:cTn id="53" dur="1000">
                                          <p:stCondLst>
                                            <p:cond delay="0"/>
                                          </p:stCondLst>
                                        </p:cTn>
                                        <p:tgtEl>
                                          <p:spTgt spid="4096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5" name="hammer.wav"/>
                                        </p:tgtEl>
                                      </p:cMediaNode>
                                    </p:audio>
                                  </p:subTnLst>
                                </p:cTn>
                              </p:par>
                              <p:par>
                                <p:cTn id="54" presetID="10" presetClass="exit" presetSubtype="0" fill="hold" grpId="1" nodeType="withEffect">
                                  <p:stCondLst>
                                    <p:cond delay="0"/>
                                  </p:stCondLst>
                                  <p:childTnLst>
                                    <p:animEffect transition="out" filter="fade">
                                      <p:cBhvr>
                                        <p:cTn id="55" dur="1000"/>
                                        <p:tgtEl>
                                          <p:spTgt spid="40963"/>
                                        </p:tgtEl>
                                      </p:cBhvr>
                                    </p:animEffect>
                                    <p:set>
                                      <p:cBhvr>
                                        <p:cTn id="56" dur="1" fill="hold">
                                          <p:stCondLst>
                                            <p:cond delay="999"/>
                                          </p:stCondLst>
                                        </p:cTn>
                                        <p:tgtEl>
                                          <p:spTgt spid="40963"/>
                                        </p:tgtEl>
                                        <p:attrNameLst>
                                          <p:attrName>style.visibility</p:attrName>
                                        </p:attrNameLst>
                                      </p:cBhvr>
                                      <p:to>
                                        <p:strVal val="hidden"/>
                                      </p:to>
                                    </p:set>
                                  </p:childTnLst>
                                </p:cTn>
                              </p:par>
                            </p:childTnLst>
                          </p:cTn>
                        </p:par>
                        <p:par>
                          <p:cTn id="57" fill="hold" nodeType="afterGroup">
                            <p:stCondLst>
                              <p:cond delay="6000"/>
                            </p:stCondLst>
                            <p:childTnLst>
                              <p:par>
                                <p:cTn id="58" presetID="11" presetClass="entr" presetSubtype="0" fill="hold" grpId="0" nodeType="afterEffect">
                                  <p:stCondLst>
                                    <p:cond delay="0"/>
                                  </p:stCondLst>
                                  <p:childTnLst>
                                    <p:set>
                                      <p:cBhvr>
                                        <p:cTn id="59" dur="1000">
                                          <p:stCondLst>
                                            <p:cond delay="0"/>
                                          </p:stCondLst>
                                        </p:cTn>
                                        <p:tgtEl>
                                          <p:spTgt spid="4096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par>
                                <p:cTn id="60" presetID="10" presetClass="exit" presetSubtype="0" fill="hold" grpId="1" nodeType="withEffect">
                                  <p:stCondLst>
                                    <p:cond delay="0"/>
                                  </p:stCondLst>
                                  <p:childTnLst>
                                    <p:animEffect transition="out" filter="fade">
                                      <p:cBhvr>
                                        <p:cTn id="61" dur="1000"/>
                                        <p:tgtEl>
                                          <p:spTgt spid="40964"/>
                                        </p:tgtEl>
                                      </p:cBhvr>
                                    </p:animEffect>
                                    <p:set>
                                      <p:cBhvr>
                                        <p:cTn id="62" dur="1" fill="hold">
                                          <p:stCondLst>
                                            <p:cond delay="999"/>
                                          </p:stCondLst>
                                        </p:cTn>
                                        <p:tgtEl>
                                          <p:spTgt spid="40964"/>
                                        </p:tgtEl>
                                        <p:attrNameLst>
                                          <p:attrName>style.visibility</p:attrName>
                                        </p:attrNameLst>
                                      </p:cBhvr>
                                      <p:to>
                                        <p:strVal val="hidden"/>
                                      </p:to>
                                    </p:set>
                                  </p:childTnLst>
                                </p:cTn>
                              </p:par>
                            </p:childTnLst>
                          </p:cTn>
                        </p:par>
                        <p:par>
                          <p:cTn id="63" fill="hold" nodeType="afterGroup">
                            <p:stCondLst>
                              <p:cond delay="7000"/>
                            </p:stCondLst>
                            <p:childTnLst>
                              <p:par>
                                <p:cTn id="64" presetID="11" presetClass="entr" presetSubtype="0" fill="hold" grpId="0" nodeType="afterEffect">
                                  <p:stCondLst>
                                    <p:cond delay="0"/>
                                  </p:stCondLst>
                                  <p:childTnLst>
                                    <p:set>
                                      <p:cBhvr>
                                        <p:cTn id="65" dur="1000">
                                          <p:stCondLst>
                                            <p:cond delay="0"/>
                                          </p:stCondLst>
                                        </p:cTn>
                                        <p:tgtEl>
                                          <p:spTgt spid="4096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hammer.wav"/>
                                        </p:tgtEl>
                                      </p:cMediaNode>
                                    </p:audio>
                                  </p:subTnLst>
                                </p:cTn>
                              </p:par>
                              <p:par>
                                <p:cTn id="66" presetID="10" presetClass="exit" presetSubtype="0" fill="hold" grpId="1" nodeType="withEffect">
                                  <p:stCondLst>
                                    <p:cond delay="0"/>
                                  </p:stCondLst>
                                  <p:childTnLst>
                                    <p:animEffect transition="out" filter="fade">
                                      <p:cBhvr>
                                        <p:cTn id="67" dur="1000"/>
                                        <p:tgtEl>
                                          <p:spTgt spid="40965"/>
                                        </p:tgtEl>
                                      </p:cBhvr>
                                    </p:animEffect>
                                    <p:set>
                                      <p:cBhvr>
                                        <p:cTn id="68" dur="1" fill="hold">
                                          <p:stCondLst>
                                            <p:cond delay="999"/>
                                          </p:stCondLst>
                                        </p:cTn>
                                        <p:tgtEl>
                                          <p:spTgt spid="40965"/>
                                        </p:tgtEl>
                                        <p:attrNameLst>
                                          <p:attrName>style.visibility</p:attrName>
                                        </p:attrNameLst>
                                      </p:cBhvr>
                                      <p:to>
                                        <p:strVal val="hidden"/>
                                      </p:to>
                                    </p:set>
                                  </p:childTnLst>
                                </p:cTn>
                              </p:par>
                            </p:childTnLst>
                          </p:cTn>
                        </p:par>
                        <p:par>
                          <p:cTn id="69" fill="hold" nodeType="afterGroup">
                            <p:stCondLst>
                              <p:cond delay="8000"/>
                            </p:stCondLst>
                            <p:childTnLst>
                              <p:par>
                                <p:cTn id="70" presetID="11" presetClass="entr" presetSubtype="0" fill="hold" grpId="0" nodeType="afterEffect">
                                  <p:stCondLst>
                                    <p:cond delay="0"/>
                                  </p:stCondLst>
                                  <p:childTnLst>
                                    <p:set>
                                      <p:cBhvr>
                                        <p:cTn id="71" dur="1000">
                                          <p:stCondLst>
                                            <p:cond delay="0"/>
                                          </p:stCondLst>
                                        </p:cTn>
                                        <p:tgtEl>
                                          <p:spTgt spid="4096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5" name="hammer.wav"/>
                                        </p:tgtEl>
                                      </p:cMediaNode>
                                    </p:audio>
                                  </p:subTnLst>
                                </p:cTn>
                              </p:par>
                              <p:par>
                                <p:cTn id="72" presetID="10" presetClass="exit" presetSubtype="0" fill="hold" grpId="1" nodeType="withEffect">
                                  <p:stCondLst>
                                    <p:cond delay="0"/>
                                  </p:stCondLst>
                                  <p:childTnLst>
                                    <p:animEffect transition="out" filter="fade">
                                      <p:cBhvr>
                                        <p:cTn id="73" dur="1000"/>
                                        <p:tgtEl>
                                          <p:spTgt spid="40966"/>
                                        </p:tgtEl>
                                      </p:cBhvr>
                                    </p:animEffect>
                                    <p:set>
                                      <p:cBhvr>
                                        <p:cTn id="74" dur="1" fill="hold">
                                          <p:stCondLst>
                                            <p:cond delay="999"/>
                                          </p:stCondLst>
                                        </p:cTn>
                                        <p:tgtEl>
                                          <p:spTgt spid="40966"/>
                                        </p:tgtEl>
                                        <p:attrNameLst>
                                          <p:attrName>style.visibility</p:attrName>
                                        </p:attrNameLst>
                                      </p:cBhvr>
                                      <p:to>
                                        <p:strVal val="hidden"/>
                                      </p:to>
                                    </p:set>
                                  </p:childTnLst>
                                </p:cTn>
                              </p:par>
                            </p:childTnLst>
                          </p:cTn>
                        </p:par>
                        <p:par>
                          <p:cTn id="75" fill="hold" nodeType="afterGroup">
                            <p:stCondLst>
                              <p:cond delay="9000"/>
                            </p:stCondLst>
                            <p:childTnLst>
                              <p:par>
                                <p:cTn id="76" presetID="11" presetClass="entr" presetSubtype="0" fill="hold" grpId="0" nodeType="afterEffect">
                                  <p:stCondLst>
                                    <p:cond delay="0"/>
                                  </p:stCondLst>
                                  <p:childTnLst>
                                    <p:set>
                                      <p:cBhvr>
                                        <p:cTn id="77" dur="1000">
                                          <p:stCondLst>
                                            <p:cond delay="0"/>
                                          </p:stCondLst>
                                        </p:cTn>
                                        <p:tgtEl>
                                          <p:spTgt spid="40968"/>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5" name="hammer.wav"/>
                                        </p:tgtEl>
                                      </p:cMediaNode>
                                    </p:audio>
                                  </p:subTnLst>
                                </p:cTn>
                              </p:par>
                              <p:par>
                                <p:cTn id="78" presetID="10" presetClass="exit" presetSubtype="0" fill="hold" grpId="1" nodeType="withEffect">
                                  <p:stCondLst>
                                    <p:cond delay="0"/>
                                  </p:stCondLst>
                                  <p:childTnLst>
                                    <p:animEffect transition="out" filter="fade">
                                      <p:cBhvr>
                                        <p:cTn id="79" dur="1000"/>
                                        <p:tgtEl>
                                          <p:spTgt spid="40968"/>
                                        </p:tgtEl>
                                      </p:cBhvr>
                                    </p:animEffect>
                                    <p:set>
                                      <p:cBhvr>
                                        <p:cTn id="80" dur="1" fill="hold">
                                          <p:stCondLst>
                                            <p:cond delay="999"/>
                                          </p:stCondLst>
                                        </p:cTn>
                                        <p:tgtEl>
                                          <p:spTgt spid="40968"/>
                                        </p:tgtEl>
                                        <p:attrNameLst>
                                          <p:attrName>style.visibility</p:attrName>
                                        </p:attrNameLst>
                                      </p:cBhvr>
                                      <p:to>
                                        <p:strVal val="hidden"/>
                                      </p:to>
                                    </p:set>
                                  </p:childTnLst>
                                </p:cTn>
                              </p:par>
                            </p:childTnLst>
                          </p:cTn>
                        </p:par>
                        <p:par>
                          <p:cTn id="81" fill="hold" nodeType="afterGroup">
                            <p:stCondLst>
                              <p:cond delay="10000"/>
                            </p:stCondLst>
                            <p:childTnLst>
                              <p:par>
                                <p:cTn id="82" presetID="3" presetClass="entr" presetSubtype="0" fill="hold" grpId="0" nodeType="afterEffect">
                                  <p:stCondLst>
                                    <p:cond delay="0"/>
                                  </p:stCondLst>
                                  <p:childTnLst>
                                    <p:set>
                                      <p:cBhvr>
                                        <p:cTn id="83" dur="1" fill="hold">
                                          <p:stCondLst>
                                            <p:cond delay="0"/>
                                          </p:stCondLst>
                                        </p:cTn>
                                        <p:tgtEl>
                                          <p:spTgt spid="40969"/>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6" name="am thanh 1.wav"/>
                                        </p:tgtEl>
                                      </p:cMediaNode>
                                    </p:audio>
                                  </p:subTnLst>
                                </p:cTn>
                              </p:par>
                              <p:par>
                                <p:cTn id="84" presetID="10" presetClass="exit" presetSubtype="0" fill="hold" grpId="1" nodeType="withEffect">
                                  <p:stCondLst>
                                    <p:cond delay="0"/>
                                  </p:stCondLst>
                                  <p:childTnLst>
                                    <p:animEffect transition="out" filter="fade">
                                      <p:cBhvr>
                                        <p:cTn id="85" dur="1000"/>
                                        <p:tgtEl>
                                          <p:spTgt spid="40969"/>
                                        </p:tgtEl>
                                      </p:cBhvr>
                                    </p:animEffect>
                                    <p:set>
                                      <p:cBhvr>
                                        <p:cTn id="86" dur="1" fill="hold">
                                          <p:stCondLst>
                                            <p:cond delay="999"/>
                                          </p:stCondLst>
                                        </p:cTn>
                                        <p:tgtEl>
                                          <p:spTgt spid="40969"/>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0967"/>
                                        </p:tgtEl>
                                      </p:cBhvr>
                                    </p:animEffect>
                                    <p:set>
                                      <p:cBhvr>
                                        <p:cTn id="89" dur="1" fill="hold">
                                          <p:stCondLst>
                                            <p:cond delay="499"/>
                                          </p:stCondLst>
                                        </p:cTn>
                                        <p:tgtEl>
                                          <p:spTgt spid="4096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0997"/>
                                        </p:tgtEl>
                                      </p:cBhvr>
                                    </p:animEffect>
                                    <p:set>
                                      <p:cBhvr>
                                        <p:cTn id="92" dur="1" fill="hold">
                                          <p:stCondLst>
                                            <p:cond delay="499"/>
                                          </p:stCondLst>
                                        </p:cTn>
                                        <p:tgtEl>
                                          <p:spTgt spid="40997"/>
                                        </p:tgtEl>
                                        <p:attrNameLst>
                                          <p:attrName>style.visibility</p:attrName>
                                        </p:attrNameLst>
                                      </p:cBhvr>
                                      <p:to>
                                        <p:strVal val="hidden"/>
                                      </p:to>
                                    </p:set>
                                  </p:childTnLst>
                                </p:cTn>
                              </p:par>
                              <p:par>
                                <p:cTn id="93" presetID="34" presetClass="entr" presetSubtype="0" fill="hold" nodeType="withEffect">
                                  <p:stCondLst>
                                    <p:cond delay="0"/>
                                  </p:stCondLst>
                                  <p:childTnLst>
                                    <p:set>
                                      <p:cBhvr>
                                        <p:cTn id="94" dur="1" fill="hold">
                                          <p:stCondLst>
                                            <p:cond delay="0"/>
                                          </p:stCondLst>
                                        </p:cTn>
                                        <p:tgtEl>
                                          <p:spTgt spid="41011"/>
                                        </p:tgtEl>
                                        <p:attrNameLst>
                                          <p:attrName>style.visibility</p:attrName>
                                        </p:attrNameLst>
                                      </p:cBhvr>
                                      <p:to>
                                        <p:strVal val="visible"/>
                                      </p:to>
                                    </p:set>
                                    <p:anim from="(-#ppt_w/2)" to="(#ppt_x)" calcmode="lin" valueType="num">
                                      <p:cBhvr>
                                        <p:cTn id="95" dur="600" fill="hold">
                                          <p:stCondLst>
                                            <p:cond delay="0"/>
                                          </p:stCondLst>
                                        </p:cTn>
                                        <p:tgtEl>
                                          <p:spTgt spid="41011"/>
                                        </p:tgtEl>
                                        <p:attrNameLst>
                                          <p:attrName>ppt_x</p:attrName>
                                        </p:attrNameLst>
                                      </p:cBhvr>
                                    </p:anim>
                                    <p:anim from="0" to="-1.0" calcmode="lin" valueType="num">
                                      <p:cBhvr>
                                        <p:cTn id="96" dur="200" decel="50000" autoRev="1" fill="hold">
                                          <p:stCondLst>
                                            <p:cond delay="600"/>
                                          </p:stCondLst>
                                        </p:cTn>
                                        <p:tgtEl>
                                          <p:spTgt spid="41011"/>
                                        </p:tgtEl>
                                        <p:attrNameLst>
                                          <p:attrName>xshear</p:attrName>
                                        </p:attrNameLst>
                                      </p:cBhvr>
                                    </p:anim>
                                    <p:animScale>
                                      <p:cBhvr>
                                        <p:cTn id="97" dur="200" decel="100000" autoRev="1" fill="hold">
                                          <p:stCondLst>
                                            <p:cond delay="600"/>
                                          </p:stCondLst>
                                        </p:cTn>
                                        <p:tgtEl>
                                          <p:spTgt spid="41011"/>
                                        </p:tgtEl>
                                      </p:cBhvr>
                                      <p:from x="100000" y="100000"/>
                                      <p:to x="80000" y="100000"/>
                                    </p:animScale>
                                    <p:anim by="(#ppt_h/3+#ppt_w*0.1)" calcmode="lin" valueType="num">
                                      <p:cBhvr additive="sum">
                                        <p:cTn id="98" dur="200" decel="100000" autoRev="1" fill="hold">
                                          <p:stCondLst>
                                            <p:cond delay="600"/>
                                          </p:stCondLst>
                                        </p:cTn>
                                        <p:tgtEl>
                                          <p:spTgt spid="41011"/>
                                        </p:tgtEl>
                                        <p:attrNameLst>
                                          <p:attrName>ppt_x</p:attrName>
                                        </p:attrNameLst>
                                      </p:cBhvr>
                                    </p:anim>
                                  </p:childTnLst>
                                </p:cTn>
                              </p:par>
                              <p:par>
                                <p:cTn id="99" presetID="3" presetClass="entr" presetSubtype="10" fill="hold" nodeType="withEffect">
                                  <p:stCondLst>
                                    <p:cond delay="0"/>
                                  </p:stCondLst>
                                  <p:childTnLst>
                                    <p:set>
                                      <p:cBhvr>
                                        <p:cTn id="100" dur="1" fill="hold">
                                          <p:stCondLst>
                                            <p:cond delay="0"/>
                                          </p:stCondLst>
                                        </p:cTn>
                                        <p:tgtEl>
                                          <p:spTgt spid="40994"/>
                                        </p:tgtEl>
                                        <p:attrNameLst>
                                          <p:attrName>style.visibility</p:attrName>
                                        </p:attrNameLst>
                                      </p:cBhvr>
                                      <p:to>
                                        <p:strVal val="visible"/>
                                      </p:to>
                                    </p:set>
                                    <p:animEffect transition="in" filter="blinds(horizontal)">
                                      <p:cBhvr>
                                        <p:cTn id="101" dur="1000"/>
                                        <p:tgtEl>
                                          <p:spTgt spid="40994"/>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xit" presetSubtype="10" fill="hold" nodeType="clickEffect">
                                  <p:stCondLst>
                                    <p:cond delay="0"/>
                                  </p:stCondLst>
                                  <p:childTnLst>
                                    <p:animEffect transition="out" filter="blinds(horizontal)">
                                      <p:cBhvr>
                                        <p:cTn id="105" dur="500"/>
                                        <p:tgtEl>
                                          <p:spTgt spid="41011"/>
                                        </p:tgtEl>
                                      </p:cBhvr>
                                    </p:animEffect>
                                    <p:set>
                                      <p:cBhvr>
                                        <p:cTn id="106" dur="1" fill="hold">
                                          <p:stCondLst>
                                            <p:cond delay="499"/>
                                          </p:stCondLst>
                                        </p:cTn>
                                        <p:tgtEl>
                                          <p:spTgt spid="41011"/>
                                        </p:tgtEl>
                                        <p:attrNameLst>
                                          <p:attrName>style.visibility</p:attrName>
                                        </p:attrNameLst>
                                      </p:cBhvr>
                                      <p:to>
                                        <p:strVal val="hidden"/>
                                      </p:to>
                                    </p:set>
                                  </p:childTnLst>
                                </p:cTn>
                              </p:par>
                            </p:childTnLst>
                          </p:cTn>
                        </p:par>
                        <p:par>
                          <p:cTn id="107" fill="hold" nodeType="afterGroup">
                            <p:stCondLst>
                              <p:cond delay="500"/>
                            </p:stCondLst>
                            <p:childTnLst>
                              <p:par>
                                <p:cTn id="108" presetID="43" presetClass="path" presetSubtype="0" accel="50000" decel="50000" fill="hold" nodeType="afterEffect">
                                  <p:stCondLst>
                                    <p:cond delay="0"/>
                                  </p:stCondLst>
                                  <p:childTnLst>
                                    <p:animMotion origin="layout" path="M -3.33333E-6 4.99307E-6 L 0.18959 4.99307E-6 C 0.27431 4.99307E-6 0.37917 -0.0178 0.37917 -0.03191 L 0.37917 -0.06381 " pathEditMode="relative" rAng="0" ptsTypes="FfFF">
                                      <p:cBhvr>
                                        <p:cTn id="109" dur="2000" fill="hold"/>
                                        <p:tgtEl>
                                          <p:spTgt spid="40994"/>
                                        </p:tgtEl>
                                        <p:attrNameLst>
                                          <p:attrName>ppt_x</p:attrName>
                                          <p:attrName>ppt_y</p:attrName>
                                        </p:attrNameLst>
                                      </p:cBhvr>
                                      <p:rCtr x="18958" y="-3190"/>
                                    </p:animMotion>
                                  </p:childTnLst>
                                </p:cTn>
                              </p:par>
                            </p:childTnLst>
                          </p:cTn>
                        </p:par>
                        <p:par>
                          <p:cTn id="110" fill="hold" nodeType="afterGroup">
                            <p:stCondLst>
                              <p:cond delay="2500"/>
                            </p:stCondLst>
                            <p:childTnLst>
                              <p:par>
                                <p:cTn id="111" presetID="55" presetClass="entr" presetSubtype="0" fill="hold" grpId="0" nodeType="afterEffect">
                                  <p:stCondLst>
                                    <p:cond delay="0"/>
                                  </p:stCondLst>
                                  <p:childTnLst>
                                    <p:set>
                                      <p:cBhvr>
                                        <p:cTn id="112" dur="1" fill="hold">
                                          <p:stCondLst>
                                            <p:cond delay="0"/>
                                          </p:stCondLst>
                                        </p:cTn>
                                        <p:tgtEl>
                                          <p:spTgt spid="41008"/>
                                        </p:tgtEl>
                                        <p:attrNameLst>
                                          <p:attrName>style.visibility</p:attrName>
                                        </p:attrNameLst>
                                      </p:cBhvr>
                                      <p:to>
                                        <p:strVal val="visible"/>
                                      </p:to>
                                    </p:set>
                                    <p:anim calcmode="lin" valueType="num">
                                      <p:cBhvr>
                                        <p:cTn id="113" dur="1000" fill="hold"/>
                                        <p:tgtEl>
                                          <p:spTgt spid="41008"/>
                                        </p:tgtEl>
                                        <p:attrNameLst>
                                          <p:attrName>ppt_w</p:attrName>
                                        </p:attrNameLst>
                                      </p:cBhvr>
                                      <p:tavLst>
                                        <p:tav tm="0">
                                          <p:val>
                                            <p:strVal val="#ppt_w*0.70"/>
                                          </p:val>
                                        </p:tav>
                                        <p:tav tm="100000">
                                          <p:val>
                                            <p:strVal val="#ppt_w"/>
                                          </p:val>
                                        </p:tav>
                                      </p:tavLst>
                                    </p:anim>
                                    <p:anim calcmode="lin" valueType="num">
                                      <p:cBhvr>
                                        <p:cTn id="114" dur="1000" fill="hold"/>
                                        <p:tgtEl>
                                          <p:spTgt spid="41008"/>
                                        </p:tgtEl>
                                        <p:attrNameLst>
                                          <p:attrName>ppt_h</p:attrName>
                                        </p:attrNameLst>
                                      </p:cBhvr>
                                      <p:tavLst>
                                        <p:tav tm="0">
                                          <p:val>
                                            <p:strVal val="#ppt_h"/>
                                          </p:val>
                                        </p:tav>
                                        <p:tav tm="100000">
                                          <p:val>
                                            <p:strVal val="#ppt_h"/>
                                          </p:val>
                                        </p:tav>
                                      </p:tavLst>
                                    </p:anim>
                                    <p:animEffect transition="in" filter="fade">
                                      <p:cBhvr>
                                        <p:cTn id="115" dur="1000"/>
                                        <p:tgtEl>
                                          <p:spTgt spid="41008"/>
                                        </p:tgtEl>
                                      </p:cBhvr>
                                    </p:animEffect>
                                  </p:childTnLst>
                                  <p:subTnLst>
                                    <p:audio>
                                      <p:cMediaNode>
                                        <p:cTn display="0" masterRel="sameClick">
                                          <p:stCondLst>
                                            <p:cond evt="begin" delay="0">
                                              <p:tn val="111"/>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6" restart="whenNotActive" fill="hold" evtFilter="cancelBubble" nodeType="interactiveSeq">
                <p:stCondLst>
                  <p:cond evt="onClick" delay="0">
                    <p:tgtEl>
                      <p:spTgt spid="40973"/>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 presetClass="mediacall" presetSubtype="0" fill="hold" nodeType="clickEffect">
                                  <p:stCondLst>
                                    <p:cond delay="0"/>
                                  </p:stCondLst>
                                  <p:childTnLst>
                                    <p:cmd type="call" cmd="playFrom(0.0)">
                                      <p:cBhvr>
                                        <p:cTn id="120" dur="3991" fill="hold"/>
                                        <p:tgtEl>
                                          <p:spTgt spid="40973"/>
                                        </p:tgtEl>
                                      </p:cBhvr>
                                    </p:cmd>
                                  </p:childTnLst>
                                </p:cTn>
                              </p:par>
                            </p:childTnLst>
                          </p:cTn>
                        </p:par>
                      </p:childTnLst>
                    </p:cTn>
                  </p:par>
                </p:childTnLst>
              </p:cTn>
              <p:nextCondLst>
                <p:cond evt="onClick" delay="0">
                  <p:tgtEl>
                    <p:spTgt spid="40973"/>
                  </p:tgtEl>
                </p:cond>
              </p:nextCondLst>
            </p:seq>
            <p:audio>
              <p:cMediaNode>
                <p:cTn id="121" fill="hold" display="0">
                  <p:stCondLst>
                    <p:cond delay="indefinite"/>
                  </p:stCondLst>
                  <p:endCondLst>
                    <p:cond evt="onNext" delay="0">
                      <p:tgtEl>
                        <p:sldTgt/>
                      </p:tgtEl>
                    </p:cond>
                    <p:cond evt="onPrev" delay="0">
                      <p:tgtEl>
                        <p:sldTgt/>
                      </p:tgtEl>
                    </p:cond>
                    <p:cond evt="onStopAudio" delay="0">
                      <p:tgtEl>
                        <p:sldTgt/>
                      </p:tgtEl>
                    </p:cond>
                  </p:endCondLst>
                </p:cTn>
                <p:tgtEl>
                  <p:spTgt spid="40973"/>
                </p:tgtEl>
              </p:cMediaNode>
            </p:audio>
          </p:childTnLst>
        </p:cTn>
      </p:par>
    </p:tnLst>
    <p:bldLst>
      <p:bldP spid="40963" grpId="0" animBg="1"/>
      <p:bldP spid="40963" grpId="1" animBg="1"/>
      <p:bldP spid="40964" grpId="0" animBg="1"/>
      <p:bldP spid="40964" grpId="1" animBg="1"/>
      <p:bldP spid="40965" grpId="0" animBg="1"/>
      <p:bldP spid="40965" grpId="1" animBg="1"/>
      <p:bldP spid="40966" grpId="0" animBg="1"/>
      <p:bldP spid="40966" grpId="1" animBg="1"/>
      <p:bldP spid="40967" grpId="0" animBg="1"/>
      <p:bldP spid="40967" grpId="1" animBg="1"/>
      <p:bldP spid="40968" grpId="0" animBg="1"/>
      <p:bldP spid="40968" grpId="1" animBg="1"/>
      <p:bldP spid="40969" grpId="0" animBg="1"/>
      <p:bldP spid="40969" grpId="1" animBg="1"/>
      <p:bldP spid="40982" grpId="0" animBg="1"/>
      <p:bldP spid="40983" grpId="0" animBg="1"/>
      <p:bldP spid="40997" grpId="0" animBg="1"/>
      <p:bldP spid="40997" grpId="1" animBg="1"/>
      <p:bldP spid="40998" grpId="0" animBg="1"/>
      <p:bldP spid="40998" grpId="1" animBg="1"/>
      <p:bldP spid="40999" grpId="0" animBg="1"/>
      <p:bldP spid="40999" grpId="1" animBg="1"/>
      <p:bldP spid="41000" grpId="0" animBg="1"/>
      <p:bldP spid="41000" grpId="1" animBg="1"/>
      <p:bldP spid="41001" grpId="0" animBg="1"/>
      <p:bldP spid="41001" grpId="1" animBg="1"/>
      <p:bldP spid="41002" grpId="0" animBg="1"/>
      <p:bldP spid="41002" grpId="1" animBg="1"/>
      <p:bldP spid="4100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4"/>
          <p:cNvSpPr>
            <a:spLocks noGrp="1"/>
          </p:cNvSpPr>
          <p:nvPr>
            <p:ph type="sldNum" sz="quarter" idx="12"/>
          </p:nvPr>
        </p:nvSpPr>
        <p:spPr/>
        <p:txBody>
          <a:bodyPr/>
          <a:lstStyle/>
          <a:p>
            <a:fld id="{9A4F4438-7040-4290-96DC-C714234A47BA}" type="slidenum">
              <a:rPr lang="en-US"/>
              <a:pPr/>
              <a:t>23</a:t>
            </a:fld>
            <a:endParaRPr lang="en-US"/>
          </a:p>
        </p:txBody>
      </p:sp>
      <p:sp>
        <p:nvSpPr>
          <p:cNvPr id="40962" name="Text Box 2"/>
          <p:cNvSpPr txBox="1">
            <a:spLocks noChangeArrowheads="1"/>
          </p:cNvSpPr>
          <p:nvPr/>
        </p:nvSpPr>
        <p:spPr bwMode="auto">
          <a:xfrm>
            <a:off x="5715000" y="3486151"/>
            <a:ext cx="1657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latin typeface="Times New Roman" pitchFamily="18" charset="0"/>
            </a:endParaRPr>
          </a:p>
        </p:txBody>
      </p:sp>
      <p:sp>
        <p:nvSpPr>
          <p:cNvPr id="40963" name="WordArt 3"/>
          <p:cNvSpPr>
            <a:spLocks noChangeArrowheads="1" noChangeShapeType="1" noTextEdit="1"/>
          </p:cNvSpPr>
          <p:nvPr/>
        </p:nvSpPr>
        <p:spPr bwMode="auto">
          <a:xfrm>
            <a:off x="7486650" y="171450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5</a:t>
            </a:r>
          </a:p>
        </p:txBody>
      </p:sp>
      <p:sp>
        <p:nvSpPr>
          <p:cNvPr id="40964" name="WordArt 4"/>
          <p:cNvSpPr>
            <a:spLocks noChangeArrowheads="1" noChangeShapeType="1" noTextEdit="1"/>
          </p:cNvSpPr>
          <p:nvPr/>
        </p:nvSpPr>
        <p:spPr bwMode="auto">
          <a:xfrm>
            <a:off x="7486650" y="1714501"/>
            <a:ext cx="285750" cy="30718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4</a:t>
            </a:r>
          </a:p>
        </p:txBody>
      </p:sp>
      <p:sp>
        <p:nvSpPr>
          <p:cNvPr id="40965" name="WordArt 5"/>
          <p:cNvSpPr>
            <a:spLocks noChangeArrowheads="1" noChangeShapeType="1" noTextEdit="1"/>
          </p:cNvSpPr>
          <p:nvPr/>
        </p:nvSpPr>
        <p:spPr bwMode="auto">
          <a:xfrm>
            <a:off x="7486650" y="1714500"/>
            <a:ext cx="2286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3</a:t>
            </a:r>
          </a:p>
        </p:txBody>
      </p:sp>
      <p:sp>
        <p:nvSpPr>
          <p:cNvPr id="40966" name="WordArt 6"/>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2</a:t>
            </a:r>
          </a:p>
        </p:txBody>
      </p:sp>
      <p:sp>
        <p:nvSpPr>
          <p:cNvPr id="40967" name="Oval 7"/>
          <p:cNvSpPr>
            <a:spLocks noChangeArrowheads="1"/>
          </p:cNvSpPr>
          <p:nvPr/>
        </p:nvSpPr>
        <p:spPr bwMode="auto">
          <a:xfrm>
            <a:off x="7143750" y="1485900"/>
            <a:ext cx="857250" cy="685800"/>
          </a:xfrm>
          <a:prstGeom prst="ellipse">
            <a:avLst/>
          </a:prstGeom>
          <a:noFill/>
          <a:ln w="76200" cmpd="tri">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l" rotWithShape="0">
                    <a:schemeClr val="bg2">
                      <a:alpha val="50000"/>
                    </a:schemeClr>
                  </a:outerShdw>
                </a:effectLst>
              </a14:hiddenEffects>
            </a:ext>
          </a:extLst>
        </p:spPr>
        <p:txBody>
          <a:bodyPr wrap="none" anchor="ctr"/>
          <a:lstStyle/>
          <a:p>
            <a:pPr algn="ctr"/>
            <a:endParaRPr lang="en-US" sz="1350"/>
          </a:p>
        </p:txBody>
      </p:sp>
      <p:sp>
        <p:nvSpPr>
          <p:cNvPr id="40968" name="WordArt 8"/>
          <p:cNvSpPr>
            <a:spLocks noChangeArrowheads="1" noChangeShapeType="1" noTextEdit="1"/>
          </p:cNvSpPr>
          <p:nvPr/>
        </p:nvSpPr>
        <p:spPr bwMode="auto">
          <a:xfrm>
            <a:off x="742950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1</a:t>
            </a:r>
          </a:p>
        </p:txBody>
      </p:sp>
      <p:sp>
        <p:nvSpPr>
          <p:cNvPr id="40969" name="WordArt 9"/>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0</a:t>
            </a:r>
          </a:p>
        </p:txBody>
      </p:sp>
      <p:pic>
        <p:nvPicPr>
          <p:cNvPr id="40971" name="Picture 11" descr="j0336978[2]">
            <a:hlinkClick r:id="rId8"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28601" y="1011069"/>
            <a:ext cx="914399" cy="817731"/>
          </a:xfrm>
          <a:prstGeom prst="rect">
            <a:avLst/>
          </a:prstGeom>
          <a:noFill/>
          <a:extLst>
            <a:ext uri="{909E8E84-426E-40DD-AFC4-6F175D3DCCD1}">
              <a14:hiddenFill xmlns:a14="http://schemas.microsoft.com/office/drawing/2010/main">
                <a:solidFill>
                  <a:srgbClr val="FFFFFF"/>
                </a:solidFill>
              </a14:hiddenFill>
            </a:ext>
          </a:extLst>
        </p:spPr>
      </p:pic>
      <p:sp>
        <p:nvSpPr>
          <p:cNvPr id="40972" name="AutoShape 12">
            <a:hlinkClick r:id="" action="ppaction://noaction" highlightClick="1"/>
          </p:cNvPr>
          <p:cNvSpPr>
            <a:spLocks noChangeArrowheads="1"/>
          </p:cNvSpPr>
          <p:nvPr/>
        </p:nvSpPr>
        <p:spPr bwMode="auto">
          <a:xfrm>
            <a:off x="7715250" y="5715000"/>
            <a:ext cx="285750" cy="285750"/>
          </a:xfrm>
          <a:prstGeom prst="actionButtonForwardNex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pic>
        <p:nvPicPr>
          <p:cNvPr id="40973" name="ELPH230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7429500" y="577215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40982" name="Rectangle 22"/>
          <p:cNvSpPr>
            <a:spLocks noChangeArrowheads="1"/>
          </p:cNvSpPr>
          <p:nvPr/>
        </p:nvSpPr>
        <p:spPr bwMode="auto">
          <a:xfrm>
            <a:off x="5629275" y="4618436"/>
            <a:ext cx="571500" cy="457200"/>
          </a:xfrm>
          <a:prstGeom prst="rect">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300" b="1">
              <a:solidFill>
                <a:srgbClr val="FF0000"/>
              </a:solidFill>
              <a:latin typeface="Times New Roman" pitchFamily="18" charset="0"/>
            </a:endParaRPr>
          </a:p>
        </p:txBody>
      </p:sp>
      <p:sp>
        <p:nvSpPr>
          <p:cNvPr id="40983" name="Oval 23"/>
          <p:cNvSpPr>
            <a:spLocks noChangeArrowheads="1"/>
          </p:cNvSpPr>
          <p:nvPr/>
        </p:nvSpPr>
        <p:spPr bwMode="auto">
          <a:xfrm>
            <a:off x="3171825" y="1828800"/>
            <a:ext cx="4286250" cy="257175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en-US" sz="1350"/>
          </a:p>
        </p:txBody>
      </p:sp>
      <p:pic>
        <p:nvPicPr>
          <p:cNvPr id="40994" name="Picture 34" descr="40"/>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4743450"/>
            <a:ext cx="1200150" cy="1000125"/>
          </a:xfrm>
          <a:prstGeom prst="rect">
            <a:avLst/>
          </a:prstGeom>
          <a:noFill/>
          <a:extLst>
            <a:ext uri="{909E8E84-426E-40DD-AFC4-6F175D3DCCD1}">
              <a14:hiddenFill xmlns:a14="http://schemas.microsoft.com/office/drawing/2010/main">
                <a:solidFill>
                  <a:srgbClr val="FFFFFF"/>
                </a:solidFill>
              </a14:hiddenFill>
            </a:ext>
          </a:extLst>
        </p:spPr>
      </p:pic>
      <p:sp>
        <p:nvSpPr>
          <p:cNvPr id="40997" name="Oval 37"/>
          <p:cNvSpPr>
            <a:spLocks noChangeArrowheads="1"/>
          </p:cNvSpPr>
          <p:nvPr/>
        </p:nvSpPr>
        <p:spPr bwMode="auto">
          <a:xfrm>
            <a:off x="7143750" y="1485900"/>
            <a:ext cx="857250" cy="685800"/>
          </a:xfrm>
          <a:prstGeom prst="ellipse">
            <a:avLst/>
          </a:prstGeom>
          <a:noFill/>
          <a:ln w="76200" cmpd="tri">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l" rotWithShape="0">
                    <a:schemeClr val="bg2">
                      <a:alpha val="50000"/>
                    </a:schemeClr>
                  </a:outerShdw>
                </a:effectLst>
              </a14:hiddenEffects>
            </a:ext>
          </a:extLst>
        </p:spPr>
        <p:txBody>
          <a:bodyPr wrap="none" anchor="ctr"/>
          <a:lstStyle/>
          <a:p>
            <a:pPr algn="ctr"/>
            <a:endParaRPr lang="en-US" sz="1350"/>
          </a:p>
        </p:txBody>
      </p:sp>
      <p:sp>
        <p:nvSpPr>
          <p:cNvPr id="40998" name="WordArt 38"/>
          <p:cNvSpPr>
            <a:spLocks noChangeArrowheads="1" noChangeShapeType="1" noTextEdit="1"/>
          </p:cNvSpPr>
          <p:nvPr/>
        </p:nvSpPr>
        <p:spPr bwMode="auto">
          <a:xfrm>
            <a:off x="742950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9</a:t>
            </a:r>
          </a:p>
        </p:txBody>
      </p:sp>
      <p:sp>
        <p:nvSpPr>
          <p:cNvPr id="40999" name="WordArt 39"/>
          <p:cNvSpPr>
            <a:spLocks noChangeArrowheads="1" noChangeShapeType="1" noTextEdit="1"/>
          </p:cNvSpPr>
          <p:nvPr/>
        </p:nvSpPr>
        <p:spPr bwMode="auto">
          <a:xfrm>
            <a:off x="7372350" y="1657350"/>
            <a:ext cx="4572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10</a:t>
            </a:r>
          </a:p>
        </p:txBody>
      </p:sp>
      <p:sp>
        <p:nvSpPr>
          <p:cNvPr id="41000" name="WordArt 40"/>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8</a:t>
            </a:r>
          </a:p>
        </p:txBody>
      </p:sp>
      <p:sp>
        <p:nvSpPr>
          <p:cNvPr id="41001" name="WordArt 41"/>
          <p:cNvSpPr>
            <a:spLocks noChangeArrowheads="1" noChangeShapeType="1" noTextEdit="1"/>
          </p:cNvSpPr>
          <p:nvPr/>
        </p:nvSpPr>
        <p:spPr bwMode="auto">
          <a:xfrm>
            <a:off x="7372350" y="1657350"/>
            <a:ext cx="4000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6</a:t>
            </a:r>
          </a:p>
        </p:txBody>
      </p:sp>
      <p:sp>
        <p:nvSpPr>
          <p:cNvPr id="41002" name="WordArt 42"/>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7</a:t>
            </a:r>
          </a:p>
        </p:txBody>
      </p:sp>
      <p:sp>
        <p:nvSpPr>
          <p:cNvPr id="41003" name="Text Box 43"/>
          <p:cNvSpPr txBox="1">
            <a:spLocks noChangeArrowheads="1"/>
          </p:cNvSpPr>
          <p:nvPr/>
        </p:nvSpPr>
        <p:spPr bwMode="auto">
          <a:xfrm>
            <a:off x="2743200" y="1200151"/>
            <a:ext cx="18288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p>
        </p:txBody>
      </p:sp>
      <p:sp>
        <p:nvSpPr>
          <p:cNvPr id="41008" name="Rectangle 48"/>
          <p:cNvSpPr>
            <a:spLocks noChangeArrowheads="1"/>
          </p:cNvSpPr>
          <p:nvPr/>
        </p:nvSpPr>
        <p:spPr bwMode="auto">
          <a:xfrm>
            <a:off x="5600700" y="4576872"/>
            <a:ext cx="628650" cy="5786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300" dirty="0">
                <a:solidFill>
                  <a:schemeClr val="bg1"/>
                </a:solidFill>
              </a:rPr>
              <a:t>Đ</a:t>
            </a:r>
          </a:p>
        </p:txBody>
      </p:sp>
      <p:grpSp>
        <p:nvGrpSpPr>
          <p:cNvPr id="41011" name="Group 51"/>
          <p:cNvGrpSpPr>
            <a:grpSpLocks/>
          </p:cNvGrpSpPr>
          <p:nvPr/>
        </p:nvGrpSpPr>
        <p:grpSpPr bwMode="auto">
          <a:xfrm>
            <a:off x="1600200" y="2800350"/>
            <a:ext cx="1542231" cy="1771650"/>
            <a:chOff x="576" y="1824"/>
            <a:chExt cx="829" cy="1152"/>
          </a:xfrm>
        </p:grpSpPr>
        <p:sp>
          <p:nvSpPr>
            <p:cNvPr id="41009" name="AutoShape 49"/>
            <p:cNvSpPr>
              <a:spLocks noChangeArrowheads="1"/>
            </p:cNvSpPr>
            <p:nvPr/>
          </p:nvSpPr>
          <p:spPr bwMode="auto">
            <a:xfrm>
              <a:off x="576" y="1824"/>
              <a:ext cx="829" cy="855"/>
            </a:xfrm>
            <a:prstGeom prst="wave">
              <a:avLst>
                <a:gd name="adj1" fmla="val 13005"/>
                <a:gd name="adj2" fmla="val 0"/>
              </a:avLst>
            </a:prstGeom>
            <a:solidFill>
              <a:srgbClr val="FF505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dirty="0">
                <a:solidFill>
                  <a:srgbClr val="FF0000"/>
                </a:solidFill>
                <a:latin typeface="Times New Roman" panose="02020603050405020304" pitchFamily="18" charset="0"/>
                <a:cs typeface="Times New Roman" panose="02020603050405020304" pitchFamily="18" charset="0"/>
              </a:endParaRPr>
            </a:p>
            <a:p>
              <a:pPr algn="ctr"/>
              <a:r>
                <a:rPr lang="en-US" sz="3600" b="1" dirty="0" err="1">
                  <a:latin typeface="Times New Roman" panose="02020603050405020304" pitchFamily="18" charset="0"/>
                  <a:cs typeface="Times New Roman" panose="02020603050405020304" pitchFamily="18" charset="0"/>
                </a:rPr>
                <a:t>Hết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giờ</a:t>
              </a:r>
              <a:endParaRPr lang="en-US" sz="3600" b="1" dirty="0">
                <a:latin typeface="Times New Roman" panose="02020603050405020304" pitchFamily="18" charset="0"/>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p:txBody>
        </p:sp>
        <p:sp>
          <p:nvSpPr>
            <p:cNvPr id="41010" name="Line 50"/>
            <p:cNvSpPr>
              <a:spLocks noChangeShapeType="1"/>
            </p:cNvSpPr>
            <p:nvPr/>
          </p:nvSpPr>
          <p:spPr bwMode="auto">
            <a:xfrm>
              <a:off x="576" y="1968"/>
              <a:ext cx="0" cy="10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pSp>
      <p:pic>
        <p:nvPicPr>
          <p:cNvPr id="39" name="Picture 34" descr="questionbig_w"/>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14900" y="186809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257300" y="914401"/>
            <a:ext cx="6572250" cy="5078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2700" dirty="0">
                <a:latin typeface="Times New Roman" pitchFamily="18" charset="0"/>
                <a:cs typeface="Times New Roman" pitchFamily="18" charset="0"/>
              </a:rPr>
              <a:t>Đúng điền </a:t>
            </a:r>
            <a:r>
              <a:rPr lang="vi-VN" sz="2700" dirty="0">
                <a:solidFill>
                  <a:srgbClr val="FF0000"/>
                </a:solidFill>
                <a:latin typeface="Times New Roman" pitchFamily="18" charset="0"/>
                <a:cs typeface="Times New Roman" pitchFamily="18" charset="0"/>
              </a:rPr>
              <a:t>Đ </a:t>
            </a:r>
            <a:r>
              <a:rPr lang="vi-VN" sz="2700" dirty="0">
                <a:latin typeface="Times New Roman" pitchFamily="18" charset="0"/>
                <a:cs typeface="Times New Roman" pitchFamily="18" charset="0"/>
              </a:rPr>
              <a:t>. Sai điền </a:t>
            </a:r>
            <a:r>
              <a:rPr lang="vi-VN" sz="2700" dirty="0">
                <a:solidFill>
                  <a:srgbClr val="FF0000"/>
                </a:solidFill>
                <a:latin typeface="Times New Roman" pitchFamily="18" charset="0"/>
                <a:cs typeface="Times New Roman" pitchFamily="18" charset="0"/>
              </a:rPr>
              <a:t>S </a:t>
            </a:r>
            <a:r>
              <a:rPr lang="vi-VN" sz="2700" dirty="0">
                <a:solidFill>
                  <a:schemeClr val="tx1"/>
                </a:solidFill>
                <a:latin typeface="Times New Roman" pitchFamily="18" charset="0"/>
                <a:cs typeface="Times New Roman" pitchFamily="18" charset="0"/>
              </a:rPr>
              <a:t>vào mỗi ô trống sau:</a:t>
            </a:r>
            <a:endParaRPr lang="en-US" sz="2700"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2" name="TextBox 31"/>
              <p:cNvSpPr txBox="1"/>
              <p:nvPr/>
            </p:nvSpPr>
            <p:spPr>
              <a:xfrm>
                <a:off x="3829050" y="2751643"/>
                <a:ext cx="3200400" cy="1266757"/>
              </a:xfrm>
              <a:prstGeom prst="rect">
                <a:avLst/>
              </a:prstGeom>
              <a:noFill/>
            </p:spPr>
            <p:txBody>
              <a:bodyPr wrap="square" rtlCol="0">
                <a:spAutoFit/>
              </a:bodyPr>
              <a:lstStyle/>
              <a:p>
                <a14:m>
                  <m:oMath xmlns:m="http://schemas.openxmlformats.org/officeDocument/2006/math">
                    <m:f>
                      <m:fPr>
                        <m:ctrlPr>
                          <a:rPr lang="vi-VN" sz="2700" i="1">
                            <a:latin typeface="Cambria Math" panose="02040503050406030204" pitchFamily="18" charset="0"/>
                          </a:rPr>
                        </m:ctrlPr>
                      </m:fPr>
                      <m:num>
                        <m:r>
                          <a:rPr lang="vi-VN" sz="2700" i="1">
                            <a:latin typeface="Cambria Math"/>
                          </a:rPr>
                          <m:t>10</m:t>
                        </m:r>
                      </m:num>
                      <m:den>
                        <m:r>
                          <a:rPr lang="vi-VN" sz="2700" i="1">
                            <a:latin typeface="Cambria Math"/>
                          </a:rPr>
                          <m:t>12</m:t>
                        </m:r>
                      </m:den>
                    </m:f>
                  </m:oMath>
                </a14:m>
                <a:r>
                  <a:rPr lang="vi-VN" sz="2700" dirty="0"/>
                  <a:t> - </a:t>
                </a:r>
                <a14:m>
                  <m:oMath xmlns:m="http://schemas.openxmlformats.org/officeDocument/2006/math">
                    <m:f>
                      <m:fPr>
                        <m:ctrlPr>
                          <a:rPr lang="vi-VN" sz="2700" i="1">
                            <a:latin typeface="Cambria Math" panose="02040503050406030204" pitchFamily="18" charset="0"/>
                          </a:rPr>
                        </m:ctrlPr>
                      </m:fPr>
                      <m:num>
                        <m:r>
                          <a:rPr lang="vi-VN" sz="2700" i="1">
                            <a:latin typeface="Cambria Math"/>
                          </a:rPr>
                          <m:t>3</m:t>
                        </m:r>
                      </m:num>
                      <m:den>
                        <m:r>
                          <a:rPr lang="vi-VN" sz="2700" i="1">
                            <a:latin typeface="Cambria Math"/>
                          </a:rPr>
                          <m:t>4</m:t>
                        </m:r>
                      </m:den>
                    </m:f>
                  </m:oMath>
                </a14:m>
                <a:r>
                  <a:rPr lang="vi-VN" sz="2700" dirty="0"/>
                  <a:t>  = </a:t>
                </a:r>
                <a14:m>
                  <m:oMath xmlns:m="http://schemas.openxmlformats.org/officeDocument/2006/math">
                    <m:f>
                      <m:fPr>
                        <m:ctrlPr>
                          <a:rPr lang="vi-VN" sz="2700" i="1">
                            <a:latin typeface="Cambria Math" panose="02040503050406030204" pitchFamily="18" charset="0"/>
                          </a:rPr>
                        </m:ctrlPr>
                      </m:fPr>
                      <m:num>
                        <m:r>
                          <a:rPr lang="vi-VN" sz="2700" i="1">
                            <a:latin typeface="Cambria Math"/>
                          </a:rPr>
                          <m:t>10 </m:t>
                        </m:r>
                      </m:num>
                      <m:den>
                        <m:r>
                          <a:rPr lang="vi-VN" sz="2700" i="1">
                            <a:latin typeface="Cambria Math"/>
                          </a:rPr>
                          <m:t>12 </m:t>
                        </m:r>
                      </m:den>
                    </m:f>
                  </m:oMath>
                </a14:m>
                <a:r>
                  <a:rPr lang="vi-VN" sz="2700" dirty="0"/>
                  <a:t> - </a:t>
                </a:r>
                <a14:m>
                  <m:oMath xmlns:m="http://schemas.openxmlformats.org/officeDocument/2006/math">
                    <m:f>
                      <m:fPr>
                        <m:ctrlPr>
                          <a:rPr lang="vi-VN" sz="2700" i="1" dirty="0">
                            <a:latin typeface="Cambria Math" panose="02040503050406030204" pitchFamily="18" charset="0"/>
                          </a:rPr>
                        </m:ctrlPr>
                      </m:fPr>
                      <m:num>
                        <m:r>
                          <a:rPr lang="vi-VN" sz="2700" i="1" dirty="0">
                            <a:latin typeface="Cambria Math"/>
                          </a:rPr>
                          <m:t>9</m:t>
                        </m:r>
                      </m:num>
                      <m:den>
                        <m:r>
                          <a:rPr lang="vi-VN" sz="2700" i="1" dirty="0">
                            <a:latin typeface="Cambria Math"/>
                          </a:rPr>
                          <m:t>12</m:t>
                        </m:r>
                      </m:den>
                    </m:f>
                  </m:oMath>
                </a14:m>
                <a:r>
                  <a:rPr lang="vi-VN" sz="2700" dirty="0"/>
                  <a:t> = </a:t>
                </a:r>
                <a14:m>
                  <m:oMath xmlns:m="http://schemas.openxmlformats.org/officeDocument/2006/math">
                    <m:f>
                      <m:fPr>
                        <m:ctrlPr>
                          <a:rPr lang="vi-VN" sz="2700" i="1">
                            <a:latin typeface="Cambria Math" panose="02040503050406030204" pitchFamily="18" charset="0"/>
                          </a:rPr>
                        </m:ctrlPr>
                      </m:fPr>
                      <m:num>
                        <m:r>
                          <a:rPr lang="vi-VN" sz="2700" i="1">
                            <a:latin typeface="Cambria Math"/>
                          </a:rPr>
                          <m:t>1</m:t>
                        </m:r>
                      </m:num>
                      <m:den>
                        <m:r>
                          <a:rPr lang="vi-VN" sz="2700" i="1">
                            <a:latin typeface="Cambria Math"/>
                          </a:rPr>
                          <m:t>12</m:t>
                        </m:r>
                      </m:den>
                    </m:f>
                  </m:oMath>
                </a14:m>
                <a:endParaRPr lang="vi-VN" sz="27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829050" y="2751643"/>
                <a:ext cx="3200400" cy="1266757"/>
              </a:xfrm>
              <a:prstGeom prst="rect">
                <a:avLst/>
              </a:prstGeom>
              <a:blipFill>
                <a:blip r:embed="rId13"/>
                <a:stretch>
                  <a:fillRect r="-2476"/>
                </a:stretch>
              </a:blipFill>
            </p:spPr>
            <p:txBody>
              <a:bodyPr/>
              <a:lstStyle/>
              <a:p>
                <a:r>
                  <a:rPr lang="en-US">
                    <a:noFill/>
                  </a:rPr>
                  <a:t> </a:t>
                </a:r>
              </a:p>
            </p:txBody>
          </p:sp>
        </mc:Fallback>
      </mc:AlternateContent>
    </p:spTree>
    <p:extLst>
      <p:ext uri="{BB962C8B-B14F-4D97-AF65-F5344CB8AC3E}">
        <p14:creationId xmlns:p14="http://schemas.microsoft.com/office/powerpoint/2010/main" val="850855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in)">
                                      <p:cBhvr>
                                        <p:cTn id="7" dur="500"/>
                                        <p:tgtEl>
                                          <p:spTgt spid="3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983"/>
                                        </p:tgtEl>
                                        <p:attrNameLst>
                                          <p:attrName>style.visibility</p:attrName>
                                        </p:attrNameLst>
                                      </p:cBhvr>
                                      <p:to>
                                        <p:strVal val="visible"/>
                                      </p:to>
                                    </p:set>
                                    <p:animEffect transition="in" filter="wipe(down)">
                                      <p:cBhvr>
                                        <p:cTn id="10" dur="500"/>
                                        <p:tgtEl>
                                          <p:spTgt spid="409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2"/>
                                        </p:tgtEl>
                                        <p:attrNameLst>
                                          <p:attrName>style.visibility</p:attrName>
                                        </p:attrNameLst>
                                      </p:cBhvr>
                                      <p:to>
                                        <p:strVal val="visible"/>
                                      </p:to>
                                    </p:set>
                                    <p:animEffect transition="in" filter="fade">
                                      <p:cBhvr>
                                        <p:cTn id="13" dur="2000"/>
                                        <p:tgtEl>
                                          <p:spTgt spid="4098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099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4" name="am thanh 3.wav"/>
                                        </p:tgtEl>
                                      </p:cMediaNode>
                                    </p:audio>
                                  </p:sub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40967"/>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4" name="am thanh 3.wav"/>
                                        </p:tgtEl>
                                      </p:cMediaNode>
                                    </p:audio>
                                  </p:subTnLst>
                                </p:cTn>
                              </p:par>
                            </p:childTnLst>
                          </p:cTn>
                        </p:par>
                        <p:par>
                          <p:cTn id="21" fill="hold" nodeType="afterGroup">
                            <p:stCondLst>
                              <p:cond delay="0"/>
                            </p:stCondLst>
                            <p:childTnLst>
                              <p:par>
                                <p:cTn id="22" presetID="11" presetClass="entr" presetSubtype="0" fill="hold" grpId="0" nodeType="afterEffect">
                                  <p:stCondLst>
                                    <p:cond delay="0"/>
                                  </p:stCondLst>
                                  <p:childTnLst>
                                    <p:set>
                                      <p:cBhvr>
                                        <p:cTn id="23" dur="1000">
                                          <p:stCondLst>
                                            <p:cond delay="0"/>
                                          </p:stCondLst>
                                        </p:cTn>
                                        <p:tgtEl>
                                          <p:spTgt spid="40999"/>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par>
                                <p:cTn id="24" presetID="10" presetClass="exit" presetSubtype="0" fill="hold" grpId="1" nodeType="withEffect">
                                  <p:stCondLst>
                                    <p:cond delay="0"/>
                                  </p:stCondLst>
                                  <p:childTnLst>
                                    <p:animEffect transition="out" filter="fade">
                                      <p:cBhvr>
                                        <p:cTn id="25" dur="1000"/>
                                        <p:tgtEl>
                                          <p:spTgt spid="40999"/>
                                        </p:tgtEl>
                                      </p:cBhvr>
                                    </p:animEffect>
                                    <p:set>
                                      <p:cBhvr>
                                        <p:cTn id="26" dur="1" fill="hold">
                                          <p:stCondLst>
                                            <p:cond delay="999"/>
                                          </p:stCondLst>
                                        </p:cTn>
                                        <p:tgtEl>
                                          <p:spTgt spid="40999"/>
                                        </p:tgtEl>
                                        <p:attrNameLst>
                                          <p:attrName>style.visibility</p:attrName>
                                        </p:attrNameLst>
                                      </p:cBhvr>
                                      <p:to>
                                        <p:strVal val="hidden"/>
                                      </p:to>
                                    </p:set>
                                  </p:childTnLst>
                                </p:cTn>
                              </p:par>
                            </p:childTnLst>
                          </p:cTn>
                        </p:par>
                        <p:par>
                          <p:cTn id="27" fill="hold" nodeType="afterGroup">
                            <p:stCondLst>
                              <p:cond delay="1000"/>
                            </p:stCondLst>
                            <p:childTnLst>
                              <p:par>
                                <p:cTn id="28" presetID="11" presetClass="entr" presetSubtype="0" fill="hold" grpId="0" nodeType="afterEffect">
                                  <p:stCondLst>
                                    <p:cond delay="0"/>
                                  </p:stCondLst>
                                  <p:childTnLst>
                                    <p:set>
                                      <p:cBhvr>
                                        <p:cTn id="29" dur="1000">
                                          <p:stCondLst>
                                            <p:cond delay="0"/>
                                          </p:stCondLst>
                                        </p:cTn>
                                        <p:tgtEl>
                                          <p:spTgt spid="40998"/>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par>
                                <p:cTn id="30" presetID="10" presetClass="exit" presetSubtype="0" fill="hold" grpId="1" nodeType="withEffect">
                                  <p:stCondLst>
                                    <p:cond delay="0"/>
                                  </p:stCondLst>
                                  <p:childTnLst>
                                    <p:animEffect transition="out" filter="fade">
                                      <p:cBhvr>
                                        <p:cTn id="31" dur="1000"/>
                                        <p:tgtEl>
                                          <p:spTgt spid="40998"/>
                                        </p:tgtEl>
                                      </p:cBhvr>
                                    </p:animEffect>
                                    <p:set>
                                      <p:cBhvr>
                                        <p:cTn id="32" dur="1" fill="hold">
                                          <p:stCondLst>
                                            <p:cond delay="999"/>
                                          </p:stCondLst>
                                        </p:cTn>
                                        <p:tgtEl>
                                          <p:spTgt spid="40998"/>
                                        </p:tgtEl>
                                        <p:attrNameLst>
                                          <p:attrName>style.visibility</p:attrName>
                                        </p:attrNameLst>
                                      </p:cBhvr>
                                      <p:to>
                                        <p:strVal val="hidden"/>
                                      </p:to>
                                    </p:set>
                                  </p:childTnLst>
                                </p:cTn>
                              </p:par>
                            </p:childTnLst>
                          </p:cTn>
                        </p:par>
                        <p:par>
                          <p:cTn id="33" fill="hold" nodeType="afterGroup">
                            <p:stCondLst>
                              <p:cond delay="2000"/>
                            </p:stCondLst>
                            <p:childTnLst>
                              <p:par>
                                <p:cTn id="34" presetID="11" presetClass="entr" presetSubtype="0" fill="hold" grpId="0" nodeType="afterEffect">
                                  <p:stCondLst>
                                    <p:cond delay="0"/>
                                  </p:stCondLst>
                                  <p:childTnLst>
                                    <p:set>
                                      <p:cBhvr>
                                        <p:cTn id="35" dur="1000">
                                          <p:stCondLst>
                                            <p:cond delay="0"/>
                                          </p:stCondLst>
                                        </p:cTn>
                                        <p:tgtEl>
                                          <p:spTgt spid="41000"/>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5" name="hammer.wav"/>
                                        </p:tgtEl>
                                      </p:cMediaNode>
                                    </p:audio>
                                  </p:subTnLst>
                                </p:cTn>
                              </p:par>
                              <p:par>
                                <p:cTn id="36" presetID="10" presetClass="exit" presetSubtype="0" fill="hold" grpId="1" nodeType="withEffect">
                                  <p:stCondLst>
                                    <p:cond delay="0"/>
                                  </p:stCondLst>
                                  <p:childTnLst>
                                    <p:animEffect transition="out" filter="fade">
                                      <p:cBhvr>
                                        <p:cTn id="37" dur="1000"/>
                                        <p:tgtEl>
                                          <p:spTgt spid="41000"/>
                                        </p:tgtEl>
                                      </p:cBhvr>
                                    </p:animEffect>
                                    <p:set>
                                      <p:cBhvr>
                                        <p:cTn id="38" dur="1" fill="hold">
                                          <p:stCondLst>
                                            <p:cond delay="999"/>
                                          </p:stCondLst>
                                        </p:cTn>
                                        <p:tgtEl>
                                          <p:spTgt spid="41000"/>
                                        </p:tgtEl>
                                        <p:attrNameLst>
                                          <p:attrName>style.visibility</p:attrName>
                                        </p:attrNameLst>
                                      </p:cBhvr>
                                      <p:to>
                                        <p:strVal val="hidden"/>
                                      </p:to>
                                    </p:set>
                                  </p:childTnLst>
                                </p:cTn>
                              </p:par>
                            </p:childTnLst>
                          </p:cTn>
                        </p:par>
                        <p:par>
                          <p:cTn id="39" fill="hold" nodeType="afterGroup">
                            <p:stCondLst>
                              <p:cond delay="3000"/>
                            </p:stCondLst>
                            <p:childTnLst>
                              <p:par>
                                <p:cTn id="40" presetID="11" presetClass="entr" presetSubtype="0" fill="hold" grpId="0" nodeType="afterEffect">
                                  <p:stCondLst>
                                    <p:cond delay="0"/>
                                  </p:stCondLst>
                                  <p:childTnLst>
                                    <p:set>
                                      <p:cBhvr>
                                        <p:cTn id="41" dur="1000">
                                          <p:stCondLst>
                                            <p:cond delay="0"/>
                                          </p:stCondLst>
                                        </p:cTn>
                                        <p:tgtEl>
                                          <p:spTgt spid="41002"/>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5" name="hammer.wav"/>
                                        </p:tgtEl>
                                      </p:cMediaNode>
                                    </p:audio>
                                  </p:subTnLst>
                                </p:cTn>
                              </p:par>
                              <p:par>
                                <p:cTn id="42" presetID="10" presetClass="exit" presetSubtype="0" fill="hold" grpId="1" nodeType="withEffect">
                                  <p:stCondLst>
                                    <p:cond delay="0"/>
                                  </p:stCondLst>
                                  <p:childTnLst>
                                    <p:animEffect transition="out" filter="fade">
                                      <p:cBhvr>
                                        <p:cTn id="43" dur="1000"/>
                                        <p:tgtEl>
                                          <p:spTgt spid="41002"/>
                                        </p:tgtEl>
                                      </p:cBhvr>
                                    </p:animEffect>
                                    <p:set>
                                      <p:cBhvr>
                                        <p:cTn id="44" dur="1" fill="hold">
                                          <p:stCondLst>
                                            <p:cond delay="999"/>
                                          </p:stCondLst>
                                        </p:cTn>
                                        <p:tgtEl>
                                          <p:spTgt spid="41002"/>
                                        </p:tgtEl>
                                        <p:attrNameLst>
                                          <p:attrName>style.visibility</p:attrName>
                                        </p:attrNameLst>
                                      </p:cBhvr>
                                      <p:to>
                                        <p:strVal val="hidden"/>
                                      </p:to>
                                    </p:set>
                                  </p:childTnLst>
                                </p:cTn>
                              </p:par>
                            </p:childTnLst>
                          </p:cTn>
                        </p:par>
                        <p:par>
                          <p:cTn id="45" fill="hold" nodeType="afterGroup">
                            <p:stCondLst>
                              <p:cond delay="4000"/>
                            </p:stCondLst>
                            <p:childTnLst>
                              <p:par>
                                <p:cTn id="46" presetID="11" presetClass="entr" presetSubtype="0" fill="hold" grpId="0" nodeType="afterEffect">
                                  <p:stCondLst>
                                    <p:cond delay="0"/>
                                  </p:stCondLst>
                                  <p:childTnLst>
                                    <p:set>
                                      <p:cBhvr>
                                        <p:cTn id="47" dur="1000">
                                          <p:stCondLst>
                                            <p:cond delay="0"/>
                                          </p:stCondLst>
                                        </p:cTn>
                                        <p:tgtEl>
                                          <p:spTgt spid="41001"/>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5" name="hammer.wav"/>
                                        </p:tgtEl>
                                      </p:cMediaNode>
                                    </p:audio>
                                  </p:subTnLst>
                                </p:cTn>
                              </p:par>
                              <p:par>
                                <p:cTn id="48" presetID="10" presetClass="exit" presetSubtype="0" fill="hold" grpId="1" nodeType="withEffect">
                                  <p:stCondLst>
                                    <p:cond delay="0"/>
                                  </p:stCondLst>
                                  <p:childTnLst>
                                    <p:animEffect transition="out" filter="fade">
                                      <p:cBhvr>
                                        <p:cTn id="49" dur="1000"/>
                                        <p:tgtEl>
                                          <p:spTgt spid="41001"/>
                                        </p:tgtEl>
                                      </p:cBhvr>
                                    </p:animEffect>
                                    <p:set>
                                      <p:cBhvr>
                                        <p:cTn id="50" dur="1" fill="hold">
                                          <p:stCondLst>
                                            <p:cond delay="999"/>
                                          </p:stCondLst>
                                        </p:cTn>
                                        <p:tgtEl>
                                          <p:spTgt spid="41001"/>
                                        </p:tgtEl>
                                        <p:attrNameLst>
                                          <p:attrName>style.visibility</p:attrName>
                                        </p:attrNameLst>
                                      </p:cBhvr>
                                      <p:to>
                                        <p:strVal val="hidden"/>
                                      </p:to>
                                    </p:set>
                                  </p:childTnLst>
                                </p:cTn>
                              </p:par>
                            </p:childTnLst>
                          </p:cTn>
                        </p:par>
                        <p:par>
                          <p:cTn id="51" fill="hold" nodeType="afterGroup">
                            <p:stCondLst>
                              <p:cond delay="5000"/>
                            </p:stCondLst>
                            <p:childTnLst>
                              <p:par>
                                <p:cTn id="52" presetID="11" presetClass="entr" presetSubtype="0" fill="hold" grpId="0" nodeType="afterEffect">
                                  <p:stCondLst>
                                    <p:cond delay="0"/>
                                  </p:stCondLst>
                                  <p:childTnLst>
                                    <p:set>
                                      <p:cBhvr>
                                        <p:cTn id="53" dur="1000">
                                          <p:stCondLst>
                                            <p:cond delay="0"/>
                                          </p:stCondLst>
                                        </p:cTn>
                                        <p:tgtEl>
                                          <p:spTgt spid="4096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5" name="hammer.wav"/>
                                        </p:tgtEl>
                                      </p:cMediaNode>
                                    </p:audio>
                                  </p:subTnLst>
                                </p:cTn>
                              </p:par>
                              <p:par>
                                <p:cTn id="54" presetID="10" presetClass="exit" presetSubtype="0" fill="hold" grpId="1" nodeType="withEffect">
                                  <p:stCondLst>
                                    <p:cond delay="0"/>
                                  </p:stCondLst>
                                  <p:childTnLst>
                                    <p:animEffect transition="out" filter="fade">
                                      <p:cBhvr>
                                        <p:cTn id="55" dur="1000"/>
                                        <p:tgtEl>
                                          <p:spTgt spid="40963"/>
                                        </p:tgtEl>
                                      </p:cBhvr>
                                    </p:animEffect>
                                    <p:set>
                                      <p:cBhvr>
                                        <p:cTn id="56" dur="1" fill="hold">
                                          <p:stCondLst>
                                            <p:cond delay="999"/>
                                          </p:stCondLst>
                                        </p:cTn>
                                        <p:tgtEl>
                                          <p:spTgt spid="40963"/>
                                        </p:tgtEl>
                                        <p:attrNameLst>
                                          <p:attrName>style.visibility</p:attrName>
                                        </p:attrNameLst>
                                      </p:cBhvr>
                                      <p:to>
                                        <p:strVal val="hidden"/>
                                      </p:to>
                                    </p:set>
                                  </p:childTnLst>
                                </p:cTn>
                              </p:par>
                            </p:childTnLst>
                          </p:cTn>
                        </p:par>
                        <p:par>
                          <p:cTn id="57" fill="hold" nodeType="afterGroup">
                            <p:stCondLst>
                              <p:cond delay="6000"/>
                            </p:stCondLst>
                            <p:childTnLst>
                              <p:par>
                                <p:cTn id="58" presetID="11" presetClass="entr" presetSubtype="0" fill="hold" grpId="0" nodeType="afterEffect">
                                  <p:stCondLst>
                                    <p:cond delay="0"/>
                                  </p:stCondLst>
                                  <p:childTnLst>
                                    <p:set>
                                      <p:cBhvr>
                                        <p:cTn id="59" dur="1000">
                                          <p:stCondLst>
                                            <p:cond delay="0"/>
                                          </p:stCondLst>
                                        </p:cTn>
                                        <p:tgtEl>
                                          <p:spTgt spid="4096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par>
                                <p:cTn id="60" presetID="10" presetClass="exit" presetSubtype="0" fill="hold" grpId="1" nodeType="withEffect">
                                  <p:stCondLst>
                                    <p:cond delay="0"/>
                                  </p:stCondLst>
                                  <p:childTnLst>
                                    <p:animEffect transition="out" filter="fade">
                                      <p:cBhvr>
                                        <p:cTn id="61" dur="1000"/>
                                        <p:tgtEl>
                                          <p:spTgt spid="40964"/>
                                        </p:tgtEl>
                                      </p:cBhvr>
                                    </p:animEffect>
                                    <p:set>
                                      <p:cBhvr>
                                        <p:cTn id="62" dur="1" fill="hold">
                                          <p:stCondLst>
                                            <p:cond delay="999"/>
                                          </p:stCondLst>
                                        </p:cTn>
                                        <p:tgtEl>
                                          <p:spTgt spid="40964"/>
                                        </p:tgtEl>
                                        <p:attrNameLst>
                                          <p:attrName>style.visibility</p:attrName>
                                        </p:attrNameLst>
                                      </p:cBhvr>
                                      <p:to>
                                        <p:strVal val="hidden"/>
                                      </p:to>
                                    </p:set>
                                  </p:childTnLst>
                                </p:cTn>
                              </p:par>
                            </p:childTnLst>
                          </p:cTn>
                        </p:par>
                        <p:par>
                          <p:cTn id="63" fill="hold" nodeType="afterGroup">
                            <p:stCondLst>
                              <p:cond delay="7000"/>
                            </p:stCondLst>
                            <p:childTnLst>
                              <p:par>
                                <p:cTn id="64" presetID="11" presetClass="entr" presetSubtype="0" fill="hold" grpId="0" nodeType="afterEffect">
                                  <p:stCondLst>
                                    <p:cond delay="0"/>
                                  </p:stCondLst>
                                  <p:childTnLst>
                                    <p:set>
                                      <p:cBhvr>
                                        <p:cTn id="65" dur="1000">
                                          <p:stCondLst>
                                            <p:cond delay="0"/>
                                          </p:stCondLst>
                                        </p:cTn>
                                        <p:tgtEl>
                                          <p:spTgt spid="4096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hammer.wav"/>
                                        </p:tgtEl>
                                      </p:cMediaNode>
                                    </p:audio>
                                  </p:subTnLst>
                                </p:cTn>
                              </p:par>
                              <p:par>
                                <p:cTn id="66" presetID="10" presetClass="exit" presetSubtype="0" fill="hold" grpId="1" nodeType="withEffect">
                                  <p:stCondLst>
                                    <p:cond delay="0"/>
                                  </p:stCondLst>
                                  <p:childTnLst>
                                    <p:animEffect transition="out" filter="fade">
                                      <p:cBhvr>
                                        <p:cTn id="67" dur="1000"/>
                                        <p:tgtEl>
                                          <p:spTgt spid="40965"/>
                                        </p:tgtEl>
                                      </p:cBhvr>
                                    </p:animEffect>
                                    <p:set>
                                      <p:cBhvr>
                                        <p:cTn id="68" dur="1" fill="hold">
                                          <p:stCondLst>
                                            <p:cond delay="999"/>
                                          </p:stCondLst>
                                        </p:cTn>
                                        <p:tgtEl>
                                          <p:spTgt spid="40965"/>
                                        </p:tgtEl>
                                        <p:attrNameLst>
                                          <p:attrName>style.visibility</p:attrName>
                                        </p:attrNameLst>
                                      </p:cBhvr>
                                      <p:to>
                                        <p:strVal val="hidden"/>
                                      </p:to>
                                    </p:set>
                                  </p:childTnLst>
                                </p:cTn>
                              </p:par>
                            </p:childTnLst>
                          </p:cTn>
                        </p:par>
                        <p:par>
                          <p:cTn id="69" fill="hold" nodeType="afterGroup">
                            <p:stCondLst>
                              <p:cond delay="8000"/>
                            </p:stCondLst>
                            <p:childTnLst>
                              <p:par>
                                <p:cTn id="70" presetID="11" presetClass="entr" presetSubtype="0" fill="hold" grpId="0" nodeType="afterEffect">
                                  <p:stCondLst>
                                    <p:cond delay="0"/>
                                  </p:stCondLst>
                                  <p:childTnLst>
                                    <p:set>
                                      <p:cBhvr>
                                        <p:cTn id="71" dur="1000">
                                          <p:stCondLst>
                                            <p:cond delay="0"/>
                                          </p:stCondLst>
                                        </p:cTn>
                                        <p:tgtEl>
                                          <p:spTgt spid="4096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5" name="hammer.wav"/>
                                        </p:tgtEl>
                                      </p:cMediaNode>
                                    </p:audio>
                                  </p:subTnLst>
                                </p:cTn>
                              </p:par>
                              <p:par>
                                <p:cTn id="72" presetID="10" presetClass="exit" presetSubtype="0" fill="hold" grpId="1" nodeType="withEffect">
                                  <p:stCondLst>
                                    <p:cond delay="0"/>
                                  </p:stCondLst>
                                  <p:childTnLst>
                                    <p:animEffect transition="out" filter="fade">
                                      <p:cBhvr>
                                        <p:cTn id="73" dur="1000"/>
                                        <p:tgtEl>
                                          <p:spTgt spid="40966"/>
                                        </p:tgtEl>
                                      </p:cBhvr>
                                    </p:animEffect>
                                    <p:set>
                                      <p:cBhvr>
                                        <p:cTn id="74" dur="1" fill="hold">
                                          <p:stCondLst>
                                            <p:cond delay="999"/>
                                          </p:stCondLst>
                                        </p:cTn>
                                        <p:tgtEl>
                                          <p:spTgt spid="40966"/>
                                        </p:tgtEl>
                                        <p:attrNameLst>
                                          <p:attrName>style.visibility</p:attrName>
                                        </p:attrNameLst>
                                      </p:cBhvr>
                                      <p:to>
                                        <p:strVal val="hidden"/>
                                      </p:to>
                                    </p:set>
                                  </p:childTnLst>
                                </p:cTn>
                              </p:par>
                            </p:childTnLst>
                          </p:cTn>
                        </p:par>
                        <p:par>
                          <p:cTn id="75" fill="hold" nodeType="afterGroup">
                            <p:stCondLst>
                              <p:cond delay="9000"/>
                            </p:stCondLst>
                            <p:childTnLst>
                              <p:par>
                                <p:cTn id="76" presetID="11" presetClass="entr" presetSubtype="0" fill="hold" grpId="0" nodeType="afterEffect">
                                  <p:stCondLst>
                                    <p:cond delay="0"/>
                                  </p:stCondLst>
                                  <p:childTnLst>
                                    <p:set>
                                      <p:cBhvr>
                                        <p:cTn id="77" dur="1000">
                                          <p:stCondLst>
                                            <p:cond delay="0"/>
                                          </p:stCondLst>
                                        </p:cTn>
                                        <p:tgtEl>
                                          <p:spTgt spid="40968"/>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5" name="hammer.wav"/>
                                        </p:tgtEl>
                                      </p:cMediaNode>
                                    </p:audio>
                                  </p:subTnLst>
                                </p:cTn>
                              </p:par>
                              <p:par>
                                <p:cTn id="78" presetID="10" presetClass="exit" presetSubtype="0" fill="hold" grpId="1" nodeType="withEffect">
                                  <p:stCondLst>
                                    <p:cond delay="0"/>
                                  </p:stCondLst>
                                  <p:childTnLst>
                                    <p:animEffect transition="out" filter="fade">
                                      <p:cBhvr>
                                        <p:cTn id="79" dur="1000"/>
                                        <p:tgtEl>
                                          <p:spTgt spid="40968"/>
                                        </p:tgtEl>
                                      </p:cBhvr>
                                    </p:animEffect>
                                    <p:set>
                                      <p:cBhvr>
                                        <p:cTn id="80" dur="1" fill="hold">
                                          <p:stCondLst>
                                            <p:cond delay="999"/>
                                          </p:stCondLst>
                                        </p:cTn>
                                        <p:tgtEl>
                                          <p:spTgt spid="40968"/>
                                        </p:tgtEl>
                                        <p:attrNameLst>
                                          <p:attrName>style.visibility</p:attrName>
                                        </p:attrNameLst>
                                      </p:cBhvr>
                                      <p:to>
                                        <p:strVal val="hidden"/>
                                      </p:to>
                                    </p:set>
                                  </p:childTnLst>
                                </p:cTn>
                              </p:par>
                            </p:childTnLst>
                          </p:cTn>
                        </p:par>
                        <p:par>
                          <p:cTn id="81" fill="hold" nodeType="afterGroup">
                            <p:stCondLst>
                              <p:cond delay="10000"/>
                            </p:stCondLst>
                            <p:childTnLst>
                              <p:par>
                                <p:cTn id="82" presetID="3" presetClass="entr" presetSubtype="0" fill="hold" grpId="0" nodeType="afterEffect">
                                  <p:stCondLst>
                                    <p:cond delay="0"/>
                                  </p:stCondLst>
                                  <p:childTnLst>
                                    <p:set>
                                      <p:cBhvr>
                                        <p:cTn id="83" dur="1" fill="hold">
                                          <p:stCondLst>
                                            <p:cond delay="0"/>
                                          </p:stCondLst>
                                        </p:cTn>
                                        <p:tgtEl>
                                          <p:spTgt spid="40969"/>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6" name="am thanh 1.wav"/>
                                        </p:tgtEl>
                                      </p:cMediaNode>
                                    </p:audio>
                                  </p:subTnLst>
                                </p:cTn>
                              </p:par>
                              <p:par>
                                <p:cTn id="84" presetID="10" presetClass="exit" presetSubtype="0" fill="hold" grpId="1" nodeType="withEffect">
                                  <p:stCondLst>
                                    <p:cond delay="0"/>
                                  </p:stCondLst>
                                  <p:childTnLst>
                                    <p:animEffect transition="out" filter="fade">
                                      <p:cBhvr>
                                        <p:cTn id="85" dur="1000"/>
                                        <p:tgtEl>
                                          <p:spTgt spid="40969"/>
                                        </p:tgtEl>
                                      </p:cBhvr>
                                    </p:animEffect>
                                    <p:set>
                                      <p:cBhvr>
                                        <p:cTn id="86" dur="1" fill="hold">
                                          <p:stCondLst>
                                            <p:cond delay="999"/>
                                          </p:stCondLst>
                                        </p:cTn>
                                        <p:tgtEl>
                                          <p:spTgt spid="40969"/>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40967"/>
                                        </p:tgtEl>
                                      </p:cBhvr>
                                    </p:animEffect>
                                    <p:set>
                                      <p:cBhvr>
                                        <p:cTn id="89" dur="1" fill="hold">
                                          <p:stCondLst>
                                            <p:cond delay="499"/>
                                          </p:stCondLst>
                                        </p:cTn>
                                        <p:tgtEl>
                                          <p:spTgt spid="4096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40997"/>
                                        </p:tgtEl>
                                      </p:cBhvr>
                                    </p:animEffect>
                                    <p:set>
                                      <p:cBhvr>
                                        <p:cTn id="92" dur="1" fill="hold">
                                          <p:stCondLst>
                                            <p:cond delay="499"/>
                                          </p:stCondLst>
                                        </p:cTn>
                                        <p:tgtEl>
                                          <p:spTgt spid="40997"/>
                                        </p:tgtEl>
                                        <p:attrNameLst>
                                          <p:attrName>style.visibility</p:attrName>
                                        </p:attrNameLst>
                                      </p:cBhvr>
                                      <p:to>
                                        <p:strVal val="hidden"/>
                                      </p:to>
                                    </p:set>
                                  </p:childTnLst>
                                </p:cTn>
                              </p:par>
                              <p:par>
                                <p:cTn id="93" presetID="34" presetClass="entr" presetSubtype="0" fill="hold" nodeType="withEffect">
                                  <p:stCondLst>
                                    <p:cond delay="0"/>
                                  </p:stCondLst>
                                  <p:childTnLst>
                                    <p:set>
                                      <p:cBhvr>
                                        <p:cTn id="94" dur="1" fill="hold">
                                          <p:stCondLst>
                                            <p:cond delay="0"/>
                                          </p:stCondLst>
                                        </p:cTn>
                                        <p:tgtEl>
                                          <p:spTgt spid="41011"/>
                                        </p:tgtEl>
                                        <p:attrNameLst>
                                          <p:attrName>style.visibility</p:attrName>
                                        </p:attrNameLst>
                                      </p:cBhvr>
                                      <p:to>
                                        <p:strVal val="visible"/>
                                      </p:to>
                                    </p:set>
                                    <p:anim from="(-#ppt_w/2)" to="(#ppt_x)" calcmode="lin" valueType="num">
                                      <p:cBhvr>
                                        <p:cTn id="95" dur="600" fill="hold">
                                          <p:stCondLst>
                                            <p:cond delay="0"/>
                                          </p:stCondLst>
                                        </p:cTn>
                                        <p:tgtEl>
                                          <p:spTgt spid="41011"/>
                                        </p:tgtEl>
                                        <p:attrNameLst>
                                          <p:attrName>ppt_x</p:attrName>
                                        </p:attrNameLst>
                                      </p:cBhvr>
                                    </p:anim>
                                    <p:anim from="0" to="-1.0" calcmode="lin" valueType="num">
                                      <p:cBhvr>
                                        <p:cTn id="96" dur="200" decel="50000" autoRev="1" fill="hold">
                                          <p:stCondLst>
                                            <p:cond delay="600"/>
                                          </p:stCondLst>
                                        </p:cTn>
                                        <p:tgtEl>
                                          <p:spTgt spid="41011"/>
                                        </p:tgtEl>
                                        <p:attrNameLst>
                                          <p:attrName>xshear</p:attrName>
                                        </p:attrNameLst>
                                      </p:cBhvr>
                                    </p:anim>
                                    <p:animScale>
                                      <p:cBhvr>
                                        <p:cTn id="97" dur="200" decel="100000" autoRev="1" fill="hold">
                                          <p:stCondLst>
                                            <p:cond delay="600"/>
                                          </p:stCondLst>
                                        </p:cTn>
                                        <p:tgtEl>
                                          <p:spTgt spid="41011"/>
                                        </p:tgtEl>
                                      </p:cBhvr>
                                      <p:from x="100000" y="100000"/>
                                      <p:to x="80000" y="100000"/>
                                    </p:animScale>
                                    <p:anim by="(#ppt_h/3+#ppt_w*0.1)" calcmode="lin" valueType="num">
                                      <p:cBhvr additive="sum">
                                        <p:cTn id="98" dur="200" decel="100000" autoRev="1" fill="hold">
                                          <p:stCondLst>
                                            <p:cond delay="600"/>
                                          </p:stCondLst>
                                        </p:cTn>
                                        <p:tgtEl>
                                          <p:spTgt spid="41011"/>
                                        </p:tgtEl>
                                        <p:attrNameLst>
                                          <p:attrName>ppt_x</p:attrName>
                                        </p:attrNameLst>
                                      </p:cBhvr>
                                    </p:anim>
                                  </p:childTnLst>
                                </p:cTn>
                              </p:par>
                              <p:par>
                                <p:cTn id="99" presetID="3" presetClass="entr" presetSubtype="10" fill="hold" nodeType="withEffect">
                                  <p:stCondLst>
                                    <p:cond delay="0"/>
                                  </p:stCondLst>
                                  <p:childTnLst>
                                    <p:set>
                                      <p:cBhvr>
                                        <p:cTn id="100" dur="1" fill="hold">
                                          <p:stCondLst>
                                            <p:cond delay="0"/>
                                          </p:stCondLst>
                                        </p:cTn>
                                        <p:tgtEl>
                                          <p:spTgt spid="40994"/>
                                        </p:tgtEl>
                                        <p:attrNameLst>
                                          <p:attrName>style.visibility</p:attrName>
                                        </p:attrNameLst>
                                      </p:cBhvr>
                                      <p:to>
                                        <p:strVal val="visible"/>
                                      </p:to>
                                    </p:set>
                                    <p:animEffect transition="in" filter="blinds(horizontal)">
                                      <p:cBhvr>
                                        <p:cTn id="101" dur="1000"/>
                                        <p:tgtEl>
                                          <p:spTgt spid="40994"/>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xit" presetSubtype="10" fill="hold" nodeType="clickEffect">
                                  <p:stCondLst>
                                    <p:cond delay="0"/>
                                  </p:stCondLst>
                                  <p:childTnLst>
                                    <p:animEffect transition="out" filter="blinds(horizontal)">
                                      <p:cBhvr>
                                        <p:cTn id="105" dur="500"/>
                                        <p:tgtEl>
                                          <p:spTgt spid="41011"/>
                                        </p:tgtEl>
                                      </p:cBhvr>
                                    </p:animEffect>
                                    <p:set>
                                      <p:cBhvr>
                                        <p:cTn id="106" dur="1" fill="hold">
                                          <p:stCondLst>
                                            <p:cond delay="499"/>
                                          </p:stCondLst>
                                        </p:cTn>
                                        <p:tgtEl>
                                          <p:spTgt spid="41011"/>
                                        </p:tgtEl>
                                        <p:attrNameLst>
                                          <p:attrName>style.visibility</p:attrName>
                                        </p:attrNameLst>
                                      </p:cBhvr>
                                      <p:to>
                                        <p:strVal val="hidden"/>
                                      </p:to>
                                    </p:set>
                                  </p:childTnLst>
                                </p:cTn>
                              </p:par>
                            </p:childTnLst>
                          </p:cTn>
                        </p:par>
                        <p:par>
                          <p:cTn id="107" fill="hold" nodeType="afterGroup">
                            <p:stCondLst>
                              <p:cond delay="500"/>
                            </p:stCondLst>
                            <p:childTnLst>
                              <p:par>
                                <p:cTn id="108" presetID="43" presetClass="path" presetSubtype="0" accel="50000" decel="50000" fill="hold" nodeType="afterEffect">
                                  <p:stCondLst>
                                    <p:cond delay="0"/>
                                  </p:stCondLst>
                                  <p:childTnLst>
                                    <p:animMotion origin="layout" path="M -3.33333E-6 4.99307E-6 L 0.18959 4.99307E-6 C 0.27431 4.99307E-6 0.37917 -0.0178 0.37917 -0.03191 L 0.37917 -0.06381 " pathEditMode="relative" rAng="0" ptsTypes="FfFF">
                                      <p:cBhvr>
                                        <p:cTn id="109" dur="2000" fill="hold"/>
                                        <p:tgtEl>
                                          <p:spTgt spid="40994"/>
                                        </p:tgtEl>
                                        <p:attrNameLst>
                                          <p:attrName>ppt_x</p:attrName>
                                          <p:attrName>ppt_y</p:attrName>
                                        </p:attrNameLst>
                                      </p:cBhvr>
                                      <p:rCtr x="18958" y="-3190"/>
                                    </p:animMotion>
                                  </p:childTnLst>
                                </p:cTn>
                              </p:par>
                            </p:childTnLst>
                          </p:cTn>
                        </p:par>
                        <p:par>
                          <p:cTn id="110" fill="hold" nodeType="afterGroup">
                            <p:stCondLst>
                              <p:cond delay="2500"/>
                            </p:stCondLst>
                            <p:childTnLst>
                              <p:par>
                                <p:cTn id="111" presetID="55" presetClass="entr" presetSubtype="0" fill="hold" grpId="0" nodeType="afterEffect">
                                  <p:stCondLst>
                                    <p:cond delay="0"/>
                                  </p:stCondLst>
                                  <p:childTnLst>
                                    <p:set>
                                      <p:cBhvr>
                                        <p:cTn id="112" dur="1" fill="hold">
                                          <p:stCondLst>
                                            <p:cond delay="0"/>
                                          </p:stCondLst>
                                        </p:cTn>
                                        <p:tgtEl>
                                          <p:spTgt spid="41008"/>
                                        </p:tgtEl>
                                        <p:attrNameLst>
                                          <p:attrName>style.visibility</p:attrName>
                                        </p:attrNameLst>
                                      </p:cBhvr>
                                      <p:to>
                                        <p:strVal val="visible"/>
                                      </p:to>
                                    </p:set>
                                    <p:anim calcmode="lin" valueType="num">
                                      <p:cBhvr>
                                        <p:cTn id="113" dur="1000" fill="hold"/>
                                        <p:tgtEl>
                                          <p:spTgt spid="41008"/>
                                        </p:tgtEl>
                                        <p:attrNameLst>
                                          <p:attrName>ppt_w</p:attrName>
                                        </p:attrNameLst>
                                      </p:cBhvr>
                                      <p:tavLst>
                                        <p:tav tm="0">
                                          <p:val>
                                            <p:strVal val="#ppt_w*0.70"/>
                                          </p:val>
                                        </p:tav>
                                        <p:tav tm="100000">
                                          <p:val>
                                            <p:strVal val="#ppt_w"/>
                                          </p:val>
                                        </p:tav>
                                      </p:tavLst>
                                    </p:anim>
                                    <p:anim calcmode="lin" valueType="num">
                                      <p:cBhvr>
                                        <p:cTn id="114" dur="1000" fill="hold"/>
                                        <p:tgtEl>
                                          <p:spTgt spid="41008"/>
                                        </p:tgtEl>
                                        <p:attrNameLst>
                                          <p:attrName>ppt_h</p:attrName>
                                        </p:attrNameLst>
                                      </p:cBhvr>
                                      <p:tavLst>
                                        <p:tav tm="0">
                                          <p:val>
                                            <p:strVal val="#ppt_h"/>
                                          </p:val>
                                        </p:tav>
                                        <p:tav tm="100000">
                                          <p:val>
                                            <p:strVal val="#ppt_h"/>
                                          </p:val>
                                        </p:tav>
                                      </p:tavLst>
                                    </p:anim>
                                    <p:animEffect transition="in" filter="fade">
                                      <p:cBhvr>
                                        <p:cTn id="115" dur="1000"/>
                                        <p:tgtEl>
                                          <p:spTgt spid="41008"/>
                                        </p:tgtEl>
                                      </p:cBhvr>
                                    </p:animEffect>
                                  </p:childTnLst>
                                  <p:subTnLst>
                                    <p:audio>
                                      <p:cMediaNode>
                                        <p:cTn display="0" masterRel="sameClick">
                                          <p:stCondLst>
                                            <p:cond evt="begin" delay="0">
                                              <p:tn val="111"/>
                                            </p:cond>
                                          </p:stCondLst>
                                          <p:endCondLst>
                                            <p:cond evt="onStopAudio" delay="0">
                                              <p:tgtEl>
                                                <p:sldTgt/>
                                              </p:tgtEl>
                                            </p:cond>
                                          </p:endCondLst>
                                        </p:cTn>
                                        <p:tgtEl>
                                          <p:sndTgt r:embed="rId7"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16" restart="whenNotActive" fill="hold" evtFilter="cancelBubble" nodeType="interactiveSeq">
                <p:stCondLst>
                  <p:cond evt="onClick" delay="0">
                    <p:tgtEl>
                      <p:spTgt spid="40973"/>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 presetClass="mediacall" presetSubtype="0" fill="hold" nodeType="clickEffect">
                                  <p:stCondLst>
                                    <p:cond delay="0"/>
                                  </p:stCondLst>
                                  <p:childTnLst>
                                    <p:cmd type="call" cmd="playFrom(0.0)">
                                      <p:cBhvr>
                                        <p:cTn id="120" dur="3992" fill="hold"/>
                                        <p:tgtEl>
                                          <p:spTgt spid="40973"/>
                                        </p:tgtEl>
                                      </p:cBhvr>
                                    </p:cmd>
                                  </p:childTnLst>
                                </p:cTn>
                              </p:par>
                            </p:childTnLst>
                          </p:cTn>
                        </p:par>
                      </p:childTnLst>
                    </p:cTn>
                  </p:par>
                </p:childTnLst>
              </p:cTn>
              <p:nextCondLst>
                <p:cond evt="onClick" delay="0">
                  <p:tgtEl>
                    <p:spTgt spid="40973"/>
                  </p:tgtEl>
                </p:cond>
              </p:nextCondLst>
            </p:seq>
            <p:audio>
              <p:cMediaNode>
                <p:cTn id="121" fill="hold" display="0">
                  <p:stCondLst>
                    <p:cond delay="indefinite"/>
                  </p:stCondLst>
                  <p:endCondLst>
                    <p:cond evt="onNext" delay="0">
                      <p:tgtEl>
                        <p:sldTgt/>
                      </p:tgtEl>
                    </p:cond>
                    <p:cond evt="onPrev" delay="0">
                      <p:tgtEl>
                        <p:sldTgt/>
                      </p:tgtEl>
                    </p:cond>
                    <p:cond evt="onStopAudio" delay="0">
                      <p:tgtEl>
                        <p:sldTgt/>
                      </p:tgtEl>
                    </p:cond>
                  </p:endCondLst>
                </p:cTn>
                <p:tgtEl>
                  <p:spTgt spid="40973"/>
                </p:tgtEl>
              </p:cMediaNode>
            </p:audio>
          </p:childTnLst>
        </p:cTn>
      </p:par>
    </p:tnLst>
    <p:bldLst>
      <p:bldP spid="40963" grpId="0" animBg="1"/>
      <p:bldP spid="40963" grpId="1" animBg="1"/>
      <p:bldP spid="40964" grpId="0" animBg="1"/>
      <p:bldP spid="40964" grpId="1" animBg="1"/>
      <p:bldP spid="40965" grpId="0" animBg="1"/>
      <p:bldP spid="40965" grpId="1" animBg="1"/>
      <p:bldP spid="40966" grpId="0" animBg="1"/>
      <p:bldP spid="40966" grpId="1" animBg="1"/>
      <p:bldP spid="40967" grpId="0" animBg="1"/>
      <p:bldP spid="40967" grpId="1" animBg="1"/>
      <p:bldP spid="40968" grpId="0" animBg="1"/>
      <p:bldP spid="40968" grpId="1" animBg="1"/>
      <p:bldP spid="40969" grpId="0" animBg="1"/>
      <p:bldP spid="40969" grpId="1" animBg="1"/>
      <p:bldP spid="40982" grpId="0" animBg="1"/>
      <p:bldP spid="40983" grpId="0" animBg="1"/>
      <p:bldP spid="40997" grpId="0" animBg="1"/>
      <p:bldP spid="40997" grpId="1" animBg="1"/>
      <p:bldP spid="40998" grpId="0" animBg="1"/>
      <p:bldP spid="40998" grpId="1" animBg="1"/>
      <p:bldP spid="40999" grpId="0" animBg="1"/>
      <p:bldP spid="40999" grpId="1" animBg="1"/>
      <p:bldP spid="41000" grpId="0" animBg="1"/>
      <p:bldP spid="41000" grpId="1" animBg="1"/>
      <p:bldP spid="41001" grpId="0" animBg="1"/>
      <p:bldP spid="41001" grpId="1" animBg="1"/>
      <p:bldP spid="41002" grpId="0" animBg="1"/>
      <p:bldP spid="41002" grpId="1" animBg="1"/>
      <p:bldP spid="410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13000" b="-13000"/>
          </a:stretch>
        </a:blipFill>
        <a:effectLst/>
      </p:bgPr>
    </p:bg>
    <p:spTree>
      <p:nvGrpSpPr>
        <p:cNvPr id="1" name=""/>
        <p:cNvGrpSpPr/>
        <p:nvPr/>
      </p:nvGrpSpPr>
      <p:grpSpPr>
        <a:xfrm>
          <a:off x="0" y="0"/>
          <a:ext cx="0" cy="0"/>
          <a:chOff x="0" y="0"/>
          <a:chExt cx="0" cy="0"/>
        </a:xfrm>
      </p:grpSpPr>
      <p:sp>
        <p:nvSpPr>
          <p:cNvPr id="3" name="Right Arrow 2">
            <a:hlinkClick r:id="rId8" action="ppaction://hlinksldjump"/>
          </p:cNvPr>
          <p:cNvSpPr/>
          <p:nvPr/>
        </p:nvSpPr>
        <p:spPr>
          <a:xfrm rot="10800000">
            <a:off x="6477000" y="4343399"/>
            <a:ext cx="1145641" cy="755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7385" tIns="38692" rIns="77385" bIns="38692" rtlCol="0" anchor="ctr"/>
          <a:lstStyle/>
          <a:p>
            <a:pPr algn="ctr" defTabSz="913920"/>
            <a:endParaRPr lang="vi-VN">
              <a:solidFill>
                <a:prstClr val="white"/>
              </a:solidFill>
            </a:endParaRPr>
          </a:p>
        </p:txBody>
      </p:sp>
      <mc:AlternateContent xmlns:mc="http://schemas.openxmlformats.org/markup-compatibility/2006" xmlns:a14="http://schemas.microsoft.com/office/drawing/2010/main">
        <mc:Choice Requires="a14">
          <p:sp>
            <p:nvSpPr>
              <p:cNvPr id="4" name="Snip Diagonal Corner Rectangle 3"/>
              <p:cNvSpPr/>
              <p:nvPr/>
            </p:nvSpPr>
            <p:spPr>
              <a:xfrm>
                <a:off x="1570046" y="986863"/>
                <a:ext cx="6354754" cy="2161315"/>
              </a:xfrm>
              <a:prstGeom prst="snip2DiagRect">
                <a:avLst>
                  <a:gd name="adj1" fmla="val 0"/>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77385" tIns="38692" rIns="77385" bIns="38692" rtlCol="0" anchor="ctr"/>
              <a:lstStyle/>
              <a:p>
                <a:pPr algn="ctr" defTabSz="792118"/>
                <a:r>
                  <a:rPr lang="en-US" sz="3700" b="1">
                    <a:solidFill>
                      <a:srgbClr val="0000FF"/>
                    </a:solidFill>
                    <a:latin typeface="Times New Roman" pitchFamily="18" charset="0"/>
                    <a:cs typeface="Times New Roman" pitchFamily="18" charset="0"/>
                  </a:rPr>
                  <a:t>Nêu </a:t>
                </a:r>
                <a:r>
                  <a:rPr lang="en-US" sz="3700" b="1" dirty="0">
                    <a:solidFill>
                      <a:srgbClr val="0000FF"/>
                    </a:solidFill>
                    <a:latin typeface="Times New Roman" pitchFamily="18" charset="0"/>
                    <a:cs typeface="Times New Roman" pitchFamily="18" charset="0"/>
                  </a:rPr>
                  <a:t>kết quả </a:t>
                </a:r>
                <a:r>
                  <a:rPr lang="en-US" sz="3700" b="1" dirty="0" err="1">
                    <a:solidFill>
                      <a:srgbClr val="0000FF"/>
                    </a:solidFill>
                    <a:latin typeface="Times New Roman" pitchFamily="18" charset="0"/>
                    <a:cs typeface="Times New Roman" pitchFamily="18" charset="0"/>
                  </a:rPr>
                  <a:t>phép</a:t>
                </a:r>
                <a:r>
                  <a:rPr lang="en-US" sz="3700" b="1" dirty="0">
                    <a:solidFill>
                      <a:srgbClr val="0000FF"/>
                    </a:solidFill>
                    <a:latin typeface="Times New Roman" pitchFamily="18" charset="0"/>
                    <a:cs typeface="Times New Roman" pitchFamily="18" charset="0"/>
                  </a:rPr>
                  <a:t> </a:t>
                </a:r>
                <a:r>
                  <a:rPr lang="en-US" sz="3700" b="1" dirty="0" err="1">
                    <a:solidFill>
                      <a:srgbClr val="0000FF"/>
                    </a:solidFill>
                    <a:latin typeface="Times New Roman" pitchFamily="18" charset="0"/>
                    <a:cs typeface="Times New Roman" pitchFamily="18" charset="0"/>
                  </a:rPr>
                  <a:t>tính</a:t>
                </a:r>
                <a:r>
                  <a:rPr lang="en-US" sz="3700" b="1" dirty="0">
                    <a:solidFill>
                      <a:srgbClr val="0000FF"/>
                    </a:solidFill>
                    <a:latin typeface="Times New Roman" pitchFamily="18" charset="0"/>
                    <a:cs typeface="Times New Roman" pitchFamily="18" charset="0"/>
                  </a:rPr>
                  <a:t>:</a:t>
                </a:r>
              </a:p>
              <a:p>
                <a:pPr algn="ctr" defTabSz="792118"/>
                <a14:m>
                  <m:oMath xmlns:m="http://schemas.openxmlformats.org/officeDocument/2006/math">
                    <m:f>
                      <m:fPr>
                        <m:ctrlPr>
                          <a:rPr lang="en-US" sz="4600" b="1" i="1" smtClean="0">
                            <a:solidFill>
                              <a:srgbClr val="0000FF"/>
                            </a:solidFill>
                            <a:latin typeface="Cambria Math" panose="02040503050406030204" pitchFamily="18" charset="0"/>
                            <a:cs typeface="Times New Roman" pitchFamily="18" charset="0"/>
                          </a:rPr>
                        </m:ctrlPr>
                      </m:fPr>
                      <m:num>
                        <m:r>
                          <a:rPr lang="en-US" sz="4600" b="1" i="1" smtClean="0">
                            <a:solidFill>
                              <a:srgbClr val="0000FF"/>
                            </a:solidFill>
                            <a:latin typeface="Cambria Math"/>
                            <a:cs typeface="Times New Roman" pitchFamily="18" charset="0"/>
                          </a:rPr>
                          <m:t>𝟏</m:t>
                        </m:r>
                        <m:r>
                          <a:rPr lang="en-US" sz="4600" b="1" i="1" smtClean="0">
                            <a:solidFill>
                              <a:srgbClr val="0000FF"/>
                            </a:solidFill>
                            <a:latin typeface="Cambria Math" panose="02040503050406030204" pitchFamily="18" charset="0"/>
                            <a:cs typeface="Times New Roman" pitchFamily="18" charset="0"/>
                          </a:rPr>
                          <m:t>𝟎</m:t>
                        </m:r>
                      </m:num>
                      <m:den>
                        <m:r>
                          <a:rPr lang="en-US" sz="4600" b="1" i="1" smtClean="0">
                            <a:solidFill>
                              <a:srgbClr val="0000FF"/>
                            </a:solidFill>
                            <a:latin typeface="Cambria Math" panose="02040503050406030204" pitchFamily="18" charset="0"/>
                            <a:cs typeface="Times New Roman" pitchFamily="18" charset="0"/>
                          </a:rPr>
                          <m:t>𝟏</m:t>
                        </m:r>
                        <m:r>
                          <a:rPr lang="en-US" sz="4600" b="1" i="1" smtClean="0">
                            <a:solidFill>
                              <a:srgbClr val="0000FF"/>
                            </a:solidFill>
                            <a:latin typeface="Cambria Math"/>
                            <a:cs typeface="Times New Roman" pitchFamily="18" charset="0"/>
                          </a:rPr>
                          <m:t>𝟐</m:t>
                        </m:r>
                      </m:den>
                    </m:f>
                    <m:r>
                      <a:rPr lang="en-US" sz="4600" b="1" i="1" smtClean="0">
                        <a:solidFill>
                          <a:srgbClr val="0000FF"/>
                        </a:solidFill>
                        <a:latin typeface="Cambria Math"/>
                        <a:cs typeface="Times New Roman" pitchFamily="18" charset="0"/>
                      </a:rPr>
                      <m:t>−</m:t>
                    </m:r>
                    <m:f>
                      <m:fPr>
                        <m:ctrlPr>
                          <a:rPr lang="en-US" sz="4600" b="1" i="1">
                            <a:solidFill>
                              <a:srgbClr val="0000FF"/>
                            </a:solidFill>
                            <a:latin typeface="Cambria Math" panose="02040503050406030204" pitchFamily="18" charset="0"/>
                            <a:cs typeface="Times New Roman" pitchFamily="18" charset="0"/>
                          </a:rPr>
                        </m:ctrlPr>
                      </m:fPr>
                      <m:num>
                        <m:r>
                          <a:rPr lang="en-US" sz="4600" b="1" i="1" smtClean="0">
                            <a:solidFill>
                              <a:srgbClr val="0000FF"/>
                            </a:solidFill>
                            <a:latin typeface="Cambria Math" panose="02040503050406030204" pitchFamily="18" charset="0"/>
                            <a:cs typeface="Times New Roman" pitchFamily="18" charset="0"/>
                          </a:rPr>
                          <m:t>𝟑</m:t>
                        </m:r>
                      </m:num>
                      <m:den>
                        <m:r>
                          <a:rPr lang="en-US" sz="4600" b="1" i="1" smtClean="0">
                            <a:solidFill>
                              <a:srgbClr val="0000FF"/>
                            </a:solidFill>
                            <a:latin typeface="Cambria Math" panose="02040503050406030204" pitchFamily="18" charset="0"/>
                            <a:cs typeface="Times New Roman" pitchFamily="18" charset="0"/>
                          </a:rPr>
                          <m:t>𝟒</m:t>
                        </m:r>
                      </m:den>
                    </m:f>
                  </m:oMath>
                </a14:m>
                <a:r>
                  <a:rPr lang="en-US" sz="4600" b="1" dirty="0">
                    <a:solidFill>
                      <a:srgbClr val="0000FF"/>
                    </a:solidFill>
                    <a:latin typeface="Times New Roman" pitchFamily="18" charset="0"/>
                    <a:cs typeface="Times New Roman" pitchFamily="18" charset="0"/>
                  </a:rPr>
                  <a:t> = ?</a:t>
                </a: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1570046" y="986863"/>
                <a:ext cx="6354754" cy="2161315"/>
              </a:xfrm>
              <a:prstGeom prst="snip2DiagRect">
                <a:avLst>
                  <a:gd name="adj1" fmla="val 0"/>
                  <a:gd name="adj2" fmla="val 50000"/>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6-Point Star 5"/>
              <p:cNvSpPr/>
              <p:nvPr/>
            </p:nvSpPr>
            <p:spPr>
              <a:xfrm>
                <a:off x="821163" y="3218174"/>
                <a:ext cx="6063977" cy="3006325"/>
              </a:xfrm>
              <a:prstGeom prst="star6">
                <a:avLst/>
              </a:prstGeom>
              <a:solidFill>
                <a:srgbClr val="00B0F0"/>
              </a:solidFill>
              <a:ln>
                <a:solidFill>
                  <a:srgbClr val="FFFF00"/>
                </a:solidFill>
              </a:ln>
            </p:spPr>
            <p:style>
              <a:lnRef idx="2">
                <a:schemeClr val="accent6"/>
              </a:lnRef>
              <a:fillRef idx="1">
                <a:schemeClr val="lt1"/>
              </a:fillRef>
              <a:effectRef idx="0">
                <a:schemeClr val="accent6"/>
              </a:effectRef>
              <a:fontRef idx="minor">
                <a:schemeClr val="dk1"/>
              </a:fontRef>
            </p:style>
            <p:txBody>
              <a:bodyPr lIns="77385" tIns="38692" rIns="77385" bIns="38692" rtlCol="0" anchor="ctr"/>
              <a:lstStyle/>
              <a:p>
                <a:pPr algn="ctr" defTabSz="913920"/>
                <a:r>
                  <a:rPr lang="en-US" sz="4400" b="1" dirty="0">
                    <a:solidFill>
                      <a:srgbClr val="FFFF00"/>
                    </a:solidFill>
                  </a:rPr>
                  <a:t>Đáp án: </a:t>
                </a:r>
                <a14:m>
                  <m:oMath xmlns:m="http://schemas.openxmlformats.org/officeDocument/2006/math">
                    <m:f>
                      <m:fPr>
                        <m:ctrlPr>
                          <a:rPr lang="en-US" sz="4400" b="1" i="1" smtClean="0">
                            <a:solidFill>
                              <a:srgbClr val="FFFF00"/>
                            </a:solidFill>
                            <a:latin typeface="Cambria Math" panose="02040503050406030204" pitchFamily="18" charset="0"/>
                          </a:rPr>
                        </m:ctrlPr>
                      </m:fPr>
                      <m:num>
                        <m:r>
                          <a:rPr lang="en-US" sz="4400" b="1" i="1" smtClean="0">
                            <a:solidFill>
                              <a:srgbClr val="FFFF00"/>
                            </a:solidFill>
                            <a:latin typeface="Cambria Math"/>
                          </a:rPr>
                          <m:t>𝟏</m:t>
                        </m:r>
                      </m:num>
                      <m:den>
                        <m:r>
                          <a:rPr lang="en-US" sz="4400" b="1" i="1" smtClean="0">
                            <a:solidFill>
                              <a:srgbClr val="FFFF00"/>
                            </a:solidFill>
                            <a:latin typeface="Cambria Math"/>
                          </a:rPr>
                          <m:t>𝟏𝟎</m:t>
                        </m:r>
                      </m:den>
                    </m:f>
                  </m:oMath>
                </a14:m>
                <a:endParaRPr lang="vi-VN" sz="4400" b="1" dirty="0">
                  <a:solidFill>
                    <a:srgbClr val="FF0000"/>
                  </a:solidFill>
                </a:endParaRPr>
              </a:p>
            </p:txBody>
          </p:sp>
        </mc:Choice>
        <mc:Fallback xmlns="">
          <p:sp>
            <p:nvSpPr>
              <p:cNvPr id="6" name="6-Point Star 5"/>
              <p:cNvSpPr>
                <a:spLocks noRot="1" noChangeAspect="1" noMove="1" noResize="1" noEditPoints="1" noAdjustHandles="1" noChangeArrowheads="1" noChangeShapeType="1" noTextEdit="1"/>
              </p:cNvSpPr>
              <p:nvPr/>
            </p:nvSpPr>
            <p:spPr>
              <a:xfrm>
                <a:off x="821163" y="3218174"/>
                <a:ext cx="6063977" cy="3006325"/>
              </a:xfrm>
              <a:prstGeom prst="star6">
                <a:avLst/>
              </a:prstGeom>
              <a:blipFill>
                <a:blip r:embed="rId10"/>
                <a:stretch>
                  <a:fillRect/>
                </a:stretch>
              </a:blipFill>
              <a:ln>
                <a:solidFill>
                  <a:srgbClr val="FFFF00"/>
                </a:solidFill>
              </a:ln>
            </p:spPr>
            <p:txBody>
              <a:bodyPr/>
              <a:lstStyle/>
              <a:p>
                <a:r>
                  <a:rPr lang="en-US">
                    <a:noFill/>
                  </a:rPr>
                  <a:t> </a:t>
                </a:r>
              </a:p>
            </p:txBody>
          </p:sp>
        </mc:Fallback>
      </mc:AlternateContent>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458.5"/>
                </p14:media>
              </p:ext>
            </p:extLst>
          </p:nvPr>
        </p:nvPicPr>
        <p:blipFill>
          <a:blip r:embed="rId11"/>
          <a:stretch>
            <a:fillRect/>
          </a:stretch>
        </p:blipFill>
        <p:spPr>
          <a:xfrm>
            <a:off x="351927" y="6115734"/>
            <a:ext cx="469236" cy="595539"/>
          </a:xfrm>
          <a:prstGeom prst="rect">
            <a:avLst/>
          </a:prstGeom>
        </p:spPr>
      </p:pic>
      <p:sp>
        <p:nvSpPr>
          <p:cNvPr id="8" name="WordArt 3"/>
          <p:cNvSpPr>
            <a:spLocks noChangeArrowheads="1" noChangeShapeType="1" noTextEdit="1"/>
          </p:cNvSpPr>
          <p:nvPr/>
        </p:nvSpPr>
        <p:spPr bwMode="auto">
          <a:xfrm>
            <a:off x="7982474" y="872563"/>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5</a:t>
            </a:r>
          </a:p>
        </p:txBody>
      </p:sp>
      <p:sp>
        <p:nvSpPr>
          <p:cNvPr id="9" name="WordArt 4"/>
          <p:cNvSpPr>
            <a:spLocks noChangeArrowheads="1" noChangeShapeType="1" noTextEdit="1"/>
          </p:cNvSpPr>
          <p:nvPr/>
        </p:nvSpPr>
        <p:spPr bwMode="auto">
          <a:xfrm>
            <a:off x="7982474" y="872564"/>
            <a:ext cx="285750" cy="30718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4</a:t>
            </a:r>
          </a:p>
        </p:txBody>
      </p:sp>
      <p:sp>
        <p:nvSpPr>
          <p:cNvPr id="10" name="WordArt 5"/>
          <p:cNvSpPr>
            <a:spLocks noChangeArrowheads="1" noChangeShapeType="1" noTextEdit="1"/>
          </p:cNvSpPr>
          <p:nvPr/>
        </p:nvSpPr>
        <p:spPr bwMode="auto">
          <a:xfrm>
            <a:off x="7982474" y="872563"/>
            <a:ext cx="2286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3</a:t>
            </a:r>
          </a:p>
        </p:txBody>
      </p:sp>
      <p:sp>
        <p:nvSpPr>
          <p:cNvPr id="11" name="WordArt 6"/>
          <p:cNvSpPr>
            <a:spLocks noChangeArrowheads="1" noChangeShapeType="1" noTextEdit="1"/>
          </p:cNvSpPr>
          <p:nvPr/>
        </p:nvSpPr>
        <p:spPr bwMode="auto">
          <a:xfrm>
            <a:off x="7982474" y="815413"/>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2</a:t>
            </a:r>
          </a:p>
        </p:txBody>
      </p:sp>
      <p:sp>
        <p:nvSpPr>
          <p:cNvPr id="12" name="Oval 7"/>
          <p:cNvSpPr>
            <a:spLocks noChangeArrowheads="1"/>
          </p:cNvSpPr>
          <p:nvPr/>
        </p:nvSpPr>
        <p:spPr bwMode="auto">
          <a:xfrm>
            <a:off x="7639574" y="643963"/>
            <a:ext cx="857250" cy="685800"/>
          </a:xfrm>
          <a:prstGeom prst="ellipse">
            <a:avLst/>
          </a:prstGeom>
          <a:noFill/>
          <a:ln w="76200" cmpd="tri">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l" rotWithShape="0">
                    <a:schemeClr val="bg2">
                      <a:alpha val="50000"/>
                    </a:schemeClr>
                  </a:outerShdw>
                </a:effectLst>
              </a14:hiddenEffects>
            </a:ext>
          </a:extLst>
        </p:spPr>
        <p:txBody>
          <a:bodyPr wrap="none" anchor="ctr"/>
          <a:lstStyle/>
          <a:p>
            <a:pPr algn="ctr"/>
            <a:endParaRPr lang="en-US" sz="1350"/>
          </a:p>
        </p:txBody>
      </p:sp>
      <p:sp>
        <p:nvSpPr>
          <p:cNvPr id="13" name="WordArt 8"/>
          <p:cNvSpPr>
            <a:spLocks noChangeArrowheads="1" noChangeShapeType="1" noTextEdit="1"/>
          </p:cNvSpPr>
          <p:nvPr/>
        </p:nvSpPr>
        <p:spPr bwMode="auto">
          <a:xfrm>
            <a:off x="7925324" y="815413"/>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1</a:t>
            </a:r>
          </a:p>
        </p:txBody>
      </p:sp>
      <p:sp>
        <p:nvSpPr>
          <p:cNvPr id="14" name="WordArt 9"/>
          <p:cNvSpPr>
            <a:spLocks noChangeArrowheads="1" noChangeShapeType="1" noTextEdit="1"/>
          </p:cNvSpPr>
          <p:nvPr/>
        </p:nvSpPr>
        <p:spPr bwMode="auto">
          <a:xfrm>
            <a:off x="7982474" y="815413"/>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0</a:t>
            </a:r>
          </a:p>
        </p:txBody>
      </p:sp>
      <p:sp>
        <p:nvSpPr>
          <p:cNvPr id="15" name="Oval 37"/>
          <p:cNvSpPr>
            <a:spLocks noChangeArrowheads="1"/>
          </p:cNvSpPr>
          <p:nvPr/>
        </p:nvSpPr>
        <p:spPr bwMode="auto">
          <a:xfrm>
            <a:off x="7639574" y="643963"/>
            <a:ext cx="857250" cy="685800"/>
          </a:xfrm>
          <a:prstGeom prst="ellipse">
            <a:avLst/>
          </a:prstGeom>
          <a:noFill/>
          <a:ln w="76200" cmpd="tri">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l" rotWithShape="0">
                    <a:schemeClr val="bg2">
                      <a:alpha val="50000"/>
                    </a:schemeClr>
                  </a:outerShdw>
                </a:effectLst>
              </a14:hiddenEffects>
            </a:ext>
          </a:extLst>
        </p:spPr>
        <p:txBody>
          <a:bodyPr wrap="none" anchor="ctr"/>
          <a:lstStyle/>
          <a:p>
            <a:pPr algn="ctr"/>
            <a:endParaRPr lang="en-US" sz="1350"/>
          </a:p>
        </p:txBody>
      </p:sp>
      <p:sp>
        <p:nvSpPr>
          <p:cNvPr id="16" name="WordArt 38"/>
          <p:cNvSpPr>
            <a:spLocks noChangeArrowheads="1" noChangeShapeType="1" noTextEdit="1"/>
          </p:cNvSpPr>
          <p:nvPr/>
        </p:nvSpPr>
        <p:spPr bwMode="auto">
          <a:xfrm>
            <a:off x="7925324" y="815413"/>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9</a:t>
            </a:r>
          </a:p>
        </p:txBody>
      </p:sp>
      <p:sp>
        <p:nvSpPr>
          <p:cNvPr id="17" name="WordArt 39"/>
          <p:cNvSpPr>
            <a:spLocks noChangeArrowheads="1" noChangeShapeType="1" noTextEdit="1"/>
          </p:cNvSpPr>
          <p:nvPr/>
        </p:nvSpPr>
        <p:spPr bwMode="auto">
          <a:xfrm>
            <a:off x="7868174" y="815413"/>
            <a:ext cx="4572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10</a:t>
            </a:r>
          </a:p>
        </p:txBody>
      </p:sp>
      <p:sp>
        <p:nvSpPr>
          <p:cNvPr id="18" name="WordArt 40"/>
          <p:cNvSpPr>
            <a:spLocks noChangeArrowheads="1" noChangeShapeType="1" noTextEdit="1"/>
          </p:cNvSpPr>
          <p:nvPr/>
        </p:nvSpPr>
        <p:spPr bwMode="auto">
          <a:xfrm>
            <a:off x="7982474" y="815413"/>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8</a:t>
            </a:r>
          </a:p>
        </p:txBody>
      </p:sp>
      <p:sp>
        <p:nvSpPr>
          <p:cNvPr id="19" name="WordArt 41"/>
          <p:cNvSpPr>
            <a:spLocks noChangeArrowheads="1" noChangeShapeType="1" noTextEdit="1"/>
          </p:cNvSpPr>
          <p:nvPr/>
        </p:nvSpPr>
        <p:spPr bwMode="auto">
          <a:xfrm>
            <a:off x="7868174" y="815413"/>
            <a:ext cx="4000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6</a:t>
            </a:r>
          </a:p>
        </p:txBody>
      </p:sp>
      <p:sp>
        <p:nvSpPr>
          <p:cNvPr id="20" name="WordArt 42"/>
          <p:cNvSpPr>
            <a:spLocks noChangeArrowheads="1" noChangeShapeType="1" noTextEdit="1"/>
          </p:cNvSpPr>
          <p:nvPr/>
        </p:nvSpPr>
        <p:spPr bwMode="auto">
          <a:xfrm>
            <a:off x="7982474" y="815413"/>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7</a:t>
            </a:r>
          </a:p>
        </p:txBody>
      </p:sp>
      <p:grpSp>
        <p:nvGrpSpPr>
          <p:cNvPr id="34" name="Group 51"/>
          <p:cNvGrpSpPr>
            <a:grpSpLocks/>
          </p:cNvGrpSpPr>
          <p:nvPr/>
        </p:nvGrpSpPr>
        <p:grpSpPr bwMode="auto">
          <a:xfrm>
            <a:off x="844915" y="2731400"/>
            <a:ext cx="1449214" cy="1899295"/>
            <a:chOff x="576" y="1741"/>
            <a:chExt cx="779" cy="1235"/>
          </a:xfrm>
        </p:grpSpPr>
        <p:sp>
          <p:nvSpPr>
            <p:cNvPr id="35" name="AutoShape 49"/>
            <p:cNvSpPr>
              <a:spLocks noChangeArrowheads="1"/>
            </p:cNvSpPr>
            <p:nvPr/>
          </p:nvSpPr>
          <p:spPr bwMode="auto">
            <a:xfrm>
              <a:off x="576" y="1745"/>
              <a:ext cx="779" cy="884"/>
            </a:xfrm>
            <a:prstGeom prst="wave">
              <a:avLst>
                <a:gd name="adj1" fmla="val 13005"/>
                <a:gd name="adj2" fmla="val 0"/>
              </a:avLst>
            </a:prstGeom>
            <a:solidFill>
              <a:srgbClr val="FF505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a:solidFill>
                  <a:srgbClr val="FF0000"/>
                </a:solidFill>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rPr>
                <a:t>Hết giờ</a:t>
              </a:r>
            </a:p>
            <a:p>
              <a:pPr algn="ctr"/>
              <a:endParaRPr lang="en-US"/>
            </a:p>
          </p:txBody>
        </p:sp>
        <p:sp>
          <p:nvSpPr>
            <p:cNvPr id="36" name="Line 50"/>
            <p:cNvSpPr>
              <a:spLocks noChangeShapeType="1"/>
            </p:cNvSpPr>
            <p:nvPr/>
          </p:nvSpPr>
          <p:spPr bwMode="auto">
            <a:xfrm>
              <a:off x="576" y="1968"/>
              <a:ext cx="0" cy="10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7" name="AutoShape 49"/>
            <p:cNvSpPr>
              <a:spLocks noChangeArrowheads="1"/>
            </p:cNvSpPr>
            <p:nvPr/>
          </p:nvSpPr>
          <p:spPr bwMode="auto">
            <a:xfrm>
              <a:off x="576" y="1741"/>
              <a:ext cx="779" cy="884"/>
            </a:xfrm>
            <a:prstGeom prst="wave">
              <a:avLst>
                <a:gd name="adj1" fmla="val 13005"/>
                <a:gd name="adj2" fmla="val 0"/>
              </a:avLst>
            </a:prstGeom>
            <a:solidFill>
              <a:srgbClr val="FF505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a:solidFill>
                  <a:srgbClr val="FF0000"/>
                </a:solidFill>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rPr>
                <a:t>Hết giờ</a:t>
              </a:r>
            </a:p>
            <a:p>
              <a:pPr algn="ctr"/>
              <a:endParaRPr lang="en-US"/>
            </a:p>
          </p:txBody>
        </p:sp>
      </p:grpSp>
    </p:spTree>
    <p:extLst>
      <p:ext uri="{BB962C8B-B14F-4D97-AF65-F5344CB8AC3E}">
        <p14:creationId xmlns:p14="http://schemas.microsoft.com/office/powerpoint/2010/main" val="422077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am thanh 3.wav"/>
                                        </p:tgtEl>
                                      </p:cMediaNode>
                                    </p:audio>
                                  </p:sub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am thanh 3.wav"/>
                                        </p:tgtEl>
                                      </p:cMediaNode>
                                    </p:audio>
                                  </p:subTnLst>
                                </p:cTn>
                              </p:par>
                            </p:childTnLst>
                          </p:cTn>
                        </p:par>
                        <p:par>
                          <p:cTn id="17" fill="hold">
                            <p:stCondLst>
                              <p:cond delay="0"/>
                            </p:stCondLst>
                            <p:childTnLst>
                              <p:par>
                                <p:cTn id="18" presetID="11" presetClass="entr" presetSubtype="0" fill="hold" grpId="0" nodeType="afterEffect">
                                  <p:stCondLst>
                                    <p:cond delay="0"/>
                                  </p:stCondLst>
                                  <p:childTnLst>
                                    <p:set>
                                      <p:cBhvr>
                                        <p:cTn id="19"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5" name="hammer.wav"/>
                                        </p:tgtEl>
                                      </p:cMediaNode>
                                    </p:audio>
                                  </p:subTnLst>
                                </p:cTn>
                              </p:par>
                              <p:par>
                                <p:cTn id="20" presetID="10" presetClass="exit" presetSubtype="0" fill="hold" grpId="1" nodeType="withEffect">
                                  <p:stCondLst>
                                    <p:cond delay="0"/>
                                  </p:stCondLst>
                                  <p:childTnLst>
                                    <p:animEffect transition="out" filter="fade">
                                      <p:cBhvr>
                                        <p:cTn id="21" dur="1000"/>
                                        <p:tgtEl>
                                          <p:spTgt spid="17"/>
                                        </p:tgtEl>
                                      </p:cBhvr>
                                    </p:animEffect>
                                    <p:set>
                                      <p:cBhvr>
                                        <p:cTn id="22" dur="1" fill="hold">
                                          <p:stCondLst>
                                            <p:cond delay="999"/>
                                          </p:stCondLst>
                                        </p:cTn>
                                        <p:tgtEl>
                                          <p:spTgt spid="17"/>
                                        </p:tgtEl>
                                        <p:attrNameLst>
                                          <p:attrName>style.visibility</p:attrName>
                                        </p:attrNameLst>
                                      </p:cBhvr>
                                      <p:to>
                                        <p:strVal val="hidden"/>
                                      </p:to>
                                    </p:set>
                                  </p:childTnLst>
                                </p:cTn>
                              </p:par>
                            </p:childTnLst>
                          </p:cTn>
                        </p:par>
                        <p:par>
                          <p:cTn id="23" fill="hold">
                            <p:stCondLst>
                              <p:cond delay="1000"/>
                            </p:stCondLst>
                            <p:childTnLst>
                              <p:par>
                                <p:cTn id="24" presetID="11" presetClass="entr" presetSubtype="0" fill="hold" grpId="0" nodeType="afterEffect">
                                  <p:stCondLst>
                                    <p:cond delay="0"/>
                                  </p:stCondLst>
                                  <p:childTnLst>
                                    <p:set>
                                      <p:cBhvr>
                                        <p:cTn id="25"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5" name="hammer.wav"/>
                                        </p:tgtEl>
                                      </p:cMediaNode>
                                    </p:audio>
                                  </p:subTnLst>
                                </p:cTn>
                              </p:par>
                              <p:par>
                                <p:cTn id="26" presetID="10" presetClass="exit" presetSubtype="0" fill="hold" grpId="1" nodeType="withEffect">
                                  <p:stCondLst>
                                    <p:cond delay="0"/>
                                  </p:stCondLst>
                                  <p:childTnLst>
                                    <p:animEffect transition="out" filter="fade">
                                      <p:cBhvr>
                                        <p:cTn id="27" dur="1000"/>
                                        <p:tgtEl>
                                          <p:spTgt spid="16"/>
                                        </p:tgtEl>
                                      </p:cBhvr>
                                    </p:animEffect>
                                    <p:set>
                                      <p:cBhvr>
                                        <p:cTn id="28" dur="1" fill="hold">
                                          <p:stCondLst>
                                            <p:cond delay="999"/>
                                          </p:stCondLst>
                                        </p:cTn>
                                        <p:tgtEl>
                                          <p:spTgt spid="16"/>
                                        </p:tgtEl>
                                        <p:attrNameLst>
                                          <p:attrName>style.visibility</p:attrName>
                                        </p:attrNameLst>
                                      </p:cBhvr>
                                      <p:to>
                                        <p:strVal val="hidden"/>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5" name="hammer.wav"/>
                                        </p:tgtEl>
                                      </p:cMediaNode>
                                    </p:audio>
                                  </p:subTnLst>
                                </p:cTn>
                              </p:par>
                              <p:par>
                                <p:cTn id="32" presetID="10" presetClass="exit" presetSubtype="0" fill="hold" grpId="1" nodeType="withEffect">
                                  <p:stCondLst>
                                    <p:cond delay="0"/>
                                  </p:stCondLst>
                                  <p:childTnLst>
                                    <p:animEffect transition="out" filter="fade">
                                      <p:cBhvr>
                                        <p:cTn id="33" dur="1000"/>
                                        <p:tgtEl>
                                          <p:spTgt spid="18"/>
                                        </p:tgtEl>
                                      </p:cBhvr>
                                    </p:animEffect>
                                    <p:set>
                                      <p:cBhvr>
                                        <p:cTn id="34" dur="1" fill="hold">
                                          <p:stCondLst>
                                            <p:cond delay="999"/>
                                          </p:stCondLst>
                                        </p:cTn>
                                        <p:tgtEl>
                                          <p:spTgt spid="18"/>
                                        </p:tgtEl>
                                        <p:attrNameLst>
                                          <p:attrName>style.visibility</p:attrName>
                                        </p:attrNameLst>
                                      </p:cBhvr>
                                      <p:to>
                                        <p:strVal val="hidden"/>
                                      </p:to>
                                    </p:set>
                                  </p:childTnLst>
                                </p:cTn>
                              </p:par>
                            </p:childTnLst>
                          </p:cTn>
                        </p:par>
                        <p:par>
                          <p:cTn id="35" fill="hold">
                            <p:stCondLst>
                              <p:cond delay="3000"/>
                            </p:stCondLst>
                            <p:childTnLst>
                              <p:par>
                                <p:cTn id="36" presetID="11" presetClass="entr" presetSubtype="0" fill="hold" grpId="0" nodeType="afterEffect">
                                  <p:stCondLst>
                                    <p:cond delay="0"/>
                                  </p:stCondLst>
                                  <p:childTnLst>
                                    <p:set>
                                      <p:cBhvr>
                                        <p:cTn id="37"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hammer.wav"/>
                                        </p:tgtEl>
                                      </p:cMediaNode>
                                    </p:audio>
                                  </p:subTnLst>
                                </p:cTn>
                              </p:par>
                              <p:par>
                                <p:cTn id="38" presetID="10" presetClass="exit" presetSubtype="0" fill="hold" grpId="1" nodeType="withEffect">
                                  <p:stCondLst>
                                    <p:cond delay="0"/>
                                  </p:stCondLst>
                                  <p:childTnLst>
                                    <p:animEffect transition="out" filter="fade">
                                      <p:cBhvr>
                                        <p:cTn id="39" dur="1000"/>
                                        <p:tgtEl>
                                          <p:spTgt spid="20"/>
                                        </p:tgtEl>
                                      </p:cBhvr>
                                    </p:animEffect>
                                    <p:set>
                                      <p:cBhvr>
                                        <p:cTn id="40" dur="1" fill="hold">
                                          <p:stCondLst>
                                            <p:cond delay="999"/>
                                          </p:stCondLst>
                                        </p:cTn>
                                        <p:tgtEl>
                                          <p:spTgt spid="20"/>
                                        </p:tgtEl>
                                        <p:attrNameLst>
                                          <p:attrName>style.visibility</p:attrName>
                                        </p:attrNameLst>
                                      </p:cBhvr>
                                      <p:to>
                                        <p:strVal val="hidden"/>
                                      </p:to>
                                    </p:set>
                                  </p:child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hammer.wav"/>
                                        </p:tgtEl>
                                      </p:cMediaNode>
                                    </p:audio>
                                  </p:subTnLst>
                                </p:cTn>
                              </p:par>
                              <p:par>
                                <p:cTn id="44" presetID="10" presetClass="exit" presetSubtype="0" fill="hold" grpId="1" nodeType="withEffect">
                                  <p:stCondLst>
                                    <p:cond delay="0"/>
                                  </p:stCondLst>
                                  <p:childTnLst>
                                    <p:animEffect transition="out" filter="fade">
                                      <p:cBhvr>
                                        <p:cTn id="45" dur="1000"/>
                                        <p:tgtEl>
                                          <p:spTgt spid="19"/>
                                        </p:tgtEl>
                                      </p:cBhvr>
                                    </p:animEffect>
                                    <p:set>
                                      <p:cBhvr>
                                        <p:cTn id="46" dur="1" fill="hold">
                                          <p:stCondLst>
                                            <p:cond delay="999"/>
                                          </p:stCondLst>
                                        </p:cTn>
                                        <p:tgtEl>
                                          <p:spTgt spid="19"/>
                                        </p:tgtEl>
                                        <p:attrNameLst>
                                          <p:attrName>style.visibility</p:attrName>
                                        </p:attrNameLst>
                                      </p:cBhvr>
                                      <p:to>
                                        <p:strVal val="hidden"/>
                                      </p:to>
                                    </p:set>
                                  </p:childTnLst>
                                </p:cTn>
                              </p:par>
                            </p:childTnLst>
                          </p:cTn>
                        </p:par>
                        <p:par>
                          <p:cTn id="47" fill="hold">
                            <p:stCondLst>
                              <p:cond delay="5000"/>
                            </p:stCondLst>
                            <p:childTnLst>
                              <p:par>
                                <p:cTn id="48" presetID="11" presetClass="entr" presetSubtype="0" fill="hold" grpId="0" nodeType="afterEffect">
                                  <p:stCondLst>
                                    <p:cond delay="0"/>
                                  </p:stCondLst>
                                  <p:childTnLst>
                                    <p:set>
                                      <p:cBhvr>
                                        <p:cTn id="49" dur="1000">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ammer.wav"/>
                                        </p:tgtEl>
                                      </p:cMediaNode>
                                    </p:audio>
                                  </p:subTnLst>
                                </p:cTn>
                              </p:par>
                              <p:par>
                                <p:cTn id="50" presetID="10" presetClass="exit" presetSubtype="0" fill="hold" grpId="1" nodeType="withEffect">
                                  <p:stCondLst>
                                    <p:cond delay="0"/>
                                  </p:stCondLst>
                                  <p:childTnLst>
                                    <p:animEffect transition="out" filter="fade">
                                      <p:cBhvr>
                                        <p:cTn id="51" dur="1000"/>
                                        <p:tgtEl>
                                          <p:spTgt spid="8"/>
                                        </p:tgtEl>
                                      </p:cBhvr>
                                    </p:animEffect>
                                    <p:set>
                                      <p:cBhvr>
                                        <p:cTn id="52" dur="1" fill="hold">
                                          <p:stCondLst>
                                            <p:cond delay="999"/>
                                          </p:stCondLst>
                                        </p:cTn>
                                        <p:tgtEl>
                                          <p:spTgt spid="8"/>
                                        </p:tgtEl>
                                        <p:attrNameLst>
                                          <p:attrName>style.visibility</p:attrName>
                                        </p:attrNameLst>
                                      </p:cBhvr>
                                      <p:to>
                                        <p:strVal val="hidden"/>
                                      </p:to>
                                    </p:set>
                                  </p:childTnLst>
                                </p:cTn>
                              </p:par>
                            </p:childTnLst>
                          </p:cTn>
                        </p:par>
                        <p:par>
                          <p:cTn id="53" fill="hold">
                            <p:stCondLst>
                              <p:cond delay="6000"/>
                            </p:stCondLst>
                            <p:childTnLst>
                              <p:par>
                                <p:cTn id="54" presetID="11" presetClass="entr" presetSubtype="0" fill="hold" grpId="0" nodeType="afterEffect">
                                  <p:stCondLst>
                                    <p:cond delay="0"/>
                                  </p:stCondLst>
                                  <p:childTnLst>
                                    <p:set>
                                      <p:cBhvr>
                                        <p:cTn id="55" dur="1000">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hammer.wav"/>
                                        </p:tgtEl>
                                      </p:cMediaNode>
                                    </p:audio>
                                  </p:subTnLst>
                                </p:cTn>
                              </p:par>
                              <p:par>
                                <p:cTn id="56" presetID="10" presetClass="exit" presetSubtype="0" fill="hold" grpId="1" nodeType="withEffect">
                                  <p:stCondLst>
                                    <p:cond delay="0"/>
                                  </p:stCondLst>
                                  <p:childTnLst>
                                    <p:animEffect transition="out" filter="fade">
                                      <p:cBhvr>
                                        <p:cTn id="57" dur="1000"/>
                                        <p:tgtEl>
                                          <p:spTgt spid="9"/>
                                        </p:tgtEl>
                                      </p:cBhvr>
                                    </p:animEffect>
                                    <p:set>
                                      <p:cBhvr>
                                        <p:cTn id="58" dur="1" fill="hold">
                                          <p:stCondLst>
                                            <p:cond delay="999"/>
                                          </p:stCondLst>
                                        </p:cTn>
                                        <p:tgtEl>
                                          <p:spTgt spid="9"/>
                                        </p:tgtEl>
                                        <p:attrNameLst>
                                          <p:attrName>style.visibility</p:attrName>
                                        </p:attrNameLst>
                                      </p:cBhvr>
                                      <p:to>
                                        <p:strVal val="hidden"/>
                                      </p:to>
                                    </p:set>
                                  </p:childTnLst>
                                </p:cTn>
                              </p:par>
                            </p:childTnLst>
                          </p:cTn>
                        </p:par>
                        <p:par>
                          <p:cTn id="59" fill="hold">
                            <p:stCondLst>
                              <p:cond delay="7000"/>
                            </p:stCondLst>
                            <p:childTnLst>
                              <p:par>
                                <p:cTn id="60" presetID="11" presetClass="entr" presetSubtype="0" fill="hold" grpId="0" nodeType="afterEffect">
                                  <p:stCondLst>
                                    <p:cond delay="0"/>
                                  </p:stCondLst>
                                  <p:childTnLst>
                                    <p:set>
                                      <p:cBhvr>
                                        <p:cTn id="6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hammer.wav"/>
                                        </p:tgtEl>
                                      </p:cMediaNode>
                                    </p:audio>
                                  </p:subTnLst>
                                </p:cTn>
                              </p:par>
                              <p:par>
                                <p:cTn id="62" presetID="10" presetClass="exit" presetSubtype="0" fill="hold" grpId="1" nodeType="withEffect">
                                  <p:stCondLst>
                                    <p:cond delay="0"/>
                                  </p:stCondLst>
                                  <p:childTnLst>
                                    <p:animEffect transition="out" filter="fade">
                                      <p:cBhvr>
                                        <p:cTn id="63" dur="1000"/>
                                        <p:tgtEl>
                                          <p:spTgt spid="10"/>
                                        </p:tgtEl>
                                      </p:cBhvr>
                                    </p:animEffect>
                                    <p:set>
                                      <p:cBhvr>
                                        <p:cTn id="64" dur="1" fill="hold">
                                          <p:stCondLst>
                                            <p:cond delay="999"/>
                                          </p:stCondLst>
                                        </p:cTn>
                                        <p:tgtEl>
                                          <p:spTgt spid="10"/>
                                        </p:tgtEl>
                                        <p:attrNameLst>
                                          <p:attrName>style.visibility</p:attrName>
                                        </p:attrNameLst>
                                      </p:cBhvr>
                                      <p:to>
                                        <p:strVal val="hidden"/>
                                      </p:to>
                                    </p:set>
                                  </p:childTnLst>
                                </p:cTn>
                              </p:par>
                            </p:childTnLst>
                          </p:cTn>
                        </p:par>
                        <p:par>
                          <p:cTn id="65" fill="hold">
                            <p:stCondLst>
                              <p:cond delay="8000"/>
                            </p:stCondLst>
                            <p:childTnLst>
                              <p:par>
                                <p:cTn id="66" presetID="11" presetClass="entr" presetSubtype="0" fill="hold" grpId="0" nodeType="afterEffect">
                                  <p:stCondLst>
                                    <p:cond delay="0"/>
                                  </p:stCondLst>
                                  <p:childTnLst>
                                    <p:set>
                                      <p:cBhvr>
                                        <p:cTn id="67"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hammer.wav"/>
                                        </p:tgtEl>
                                      </p:cMediaNode>
                                    </p:audio>
                                  </p:subTnLst>
                                </p:cTn>
                              </p:par>
                              <p:par>
                                <p:cTn id="68" presetID="10" presetClass="exit" presetSubtype="0" fill="hold" grpId="1" nodeType="withEffect">
                                  <p:stCondLst>
                                    <p:cond delay="0"/>
                                  </p:stCondLst>
                                  <p:childTnLst>
                                    <p:animEffect transition="out" filter="fade">
                                      <p:cBhvr>
                                        <p:cTn id="69" dur="1000"/>
                                        <p:tgtEl>
                                          <p:spTgt spid="11"/>
                                        </p:tgtEl>
                                      </p:cBhvr>
                                    </p:animEffect>
                                    <p:set>
                                      <p:cBhvr>
                                        <p:cTn id="70" dur="1" fill="hold">
                                          <p:stCondLst>
                                            <p:cond delay="999"/>
                                          </p:stCondLst>
                                        </p:cTn>
                                        <p:tgtEl>
                                          <p:spTgt spid="11"/>
                                        </p:tgtEl>
                                        <p:attrNameLst>
                                          <p:attrName>style.visibility</p:attrName>
                                        </p:attrNameLst>
                                      </p:cBhvr>
                                      <p:to>
                                        <p:strVal val="hidden"/>
                                      </p:to>
                                    </p:set>
                                  </p:childTnLst>
                                </p:cTn>
                              </p:par>
                            </p:childTnLst>
                          </p:cTn>
                        </p:par>
                        <p:par>
                          <p:cTn id="71" fill="hold">
                            <p:stCondLst>
                              <p:cond delay="9000"/>
                            </p:stCondLst>
                            <p:childTnLst>
                              <p:par>
                                <p:cTn id="72" presetID="11" presetClass="entr" presetSubtype="0" fill="hold" grpId="0" nodeType="afterEffect">
                                  <p:stCondLst>
                                    <p:cond delay="0"/>
                                  </p:stCondLst>
                                  <p:childTnLst>
                                    <p:set>
                                      <p:cBhvr>
                                        <p:cTn id="73" dur="10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hammer.wav"/>
                                        </p:tgtEl>
                                      </p:cMediaNode>
                                    </p:audio>
                                  </p:subTnLst>
                                </p:cTn>
                              </p:par>
                              <p:par>
                                <p:cTn id="74" presetID="10" presetClass="exit" presetSubtype="0" fill="hold" grpId="1" nodeType="withEffect">
                                  <p:stCondLst>
                                    <p:cond delay="0"/>
                                  </p:stCondLst>
                                  <p:childTnLst>
                                    <p:animEffect transition="out" filter="fade">
                                      <p:cBhvr>
                                        <p:cTn id="75" dur="1000"/>
                                        <p:tgtEl>
                                          <p:spTgt spid="13"/>
                                        </p:tgtEl>
                                      </p:cBhvr>
                                    </p:animEffect>
                                    <p:set>
                                      <p:cBhvr>
                                        <p:cTn id="76" dur="1" fill="hold">
                                          <p:stCondLst>
                                            <p:cond delay="999"/>
                                          </p:stCondLst>
                                        </p:cTn>
                                        <p:tgtEl>
                                          <p:spTgt spid="13"/>
                                        </p:tgtEl>
                                        <p:attrNameLst>
                                          <p:attrName>style.visibility</p:attrName>
                                        </p:attrNameLst>
                                      </p:cBhvr>
                                      <p:to>
                                        <p:strVal val="hidden"/>
                                      </p:to>
                                    </p:set>
                                  </p:childTnLst>
                                </p:cTn>
                              </p:par>
                            </p:childTnLst>
                          </p:cTn>
                        </p:par>
                        <p:par>
                          <p:cTn id="77" fill="hold">
                            <p:stCondLst>
                              <p:cond delay="10000"/>
                            </p:stCondLst>
                            <p:childTnLst>
                              <p:par>
                                <p:cTn id="78" presetID="3"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6" name="am thanh 1.wav"/>
                                        </p:tgtEl>
                                      </p:cMediaNode>
                                    </p:audio>
                                  </p:subTnLst>
                                </p:cTn>
                              </p:par>
                              <p:par>
                                <p:cTn id="80" presetID="10" presetClass="exit" presetSubtype="0" fill="hold" grpId="1" nodeType="withEffect">
                                  <p:stCondLst>
                                    <p:cond delay="0"/>
                                  </p:stCondLst>
                                  <p:childTnLst>
                                    <p:animEffect transition="out" filter="fade">
                                      <p:cBhvr>
                                        <p:cTn id="81" dur="1000"/>
                                        <p:tgtEl>
                                          <p:spTgt spid="14"/>
                                        </p:tgtEl>
                                      </p:cBhvr>
                                    </p:animEffect>
                                    <p:set>
                                      <p:cBhvr>
                                        <p:cTn id="82" dur="1" fill="hold">
                                          <p:stCondLst>
                                            <p:cond delay="999"/>
                                          </p:stCondLst>
                                        </p:cTn>
                                        <p:tgtEl>
                                          <p:spTgt spid="14"/>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2"/>
                                        </p:tgtEl>
                                      </p:cBhvr>
                                    </p:animEffect>
                                    <p:set>
                                      <p:cBhvr>
                                        <p:cTn id="85" dur="1" fill="hold">
                                          <p:stCondLst>
                                            <p:cond delay="499"/>
                                          </p:stCondLst>
                                        </p:cTn>
                                        <p:tgtEl>
                                          <p:spTgt spid="1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par>
                                <p:cTn id="89" presetID="34"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from="(-#ppt_w/2)" to="(#ppt_x)" calcmode="lin" valueType="num">
                                      <p:cBhvr>
                                        <p:cTn id="91" dur="600" fill="hold">
                                          <p:stCondLst>
                                            <p:cond delay="0"/>
                                          </p:stCondLst>
                                        </p:cTn>
                                        <p:tgtEl>
                                          <p:spTgt spid="34"/>
                                        </p:tgtEl>
                                        <p:attrNameLst>
                                          <p:attrName>ppt_x</p:attrName>
                                        </p:attrNameLst>
                                      </p:cBhvr>
                                    </p:anim>
                                    <p:anim from="0" to="-1.0" calcmode="lin" valueType="num">
                                      <p:cBhvr>
                                        <p:cTn id="92" dur="200" decel="50000" autoRev="1" fill="hold">
                                          <p:stCondLst>
                                            <p:cond delay="600"/>
                                          </p:stCondLst>
                                        </p:cTn>
                                        <p:tgtEl>
                                          <p:spTgt spid="34"/>
                                        </p:tgtEl>
                                        <p:attrNameLst>
                                          <p:attrName>xshear</p:attrName>
                                        </p:attrNameLst>
                                      </p:cBhvr>
                                    </p:anim>
                                    <p:animScale>
                                      <p:cBhvr>
                                        <p:cTn id="93" dur="200" decel="100000" autoRev="1" fill="hold">
                                          <p:stCondLst>
                                            <p:cond delay="600"/>
                                          </p:stCondLst>
                                        </p:cTn>
                                        <p:tgtEl>
                                          <p:spTgt spid="34"/>
                                        </p:tgtEl>
                                      </p:cBhvr>
                                      <p:from x="100000" y="100000"/>
                                      <p:to x="80000" y="100000"/>
                                    </p:animScale>
                                    <p:anim by="(#ppt_h/3+#ppt_w*0.1)" calcmode="lin" valueType="num">
                                      <p:cBhvr additive="sum">
                                        <p:cTn id="94" dur="200" decel="100000" autoRev="1" fill="hold">
                                          <p:stCondLst>
                                            <p:cond delay="600"/>
                                          </p:stCondLst>
                                        </p:cTn>
                                        <p:tgtEl>
                                          <p:spTgt spid="34"/>
                                        </p:tgtEl>
                                        <p:attrNameLst>
                                          <p:attrName>ppt_x</p:attrName>
                                        </p:attrNameLst>
                                      </p:cBhvr>
                                    </p:anim>
                                  </p:childTnLst>
                                </p:cTn>
                              </p:par>
                            </p:childTnLst>
                          </p:cTn>
                        </p:par>
                      </p:childTnLst>
                    </p:cTn>
                  </p:par>
                  <p:par>
                    <p:cTn id="95" fill="hold">
                      <p:stCondLst>
                        <p:cond delay="indefinite"/>
                      </p:stCondLst>
                      <p:childTnLst>
                        <p:par>
                          <p:cTn id="96" fill="hold">
                            <p:stCondLst>
                              <p:cond delay="0"/>
                            </p:stCondLst>
                            <p:childTnLst>
                              <p:par>
                                <p:cTn id="97" presetID="3" presetClass="exit" presetSubtype="10" fill="hold" nodeType="clickEffect">
                                  <p:stCondLst>
                                    <p:cond delay="0"/>
                                  </p:stCondLst>
                                  <p:childTnLst>
                                    <p:animEffect transition="out" filter="blinds(horizontal)">
                                      <p:cBhvr>
                                        <p:cTn id="98" dur="500"/>
                                        <p:tgtEl>
                                          <p:spTgt spid="34"/>
                                        </p:tgtEl>
                                      </p:cBhvr>
                                    </p:animEffect>
                                    <p:set>
                                      <p:cBhvr>
                                        <p:cTn id="99" dur="1" fill="hold">
                                          <p:stCondLst>
                                            <p:cond delay="499"/>
                                          </p:stCondLst>
                                        </p:cTn>
                                        <p:tgtEl>
                                          <p:spTgt spid="3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barn(inVertical)">
                                      <p:cBhvr>
                                        <p:cTn id="104" dur="500"/>
                                        <p:tgtEl>
                                          <p:spTgt spid="6"/>
                                        </p:tgtEl>
                                      </p:cBhvr>
                                    </p:animEffect>
                                  </p:childTnLst>
                                </p:cTn>
                              </p:par>
                              <p:par>
                                <p:cTn id="105" presetID="1" presetClass="mediacall" presetSubtype="0" fill="hold" nodeType="withEffect">
                                  <p:stCondLst>
                                    <p:cond delay="0"/>
                                  </p:stCondLst>
                                  <p:childTnLst>
                                    <p:cmd type="call" cmd="playFrom(0.0)">
                                      <p:cBhvr>
                                        <p:cTn id="106" dur="14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7" fill="hold" display="0">
                  <p:stCondLst>
                    <p:cond delay="indefinite"/>
                  </p:stCondLst>
                  <p:endCondLst>
                    <p:cond evt="onStopAudio" delay="0">
                      <p:tgtEl>
                        <p:sldTgt/>
                      </p:tgtEl>
                    </p:cond>
                  </p:endCondLst>
                </p:cTn>
                <p:tgtEl>
                  <p:spTgt spid="2"/>
                </p:tgtEl>
              </p:cMediaNode>
            </p:audio>
          </p:childTnLst>
        </p:cTn>
      </p:par>
    </p:tnLst>
    <p:bldLst>
      <p:bldP spid="4" grpId="0" animBg="1"/>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6000" b="-6000"/>
          </a:stretch>
        </a:blipFill>
        <a:effectLst/>
      </p:bgPr>
    </p:bg>
    <p:spTree>
      <p:nvGrpSpPr>
        <p:cNvPr id="1" name=""/>
        <p:cNvGrpSpPr/>
        <p:nvPr/>
      </p:nvGrpSpPr>
      <p:grpSpPr>
        <a:xfrm>
          <a:off x="0" y="0"/>
          <a:ext cx="0" cy="0"/>
          <a:chOff x="0" y="0"/>
          <a:chExt cx="0" cy="0"/>
        </a:xfrm>
      </p:grpSpPr>
      <p:sp>
        <p:nvSpPr>
          <p:cNvPr id="3" name="Right Arrow 2">
            <a:hlinkClick r:id="rId9" action="ppaction://hlinksldjump"/>
          </p:cNvPr>
          <p:cNvSpPr/>
          <p:nvPr/>
        </p:nvSpPr>
        <p:spPr>
          <a:xfrm rot="10800000">
            <a:off x="6661980" y="4267200"/>
            <a:ext cx="1001640" cy="7558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77382" tIns="38690" rIns="77382" bIns="38690" rtlCol="0" anchor="ctr"/>
          <a:lstStyle/>
          <a:p>
            <a:pPr algn="ctr" defTabSz="913877"/>
            <a:endParaRPr lang="vi-VN">
              <a:solidFill>
                <a:prstClr val="white"/>
              </a:solidFill>
            </a:endParaRPr>
          </a:p>
        </p:txBody>
      </p:sp>
      <mc:AlternateContent xmlns:mc="http://schemas.openxmlformats.org/markup-compatibility/2006" xmlns:a14="http://schemas.microsoft.com/office/drawing/2010/main">
        <mc:Choice Requires="a14">
          <p:sp>
            <p:nvSpPr>
              <p:cNvPr id="4" name="Snip Diagonal Corner Rectangle 3"/>
              <p:cNvSpPr/>
              <p:nvPr/>
            </p:nvSpPr>
            <p:spPr>
              <a:xfrm>
                <a:off x="286322" y="381000"/>
                <a:ext cx="6705600" cy="2133600"/>
              </a:xfrm>
              <a:prstGeom prst="snip2DiagRect">
                <a:avLst>
                  <a:gd name="adj1" fmla="val 0"/>
                  <a:gd name="adj2" fmla="val 31233"/>
                </a:avLst>
              </a:prstGeom>
              <a:solidFill>
                <a:srgbClr val="FFFF00"/>
              </a:solidFill>
            </p:spPr>
            <p:style>
              <a:lnRef idx="1">
                <a:schemeClr val="accent2"/>
              </a:lnRef>
              <a:fillRef idx="2">
                <a:schemeClr val="accent2"/>
              </a:fillRef>
              <a:effectRef idx="1">
                <a:schemeClr val="accent2"/>
              </a:effectRef>
              <a:fontRef idx="minor">
                <a:schemeClr val="dk1"/>
              </a:fontRef>
            </p:style>
            <p:txBody>
              <a:bodyPr lIns="77382" tIns="38690" rIns="77382" bIns="38690" rtlCol="0" anchor="ctr"/>
              <a:lstStyle/>
              <a:p>
                <a:pPr defTabSz="792080"/>
                <a:r>
                  <a:rPr lang="en-US" sz="4000" b="1">
                    <a:solidFill>
                      <a:srgbClr val="0000FF"/>
                    </a:solidFill>
                    <a:latin typeface="Times New Roman" pitchFamily="18" charset="0"/>
                    <a:cs typeface="Times New Roman" pitchFamily="18" charset="0"/>
                  </a:rPr>
                  <a:t>Nêu </a:t>
                </a:r>
                <a:r>
                  <a:rPr lang="en-US" sz="4000" b="1" dirty="0">
                    <a:solidFill>
                      <a:srgbClr val="0000FF"/>
                    </a:solidFill>
                    <a:latin typeface="Times New Roman" pitchFamily="18" charset="0"/>
                    <a:cs typeface="Times New Roman" pitchFamily="18" charset="0"/>
                  </a:rPr>
                  <a:t>kết quả </a:t>
                </a:r>
                <a:r>
                  <a:rPr lang="en-US" sz="4000" b="1" dirty="0" err="1">
                    <a:solidFill>
                      <a:srgbClr val="0000FF"/>
                    </a:solidFill>
                    <a:latin typeface="Times New Roman" pitchFamily="18" charset="0"/>
                    <a:cs typeface="Times New Roman" pitchFamily="18" charset="0"/>
                  </a:rPr>
                  <a:t>phép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tính</a:t>
                </a:r>
                <a:r>
                  <a:rPr lang="en-US" sz="4000" b="1" dirty="0">
                    <a:solidFill>
                      <a:srgbClr val="0000FF"/>
                    </a:solidFill>
                    <a:latin typeface="Times New Roman" pitchFamily="18" charset="0"/>
                    <a:cs typeface="Times New Roman" pitchFamily="18" charset="0"/>
                  </a:rPr>
                  <a:t>:</a:t>
                </a:r>
              </a:p>
              <a:p>
                <a:pPr defTabSz="792080"/>
                <a14:m>
                  <m:oMathPara xmlns:m="http://schemas.openxmlformats.org/officeDocument/2006/math">
                    <m:oMathParaPr>
                      <m:jc m:val="centerGroup"/>
                    </m:oMathParaPr>
                    <m:oMath xmlns:m="http://schemas.openxmlformats.org/officeDocument/2006/math">
                      <m:f>
                        <m:fPr>
                          <m:ctrlPr>
                            <a:rPr lang="en-US" sz="4000" b="1" i="1">
                              <a:solidFill>
                                <a:srgbClr val="0000FF"/>
                              </a:solidFill>
                              <a:latin typeface="Cambria Math" panose="02040503050406030204" pitchFamily="18" charset="0"/>
                              <a:cs typeface="Times New Roman" pitchFamily="18" charset="0"/>
                            </a:rPr>
                          </m:ctrlPr>
                        </m:fPr>
                        <m:num>
                          <m:r>
                            <a:rPr lang="en-US" sz="4000" b="1" i="1" smtClean="0">
                              <a:solidFill>
                                <a:srgbClr val="0000FF"/>
                              </a:solidFill>
                              <a:latin typeface="Cambria Math" panose="02040503050406030204" pitchFamily="18" charset="0"/>
                              <a:cs typeface="Times New Roman" pitchFamily="18" charset="0"/>
                            </a:rPr>
                            <m:t>𝟑</m:t>
                          </m:r>
                        </m:num>
                        <m:den>
                          <m:r>
                            <a:rPr lang="en-US" sz="4000" b="1" i="1" smtClean="0">
                              <a:solidFill>
                                <a:srgbClr val="0000FF"/>
                              </a:solidFill>
                              <a:latin typeface="Cambria Math"/>
                              <a:cs typeface="Times New Roman" pitchFamily="18" charset="0"/>
                            </a:rPr>
                            <m:t>𝟐</m:t>
                          </m:r>
                        </m:den>
                      </m:f>
                      <m:r>
                        <a:rPr lang="en-US" sz="4000" b="1" i="1" smtClean="0">
                          <a:solidFill>
                            <a:srgbClr val="0000FF"/>
                          </a:solidFill>
                          <a:latin typeface="Cambria Math"/>
                          <a:cs typeface="Times New Roman" pitchFamily="18" charset="0"/>
                        </a:rPr>
                        <m:t>−</m:t>
                      </m:r>
                      <m:f>
                        <m:fPr>
                          <m:ctrlPr>
                            <a:rPr lang="en-US" sz="4000" b="1" i="1">
                              <a:solidFill>
                                <a:srgbClr val="0000FF"/>
                              </a:solidFill>
                              <a:latin typeface="Cambria Math" panose="02040503050406030204" pitchFamily="18" charset="0"/>
                              <a:cs typeface="Times New Roman" pitchFamily="18" charset="0"/>
                            </a:rPr>
                          </m:ctrlPr>
                        </m:fPr>
                        <m:num>
                          <m:r>
                            <a:rPr lang="en-US" sz="4000" b="1" i="1" smtClean="0">
                              <a:solidFill>
                                <a:srgbClr val="0000FF"/>
                              </a:solidFill>
                              <a:latin typeface="Cambria Math"/>
                              <a:cs typeface="Times New Roman" pitchFamily="18" charset="0"/>
                            </a:rPr>
                            <m:t>𝟏</m:t>
                          </m:r>
                        </m:num>
                        <m:den>
                          <m:r>
                            <a:rPr lang="en-US" sz="4000" b="1" i="1" smtClean="0">
                              <a:solidFill>
                                <a:srgbClr val="0000FF"/>
                              </a:solidFill>
                              <a:latin typeface="Cambria Math" panose="02040503050406030204" pitchFamily="18" charset="0"/>
                              <a:cs typeface="Times New Roman" pitchFamily="18" charset="0"/>
                            </a:rPr>
                            <m:t>𝟑</m:t>
                          </m:r>
                        </m:den>
                      </m:f>
                      <m:r>
                        <a:rPr lang="en-US" sz="4000" b="1" i="1">
                          <a:solidFill>
                            <a:srgbClr val="0000FF"/>
                          </a:solidFill>
                          <a:latin typeface="Cambria Math" panose="02040503050406030204" pitchFamily="18" charset="0"/>
                          <a:cs typeface="Times New Roman" pitchFamily="18" charset="0"/>
                        </a:rPr>
                        <m:t>=?</m:t>
                      </m:r>
                    </m:oMath>
                  </m:oMathPara>
                </a14:m>
                <a:endParaRPr lang="en-US" sz="4000" b="1" dirty="0">
                  <a:solidFill>
                    <a:srgbClr val="0000FF"/>
                  </a:solidFill>
                  <a:latin typeface="Times New Roman" pitchFamily="18" charset="0"/>
                  <a:cs typeface="Times New Roman" pitchFamily="18" charset="0"/>
                </a:endParaRP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286322" y="381000"/>
                <a:ext cx="6705600" cy="2133600"/>
              </a:xfrm>
              <a:prstGeom prst="snip2DiagRect">
                <a:avLst>
                  <a:gd name="adj1" fmla="val 0"/>
                  <a:gd name="adj2" fmla="val 3123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nip Diagonal Corner Rectangle 5"/>
              <p:cNvSpPr/>
              <p:nvPr/>
            </p:nvSpPr>
            <p:spPr>
              <a:xfrm>
                <a:off x="286322" y="3606886"/>
                <a:ext cx="6248400" cy="1563289"/>
              </a:xfrm>
              <a:prstGeom prst="snip2DiagRect">
                <a:avLst>
                  <a:gd name="adj1" fmla="val 0"/>
                  <a:gd name="adj2" fmla="val 3930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7382" tIns="38690" rIns="77382" bIns="38690" rtlCol="0" anchor="ctr"/>
              <a:lstStyle/>
              <a:p>
                <a:pPr algn="ctr" defTabSz="913877"/>
                <a14:m>
                  <m:oMathPara xmlns:m="http://schemas.openxmlformats.org/officeDocument/2006/math">
                    <m:oMathParaPr>
                      <m:jc m:val="centerGroup"/>
                    </m:oMathParaPr>
                    <m:oMath xmlns:m="http://schemas.openxmlformats.org/officeDocument/2006/math">
                      <m:r>
                        <a:rPr lang="en-US" sz="4400" b="0" i="0" smtClean="0">
                          <a:solidFill>
                            <a:srgbClr val="0000FF"/>
                          </a:solidFill>
                          <a:latin typeface="Cambria Math" panose="02040503050406030204" pitchFamily="18" charset="0"/>
                          <a:cs typeface="Times New Roman" pitchFamily="18" charset="0"/>
                        </a:rPr>
                        <m:t>Đá</m:t>
                      </m:r>
                      <m:r>
                        <m:rPr>
                          <m:sty m:val="p"/>
                        </m:rPr>
                        <a:rPr lang="en-US" sz="4400" b="0" i="0" smtClean="0">
                          <a:solidFill>
                            <a:srgbClr val="0000FF"/>
                          </a:solidFill>
                          <a:latin typeface="Cambria Math" panose="02040503050406030204" pitchFamily="18" charset="0"/>
                          <a:cs typeface="Times New Roman" pitchFamily="18" charset="0"/>
                        </a:rPr>
                        <m:t>p</m:t>
                      </m:r>
                      <m:r>
                        <a:rPr lang="en-US" sz="4400" b="0" i="0" smtClean="0">
                          <a:solidFill>
                            <a:srgbClr val="0000FF"/>
                          </a:solidFill>
                          <a:latin typeface="Cambria Math" panose="02040503050406030204" pitchFamily="18" charset="0"/>
                          <a:cs typeface="Times New Roman" pitchFamily="18" charset="0"/>
                        </a:rPr>
                        <m:t> á</m:t>
                      </m:r>
                      <m:r>
                        <m:rPr>
                          <m:sty m:val="p"/>
                        </m:rPr>
                        <a:rPr lang="en-US" sz="4400" b="0" i="0" smtClean="0">
                          <a:solidFill>
                            <a:srgbClr val="0000FF"/>
                          </a:solidFill>
                          <a:latin typeface="Cambria Math" panose="02040503050406030204" pitchFamily="18" charset="0"/>
                          <a:cs typeface="Times New Roman" pitchFamily="18" charset="0"/>
                        </a:rPr>
                        <m:t>n</m:t>
                      </m:r>
                      <m:r>
                        <a:rPr lang="en-US" sz="4400" b="0" i="0" smtClean="0">
                          <a:solidFill>
                            <a:srgbClr val="0000FF"/>
                          </a:solidFill>
                          <a:latin typeface="Cambria Math" panose="02040503050406030204" pitchFamily="18" charset="0"/>
                          <a:cs typeface="Times New Roman" pitchFamily="18" charset="0"/>
                        </a:rPr>
                        <m:t>: </m:t>
                      </m:r>
                      <m:f>
                        <m:fPr>
                          <m:ctrlPr>
                            <a:rPr lang="en-US" sz="4400" b="1" i="1">
                              <a:solidFill>
                                <a:srgbClr val="0000FF"/>
                              </a:solidFill>
                              <a:latin typeface="Cambria Math" panose="02040503050406030204" pitchFamily="18" charset="0"/>
                              <a:cs typeface="Times New Roman" pitchFamily="18" charset="0"/>
                            </a:rPr>
                          </m:ctrlPr>
                        </m:fPr>
                        <m:num>
                          <m:r>
                            <a:rPr lang="en-US" sz="4400" b="1" i="1" smtClean="0">
                              <a:solidFill>
                                <a:srgbClr val="0000FF"/>
                              </a:solidFill>
                              <a:latin typeface="Cambria Math" panose="02040503050406030204" pitchFamily="18" charset="0"/>
                              <a:cs typeface="Times New Roman" pitchFamily="18" charset="0"/>
                            </a:rPr>
                            <m:t>𝟕</m:t>
                          </m:r>
                        </m:num>
                        <m:den>
                          <m:r>
                            <a:rPr lang="en-US" sz="4400" b="1" i="1" smtClean="0">
                              <a:solidFill>
                                <a:srgbClr val="0000FF"/>
                              </a:solidFill>
                              <a:latin typeface="Cambria Math" panose="02040503050406030204" pitchFamily="18" charset="0"/>
                              <a:cs typeface="Times New Roman" pitchFamily="18" charset="0"/>
                            </a:rPr>
                            <m:t>𝟔</m:t>
                          </m:r>
                        </m:den>
                      </m:f>
                    </m:oMath>
                  </m:oMathPara>
                </a14:m>
                <a:endParaRPr lang="vi-VN" sz="4400" b="1" dirty="0">
                  <a:solidFill>
                    <a:srgbClr val="FFFF00"/>
                  </a:solidFill>
                  <a:cs typeface="Times New Roman" panose="02020603050405020304" pitchFamily="18" charset="0"/>
                </a:endParaRPr>
              </a:p>
            </p:txBody>
          </p:sp>
        </mc:Choice>
        <mc:Fallback xmlns="">
          <p:sp>
            <p:nvSpPr>
              <p:cNvPr id="6" name="Snip Diagonal Corner Rectangle 5"/>
              <p:cNvSpPr>
                <a:spLocks noRot="1" noChangeAspect="1" noMove="1" noResize="1" noEditPoints="1" noAdjustHandles="1" noChangeArrowheads="1" noChangeShapeType="1" noTextEdit="1"/>
              </p:cNvSpPr>
              <p:nvPr/>
            </p:nvSpPr>
            <p:spPr>
              <a:xfrm>
                <a:off x="286322" y="3606886"/>
                <a:ext cx="6248400" cy="1563289"/>
              </a:xfrm>
              <a:prstGeom prst="snip2DiagRect">
                <a:avLst>
                  <a:gd name="adj1" fmla="val 0"/>
                  <a:gd name="adj2" fmla="val 39309"/>
                </a:avLst>
              </a:prstGeom>
              <a:blipFill>
                <a:blip r:embed="rId11"/>
                <a:stretch>
                  <a:fillRect/>
                </a:stretch>
              </a:blipFill>
            </p:spPr>
            <p:txBody>
              <a:bodyPr/>
              <a:lstStyle/>
              <a:p>
                <a:r>
                  <a:rPr lang="en-US">
                    <a:noFill/>
                  </a:rPr>
                  <a:t> </a:t>
                </a:r>
              </a:p>
            </p:txBody>
          </p:sp>
        </mc:Fallback>
      </mc:AlternateContent>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918.5"/>
                </p14:media>
              </p:ext>
            </p:extLst>
          </p:nvPr>
        </p:nvPicPr>
        <p:blipFill>
          <a:blip r:embed="rId12"/>
          <a:stretch>
            <a:fillRect/>
          </a:stretch>
        </p:blipFill>
        <p:spPr>
          <a:xfrm>
            <a:off x="351927" y="6262461"/>
            <a:ext cx="469236" cy="595539"/>
          </a:xfrm>
          <a:prstGeom prst="rect">
            <a:avLst/>
          </a:prstGeom>
        </p:spPr>
      </p:pic>
      <p:grpSp>
        <p:nvGrpSpPr>
          <p:cNvPr id="8" name="Group 51"/>
          <p:cNvGrpSpPr>
            <a:grpSpLocks/>
          </p:cNvGrpSpPr>
          <p:nvPr/>
        </p:nvGrpSpPr>
        <p:grpSpPr bwMode="auto">
          <a:xfrm>
            <a:off x="589136" y="2672705"/>
            <a:ext cx="1449214" cy="1899295"/>
            <a:chOff x="576" y="1741"/>
            <a:chExt cx="779" cy="1235"/>
          </a:xfrm>
        </p:grpSpPr>
        <p:sp>
          <p:nvSpPr>
            <p:cNvPr id="9" name="AutoShape 49"/>
            <p:cNvSpPr>
              <a:spLocks noChangeArrowheads="1"/>
            </p:cNvSpPr>
            <p:nvPr/>
          </p:nvSpPr>
          <p:spPr bwMode="auto">
            <a:xfrm>
              <a:off x="576" y="1745"/>
              <a:ext cx="779" cy="884"/>
            </a:xfrm>
            <a:prstGeom prst="wave">
              <a:avLst>
                <a:gd name="adj1" fmla="val 13005"/>
                <a:gd name="adj2" fmla="val 0"/>
              </a:avLst>
            </a:prstGeom>
            <a:solidFill>
              <a:srgbClr val="FF505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a:solidFill>
                  <a:srgbClr val="FF0000"/>
                </a:solidFill>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rPr>
                <a:t>Hết giờ</a:t>
              </a:r>
            </a:p>
            <a:p>
              <a:pPr algn="ctr"/>
              <a:endParaRPr lang="en-US"/>
            </a:p>
          </p:txBody>
        </p:sp>
        <p:sp>
          <p:nvSpPr>
            <p:cNvPr id="10" name="Line 50"/>
            <p:cNvSpPr>
              <a:spLocks noChangeShapeType="1"/>
            </p:cNvSpPr>
            <p:nvPr/>
          </p:nvSpPr>
          <p:spPr bwMode="auto">
            <a:xfrm>
              <a:off x="576" y="1968"/>
              <a:ext cx="0" cy="100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1" name="AutoShape 49"/>
            <p:cNvSpPr>
              <a:spLocks noChangeArrowheads="1"/>
            </p:cNvSpPr>
            <p:nvPr/>
          </p:nvSpPr>
          <p:spPr bwMode="auto">
            <a:xfrm>
              <a:off x="576" y="1741"/>
              <a:ext cx="779" cy="884"/>
            </a:xfrm>
            <a:prstGeom prst="wave">
              <a:avLst>
                <a:gd name="adj1" fmla="val 13005"/>
                <a:gd name="adj2" fmla="val 0"/>
              </a:avLst>
            </a:prstGeom>
            <a:solidFill>
              <a:srgbClr val="FF5050"/>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200" b="1">
                <a:solidFill>
                  <a:srgbClr val="FF0000"/>
                </a:solidFill>
                <a:latin typeface="Times New Roman" panose="02020603050405020304" pitchFamily="18" charset="0"/>
                <a:cs typeface="Times New Roman" panose="02020603050405020304" pitchFamily="18" charset="0"/>
              </a:endParaRPr>
            </a:p>
            <a:p>
              <a:pPr algn="ctr"/>
              <a:r>
                <a:rPr lang="en-US" sz="3200" b="1">
                  <a:latin typeface="Times New Roman" panose="02020603050405020304" pitchFamily="18" charset="0"/>
                  <a:cs typeface="Times New Roman" panose="02020603050405020304" pitchFamily="18" charset="0"/>
                </a:rPr>
                <a:t>Hết giờ</a:t>
              </a:r>
            </a:p>
            <a:p>
              <a:pPr algn="ctr"/>
              <a:endParaRPr lang="en-US"/>
            </a:p>
          </p:txBody>
        </p:sp>
      </p:grpSp>
      <p:sp>
        <p:nvSpPr>
          <p:cNvPr id="12" name="WordArt 3"/>
          <p:cNvSpPr>
            <a:spLocks noChangeArrowheads="1" noChangeShapeType="1" noTextEdit="1"/>
          </p:cNvSpPr>
          <p:nvPr/>
        </p:nvSpPr>
        <p:spPr bwMode="auto">
          <a:xfrm>
            <a:off x="7486650" y="171450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5</a:t>
            </a:r>
          </a:p>
        </p:txBody>
      </p:sp>
      <p:sp>
        <p:nvSpPr>
          <p:cNvPr id="13" name="WordArt 4"/>
          <p:cNvSpPr>
            <a:spLocks noChangeArrowheads="1" noChangeShapeType="1" noTextEdit="1"/>
          </p:cNvSpPr>
          <p:nvPr/>
        </p:nvSpPr>
        <p:spPr bwMode="auto">
          <a:xfrm>
            <a:off x="7486650" y="1714501"/>
            <a:ext cx="285750" cy="30718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4</a:t>
            </a:r>
          </a:p>
        </p:txBody>
      </p:sp>
      <p:sp>
        <p:nvSpPr>
          <p:cNvPr id="14" name="WordArt 5"/>
          <p:cNvSpPr>
            <a:spLocks noChangeArrowheads="1" noChangeShapeType="1" noTextEdit="1"/>
          </p:cNvSpPr>
          <p:nvPr/>
        </p:nvSpPr>
        <p:spPr bwMode="auto">
          <a:xfrm>
            <a:off x="7486650" y="1714500"/>
            <a:ext cx="2286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3</a:t>
            </a:r>
          </a:p>
        </p:txBody>
      </p:sp>
      <p:sp>
        <p:nvSpPr>
          <p:cNvPr id="15" name="WordArt 6"/>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2</a:t>
            </a:r>
          </a:p>
        </p:txBody>
      </p:sp>
      <p:sp>
        <p:nvSpPr>
          <p:cNvPr id="16" name="Oval 7"/>
          <p:cNvSpPr>
            <a:spLocks noChangeArrowheads="1"/>
          </p:cNvSpPr>
          <p:nvPr/>
        </p:nvSpPr>
        <p:spPr bwMode="auto">
          <a:xfrm>
            <a:off x="7143750" y="1485900"/>
            <a:ext cx="857250" cy="685800"/>
          </a:xfrm>
          <a:prstGeom prst="ellipse">
            <a:avLst/>
          </a:prstGeom>
          <a:noFill/>
          <a:ln w="76200" cmpd="tri">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l" rotWithShape="0">
                    <a:schemeClr val="bg2">
                      <a:alpha val="50000"/>
                    </a:schemeClr>
                  </a:outerShdw>
                </a:effectLst>
              </a14:hiddenEffects>
            </a:ext>
          </a:extLst>
        </p:spPr>
        <p:txBody>
          <a:bodyPr wrap="none" anchor="ctr"/>
          <a:lstStyle/>
          <a:p>
            <a:pPr algn="ctr"/>
            <a:endParaRPr lang="en-US" sz="1350"/>
          </a:p>
        </p:txBody>
      </p:sp>
      <p:sp>
        <p:nvSpPr>
          <p:cNvPr id="17" name="WordArt 8"/>
          <p:cNvSpPr>
            <a:spLocks noChangeArrowheads="1" noChangeShapeType="1" noTextEdit="1"/>
          </p:cNvSpPr>
          <p:nvPr/>
        </p:nvSpPr>
        <p:spPr bwMode="auto">
          <a:xfrm>
            <a:off x="742950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1</a:t>
            </a:r>
          </a:p>
        </p:txBody>
      </p:sp>
      <p:sp>
        <p:nvSpPr>
          <p:cNvPr id="18" name="WordArt 9"/>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0</a:t>
            </a:r>
          </a:p>
        </p:txBody>
      </p:sp>
      <p:sp>
        <p:nvSpPr>
          <p:cNvPr id="19" name="Oval 37"/>
          <p:cNvSpPr>
            <a:spLocks noChangeArrowheads="1"/>
          </p:cNvSpPr>
          <p:nvPr/>
        </p:nvSpPr>
        <p:spPr bwMode="auto">
          <a:xfrm>
            <a:off x="7143750" y="1485900"/>
            <a:ext cx="857250" cy="685800"/>
          </a:xfrm>
          <a:prstGeom prst="ellipse">
            <a:avLst/>
          </a:prstGeom>
          <a:noFill/>
          <a:ln w="76200" cmpd="tri">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kx="3284103" algn="bl" rotWithShape="0">
                    <a:schemeClr val="bg2">
                      <a:alpha val="50000"/>
                    </a:schemeClr>
                  </a:outerShdw>
                </a:effectLst>
              </a14:hiddenEffects>
            </a:ext>
          </a:extLst>
        </p:spPr>
        <p:txBody>
          <a:bodyPr wrap="none" anchor="ctr"/>
          <a:lstStyle/>
          <a:p>
            <a:pPr algn="ctr"/>
            <a:endParaRPr lang="en-US" sz="1350"/>
          </a:p>
        </p:txBody>
      </p:sp>
      <p:sp>
        <p:nvSpPr>
          <p:cNvPr id="20" name="WordArt 38"/>
          <p:cNvSpPr>
            <a:spLocks noChangeArrowheads="1" noChangeShapeType="1" noTextEdit="1"/>
          </p:cNvSpPr>
          <p:nvPr/>
        </p:nvSpPr>
        <p:spPr bwMode="auto">
          <a:xfrm>
            <a:off x="742950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9</a:t>
            </a:r>
          </a:p>
        </p:txBody>
      </p:sp>
      <p:sp>
        <p:nvSpPr>
          <p:cNvPr id="21" name="WordArt 39"/>
          <p:cNvSpPr>
            <a:spLocks noChangeArrowheads="1" noChangeShapeType="1" noTextEdit="1"/>
          </p:cNvSpPr>
          <p:nvPr/>
        </p:nvSpPr>
        <p:spPr bwMode="auto">
          <a:xfrm>
            <a:off x="7372350" y="1657350"/>
            <a:ext cx="45720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10</a:t>
            </a:r>
          </a:p>
        </p:txBody>
      </p:sp>
      <p:sp>
        <p:nvSpPr>
          <p:cNvPr id="22" name="WordArt 40"/>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8</a:t>
            </a:r>
          </a:p>
        </p:txBody>
      </p:sp>
      <p:sp>
        <p:nvSpPr>
          <p:cNvPr id="23" name="WordArt 41"/>
          <p:cNvSpPr>
            <a:spLocks noChangeArrowheads="1" noChangeShapeType="1" noTextEdit="1"/>
          </p:cNvSpPr>
          <p:nvPr/>
        </p:nvSpPr>
        <p:spPr bwMode="auto">
          <a:xfrm>
            <a:off x="7372350" y="1657350"/>
            <a:ext cx="4000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6</a:t>
            </a:r>
          </a:p>
        </p:txBody>
      </p:sp>
      <p:sp>
        <p:nvSpPr>
          <p:cNvPr id="24" name="WordArt 42"/>
          <p:cNvSpPr>
            <a:spLocks noChangeArrowheads="1" noChangeShapeType="1" noTextEdit="1"/>
          </p:cNvSpPr>
          <p:nvPr/>
        </p:nvSpPr>
        <p:spPr bwMode="auto">
          <a:xfrm>
            <a:off x="7486650" y="1657350"/>
            <a:ext cx="285750" cy="3429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300" kern="10">
                <a:ln w="9525">
                  <a:solidFill>
                    <a:srgbClr val="FF9900"/>
                  </a:solidFill>
                  <a:round/>
                  <a:headEnd/>
                  <a:tailEnd/>
                </a:ln>
                <a:gradFill rotWithShape="0">
                  <a:gsLst>
                    <a:gs pos="0">
                      <a:srgbClr val="800000"/>
                    </a:gs>
                    <a:gs pos="50000">
                      <a:srgbClr val="FF3300"/>
                    </a:gs>
                    <a:gs pos="100000">
                      <a:srgbClr val="800000"/>
                    </a:gs>
                  </a:gsLst>
                  <a:lin ang="5400000" scaled="1"/>
                </a:gradFill>
                <a:latin typeface="Arial Black"/>
              </a:rPr>
              <a:t>7</a:t>
            </a:r>
          </a:p>
        </p:txBody>
      </p:sp>
    </p:spTree>
    <p:extLst>
      <p:ext uri="{BB962C8B-B14F-4D97-AF65-F5344CB8AC3E}">
        <p14:creationId xmlns:p14="http://schemas.microsoft.com/office/powerpoint/2010/main" val="175939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vol="70000">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5" name="am thanh 3.wav"/>
                                        </p:tgtEl>
                                      </p:cMediaNode>
                                    </p:audio>
                                  </p:sub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am thanh 3.wav"/>
                                        </p:tgtEl>
                                      </p:cMediaNode>
                                    </p:audio>
                                  </p:subTnLst>
                                </p:cTn>
                              </p:par>
                            </p:childTnLst>
                          </p:cTn>
                        </p:par>
                        <p:par>
                          <p:cTn id="15" fill="hold">
                            <p:stCondLst>
                              <p:cond delay="0"/>
                            </p:stCondLst>
                            <p:childTnLst>
                              <p:par>
                                <p:cTn id="16" presetID="11" presetClass="entr" presetSubtype="0" fill="hold" grpId="0" nodeType="afterEffect">
                                  <p:stCondLst>
                                    <p:cond delay="0"/>
                                  </p:stCondLst>
                                  <p:childTnLst>
                                    <p:set>
                                      <p:cBhvr>
                                        <p:cTn id="17"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6" name="hammer.wav"/>
                                        </p:tgtEl>
                                      </p:cMediaNode>
                                    </p:audio>
                                  </p:subTnLst>
                                </p:cTn>
                              </p:par>
                              <p:par>
                                <p:cTn id="18" presetID="10" presetClass="exit" presetSubtype="0" fill="hold" grpId="1" nodeType="withEffect">
                                  <p:stCondLst>
                                    <p:cond delay="0"/>
                                  </p:stCondLst>
                                  <p:childTnLst>
                                    <p:animEffect transition="out" filter="fade">
                                      <p:cBhvr>
                                        <p:cTn id="19" dur="1000"/>
                                        <p:tgtEl>
                                          <p:spTgt spid="21"/>
                                        </p:tgtEl>
                                      </p:cBhvr>
                                    </p:animEffect>
                                    <p:set>
                                      <p:cBhvr>
                                        <p:cTn id="20" dur="1" fill="hold">
                                          <p:stCondLst>
                                            <p:cond delay="999"/>
                                          </p:stCondLst>
                                        </p:cTn>
                                        <p:tgtEl>
                                          <p:spTgt spid="21"/>
                                        </p:tgtEl>
                                        <p:attrNameLst>
                                          <p:attrName>style.visibility</p:attrName>
                                        </p:attrNameLst>
                                      </p:cBhvr>
                                      <p:to>
                                        <p:strVal val="hidden"/>
                                      </p:to>
                                    </p:set>
                                  </p:childTnLst>
                                </p:cTn>
                              </p:par>
                            </p:childTnLst>
                          </p:cTn>
                        </p:par>
                        <p:par>
                          <p:cTn id="21" fill="hold">
                            <p:stCondLst>
                              <p:cond delay="1000"/>
                            </p:stCondLst>
                            <p:childTnLst>
                              <p:par>
                                <p:cTn id="22" presetID="11" presetClass="entr" presetSubtype="0" fill="hold" grpId="0" nodeType="afterEffect">
                                  <p:stCondLst>
                                    <p:cond delay="0"/>
                                  </p:stCondLst>
                                  <p:childTnLst>
                                    <p:set>
                                      <p:cBhvr>
                                        <p:cTn id="23"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6" name="hammer.wav"/>
                                        </p:tgtEl>
                                      </p:cMediaNode>
                                    </p:audio>
                                  </p:subTnLst>
                                </p:cTn>
                              </p:par>
                              <p:par>
                                <p:cTn id="24" presetID="10" presetClass="exit" presetSubtype="0" fill="hold" grpId="1" nodeType="withEffect">
                                  <p:stCondLst>
                                    <p:cond delay="0"/>
                                  </p:stCondLst>
                                  <p:childTnLst>
                                    <p:animEffect transition="out" filter="fade">
                                      <p:cBhvr>
                                        <p:cTn id="25" dur="1000"/>
                                        <p:tgtEl>
                                          <p:spTgt spid="20"/>
                                        </p:tgtEl>
                                      </p:cBhvr>
                                    </p:animEffect>
                                    <p:set>
                                      <p:cBhvr>
                                        <p:cTn id="26" dur="1" fill="hold">
                                          <p:stCondLst>
                                            <p:cond delay="999"/>
                                          </p:stCondLst>
                                        </p:cTn>
                                        <p:tgtEl>
                                          <p:spTgt spid="20"/>
                                        </p:tgtEl>
                                        <p:attrNameLst>
                                          <p:attrName>style.visibility</p:attrName>
                                        </p:attrNameLst>
                                      </p:cBhvr>
                                      <p:to>
                                        <p:strVal val="hidden"/>
                                      </p:to>
                                    </p:set>
                                  </p:childTnLst>
                                </p:cTn>
                              </p:par>
                            </p:childTnLst>
                          </p:cTn>
                        </p:par>
                        <p:par>
                          <p:cTn id="27" fill="hold">
                            <p:stCondLst>
                              <p:cond delay="2000"/>
                            </p:stCondLst>
                            <p:childTnLst>
                              <p:par>
                                <p:cTn id="28" presetID="11" presetClass="entr" presetSubtype="0" fill="hold" grpId="0" nodeType="afterEffect">
                                  <p:stCondLst>
                                    <p:cond delay="0"/>
                                  </p:stCondLst>
                                  <p:childTnLst>
                                    <p:set>
                                      <p:cBhvr>
                                        <p:cTn id="29"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6" name="hammer.wav"/>
                                        </p:tgtEl>
                                      </p:cMediaNode>
                                    </p:audio>
                                  </p:subTnLst>
                                </p:cTn>
                              </p:par>
                              <p:par>
                                <p:cTn id="30" presetID="10" presetClass="exit" presetSubtype="0" fill="hold" grpId="1" nodeType="withEffect">
                                  <p:stCondLst>
                                    <p:cond delay="0"/>
                                  </p:stCondLst>
                                  <p:childTnLst>
                                    <p:animEffect transition="out" filter="fade">
                                      <p:cBhvr>
                                        <p:cTn id="31" dur="1000"/>
                                        <p:tgtEl>
                                          <p:spTgt spid="22"/>
                                        </p:tgtEl>
                                      </p:cBhvr>
                                    </p:animEffect>
                                    <p:set>
                                      <p:cBhvr>
                                        <p:cTn id="32" dur="1" fill="hold">
                                          <p:stCondLst>
                                            <p:cond delay="999"/>
                                          </p:stCondLst>
                                        </p:cTn>
                                        <p:tgtEl>
                                          <p:spTgt spid="22"/>
                                        </p:tgtEl>
                                        <p:attrNameLst>
                                          <p:attrName>style.visibility</p:attrName>
                                        </p:attrNameLst>
                                      </p:cBhvr>
                                      <p:to>
                                        <p:strVal val="hidden"/>
                                      </p:to>
                                    </p:set>
                                  </p:childTnLst>
                                </p:cTn>
                              </p:par>
                            </p:childTnLst>
                          </p:cTn>
                        </p:par>
                        <p:par>
                          <p:cTn id="33" fill="hold">
                            <p:stCondLst>
                              <p:cond delay="3000"/>
                            </p:stCondLst>
                            <p:childTnLst>
                              <p:par>
                                <p:cTn id="34" presetID="11" presetClass="entr" presetSubtype="0" fill="hold" grpId="0" nodeType="afterEffect">
                                  <p:stCondLst>
                                    <p:cond delay="0"/>
                                  </p:stCondLst>
                                  <p:childTnLst>
                                    <p:set>
                                      <p:cBhvr>
                                        <p:cTn id="35"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hammer.wav"/>
                                        </p:tgtEl>
                                      </p:cMediaNode>
                                    </p:audio>
                                  </p:subTnLst>
                                </p:cTn>
                              </p:par>
                              <p:par>
                                <p:cTn id="36" presetID="10" presetClass="exit" presetSubtype="0" fill="hold" grpId="1" nodeType="withEffect">
                                  <p:stCondLst>
                                    <p:cond delay="0"/>
                                  </p:stCondLst>
                                  <p:childTnLst>
                                    <p:animEffect transition="out" filter="fade">
                                      <p:cBhvr>
                                        <p:cTn id="37" dur="1000"/>
                                        <p:tgtEl>
                                          <p:spTgt spid="24"/>
                                        </p:tgtEl>
                                      </p:cBhvr>
                                    </p:animEffect>
                                    <p:set>
                                      <p:cBhvr>
                                        <p:cTn id="38" dur="1" fill="hold">
                                          <p:stCondLst>
                                            <p:cond delay="999"/>
                                          </p:stCondLst>
                                        </p:cTn>
                                        <p:tgtEl>
                                          <p:spTgt spid="24"/>
                                        </p:tgtEl>
                                        <p:attrNameLst>
                                          <p:attrName>style.visibility</p:attrName>
                                        </p:attrNameLst>
                                      </p:cBhvr>
                                      <p:to>
                                        <p:strVal val="hidden"/>
                                      </p:to>
                                    </p:set>
                                  </p:childTnLst>
                                </p:cTn>
                              </p:par>
                            </p:childTnLst>
                          </p:cTn>
                        </p:par>
                        <p:par>
                          <p:cTn id="39" fill="hold">
                            <p:stCondLst>
                              <p:cond delay="4000"/>
                            </p:stCondLst>
                            <p:childTnLst>
                              <p:par>
                                <p:cTn id="40" presetID="11" presetClass="entr" presetSubtype="0" fill="hold" grpId="0" nodeType="afterEffect">
                                  <p:stCondLst>
                                    <p:cond delay="0"/>
                                  </p:stCondLst>
                                  <p:childTnLst>
                                    <p:set>
                                      <p:cBhvr>
                                        <p:cTn id="41"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6" name="hammer.wav"/>
                                        </p:tgtEl>
                                      </p:cMediaNode>
                                    </p:audio>
                                  </p:subTnLst>
                                </p:cTn>
                              </p:par>
                              <p:par>
                                <p:cTn id="42" presetID="10" presetClass="exit" presetSubtype="0" fill="hold" grpId="1" nodeType="withEffect">
                                  <p:stCondLst>
                                    <p:cond delay="0"/>
                                  </p:stCondLst>
                                  <p:childTnLst>
                                    <p:animEffect transition="out" filter="fade">
                                      <p:cBhvr>
                                        <p:cTn id="43" dur="1000"/>
                                        <p:tgtEl>
                                          <p:spTgt spid="23"/>
                                        </p:tgtEl>
                                      </p:cBhvr>
                                    </p:animEffect>
                                    <p:set>
                                      <p:cBhvr>
                                        <p:cTn id="44" dur="1" fill="hold">
                                          <p:stCondLst>
                                            <p:cond delay="999"/>
                                          </p:stCondLst>
                                        </p:cTn>
                                        <p:tgtEl>
                                          <p:spTgt spid="23"/>
                                        </p:tgtEl>
                                        <p:attrNameLst>
                                          <p:attrName>style.visibility</p:attrName>
                                        </p:attrNameLst>
                                      </p:cBhvr>
                                      <p:to>
                                        <p:strVal val="hidden"/>
                                      </p:to>
                                    </p:set>
                                  </p:childTnLst>
                                </p:cTn>
                              </p:par>
                            </p:childTnLst>
                          </p:cTn>
                        </p:par>
                        <p:par>
                          <p:cTn id="45" fill="hold">
                            <p:stCondLst>
                              <p:cond delay="5000"/>
                            </p:stCondLst>
                            <p:childTnLst>
                              <p:par>
                                <p:cTn id="46" presetID="11" presetClass="entr" presetSubtype="0" fill="hold" grpId="0" nodeType="afterEffect">
                                  <p:stCondLst>
                                    <p:cond delay="0"/>
                                  </p:stCondLst>
                                  <p:childTnLst>
                                    <p:set>
                                      <p:cBhvr>
                                        <p:cTn id="4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6" name="hammer.wav"/>
                                        </p:tgtEl>
                                      </p:cMediaNode>
                                    </p:audio>
                                  </p:subTnLst>
                                </p:cTn>
                              </p:par>
                              <p:par>
                                <p:cTn id="48" presetID="10" presetClass="exit" presetSubtype="0" fill="hold" grpId="1" nodeType="withEffect">
                                  <p:stCondLst>
                                    <p:cond delay="0"/>
                                  </p:stCondLst>
                                  <p:childTnLst>
                                    <p:animEffect transition="out" filter="fade">
                                      <p:cBhvr>
                                        <p:cTn id="49" dur="1000"/>
                                        <p:tgtEl>
                                          <p:spTgt spid="12"/>
                                        </p:tgtEl>
                                      </p:cBhvr>
                                    </p:animEffect>
                                    <p:set>
                                      <p:cBhvr>
                                        <p:cTn id="50" dur="1" fill="hold">
                                          <p:stCondLst>
                                            <p:cond delay="999"/>
                                          </p:stCondLst>
                                        </p:cTn>
                                        <p:tgtEl>
                                          <p:spTgt spid="12"/>
                                        </p:tgtEl>
                                        <p:attrNameLst>
                                          <p:attrName>style.visibility</p:attrName>
                                        </p:attrNameLst>
                                      </p:cBhvr>
                                      <p:to>
                                        <p:strVal val="hidden"/>
                                      </p:to>
                                    </p:set>
                                  </p:childTnLst>
                                </p:cTn>
                              </p:par>
                            </p:childTnLst>
                          </p:cTn>
                        </p:par>
                        <p:par>
                          <p:cTn id="51" fill="hold">
                            <p:stCondLst>
                              <p:cond delay="6000"/>
                            </p:stCondLst>
                            <p:childTnLst>
                              <p:par>
                                <p:cTn id="52" presetID="11" presetClass="entr" presetSubtype="0" fill="hold" grpId="0" nodeType="afterEffect">
                                  <p:stCondLst>
                                    <p:cond delay="0"/>
                                  </p:stCondLst>
                                  <p:childTnLst>
                                    <p:set>
                                      <p:cBhvr>
                                        <p:cTn id="53" dur="10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hammer.wav"/>
                                        </p:tgtEl>
                                      </p:cMediaNode>
                                    </p:audio>
                                  </p:subTnLst>
                                </p:cTn>
                              </p:par>
                              <p:par>
                                <p:cTn id="54" presetID="10" presetClass="exit" presetSubtype="0" fill="hold" grpId="1" nodeType="withEffect">
                                  <p:stCondLst>
                                    <p:cond delay="0"/>
                                  </p:stCondLst>
                                  <p:childTnLst>
                                    <p:animEffect transition="out" filter="fade">
                                      <p:cBhvr>
                                        <p:cTn id="55" dur="1000"/>
                                        <p:tgtEl>
                                          <p:spTgt spid="13"/>
                                        </p:tgtEl>
                                      </p:cBhvr>
                                    </p:animEffect>
                                    <p:set>
                                      <p:cBhvr>
                                        <p:cTn id="56" dur="1" fill="hold">
                                          <p:stCondLst>
                                            <p:cond delay="999"/>
                                          </p:stCondLst>
                                        </p:cTn>
                                        <p:tgtEl>
                                          <p:spTgt spid="13"/>
                                        </p:tgtEl>
                                        <p:attrNameLst>
                                          <p:attrName>style.visibility</p:attrName>
                                        </p:attrNameLst>
                                      </p:cBhvr>
                                      <p:to>
                                        <p:strVal val="hidden"/>
                                      </p:to>
                                    </p:set>
                                  </p:childTnLst>
                                </p:cTn>
                              </p:par>
                            </p:childTnLst>
                          </p:cTn>
                        </p:par>
                        <p:par>
                          <p:cTn id="57" fill="hold">
                            <p:stCondLst>
                              <p:cond delay="7000"/>
                            </p:stCondLst>
                            <p:childTnLst>
                              <p:par>
                                <p:cTn id="58" presetID="11" presetClass="entr" presetSubtype="0" fill="hold" grpId="0" nodeType="afterEffect">
                                  <p:stCondLst>
                                    <p:cond delay="0"/>
                                  </p:stCondLst>
                                  <p:childTnLst>
                                    <p:set>
                                      <p:cBhvr>
                                        <p:cTn id="59" dur="1000">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6" name="hammer.wav"/>
                                        </p:tgtEl>
                                      </p:cMediaNode>
                                    </p:audio>
                                  </p:subTnLst>
                                </p:cTn>
                              </p:par>
                              <p:par>
                                <p:cTn id="60" presetID="10" presetClass="exit" presetSubtype="0" fill="hold" grpId="1" nodeType="withEffect">
                                  <p:stCondLst>
                                    <p:cond delay="0"/>
                                  </p:stCondLst>
                                  <p:childTnLst>
                                    <p:animEffect transition="out" filter="fade">
                                      <p:cBhvr>
                                        <p:cTn id="61" dur="1000"/>
                                        <p:tgtEl>
                                          <p:spTgt spid="14"/>
                                        </p:tgtEl>
                                      </p:cBhvr>
                                    </p:animEffect>
                                    <p:set>
                                      <p:cBhvr>
                                        <p:cTn id="62" dur="1" fill="hold">
                                          <p:stCondLst>
                                            <p:cond delay="999"/>
                                          </p:stCondLst>
                                        </p:cTn>
                                        <p:tgtEl>
                                          <p:spTgt spid="14"/>
                                        </p:tgtEl>
                                        <p:attrNameLst>
                                          <p:attrName>style.visibility</p:attrName>
                                        </p:attrNameLst>
                                      </p:cBhvr>
                                      <p:to>
                                        <p:strVal val="hidden"/>
                                      </p:to>
                                    </p:set>
                                  </p:childTnLst>
                                </p:cTn>
                              </p:par>
                            </p:childTnLst>
                          </p:cTn>
                        </p:par>
                        <p:par>
                          <p:cTn id="63" fill="hold">
                            <p:stCondLst>
                              <p:cond delay="8000"/>
                            </p:stCondLst>
                            <p:childTnLst>
                              <p:par>
                                <p:cTn id="64" presetID="11" presetClass="entr" presetSubtype="0" fill="hold" grpId="0" nodeType="afterEffect">
                                  <p:stCondLst>
                                    <p:cond delay="0"/>
                                  </p:stCondLst>
                                  <p:childTnLst>
                                    <p:set>
                                      <p:cBhvr>
                                        <p:cTn id="65" dur="1000">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6" name="hammer.wav"/>
                                        </p:tgtEl>
                                      </p:cMediaNode>
                                    </p:audio>
                                  </p:subTnLst>
                                </p:cTn>
                              </p:par>
                              <p:par>
                                <p:cTn id="66" presetID="10" presetClass="exit" presetSubtype="0" fill="hold" grpId="1" nodeType="withEffect">
                                  <p:stCondLst>
                                    <p:cond delay="0"/>
                                  </p:stCondLst>
                                  <p:childTnLst>
                                    <p:animEffect transition="out" filter="fade">
                                      <p:cBhvr>
                                        <p:cTn id="67" dur="1000"/>
                                        <p:tgtEl>
                                          <p:spTgt spid="15"/>
                                        </p:tgtEl>
                                      </p:cBhvr>
                                    </p:animEffect>
                                    <p:set>
                                      <p:cBhvr>
                                        <p:cTn id="68" dur="1" fill="hold">
                                          <p:stCondLst>
                                            <p:cond delay="999"/>
                                          </p:stCondLst>
                                        </p:cTn>
                                        <p:tgtEl>
                                          <p:spTgt spid="15"/>
                                        </p:tgtEl>
                                        <p:attrNameLst>
                                          <p:attrName>style.visibility</p:attrName>
                                        </p:attrNameLst>
                                      </p:cBhvr>
                                      <p:to>
                                        <p:strVal val="hidden"/>
                                      </p:to>
                                    </p:set>
                                  </p:childTnLst>
                                </p:cTn>
                              </p:par>
                            </p:childTnLst>
                          </p:cTn>
                        </p:par>
                        <p:par>
                          <p:cTn id="69" fill="hold">
                            <p:stCondLst>
                              <p:cond delay="9000"/>
                            </p:stCondLst>
                            <p:childTnLst>
                              <p:par>
                                <p:cTn id="70" presetID="11" presetClass="entr" presetSubtype="0" fill="hold" grpId="0" nodeType="afterEffect">
                                  <p:stCondLst>
                                    <p:cond delay="0"/>
                                  </p:stCondLst>
                                  <p:childTnLst>
                                    <p:set>
                                      <p:cBhvr>
                                        <p:cTn id="71"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6" name="hammer.wav"/>
                                        </p:tgtEl>
                                      </p:cMediaNode>
                                    </p:audio>
                                  </p:subTnLst>
                                </p:cTn>
                              </p:par>
                              <p:par>
                                <p:cTn id="72" presetID="10" presetClass="exit" presetSubtype="0" fill="hold" grpId="1" nodeType="withEffect">
                                  <p:stCondLst>
                                    <p:cond delay="0"/>
                                  </p:stCondLst>
                                  <p:childTnLst>
                                    <p:animEffect transition="out" filter="fade">
                                      <p:cBhvr>
                                        <p:cTn id="73" dur="1000"/>
                                        <p:tgtEl>
                                          <p:spTgt spid="17"/>
                                        </p:tgtEl>
                                      </p:cBhvr>
                                    </p:animEffect>
                                    <p:set>
                                      <p:cBhvr>
                                        <p:cTn id="74" dur="1" fill="hold">
                                          <p:stCondLst>
                                            <p:cond delay="999"/>
                                          </p:stCondLst>
                                        </p:cTn>
                                        <p:tgtEl>
                                          <p:spTgt spid="17"/>
                                        </p:tgtEl>
                                        <p:attrNameLst>
                                          <p:attrName>style.visibility</p:attrName>
                                        </p:attrNameLst>
                                      </p:cBhvr>
                                      <p:to>
                                        <p:strVal val="hidden"/>
                                      </p:to>
                                    </p:set>
                                  </p:childTnLst>
                                </p:cTn>
                              </p:par>
                            </p:childTnLst>
                          </p:cTn>
                        </p:par>
                        <p:par>
                          <p:cTn id="75" fill="hold">
                            <p:stCondLst>
                              <p:cond delay="10000"/>
                            </p:stCondLst>
                            <p:childTnLst>
                              <p:par>
                                <p:cTn id="76" presetID="3"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7" name="am thanh 1.wav"/>
                                        </p:tgtEl>
                                      </p:cMediaNode>
                                    </p:audio>
                                  </p:subTnLst>
                                </p:cTn>
                              </p:par>
                              <p:par>
                                <p:cTn id="78" presetID="10" presetClass="exit" presetSubtype="0" fill="hold" grpId="1" nodeType="withEffect">
                                  <p:stCondLst>
                                    <p:cond delay="0"/>
                                  </p:stCondLst>
                                  <p:childTnLst>
                                    <p:animEffect transition="out" filter="fade">
                                      <p:cBhvr>
                                        <p:cTn id="79" dur="1000"/>
                                        <p:tgtEl>
                                          <p:spTgt spid="18"/>
                                        </p:tgtEl>
                                      </p:cBhvr>
                                    </p:animEffect>
                                    <p:set>
                                      <p:cBhvr>
                                        <p:cTn id="80" dur="1" fill="hold">
                                          <p:stCondLst>
                                            <p:cond delay="999"/>
                                          </p:stCondLst>
                                        </p:cTn>
                                        <p:tgtEl>
                                          <p:spTgt spid="1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34" presetClass="entr" presetSubtype="0" fill="hold" nodeType="withEffect">
                                  <p:stCondLst>
                                    <p:cond delay="0"/>
                                  </p:stCondLst>
                                  <p:childTnLst>
                                    <p:set>
                                      <p:cBhvr>
                                        <p:cTn id="88" dur="1" fill="hold">
                                          <p:stCondLst>
                                            <p:cond delay="0"/>
                                          </p:stCondLst>
                                        </p:cTn>
                                        <p:tgtEl>
                                          <p:spTgt spid="8"/>
                                        </p:tgtEl>
                                        <p:attrNameLst>
                                          <p:attrName>style.visibility</p:attrName>
                                        </p:attrNameLst>
                                      </p:cBhvr>
                                      <p:to>
                                        <p:strVal val="visible"/>
                                      </p:to>
                                    </p:set>
                                    <p:anim from="(-#ppt_w/2)" to="(#ppt_x)" calcmode="lin" valueType="num">
                                      <p:cBhvr>
                                        <p:cTn id="89" dur="600" fill="hold">
                                          <p:stCondLst>
                                            <p:cond delay="0"/>
                                          </p:stCondLst>
                                        </p:cTn>
                                        <p:tgtEl>
                                          <p:spTgt spid="8"/>
                                        </p:tgtEl>
                                        <p:attrNameLst>
                                          <p:attrName>ppt_x</p:attrName>
                                        </p:attrNameLst>
                                      </p:cBhvr>
                                    </p:anim>
                                    <p:anim from="0" to="-1.0" calcmode="lin" valueType="num">
                                      <p:cBhvr>
                                        <p:cTn id="90" dur="200" decel="50000" autoRev="1" fill="hold">
                                          <p:stCondLst>
                                            <p:cond delay="600"/>
                                          </p:stCondLst>
                                        </p:cTn>
                                        <p:tgtEl>
                                          <p:spTgt spid="8"/>
                                        </p:tgtEl>
                                        <p:attrNameLst>
                                          <p:attrName>xshear</p:attrName>
                                        </p:attrNameLst>
                                      </p:cBhvr>
                                    </p:anim>
                                    <p:animScale>
                                      <p:cBhvr>
                                        <p:cTn id="91" dur="200" decel="100000" autoRev="1" fill="hold">
                                          <p:stCondLst>
                                            <p:cond delay="600"/>
                                          </p:stCondLst>
                                        </p:cTn>
                                        <p:tgtEl>
                                          <p:spTgt spid="8"/>
                                        </p:tgtEl>
                                      </p:cBhvr>
                                      <p:from x="100000" y="100000"/>
                                      <p:to x="80000" y="100000"/>
                                    </p:animScale>
                                    <p:anim by="(#ppt_h/3+#ppt_w*0.1)" calcmode="lin" valueType="num">
                                      <p:cBhvr additive="sum">
                                        <p:cTn id="92" dur="200" decel="100000" autoRev="1" fill="hold">
                                          <p:stCondLst>
                                            <p:cond delay="600"/>
                                          </p:stCondLst>
                                        </p:cTn>
                                        <p:tgtEl>
                                          <p:spTgt spid="8"/>
                                        </p:tgtEl>
                                        <p:attrNameLst>
                                          <p:attrName>ppt_x</p:attrName>
                                        </p:attrNameLst>
                                      </p:cBhvr>
                                    </p:anim>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nodeType="clickEffect">
                                  <p:stCondLst>
                                    <p:cond delay="0"/>
                                  </p:stCondLst>
                                  <p:childTnLst>
                                    <p:animEffect transition="out" filter="blinds(horizontal)">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6">
                                            <p:txEl>
                                              <p:pRg st="0" end="0"/>
                                            </p:txEl>
                                          </p:spTgt>
                                        </p:tgtEl>
                                        <p:attrNameLst>
                                          <p:attrName>style.visibility</p:attrName>
                                        </p:attrNameLst>
                                      </p:cBhvr>
                                      <p:to>
                                        <p:strVal val="visible"/>
                                      </p:to>
                                    </p:set>
                                    <p:animEffect transition="in" filter="fade">
                                      <p:cBhvr>
                                        <p:cTn id="102" dur="1000"/>
                                        <p:tgtEl>
                                          <p:spTgt spid="6">
                                            <p:txEl>
                                              <p:pRg st="0" end="0"/>
                                            </p:txEl>
                                          </p:spTgt>
                                        </p:tgtEl>
                                      </p:cBhvr>
                                    </p:animEffect>
                                    <p:anim calcmode="lin" valueType="num">
                                      <p:cBhvr>
                                        <p:cTn id="10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04"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5" presetID="1" presetClass="mediacall" presetSubtype="0" fill="hold" nodeType="withEffect">
                                  <p:stCondLst>
                                    <p:cond delay="0"/>
                                  </p:stCondLst>
                                  <p:childTnLst>
                                    <p:cmd type="call" cmd="playFrom(0.0)">
                                      <p:cBhvr>
                                        <p:cTn id="106" dur="137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7" fill="hold" display="0">
                  <p:stCondLst>
                    <p:cond delay="indefinite"/>
                  </p:stCondLst>
                  <p:endCondLst>
                    <p:cond evt="onStopAudio" delay="0">
                      <p:tgtEl>
                        <p:sldTgt/>
                      </p:tgtEl>
                    </p:cond>
                  </p:endCondLst>
                </p:cTn>
                <p:tgtEl>
                  <p:spTgt spid="2"/>
                </p:tgtEl>
              </p:cMediaNode>
            </p:audio>
          </p:childTnLst>
        </p:cTn>
      </p:par>
    </p:tnLst>
    <p:bldLst>
      <p:bldP spid="4"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 y="1290403"/>
            <a:ext cx="472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I-Times" pitchFamily="2" charset="0"/>
              </a:defRPr>
            </a:lvl1pPr>
            <a:lvl2pPr marL="742950" indent="-285750">
              <a:defRPr sz="3200">
                <a:solidFill>
                  <a:schemeClr val="tx1"/>
                </a:solidFill>
                <a:latin typeface="VNI-Times" pitchFamily="2" charset="0"/>
              </a:defRPr>
            </a:lvl2pPr>
            <a:lvl3pPr marL="1143000" indent="-228600">
              <a:defRPr sz="3200">
                <a:solidFill>
                  <a:schemeClr val="tx1"/>
                </a:solidFill>
                <a:latin typeface="VNI-Times" pitchFamily="2" charset="0"/>
              </a:defRPr>
            </a:lvl3pPr>
            <a:lvl4pPr marL="1600200" indent="-228600">
              <a:defRPr sz="3200">
                <a:solidFill>
                  <a:schemeClr val="tx1"/>
                </a:solidFill>
                <a:latin typeface="VNI-Times" pitchFamily="2" charset="0"/>
              </a:defRPr>
            </a:lvl4pPr>
            <a:lvl5pPr marL="2057400" indent="-228600">
              <a:defRPr sz="3200">
                <a:solidFill>
                  <a:schemeClr val="tx1"/>
                </a:solidFill>
                <a:latin typeface="VNI-Times" pitchFamily="2" charset="0"/>
              </a:defRPr>
            </a:lvl5pPr>
            <a:lvl6pPr marL="2514600" indent="-228600" algn="ctr" eaLnBrk="0" fontAlgn="base" hangingPunct="0">
              <a:spcBef>
                <a:spcPct val="0"/>
              </a:spcBef>
              <a:spcAft>
                <a:spcPct val="0"/>
              </a:spcAft>
              <a:defRPr sz="3200">
                <a:solidFill>
                  <a:schemeClr val="tx1"/>
                </a:solidFill>
                <a:latin typeface="VNI-Times" pitchFamily="2" charset="0"/>
              </a:defRPr>
            </a:lvl6pPr>
            <a:lvl7pPr marL="2971800" indent="-228600" algn="ctr" eaLnBrk="0" fontAlgn="base" hangingPunct="0">
              <a:spcBef>
                <a:spcPct val="0"/>
              </a:spcBef>
              <a:spcAft>
                <a:spcPct val="0"/>
              </a:spcAft>
              <a:defRPr sz="3200">
                <a:solidFill>
                  <a:schemeClr val="tx1"/>
                </a:solidFill>
                <a:latin typeface="VNI-Times" pitchFamily="2" charset="0"/>
              </a:defRPr>
            </a:lvl7pPr>
            <a:lvl8pPr marL="3429000" indent="-228600" algn="ctr" eaLnBrk="0" fontAlgn="base" hangingPunct="0">
              <a:spcBef>
                <a:spcPct val="0"/>
              </a:spcBef>
              <a:spcAft>
                <a:spcPct val="0"/>
              </a:spcAft>
              <a:defRPr sz="3200">
                <a:solidFill>
                  <a:schemeClr val="tx1"/>
                </a:solidFill>
                <a:latin typeface="VNI-Times" pitchFamily="2" charset="0"/>
              </a:defRPr>
            </a:lvl8pPr>
            <a:lvl9pPr marL="3886200" indent="-228600" algn="ctr" eaLnBrk="0" fontAlgn="base" hangingPunct="0">
              <a:spcBef>
                <a:spcPct val="0"/>
              </a:spcBef>
              <a:spcAft>
                <a:spcPct val="0"/>
              </a:spcAft>
              <a:defRPr sz="3200">
                <a:solidFill>
                  <a:schemeClr val="tx1"/>
                </a:solidFill>
                <a:latin typeface="VNI-Times" pitchFamily="2" charset="0"/>
              </a:defRPr>
            </a:lvl9pPr>
          </a:lstStyle>
          <a:p>
            <a:pPr algn="l">
              <a:spcBef>
                <a:spcPct val="50000"/>
              </a:spcBef>
            </a:pPr>
            <a:r>
              <a:rPr lang="en-US" sz="2800" b="1" u="sng">
                <a:solidFill>
                  <a:srgbClr val="FF0000"/>
                </a:solidFill>
                <a:latin typeface="Times New Roman" panose="02020603050405020304" pitchFamily="18" charset="0"/>
                <a:cs typeface="Times New Roman" panose="02020603050405020304" pitchFamily="18" charset="0"/>
              </a:rPr>
              <a:t>2. Luyện tập:</a:t>
            </a:r>
          </a:p>
        </p:txBody>
      </p:sp>
      <p:grpSp>
        <p:nvGrpSpPr>
          <p:cNvPr id="2" name="Group 19"/>
          <p:cNvGrpSpPr>
            <a:grpSpLocks/>
          </p:cNvGrpSpPr>
          <p:nvPr/>
        </p:nvGrpSpPr>
        <p:grpSpPr bwMode="auto">
          <a:xfrm>
            <a:off x="363787" y="2397934"/>
            <a:ext cx="1126617" cy="1089798"/>
            <a:chOff x="624" y="1471"/>
            <a:chExt cx="1529" cy="1553"/>
          </a:xfrm>
        </p:grpSpPr>
        <p:graphicFrame>
          <p:nvGraphicFramePr>
            <p:cNvPr id="5125" name="Object 5"/>
            <p:cNvGraphicFramePr>
              <a:graphicFrameLocks noChangeAspect="1"/>
            </p:cNvGraphicFramePr>
            <p:nvPr/>
          </p:nvGraphicFramePr>
          <p:xfrm>
            <a:off x="624" y="1488"/>
            <a:ext cx="527" cy="1536"/>
          </p:xfrm>
          <a:graphic>
            <a:graphicData uri="http://schemas.openxmlformats.org/presentationml/2006/ole">
              <mc:AlternateContent xmlns:mc="http://schemas.openxmlformats.org/markup-compatibility/2006">
                <mc:Choice xmlns:v="urn:schemas-microsoft-com:vml" Requires="v">
                  <p:oleObj spid="_x0000_s10359" name="Equation" r:id="rId3" imgW="126890" imgH="393359" progId="Equation.3">
                    <p:embed/>
                  </p:oleObj>
                </mc:Choice>
                <mc:Fallback>
                  <p:oleObj name="Equation" r:id="rId3" imgW="126890" imgH="393359" progId="Equation.3">
                    <p:embed/>
                    <p:pic>
                      <p:nvPicPr>
                        <p:cNvPr id="512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1488"/>
                          <a:ext cx="527"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9" name="Line 7"/>
            <p:cNvSpPr>
              <a:spLocks noChangeShapeType="1"/>
            </p:cNvSpPr>
            <p:nvPr/>
          </p:nvSpPr>
          <p:spPr bwMode="auto">
            <a:xfrm>
              <a:off x="2009" y="2204"/>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0" name="Line 8"/>
            <p:cNvSpPr>
              <a:spLocks noChangeShapeType="1"/>
            </p:cNvSpPr>
            <p:nvPr/>
          </p:nvSpPr>
          <p:spPr bwMode="auto">
            <a:xfrm>
              <a:off x="2009" y="2300"/>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26" name="Object 9"/>
            <p:cNvGraphicFramePr>
              <a:graphicFrameLocks noChangeAspect="1"/>
            </p:cNvGraphicFramePr>
            <p:nvPr/>
          </p:nvGraphicFramePr>
          <p:xfrm>
            <a:off x="1440" y="1471"/>
            <a:ext cx="474" cy="1536"/>
          </p:xfrm>
          <a:graphic>
            <a:graphicData uri="http://schemas.openxmlformats.org/presentationml/2006/ole">
              <mc:AlternateContent xmlns:mc="http://schemas.openxmlformats.org/markup-compatibility/2006">
                <mc:Choice xmlns:v="urn:schemas-microsoft-com:vml" Requires="v">
                  <p:oleObj spid="_x0000_s10360" name="Equation" r:id="rId5" imgW="114120" imgH="393480" progId="Equation.3">
                    <p:embed/>
                  </p:oleObj>
                </mc:Choice>
                <mc:Fallback>
                  <p:oleObj name="Equation" r:id="rId5" imgW="114120" imgH="393480" progId="Equation.3">
                    <p:embed/>
                    <p:pic>
                      <p:nvPicPr>
                        <p:cNvPr id="5126" name="Object 9"/>
                        <p:cNvPicPr>
                          <a:picLocks noChangeAspect="1" noChangeArrowheads="1"/>
                        </p:cNvPicPr>
                        <p:nvPr/>
                      </p:nvPicPr>
                      <p:blipFill>
                        <a:blip r:embed="rId6"/>
                        <a:srcRect/>
                        <a:stretch>
                          <a:fillRect/>
                        </a:stretch>
                      </p:blipFill>
                      <p:spPr bwMode="auto">
                        <a:xfrm>
                          <a:off x="1440" y="1471"/>
                          <a:ext cx="47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41" name="Line 11"/>
            <p:cNvSpPr>
              <a:spLocks noChangeShapeType="1"/>
            </p:cNvSpPr>
            <p:nvPr/>
          </p:nvSpPr>
          <p:spPr bwMode="auto">
            <a:xfrm>
              <a:off x="1152" y="2269"/>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2"/>
          <p:cNvGrpSpPr>
            <a:grpSpLocks/>
          </p:cNvGrpSpPr>
          <p:nvPr/>
        </p:nvGrpSpPr>
        <p:grpSpPr bwMode="auto">
          <a:xfrm>
            <a:off x="1593446" y="2344287"/>
            <a:ext cx="1116570" cy="1047016"/>
            <a:chOff x="2256" y="1457"/>
            <a:chExt cx="1596" cy="1554"/>
          </a:xfrm>
        </p:grpSpPr>
        <p:graphicFrame>
          <p:nvGraphicFramePr>
            <p:cNvPr id="5123" name="Object 12"/>
            <p:cNvGraphicFramePr>
              <a:graphicFrameLocks noChangeAspect="1"/>
            </p:cNvGraphicFramePr>
            <p:nvPr/>
          </p:nvGraphicFramePr>
          <p:xfrm>
            <a:off x="2256" y="1457"/>
            <a:ext cx="684" cy="1536"/>
          </p:xfrm>
          <a:graphic>
            <a:graphicData uri="http://schemas.openxmlformats.org/presentationml/2006/ole">
              <mc:AlternateContent xmlns:mc="http://schemas.openxmlformats.org/markup-compatibility/2006">
                <mc:Choice xmlns:v="urn:schemas-microsoft-com:vml" Requires="v">
                  <p:oleObj spid="_x0000_s10361" name="Equation" r:id="rId7" imgW="152428" imgH="380982" progId="Equation.3">
                    <p:embed/>
                  </p:oleObj>
                </mc:Choice>
                <mc:Fallback>
                  <p:oleObj name="Equation" r:id="rId7" imgW="152428" imgH="380982" progId="Equation.3">
                    <p:embed/>
                    <p:pic>
                      <p:nvPicPr>
                        <p:cNvPr id="5123"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6" y="1457"/>
                          <a:ext cx="68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 name="Object 13"/>
            <p:cNvGraphicFramePr>
              <a:graphicFrameLocks noChangeAspect="1"/>
            </p:cNvGraphicFramePr>
            <p:nvPr/>
          </p:nvGraphicFramePr>
          <p:xfrm>
            <a:off x="3168" y="1475"/>
            <a:ext cx="684" cy="1536"/>
          </p:xfrm>
          <a:graphic>
            <a:graphicData uri="http://schemas.openxmlformats.org/presentationml/2006/ole">
              <mc:AlternateContent xmlns:mc="http://schemas.openxmlformats.org/markup-compatibility/2006">
                <mc:Choice xmlns:v="urn:schemas-microsoft-com:vml" Requires="v">
                  <p:oleObj spid="_x0000_s10362" name="Equation" r:id="rId9" imgW="152428" imgH="380982" progId="Equation.3">
                    <p:embed/>
                  </p:oleObj>
                </mc:Choice>
                <mc:Fallback>
                  <p:oleObj name="Equation" r:id="rId9" imgW="152428" imgH="380982" progId="Equation.3">
                    <p:embed/>
                    <p:pic>
                      <p:nvPicPr>
                        <p:cNvPr id="5124"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8" y="1475"/>
                          <a:ext cx="68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38" name="Line 14"/>
            <p:cNvSpPr>
              <a:spLocks noChangeShapeType="1"/>
            </p:cNvSpPr>
            <p:nvPr/>
          </p:nvSpPr>
          <p:spPr bwMode="auto">
            <a:xfrm>
              <a:off x="2941" y="2256"/>
              <a:ext cx="192"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28"/>
          <p:cNvGrpSpPr>
            <a:grpSpLocks/>
          </p:cNvGrpSpPr>
          <p:nvPr/>
        </p:nvGrpSpPr>
        <p:grpSpPr bwMode="auto">
          <a:xfrm>
            <a:off x="2674199" y="2366534"/>
            <a:ext cx="727337" cy="1012641"/>
            <a:chOff x="3792" y="1488"/>
            <a:chExt cx="876" cy="1536"/>
          </a:xfrm>
        </p:grpSpPr>
        <p:grpSp>
          <p:nvGrpSpPr>
            <p:cNvPr id="5135" name="Group 15"/>
            <p:cNvGrpSpPr>
              <a:grpSpLocks/>
            </p:cNvGrpSpPr>
            <p:nvPr/>
          </p:nvGrpSpPr>
          <p:grpSpPr bwMode="auto">
            <a:xfrm>
              <a:off x="3792" y="2256"/>
              <a:ext cx="144" cy="96"/>
              <a:chOff x="2304" y="1632"/>
              <a:chExt cx="144" cy="96"/>
            </a:xfrm>
          </p:grpSpPr>
          <p:sp>
            <p:nvSpPr>
              <p:cNvPr id="5136" name="Line 16"/>
              <p:cNvSpPr>
                <a:spLocks noChangeShapeType="1"/>
              </p:cNvSpPr>
              <p:nvPr/>
            </p:nvSpPr>
            <p:spPr bwMode="auto">
              <a:xfrm>
                <a:off x="2304" y="1632"/>
                <a:ext cx="144"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7" name="Line 17"/>
              <p:cNvSpPr>
                <a:spLocks noChangeShapeType="1"/>
              </p:cNvSpPr>
              <p:nvPr/>
            </p:nvSpPr>
            <p:spPr bwMode="auto">
              <a:xfrm>
                <a:off x="2304" y="1728"/>
                <a:ext cx="144"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5122" name="Object 18"/>
            <p:cNvGraphicFramePr>
              <a:graphicFrameLocks noChangeAspect="1"/>
            </p:cNvGraphicFramePr>
            <p:nvPr/>
          </p:nvGraphicFramePr>
          <p:xfrm>
            <a:off x="3984" y="1488"/>
            <a:ext cx="684" cy="1536"/>
          </p:xfrm>
          <a:graphic>
            <a:graphicData uri="http://schemas.openxmlformats.org/presentationml/2006/ole">
              <mc:AlternateContent xmlns:mc="http://schemas.openxmlformats.org/markup-compatibility/2006">
                <mc:Choice xmlns:v="urn:schemas-microsoft-com:vml" Requires="v">
                  <p:oleObj spid="_x0000_s10363" name="Equation" r:id="rId11" imgW="152428" imgH="380982" progId="Equation.3">
                    <p:embed/>
                  </p:oleObj>
                </mc:Choice>
                <mc:Fallback>
                  <p:oleObj name="Equation" r:id="rId11" imgW="152428" imgH="380982" progId="Equation.3">
                    <p:embed/>
                    <p:pic>
                      <p:nvPicPr>
                        <p:cNvPr id="5122"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4" y="1488"/>
                          <a:ext cx="684" cy="1536"/>
                        </a:xfrm>
                        <a:prstGeom prst="rect">
                          <a:avLst/>
                        </a:prstGeom>
                        <a:noFill/>
                        <a:ln>
                          <a:noFill/>
                        </a:ln>
                        <a:extLst>
                          <a:ext uri="{909E8E84-426E-40DD-AFC4-6F175D3DCCD1}">
                            <a14:hiddenFill xmlns:a14="http://schemas.microsoft.com/office/drawing/2010/main">
                              <a:solidFill>
                                <a:srgbClr val="D60093"/>
                              </a:solidFill>
                            </a14:hiddenFill>
                          </a:ext>
                          <a:ext uri="{91240B29-F687-4F45-9708-019B960494DF}">
                            <a14:hiddenLine xmlns:a14="http://schemas.microsoft.com/office/drawing/2010/main" w="9525">
                              <a:solidFill>
                                <a:srgbClr val="CC00FF"/>
                              </a:solidFill>
                              <a:miter lim="800000"/>
                              <a:headEnd/>
                              <a:tailEnd/>
                            </a14:hiddenLine>
                          </a:ext>
                        </a:extLst>
                      </p:spPr>
                    </p:pic>
                  </p:oleObj>
                </mc:Fallback>
              </mc:AlternateContent>
            </a:graphicData>
          </a:graphic>
        </p:graphicFrame>
      </p:grpSp>
      <p:sp>
        <p:nvSpPr>
          <p:cNvPr id="4" name="Rectangle 3"/>
          <p:cNvSpPr>
            <a:spLocks noChangeArrowheads="1"/>
          </p:cNvSpPr>
          <p:nvPr/>
        </p:nvSpPr>
        <p:spPr bwMode="auto">
          <a:xfrm>
            <a:off x="76200" y="1805932"/>
            <a:ext cx="2004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2800" b="1">
                <a:latin typeface="Times New Roman" panose="02020603050405020304" pitchFamily="18" charset="0"/>
                <a:cs typeface="Times New Roman" panose="02020603050405020304" pitchFamily="18" charset="0"/>
              </a:rPr>
              <a:t>Bài 1. Tính:</a:t>
            </a:r>
          </a:p>
        </p:txBody>
      </p:sp>
      <p:sp>
        <p:nvSpPr>
          <p:cNvPr id="5" name="Rectangle 4"/>
          <p:cNvSpPr>
            <a:spLocks noChangeArrowheads="1"/>
          </p:cNvSpPr>
          <p:nvPr/>
        </p:nvSpPr>
        <p:spPr bwMode="auto">
          <a:xfrm>
            <a:off x="4605275" y="2510681"/>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2400" b="1">
                <a:latin typeface="Times New Roman" panose="02020603050405020304" pitchFamily="18" charset="0"/>
                <a:cs typeface="Times New Roman" panose="02020603050405020304" pitchFamily="18" charset="0"/>
              </a:rPr>
              <a:t>c)</a:t>
            </a:r>
          </a:p>
        </p:txBody>
      </p:sp>
      <p:sp>
        <p:nvSpPr>
          <p:cNvPr id="23" name="TextBox 2"/>
          <p:cNvSpPr txBox="1">
            <a:spLocks noChangeArrowheads="1"/>
          </p:cNvSpPr>
          <p:nvPr/>
        </p:nvSpPr>
        <p:spPr bwMode="auto">
          <a:xfrm>
            <a:off x="1962895" y="1337490"/>
            <a:ext cx="2488318" cy="49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347" tIns="60664" rIns="121347" bIns="6066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3964" fontAlgn="base">
              <a:spcBef>
                <a:spcPct val="0"/>
              </a:spcBef>
              <a:spcAft>
                <a:spcPct val="0"/>
              </a:spcAft>
            </a:pPr>
            <a:r>
              <a:rPr lang="en-US" sz="2400" b="1">
                <a:solidFill>
                  <a:srgbClr val="FF0000"/>
                </a:solidFill>
                <a:cs typeface="Arial" pitchFamily="34" charset="0"/>
              </a:rPr>
              <a:t>( SGK – 130)</a:t>
            </a:r>
            <a:endParaRPr lang="en-US" sz="2400" b="1" dirty="0">
              <a:solidFill>
                <a:srgbClr val="FF0000"/>
              </a:solidFill>
              <a:cs typeface="Arial" pitchFamily="34" charset="0"/>
            </a:endParaRPr>
          </a:p>
        </p:txBody>
      </p:sp>
      <p:sp>
        <p:nvSpPr>
          <p:cNvPr id="35" name="Rectangle 34"/>
          <p:cNvSpPr>
            <a:spLocks noChangeArrowheads="1"/>
          </p:cNvSpPr>
          <p:nvPr/>
        </p:nvSpPr>
        <p:spPr bwMode="auto">
          <a:xfrm>
            <a:off x="31198" y="2597727"/>
            <a:ext cx="441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50000"/>
              </a:spcBef>
            </a:pPr>
            <a:r>
              <a:rPr lang="en-US" sz="2400" b="1">
                <a:latin typeface="Times New Roman" panose="02020603050405020304" pitchFamily="18" charset="0"/>
                <a:cs typeface="Times New Roman" panose="02020603050405020304" pitchFamily="18" charset="0"/>
              </a:rPr>
              <a:t>a)</a:t>
            </a:r>
          </a:p>
        </p:txBody>
      </p:sp>
      <p:grpSp>
        <p:nvGrpSpPr>
          <p:cNvPr id="111" name="Group 67"/>
          <p:cNvGrpSpPr>
            <a:grpSpLocks/>
          </p:cNvGrpSpPr>
          <p:nvPr/>
        </p:nvGrpSpPr>
        <p:grpSpPr bwMode="auto">
          <a:xfrm flipH="1">
            <a:off x="7258565" y="2848035"/>
            <a:ext cx="96486" cy="55633"/>
            <a:chOff x="2304" y="1632"/>
            <a:chExt cx="144" cy="96"/>
          </a:xfrm>
        </p:grpSpPr>
        <p:sp>
          <p:nvSpPr>
            <p:cNvPr id="112" name="Line 68"/>
            <p:cNvSpPr>
              <a:spLocks noChangeShapeType="1"/>
            </p:cNvSpPr>
            <p:nvPr/>
          </p:nvSpPr>
          <p:spPr bwMode="auto">
            <a:xfrm>
              <a:off x="2304" y="16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69"/>
            <p:cNvSpPr>
              <a:spLocks noChangeShapeType="1"/>
            </p:cNvSpPr>
            <p:nvPr/>
          </p:nvSpPr>
          <p:spPr bwMode="auto">
            <a:xfrm>
              <a:off x="2304" y="172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4" name="Group 141"/>
          <p:cNvGrpSpPr>
            <a:grpSpLocks/>
          </p:cNvGrpSpPr>
          <p:nvPr/>
        </p:nvGrpSpPr>
        <p:grpSpPr bwMode="auto">
          <a:xfrm>
            <a:off x="6016590" y="2371035"/>
            <a:ext cx="1255194" cy="952786"/>
            <a:chOff x="1675" y="2124"/>
            <a:chExt cx="1217" cy="843"/>
          </a:xfrm>
        </p:grpSpPr>
        <p:graphicFrame>
          <p:nvGraphicFramePr>
            <p:cNvPr id="115" name="Object 58"/>
            <p:cNvGraphicFramePr>
              <a:graphicFrameLocks noChangeAspect="1"/>
            </p:cNvGraphicFramePr>
            <p:nvPr/>
          </p:nvGraphicFramePr>
          <p:xfrm>
            <a:off x="1675" y="2124"/>
            <a:ext cx="526" cy="843"/>
          </p:xfrm>
          <a:graphic>
            <a:graphicData uri="http://schemas.openxmlformats.org/presentationml/2006/ole">
              <mc:AlternateContent xmlns:mc="http://schemas.openxmlformats.org/markup-compatibility/2006">
                <mc:Choice xmlns:v="urn:schemas-microsoft-com:vml" Requires="v">
                  <p:oleObj spid="_x0000_s10364" name="Equation" r:id="rId13" imgW="114111" imgH="209731" progId="Equation.3">
                    <p:embed/>
                  </p:oleObj>
                </mc:Choice>
                <mc:Fallback>
                  <p:oleObj name="Equation" r:id="rId13" imgW="114111" imgH="209731" progId="Equation.3">
                    <p:embed/>
                    <p:pic>
                      <p:nvPicPr>
                        <p:cNvPr id="115" name="Object 5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5" y="2124"/>
                          <a:ext cx="526"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6" name="Object 59"/>
            <p:cNvGraphicFramePr>
              <a:graphicFrameLocks noChangeAspect="1"/>
            </p:cNvGraphicFramePr>
            <p:nvPr/>
          </p:nvGraphicFramePr>
          <p:xfrm>
            <a:off x="2364" y="2124"/>
            <a:ext cx="528" cy="842"/>
          </p:xfrm>
          <a:graphic>
            <a:graphicData uri="http://schemas.openxmlformats.org/presentationml/2006/ole">
              <mc:AlternateContent xmlns:mc="http://schemas.openxmlformats.org/markup-compatibility/2006">
                <mc:Choice xmlns:v="urn:schemas-microsoft-com:vml" Requires="v">
                  <p:oleObj spid="_x0000_s10365" name="Equation" r:id="rId15" imgW="114111" imgH="209731" progId="Equation.3">
                    <p:embed/>
                  </p:oleObj>
                </mc:Choice>
                <mc:Fallback>
                  <p:oleObj name="Equation" r:id="rId15" imgW="114111" imgH="209731" progId="Equation.3">
                    <p:embed/>
                    <p:pic>
                      <p:nvPicPr>
                        <p:cNvPr id="116" name="Object 5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64" y="2124"/>
                          <a:ext cx="528"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7" name="Line 66"/>
            <p:cNvSpPr>
              <a:spLocks noChangeShapeType="1"/>
            </p:cNvSpPr>
            <p:nvPr/>
          </p:nvSpPr>
          <p:spPr bwMode="auto">
            <a:xfrm flipV="1">
              <a:off x="2195" y="2562"/>
              <a:ext cx="144" cy="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8" name="Group 139"/>
          <p:cNvGrpSpPr>
            <a:grpSpLocks/>
          </p:cNvGrpSpPr>
          <p:nvPr/>
        </p:nvGrpSpPr>
        <p:grpSpPr bwMode="auto">
          <a:xfrm>
            <a:off x="5028789" y="2302693"/>
            <a:ext cx="1001862" cy="1126768"/>
            <a:chOff x="559" y="2115"/>
            <a:chExt cx="1073" cy="853"/>
          </a:xfrm>
        </p:grpSpPr>
        <p:grpSp>
          <p:nvGrpSpPr>
            <p:cNvPr id="119" name="Group 138"/>
            <p:cNvGrpSpPr>
              <a:grpSpLocks/>
            </p:cNvGrpSpPr>
            <p:nvPr/>
          </p:nvGrpSpPr>
          <p:grpSpPr bwMode="auto">
            <a:xfrm>
              <a:off x="559" y="2115"/>
              <a:ext cx="962" cy="853"/>
              <a:chOff x="559" y="2115"/>
              <a:chExt cx="962" cy="853"/>
            </a:xfrm>
          </p:grpSpPr>
          <p:graphicFrame>
            <p:nvGraphicFramePr>
              <p:cNvPr id="123" name="Object 10"/>
              <p:cNvGraphicFramePr>
                <a:graphicFrameLocks noChangeAspect="1"/>
              </p:cNvGraphicFramePr>
              <p:nvPr/>
            </p:nvGraphicFramePr>
            <p:xfrm>
              <a:off x="559" y="2125"/>
              <a:ext cx="368" cy="843"/>
            </p:xfrm>
            <a:graphic>
              <a:graphicData uri="http://schemas.openxmlformats.org/presentationml/2006/ole">
                <mc:AlternateContent xmlns:mc="http://schemas.openxmlformats.org/markup-compatibility/2006">
                  <mc:Choice xmlns:v="urn:schemas-microsoft-com:vml" Requires="v">
                    <p:oleObj spid="_x0000_s10366" name="Equation" r:id="rId17" imgW="88707" imgH="215432" progId="Equation.3">
                      <p:embed/>
                    </p:oleObj>
                  </mc:Choice>
                  <mc:Fallback>
                    <p:oleObj name="Equation" r:id="rId17" imgW="88707" imgH="215432" progId="Equation.3">
                      <p:embed/>
                      <p:pic>
                        <p:nvPicPr>
                          <p:cNvPr id="123"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9" y="2125"/>
                            <a:ext cx="368" cy="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4" name="Object 57"/>
              <p:cNvGraphicFramePr>
                <a:graphicFrameLocks noChangeAspect="1"/>
              </p:cNvGraphicFramePr>
              <p:nvPr/>
            </p:nvGraphicFramePr>
            <p:xfrm>
              <a:off x="1152" y="2115"/>
              <a:ext cx="369" cy="842"/>
            </p:xfrm>
            <a:graphic>
              <a:graphicData uri="http://schemas.openxmlformats.org/presentationml/2006/ole">
                <mc:AlternateContent xmlns:mc="http://schemas.openxmlformats.org/markup-compatibility/2006">
                  <mc:Choice xmlns:v="urn:schemas-microsoft-com:vml" Requires="v">
                    <p:oleObj spid="_x0000_s10367" name="Equation" r:id="rId19" imgW="88707" imgH="215432" progId="Equation.3">
                      <p:embed/>
                    </p:oleObj>
                  </mc:Choice>
                  <mc:Fallback>
                    <p:oleObj name="Equation" r:id="rId19" imgW="88707" imgH="215432" progId="Equation.3">
                      <p:embed/>
                      <p:pic>
                        <p:nvPicPr>
                          <p:cNvPr id="124" name="Object 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52" y="2115"/>
                            <a:ext cx="369"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 name="Line 63"/>
              <p:cNvSpPr>
                <a:spLocks noChangeShapeType="1"/>
              </p:cNvSpPr>
              <p:nvPr/>
            </p:nvSpPr>
            <p:spPr bwMode="auto">
              <a:xfrm flipV="1">
                <a:off x="960" y="2544"/>
                <a:ext cx="144" cy="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0" name="Group 81"/>
            <p:cNvGrpSpPr>
              <a:grpSpLocks/>
            </p:cNvGrpSpPr>
            <p:nvPr/>
          </p:nvGrpSpPr>
          <p:grpSpPr bwMode="auto">
            <a:xfrm>
              <a:off x="1536" y="2531"/>
              <a:ext cx="96" cy="47"/>
              <a:chOff x="2304" y="1632"/>
              <a:chExt cx="144" cy="96"/>
            </a:xfrm>
          </p:grpSpPr>
          <p:sp>
            <p:nvSpPr>
              <p:cNvPr id="121" name="Line 82"/>
              <p:cNvSpPr>
                <a:spLocks noChangeShapeType="1"/>
              </p:cNvSpPr>
              <p:nvPr/>
            </p:nvSpPr>
            <p:spPr bwMode="auto">
              <a:xfrm>
                <a:off x="2304" y="1632"/>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 name="Line 83"/>
              <p:cNvSpPr>
                <a:spLocks noChangeShapeType="1"/>
              </p:cNvSpPr>
              <p:nvPr/>
            </p:nvSpPr>
            <p:spPr bwMode="auto">
              <a:xfrm>
                <a:off x="2304" y="172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mc:AlternateContent xmlns:mc="http://schemas.openxmlformats.org/markup-compatibility/2006" xmlns:a14="http://schemas.microsoft.com/office/drawing/2010/main">
        <mc:Choice Requires="a14">
          <p:sp>
            <p:nvSpPr>
              <p:cNvPr id="3" name="Rectangle 2"/>
              <p:cNvSpPr/>
              <p:nvPr/>
            </p:nvSpPr>
            <p:spPr>
              <a:xfrm>
                <a:off x="7403359" y="2482046"/>
                <a:ext cx="517487" cy="7838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FF66FF"/>
                              </a:solidFill>
                              <a:latin typeface="Cambria Math" panose="02040503050406030204" pitchFamily="18" charset="0"/>
                              <a:cs typeface="Times New Roman" pitchFamily="18" charset="0"/>
                            </a:rPr>
                          </m:ctrlPr>
                        </m:fPr>
                        <m:num>
                          <m:r>
                            <a:rPr lang="en-US" sz="2400" b="1" i="1" smtClean="0">
                              <a:solidFill>
                                <a:srgbClr val="FF66FF"/>
                              </a:solidFill>
                              <a:latin typeface="Cambria Math" panose="02040503050406030204" pitchFamily="18" charset="0"/>
                              <a:cs typeface="Times New Roman" pitchFamily="18" charset="0"/>
                            </a:rPr>
                            <m:t>𝟏𝟎</m:t>
                          </m:r>
                        </m:num>
                        <m:den>
                          <m:r>
                            <a:rPr lang="en-US" sz="2400" b="1" i="1">
                              <a:solidFill>
                                <a:srgbClr val="FF66FF"/>
                              </a:solidFill>
                              <a:latin typeface="Cambria Math"/>
                              <a:cs typeface="Times New Roman" pitchFamily="18" charset="0"/>
                            </a:rPr>
                            <m:t>𝟐</m:t>
                          </m:r>
                          <m:r>
                            <a:rPr lang="en-US" sz="2400" b="1" i="1" smtClean="0">
                              <a:solidFill>
                                <a:srgbClr val="FF66FF"/>
                              </a:solidFill>
                              <a:latin typeface="Cambria Math" panose="02040503050406030204" pitchFamily="18" charset="0"/>
                              <a:cs typeface="Times New Roman" pitchFamily="18" charset="0"/>
                            </a:rPr>
                            <m:t>𝟏</m:t>
                          </m:r>
                        </m:den>
                      </m:f>
                    </m:oMath>
                  </m:oMathPara>
                </a14:m>
                <a:endParaRPr lang="en-US" sz="2400">
                  <a:solidFill>
                    <a:srgbClr val="FF66FF"/>
                  </a:solidFill>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403359" y="2482046"/>
                <a:ext cx="517487" cy="783804"/>
              </a:xfrm>
              <a:prstGeom prst="rect">
                <a:avLst/>
              </a:prstGeom>
              <a:blipFill>
                <a:blip r:embed="rId21"/>
                <a:stretch>
                  <a:fillRect/>
                </a:stretch>
              </a:blipFill>
            </p:spPr>
            <p:txBody>
              <a:bodyPr/>
              <a:lstStyle/>
              <a:p>
                <a:r>
                  <a:rPr lang="en-US">
                    <a:noFill/>
                  </a:rPr>
                  <a:t> </a:t>
                </a:r>
              </a:p>
            </p:txBody>
          </p:sp>
        </mc:Fallback>
      </mc:AlternateContent>
      <p:sp>
        <p:nvSpPr>
          <p:cNvPr id="103" name="Rectangle 102"/>
          <p:cNvSpPr/>
          <p:nvPr/>
        </p:nvSpPr>
        <p:spPr>
          <a:xfrm>
            <a:off x="102357" y="3362980"/>
            <a:ext cx="1091966" cy="523220"/>
          </a:xfrm>
          <a:prstGeom prst="rect">
            <a:avLst/>
          </a:prstGeom>
        </p:spPr>
        <p:txBody>
          <a:bodyPr wrap="none">
            <a:spAutoFit/>
          </a:bodyPr>
          <a:lstStyle/>
          <a:p>
            <a:r>
              <a:rPr lang="en-US" sz="2800" b="1" u="sng">
                <a:latin typeface="Times New Roman" panose="02020603050405020304" pitchFamily="18" charset="0"/>
                <a:cs typeface="Times New Roman" panose="02020603050405020304" pitchFamily="18" charset="0"/>
              </a:rPr>
              <a:t>Bài 3:</a:t>
            </a:r>
            <a:endParaRPr lang="en-US" sz="2800">
              <a:latin typeface="Times New Roman" panose="02020603050405020304" pitchFamily="18" charset="0"/>
              <a:cs typeface="Times New Roman" panose="02020603050405020304" pitchFamily="18" charset="0"/>
            </a:endParaRPr>
          </a:p>
        </p:txBody>
      </p:sp>
      <p:sp>
        <p:nvSpPr>
          <p:cNvPr id="104" name="Rectangle 103"/>
          <p:cNvSpPr/>
          <p:nvPr/>
        </p:nvSpPr>
        <p:spPr>
          <a:xfrm>
            <a:off x="616228" y="3914309"/>
            <a:ext cx="7304618" cy="461665"/>
          </a:xfrm>
          <a:prstGeom prst="rect">
            <a:avLst/>
          </a:prstGeom>
        </p:spPr>
        <p:txBody>
          <a:bodyPr wrap="square">
            <a:spAutoFit/>
          </a:bodyPr>
          <a:lstStyle/>
          <a:p>
            <a:pPr algn="ctr"/>
            <a:r>
              <a:rPr lang="en-US" sz="2400" b="1" u="sng">
                <a:solidFill>
                  <a:srgbClr val="006600"/>
                </a:solidFill>
                <a:latin typeface="Times New Roman" panose="02020603050405020304" pitchFamily="18" charset="0"/>
                <a:cs typeface="Times New Roman" panose="02020603050405020304" pitchFamily="18" charset="0"/>
              </a:rPr>
              <a:t>Bài giải</a:t>
            </a:r>
            <a:endParaRPr lang="en-US" sz="2400" b="1" u="sng" dirty="0">
              <a:solidFill>
                <a:srgbClr val="0066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5" name="Rectangle 104"/>
              <p:cNvSpPr/>
              <p:nvPr/>
            </p:nvSpPr>
            <p:spPr>
              <a:xfrm>
                <a:off x="-519753" y="4387585"/>
                <a:ext cx="8763000" cy="1767920"/>
              </a:xfrm>
              <a:prstGeom prst="rect">
                <a:avLst/>
              </a:prstGeom>
            </p:spPr>
            <p:txBody>
              <a:bodyPr wrap="square">
                <a:spAutoFit/>
              </a:bodyPr>
              <a:lstStyle/>
              <a:p>
                <a:pPr algn="ctr"/>
                <a:r>
                  <a:rPr lang="en-US" sz="2800" b="1">
                    <a:solidFill>
                      <a:srgbClr val="0000CC"/>
                    </a:solidFill>
                    <a:latin typeface="Times New Roman" panose="02020603050405020304" pitchFamily="18" charset="0"/>
                    <a:cs typeface="Times New Roman" panose="02020603050405020304" pitchFamily="18" charset="0"/>
                  </a:rPr>
                  <a:t>               Diện tích </a:t>
                </a:r>
                <a:r>
                  <a:rPr lang="en-US" sz="2800" b="1" dirty="0" err="1">
                    <a:solidFill>
                      <a:srgbClr val="0000CC"/>
                    </a:solidFill>
                    <a:latin typeface="Times New Roman" panose="02020603050405020304" pitchFamily="18" charset="0"/>
                    <a:cs typeface="Times New Roman" panose="02020603050405020304" pitchFamily="18" charset="0"/>
                  </a:rPr>
                  <a:t>trồng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xanh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chiếm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số</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phần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err="1">
                    <a:solidFill>
                      <a:srgbClr val="0000CC"/>
                    </a:solidFill>
                    <a:latin typeface="Times New Roman" panose="02020603050405020304" pitchFamily="18" charset="0"/>
                    <a:cs typeface="Times New Roman" panose="02020603050405020304" pitchFamily="18" charset="0"/>
                  </a:rPr>
                  <a:t>là</a:t>
                </a:r>
                <a:r>
                  <a:rPr lang="en-US" sz="2800" b="1">
                    <a:solidFill>
                      <a:srgbClr val="0000CC"/>
                    </a:solidFill>
                    <a:latin typeface="Times New Roman" panose="02020603050405020304" pitchFamily="18" charset="0"/>
                    <a:cs typeface="Times New Roman" panose="02020603050405020304" pitchFamily="18" charset="0"/>
                  </a:rPr>
                  <a:t>:</a:t>
                </a:r>
              </a:p>
              <a:p>
                <a:pPr algn="ctr"/>
                <a14:m>
                  <m:oMath xmlns:m="http://schemas.openxmlformats.org/officeDocument/2006/math">
                    <m:f>
                      <m:fPr>
                        <m:ctrlPr>
                          <a:rPr lang="en-US" sz="2800" b="1" i="1">
                            <a:solidFill>
                              <a:srgbClr val="0000CC"/>
                            </a:solidFill>
                            <a:latin typeface="Cambria Math" panose="02040503050406030204" pitchFamily="18" charset="0"/>
                            <a:cs typeface="Times New Roman" pitchFamily="18" charset="0"/>
                          </a:rPr>
                        </m:ctrlPr>
                      </m:fPr>
                      <m:num>
                        <m:r>
                          <a:rPr lang="en-US" sz="2800" b="1" i="1">
                            <a:solidFill>
                              <a:srgbClr val="0000CC"/>
                            </a:solidFill>
                            <a:latin typeface="Cambria Math" panose="02040503050406030204" pitchFamily="18" charset="0"/>
                            <a:cs typeface="Times New Roman" pitchFamily="18" charset="0"/>
                          </a:rPr>
                          <m:t>𝟔</m:t>
                        </m:r>
                      </m:num>
                      <m:den>
                        <m:r>
                          <a:rPr lang="en-US" sz="2800" b="1" i="1">
                            <a:solidFill>
                              <a:srgbClr val="0000CC"/>
                            </a:solidFill>
                            <a:latin typeface="Cambria Math" panose="02040503050406030204" pitchFamily="18" charset="0"/>
                            <a:cs typeface="Times New Roman" pitchFamily="18" charset="0"/>
                          </a:rPr>
                          <m:t>𝟕</m:t>
                        </m:r>
                      </m:den>
                    </m:f>
                  </m:oMath>
                </a14:m>
                <a:r>
                  <a:rPr lang="en-US" sz="2800" b="1" dirty="0">
                    <a:solidFill>
                      <a:srgbClr val="0000C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800" b="1" i="1">
                            <a:solidFill>
                              <a:srgbClr val="0000CC"/>
                            </a:solidFill>
                            <a:latin typeface="Cambria Math" panose="02040503050406030204" pitchFamily="18" charset="0"/>
                            <a:cs typeface="Times New Roman" pitchFamily="18" charset="0"/>
                          </a:rPr>
                        </m:ctrlPr>
                      </m:fPr>
                      <m:num>
                        <m:r>
                          <a:rPr lang="en-US" sz="2800" b="1" i="1">
                            <a:solidFill>
                              <a:srgbClr val="0000CC"/>
                            </a:solidFill>
                            <a:latin typeface="Cambria Math" panose="02040503050406030204" pitchFamily="18" charset="0"/>
                            <a:cs typeface="Times New Roman" pitchFamily="18" charset="0"/>
                          </a:rPr>
                          <m:t>𝟐</m:t>
                        </m:r>
                      </m:num>
                      <m:den>
                        <m:r>
                          <a:rPr lang="en-US" sz="2800" b="1" i="1">
                            <a:solidFill>
                              <a:srgbClr val="0000CC"/>
                            </a:solidFill>
                            <a:latin typeface="Cambria Math" panose="02040503050406030204" pitchFamily="18" charset="0"/>
                            <a:cs typeface="Times New Roman" pitchFamily="18" charset="0"/>
                          </a:rPr>
                          <m:t>𝟓</m:t>
                        </m:r>
                      </m:den>
                    </m:f>
                  </m:oMath>
                </a14:m>
                <a:r>
                  <a:rPr lang="en-US" sz="2800" b="1" dirty="0">
                    <a:solidFill>
                      <a:srgbClr val="0000C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800" b="1" i="1">
                            <a:solidFill>
                              <a:srgbClr val="0000CC"/>
                            </a:solidFill>
                            <a:latin typeface="Cambria Math" panose="02040503050406030204" pitchFamily="18" charset="0"/>
                            <a:cs typeface="Times New Roman" pitchFamily="18" charset="0"/>
                          </a:rPr>
                        </m:ctrlPr>
                      </m:fPr>
                      <m:num>
                        <m:r>
                          <a:rPr lang="en-US" sz="2800" b="1" i="1">
                            <a:solidFill>
                              <a:srgbClr val="0000CC"/>
                            </a:solidFill>
                            <a:latin typeface="Cambria Math" panose="02040503050406030204" pitchFamily="18" charset="0"/>
                            <a:cs typeface="Times New Roman" pitchFamily="18" charset="0"/>
                          </a:rPr>
                          <m:t>𝟏𝟔</m:t>
                        </m:r>
                      </m:num>
                      <m:den>
                        <m:r>
                          <a:rPr lang="en-US" sz="2800" b="1" i="1">
                            <a:solidFill>
                              <a:srgbClr val="0000CC"/>
                            </a:solidFill>
                            <a:latin typeface="Cambria Math" panose="02040503050406030204" pitchFamily="18" charset="0"/>
                            <a:cs typeface="Times New Roman" pitchFamily="18" charset="0"/>
                          </a:rPr>
                          <m:t>𝟑𝟓</m:t>
                        </m:r>
                      </m:den>
                    </m:f>
                  </m:oMath>
                </a14:m>
                <a:r>
                  <a:rPr lang="en-US" sz="2800" b="1" dirty="0">
                    <a:solidFill>
                      <a:srgbClr val="0000CC"/>
                    </a:solidFill>
                    <a:latin typeface="Times New Roman" panose="02020603050405020304" pitchFamily="18" charset="0"/>
                    <a:cs typeface="Times New Roman" panose="02020603050405020304" pitchFamily="18" charset="0"/>
                  </a:rPr>
                  <a:t>  (diện </a:t>
                </a:r>
                <a:r>
                  <a:rPr lang="en-US" sz="2800" b="1" dirty="0" err="1">
                    <a:solidFill>
                      <a:srgbClr val="0000CC"/>
                    </a:solidFill>
                    <a:latin typeface="Times New Roman" panose="02020603050405020304" pitchFamily="18" charset="0"/>
                    <a:cs typeface="Times New Roman" panose="02020603050405020304" pitchFamily="18" charset="0"/>
                  </a:rPr>
                  <a:t>tích</a:t>
                </a:r>
                <a:r>
                  <a:rPr lang="en-US" sz="2800" b="1" dirty="0">
                    <a:solidFill>
                      <a:srgbClr val="0000CC"/>
                    </a:solidFill>
                    <a:latin typeface="Times New Roman" panose="02020603050405020304" pitchFamily="18" charset="0"/>
                    <a:cs typeface="Times New Roman" panose="02020603050405020304" pitchFamily="18" charset="0"/>
                  </a:rPr>
                  <a:t>)</a:t>
                </a:r>
              </a:p>
              <a:p>
                <a:pPr algn="ctr"/>
                <a:r>
                  <a:rPr lang="en-US" sz="2800" b="1">
                    <a:solidFill>
                      <a:srgbClr val="0000CC"/>
                    </a:solidFill>
                    <a:latin typeface="Times New Roman" panose="02020603050405020304" pitchFamily="18" charset="0"/>
                    <a:cs typeface="Times New Roman" panose="02020603050405020304" pitchFamily="18" charset="0"/>
                  </a:rPr>
                  <a:t>                                      Đáp </a:t>
                </a:r>
                <a:r>
                  <a:rPr lang="en-US" sz="2800" b="1" dirty="0" err="1">
                    <a:solidFill>
                      <a:srgbClr val="0000CC"/>
                    </a:solidFill>
                    <a:latin typeface="Times New Roman" panose="02020603050405020304" pitchFamily="18" charset="0"/>
                    <a:cs typeface="Times New Roman" panose="02020603050405020304" pitchFamily="18" charset="0"/>
                  </a:rPr>
                  <a:t>số</a:t>
                </a:r>
                <a:r>
                  <a:rPr lang="en-US" sz="2800" b="1" dirty="0">
                    <a:solidFill>
                      <a:srgbClr val="0000CC"/>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a:solidFill>
                              <a:srgbClr val="0000CC"/>
                            </a:solidFill>
                            <a:latin typeface="Cambria Math" panose="02040503050406030204" pitchFamily="18" charset="0"/>
                            <a:cs typeface="Times New Roman" pitchFamily="18" charset="0"/>
                          </a:rPr>
                        </m:ctrlPr>
                      </m:fPr>
                      <m:num>
                        <m:r>
                          <a:rPr lang="en-US" sz="2800" b="1" i="1">
                            <a:solidFill>
                              <a:srgbClr val="0000CC"/>
                            </a:solidFill>
                            <a:latin typeface="Cambria Math" panose="02040503050406030204" pitchFamily="18" charset="0"/>
                            <a:cs typeface="Times New Roman" pitchFamily="18" charset="0"/>
                          </a:rPr>
                          <m:t>𝟏𝟔</m:t>
                        </m:r>
                      </m:num>
                      <m:den>
                        <m:r>
                          <a:rPr lang="en-US" sz="2800" b="1" i="1">
                            <a:solidFill>
                              <a:srgbClr val="0000CC"/>
                            </a:solidFill>
                            <a:latin typeface="Cambria Math" panose="02040503050406030204" pitchFamily="18" charset="0"/>
                            <a:cs typeface="Times New Roman" pitchFamily="18" charset="0"/>
                          </a:rPr>
                          <m:t>𝟑𝟓</m:t>
                        </m:r>
                      </m:den>
                    </m:f>
                  </m:oMath>
                </a14:m>
                <a:r>
                  <a:rPr lang="en-US" sz="2800" b="1" dirty="0">
                    <a:solidFill>
                      <a:srgbClr val="0000CC"/>
                    </a:solidFill>
                    <a:latin typeface="Times New Roman" panose="02020603050405020304" pitchFamily="18" charset="0"/>
                    <a:cs typeface="Times New Roman" panose="02020603050405020304" pitchFamily="18" charset="0"/>
                  </a:rPr>
                  <a:t>   </a:t>
                </a:r>
                <a:r>
                  <a:rPr lang="en-US" sz="2800" b="1" err="1">
                    <a:solidFill>
                      <a:srgbClr val="0000CC"/>
                    </a:solidFill>
                    <a:latin typeface="Times New Roman" panose="02020603050405020304" pitchFamily="18" charset="0"/>
                    <a:cs typeface="Times New Roman" panose="02020603050405020304" pitchFamily="18" charset="0"/>
                  </a:rPr>
                  <a:t>diện</a:t>
                </a:r>
                <a:r>
                  <a:rPr lang="en-US" sz="2800" b="1">
                    <a:solidFill>
                      <a:srgbClr val="0000CC"/>
                    </a:solidFill>
                    <a:latin typeface="Times New Roman" panose="02020603050405020304" pitchFamily="18" charset="0"/>
                    <a:cs typeface="Times New Roman" panose="02020603050405020304" pitchFamily="18" charset="0"/>
                  </a:rPr>
                  <a:t> tích công viên.</a:t>
                </a:r>
                <a:endParaRPr lang="en-US" sz="2800"/>
              </a:p>
            </p:txBody>
          </p:sp>
        </mc:Choice>
        <mc:Fallback xmlns="">
          <p:sp>
            <p:nvSpPr>
              <p:cNvPr id="105" name="Rectangle 104"/>
              <p:cNvSpPr>
                <a:spLocks noRot="1" noChangeAspect="1" noMove="1" noResize="1" noEditPoints="1" noAdjustHandles="1" noChangeArrowheads="1" noChangeShapeType="1" noTextEdit="1"/>
              </p:cNvSpPr>
              <p:nvPr/>
            </p:nvSpPr>
            <p:spPr>
              <a:xfrm>
                <a:off x="-519753" y="4387585"/>
                <a:ext cx="8763000" cy="1767920"/>
              </a:xfrm>
              <a:prstGeom prst="rect">
                <a:avLst/>
              </a:prstGeom>
              <a:blipFill>
                <a:blip r:embed="rId22"/>
                <a:stretch>
                  <a:fillRect t="-3793" b="-3448"/>
                </a:stretch>
              </a:blipFill>
            </p:spPr>
            <p:txBody>
              <a:bodyPr/>
              <a:lstStyle/>
              <a:p>
                <a:r>
                  <a:rPr lang="en-US">
                    <a:noFill/>
                  </a:rPr>
                  <a:t> </a:t>
                </a:r>
              </a:p>
            </p:txBody>
          </p:sp>
        </mc:Fallback>
      </mc:AlternateContent>
    </p:spTree>
    <p:extLst>
      <p:ext uri="{BB962C8B-B14F-4D97-AF65-F5344CB8AC3E}">
        <p14:creationId xmlns:p14="http://schemas.microsoft.com/office/powerpoint/2010/main" val="3757031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 result for student cartoon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3591810"/>
            <a:ext cx="9143999" cy="3266190"/>
          </a:xfrm>
          <a:prstGeom prst="rect">
            <a:avLst/>
          </a:prstGeom>
          <a:solidFill>
            <a:srgbClr val="00B050"/>
          </a:solidFill>
          <a:ln>
            <a:noFill/>
          </a:ln>
        </p:spPr>
      </p:pic>
      <p:sp>
        <p:nvSpPr>
          <p:cNvPr id="4" name="Text Box 6"/>
          <p:cNvSpPr txBox="1">
            <a:spLocks noChangeArrowheads="1"/>
          </p:cNvSpPr>
          <p:nvPr/>
        </p:nvSpPr>
        <p:spPr bwMode="auto">
          <a:xfrm>
            <a:off x="18714" y="2343638"/>
            <a:ext cx="9125285" cy="1569652"/>
          </a:xfrm>
          <a:prstGeom prst="rect">
            <a:avLst/>
          </a:prstGeom>
          <a:solidFill>
            <a:schemeClr val="tx2">
              <a:lumMod val="20000"/>
              <a:lumOff val="80000"/>
            </a:schemeClr>
          </a:solidFill>
          <a:ln>
            <a:noFill/>
          </a:ln>
        </p:spPr>
        <p:txBody>
          <a:bodyPr wrap="square" lIns="91431" tIns="45716" rIns="91431" bIns="45716">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algn="just" eaLnBrk="0" fontAlgn="base" hangingPunct="0">
              <a:spcBef>
                <a:spcPct val="0"/>
              </a:spcBef>
              <a:spcAft>
                <a:spcPct val="0"/>
              </a:spcAft>
              <a:buFontTx/>
              <a:buChar char="-"/>
            </a:pPr>
            <a:r>
              <a:rPr lang="en-US" altLang="vi-VN" sz="3200" b="1" dirty="0" err="1">
                <a:solidFill>
                  <a:srgbClr val="0000FF"/>
                </a:solidFill>
                <a:latin typeface="Times New Roman" pitchFamily="18" charset="0"/>
              </a:rPr>
              <a:t>Học</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thuộc</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quy</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tắc</a:t>
            </a:r>
            <a:r>
              <a:rPr lang="en-US" altLang="vi-VN" sz="3200" b="1" dirty="0">
                <a:solidFill>
                  <a:srgbClr val="0000FF"/>
                </a:solidFill>
                <a:latin typeface="Times New Roman" pitchFamily="18" charset="0"/>
              </a:rPr>
              <a:t> </a:t>
            </a:r>
            <a:r>
              <a:rPr lang="en-US" altLang="vi-VN" sz="3200" b="1" dirty="0">
                <a:solidFill>
                  <a:srgbClr val="FF0000"/>
                </a:solidFill>
                <a:latin typeface="Times New Roman" pitchFamily="18" charset="0"/>
              </a:rPr>
              <a:t>“</a:t>
            </a:r>
            <a:r>
              <a:rPr lang="en-US" altLang="vi-VN" sz="3200" b="1" dirty="0" err="1">
                <a:solidFill>
                  <a:srgbClr val="FF0000"/>
                </a:solidFill>
                <a:latin typeface="Times New Roman" pitchFamily="18" charset="0"/>
              </a:rPr>
              <a:t>Phép</a:t>
            </a:r>
            <a:r>
              <a:rPr lang="en-US" altLang="vi-VN" sz="3200" b="1" dirty="0">
                <a:solidFill>
                  <a:srgbClr val="FF0000"/>
                </a:solidFill>
                <a:latin typeface="Times New Roman" pitchFamily="18" charset="0"/>
              </a:rPr>
              <a:t> </a:t>
            </a:r>
            <a:r>
              <a:rPr lang="en-US" altLang="vi-VN" sz="3200" b="1" dirty="0" err="1">
                <a:solidFill>
                  <a:srgbClr val="FF0000"/>
                </a:solidFill>
                <a:latin typeface="Times New Roman" pitchFamily="18" charset="0"/>
              </a:rPr>
              <a:t>trừ</a:t>
            </a:r>
            <a:r>
              <a:rPr lang="en-US" altLang="vi-VN" sz="3200" b="1" dirty="0">
                <a:solidFill>
                  <a:srgbClr val="FF0000"/>
                </a:solidFill>
                <a:latin typeface="Times New Roman" pitchFamily="18" charset="0"/>
              </a:rPr>
              <a:t> </a:t>
            </a:r>
            <a:r>
              <a:rPr lang="en-US" altLang="vi-VN" sz="3200" b="1" dirty="0" err="1">
                <a:solidFill>
                  <a:srgbClr val="FF0000"/>
                </a:solidFill>
                <a:latin typeface="Times New Roman" pitchFamily="18" charset="0"/>
              </a:rPr>
              <a:t>phân</a:t>
            </a:r>
            <a:r>
              <a:rPr lang="en-US" altLang="vi-VN" sz="3200" b="1" dirty="0">
                <a:solidFill>
                  <a:srgbClr val="FF0000"/>
                </a:solidFill>
                <a:latin typeface="Times New Roman" pitchFamily="18" charset="0"/>
              </a:rPr>
              <a:t> </a:t>
            </a:r>
            <a:r>
              <a:rPr lang="en-US" altLang="vi-VN" sz="3200" b="1" dirty="0" err="1">
                <a:solidFill>
                  <a:srgbClr val="FF0000"/>
                </a:solidFill>
                <a:latin typeface="Times New Roman" pitchFamily="18" charset="0"/>
              </a:rPr>
              <a:t>số</a:t>
            </a:r>
            <a:r>
              <a:rPr lang="en-US" altLang="vi-VN" sz="3200" b="1" dirty="0">
                <a:solidFill>
                  <a:srgbClr val="FF0000"/>
                </a:solidFill>
                <a:latin typeface="Times New Roman" pitchFamily="18" charset="0"/>
              </a:rPr>
              <a:t> </a:t>
            </a:r>
            <a:r>
              <a:rPr lang="en-US" altLang="vi-VN" sz="3200" b="1" dirty="0" err="1">
                <a:solidFill>
                  <a:srgbClr val="FF0000"/>
                </a:solidFill>
                <a:latin typeface="Times New Roman" pitchFamily="18" charset="0"/>
              </a:rPr>
              <a:t>khác</a:t>
            </a:r>
            <a:r>
              <a:rPr lang="en-US" altLang="vi-VN" sz="3200" b="1" dirty="0">
                <a:solidFill>
                  <a:srgbClr val="FF0000"/>
                </a:solidFill>
                <a:latin typeface="Times New Roman" pitchFamily="18" charset="0"/>
              </a:rPr>
              <a:t> </a:t>
            </a:r>
            <a:r>
              <a:rPr lang="en-US" altLang="vi-VN" sz="3200" b="1" dirty="0" err="1">
                <a:solidFill>
                  <a:srgbClr val="FF0000"/>
                </a:solidFill>
                <a:latin typeface="Times New Roman" pitchFamily="18" charset="0"/>
              </a:rPr>
              <a:t>mẫu</a:t>
            </a:r>
            <a:r>
              <a:rPr lang="en-US" altLang="vi-VN" sz="3200" b="1" dirty="0">
                <a:solidFill>
                  <a:srgbClr val="FF0000"/>
                </a:solidFill>
                <a:latin typeface="Times New Roman" pitchFamily="18" charset="0"/>
              </a:rPr>
              <a:t> </a:t>
            </a:r>
            <a:r>
              <a:rPr lang="en-US" altLang="vi-VN" sz="3200" b="1" err="1">
                <a:solidFill>
                  <a:srgbClr val="FF0000"/>
                </a:solidFill>
                <a:latin typeface="Times New Roman" pitchFamily="18" charset="0"/>
              </a:rPr>
              <a:t>số</a:t>
            </a:r>
            <a:r>
              <a:rPr lang="en-US" altLang="vi-VN" sz="3200" b="1">
                <a:solidFill>
                  <a:srgbClr val="FF0000"/>
                </a:solidFill>
                <a:latin typeface="Times New Roman" pitchFamily="18" charset="0"/>
              </a:rPr>
              <a:t>”. Hoàn thành bài tập SGK trang 130.</a:t>
            </a:r>
            <a:endParaRPr lang="en-US" altLang="vi-VN" sz="3200" b="1" dirty="0">
              <a:solidFill>
                <a:srgbClr val="FF0000"/>
              </a:solidFill>
              <a:latin typeface="Times New Roman" pitchFamily="18" charset="0"/>
            </a:endParaRPr>
          </a:p>
          <a:p>
            <a:pPr marL="457200" indent="-457200" algn="just" eaLnBrk="0" fontAlgn="base" hangingPunct="0">
              <a:spcBef>
                <a:spcPct val="0"/>
              </a:spcBef>
              <a:spcAft>
                <a:spcPct val="0"/>
              </a:spcAft>
              <a:buFontTx/>
              <a:buChar char="-"/>
            </a:pPr>
            <a:r>
              <a:rPr lang="en-US" altLang="vi-VN" sz="3200" b="1" dirty="0" err="1">
                <a:solidFill>
                  <a:srgbClr val="0000FF"/>
                </a:solidFill>
                <a:latin typeface="Times New Roman" pitchFamily="18" charset="0"/>
              </a:rPr>
              <a:t>Chuẩn</a:t>
            </a:r>
            <a:r>
              <a:rPr lang="en-US" altLang="vi-VN" sz="3200" b="1" dirty="0">
                <a:solidFill>
                  <a:srgbClr val="0000FF"/>
                </a:solidFill>
                <a:latin typeface="Times New Roman" pitchFamily="18" charset="0"/>
              </a:rPr>
              <a:t> </a:t>
            </a:r>
            <a:r>
              <a:rPr lang="en-US" altLang="vi-VN" sz="3200" b="1" dirty="0" err="1">
                <a:solidFill>
                  <a:srgbClr val="0000FF"/>
                </a:solidFill>
                <a:latin typeface="Times New Roman" pitchFamily="18" charset="0"/>
              </a:rPr>
              <a:t>bị</a:t>
            </a:r>
            <a:r>
              <a:rPr lang="en-US" altLang="vi-VN" sz="3200" b="1">
                <a:solidFill>
                  <a:srgbClr val="0000FF"/>
                </a:solidFill>
                <a:latin typeface="Times New Roman" pitchFamily="18" charset="0"/>
              </a:rPr>
              <a:t>: </a:t>
            </a:r>
            <a:r>
              <a:rPr lang="en-US" altLang="vi-VN" sz="3200" b="1">
                <a:solidFill>
                  <a:srgbClr val="FF0000"/>
                </a:solidFill>
                <a:latin typeface="Times New Roman" pitchFamily="18" charset="0"/>
              </a:rPr>
              <a:t>Bài Luyện tập trang 131 SGK Toán 4.</a:t>
            </a:r>
            <a:endParaRPr lang="en-US" altLang="vi-VN" sz="3200" b="1" dirty="0">
              <a:solidFill>
                <a:srgbClr val="FF0000"/>
              </a:solidFill>
              <a:latin typeface="Times New Roman" pitchFamily="18" charset="0"/>
            </a:endParaRPr>
          </a:p>
        </p:txBody>
      </p:sp>
      <p:pic>
        <p:nvPicPr>
          <p:cNvPr id="5" name="Picture 7">
            <a:extLst>
              <a:ext uri="{FF2B5EF4-FFF2-40B4-BE49-F238E27FC236}">
                <a16:creationId xmlns:a16="http://schemas.microsoft.com/office/drawing/2014/main" id="{DF5F97A0-F3A5-4D12-966A-8C90630946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12536">
            <a:off x="100857" y="189824"/>
            <a:ext cx="3589313" cy="1972831"/>
          </a:xfrm>
          <a:prstGeom prst="rect">
            <a:avLst/>
          </a:prstGeom>
          <a:solidFill>
            <a:srgbClr val="0000FF"/>
          </a:solidFill>
          <a:ln>
            <a:noFill/>
          </a:ln>
        </p:spPr>
      </p:pic>
      <p:sp>
        <p:nvSpPr>
          <p:cNvPr id="2" name="TextBox 1"/>
          <p:cNvSpPr txBox="1"/>
          <p:nvPr/>
        </p:nvSpPr>
        <p:spPr>
          <a:xfrm>
            <a:off x="3619915" y="228600"/>
            <a:ext cx="5371685" cy="646331"/>
          </a:xfrm>
          <a:prstGeom prst="rect">
            <a:avLst/>
          </a:prstGeom>
          <a:solidFill>
            <a:srgbClr val="FFFF00"/>
          </a:solidFill>
        </p:spPr>
        <p:txBody>
          <a:bodyPr wrap="square" rtlCol="0">
            <a:spAutoFit/>
          </a:bodyPr>
          <a:lstStyle/>
          <a:p>
            <a:pPr algn="ctr" eaLnBrk="0" fontAlgn="base" hangingPunct="0">
              <a:spcBef>
                <a:spcPct val="0"/>
              </a:spcBef>
              <a:spcAft>
                <a:spcPct val="0"/>
              </a:spcAft>
            </a:pPr>
            <a:r>
              <a:rPr lang="en-US" altLang="vi-VN" sz="3600" b="1" dirty="0">
                <a:solidFill>
                  <a:srgbClr val="FF0000"/>
                </a:solidFill>
                <a:latin typeface="Times New Roman" pitchFamily="18" charset="0"/>
              </a:rPr>
              <a:t>HƯỚNG DẪN TỰ HỌC</a:t>
            </a:r>
          </a:p>
        </p:txBody>
      </p:sp>
      <p:pic>
        <p:nvPicPr>
          <p:cNvPr id="6" name="Picture 6">
            <a:extLst>
              <a:ext uri="{FF2B5EF4-FFF2-40B4-BE49-F238E27FC236}">
                <a16:creationId xmlns:a16="http://schemas.microsoft.com/office/drawing/2014/main" id="{7B9ACB02-FDA9-43EA-A9A9-291C767AC7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2657" y="912933"/>
            <a:ext cx="3886200" cy="1214019"/>
          </a:xfrm>
          <a:prstGeom prst="rect">
            <a:avLst/>
          </a:prstGeom>
          <a:solidFill>
            <a:schemeClr val="accent2">
              <a:lumMod val="60000"/>
              <a:lumOff val="40000"/>
            </a:schemeClr>
          </a:solidFill>
          <a:ln>
            <a:noFill/>
          </a:ln>
        </p:spPr>
      </p:pic>
    </p:spTree>
    <p:extLst>
      <p:ext uri="{BB962C8B-B14F-4D97-AF65-F5344CB8AC3E}">
        <p14:creationId xmlns:p14="http://schemas.microsoft.com/office/powerpoint/2010/main" val="195516140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181600"/>
            <a:ext cx="9144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34000"/>
            <a:ext cx="838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0"/>
            <a:ext cx="838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237163"/>
            <a:ext cx="8382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334000"/>
            <a:ext cx="838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7"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5237163"/>
            <a:ext cx="8382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334000"/>
            <a:ext cx="1905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tulips_yellow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5334000"/>
            <a:ext cx="838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0" name="AutoShape 10"/>
          <p:cNvSpPr>
            <a:spLocks noChangeArrowheads="1"/>
          </p:cNvSpPr>
          <p:nvPr/>
        </p:nvSpPr>
        <p:spPr bwMode="auto">
          <a:xfrm>
            <a:off x="4953000" y="3124200"/>
            <a:ext cx="4191000" cy="2128838"/>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latin typeface="Arial" pitchFamily="34" charset="0"/>
            </a:endParaRPr>
          </a:p>
        </p:txBody>
      </p:sp>
      <p:sp>
        <p:nvSpPr>
          <p:cNvPr id="73739" name="WordArt 13"/>
          <p:cNvSpPr>
            <a:spLocks noChangeArrowheads="1" noChangeShapeType="1" noTextEdit="1"/>
          </p:cNvSpPr>
          <p:nvPr/>
        </p:nvSpPr>
        <p:spPr bwMode="auto">
          <a:xfrm>
            <a:off x="-19050" y="381000"/>
            <a:ext cx="9010650" cy="2995613"/>
          </a:xfrm>
          <a:prstGeom prst="rect">
            <a:avLst/>
          </a:prstGeom>
        </p:spPr>
        <p:txBody>
          <a:bodyPr spcFirstLastPara="1" wrap="none" fromWordArt="1">
            <a:prstTxWarp prst="textArchUp">
              <a:avLst>
                <a:gd name="adj" fmla="val 11765236"/>
              </a:avLst>
            </a:prstTxWarp>
          </a:bodyPr>
          <a:lstStyle/>
          <a:p>
            <a:pPr algn="ctr" eaLnBrk="0" fontAlgn="base" hangingPunct="0">
              <a:spcBef>
                <a:spcPct val="0"/>
              </a:spcBef>
              <a:spcAft>
                <a:spcPct val="0"/>
              </a:spcAft>
            </a:pPr>
            <a:r>
              <a:rPr lang="vi-VN" sz="5600" b="1" kern="10">
                <a:ln w="9525">
                  <a:solidFill>
                    <a:srgbClr val="FF3300"/>
                  </a:solidFill>
                  <a:round/>
                  <a:headEnd/>
                  <a:tailEnd/>
                </a:ln>
                <a:solidFill>
                  <a:srgbClr val="0000FF"/>
                </a:solidFill>
                <a:effectLst>
                  <a:outerShdw dist="107763" dir="2700000" algn="ctr" rotWithShape="0">
                    <a:srgbClr val="868686">
                      <a:alpha val="50000"/>
                    </a:srgbClr>
                  </a:outerShdw>
                </a:effectLst>
                <a:latin typeface="Times New Roman"/>
                <a:cs typeface="Times New Roman"/>
              </a:rPr>
              <a:t>CÔ CẢM ƠN CÁC EM. CHÚC CÁC EM:CHĂM NGOAN, HỌC TỐT!</a:t>
            </a:r>
            <a:endParaRPr lang="en-US" sz="5600" b="1" kern="10">
              <a:ln w="9525">
                <a:solidFill>
                  <a:srgbClr val="FF3300"/>
                </a:solidFill>
                <a:round/>
                <a:headEnd/>
                <a:tailEnd/>
              </a:ln>
              <a:solidFill>
                <a:srgbClr val="0000FF"/>
              </a:solidFill>
              <a:effectLst>
                <a:outerShdw dist="107763" dir="2700000" algn="ctr" rotWithShape="0">
                  <a:srgbClr val="868686">
                    <a:alpha val="50000"/>
                  </a:srgbClr>
                </a:outerShdw>
              </a:effectLst>
              <a:latin typeface="Times New Roman"/>
              <a:cs typeface="Times New Roman"/>
            </a:endParaRPr>
          </a:p>
        </p:txBody>
      </p:sp>
      <p:sp>
        <p:nvSpPr>
          <p:cNvPr id="13" name="AutoShape 10"/>
          <p:cNvSpPr>
            <a:spLocks noChangeArrowheads="1"/>
          </p:cNvSpPr>
          <p:nvPr/>
        </p:nvSpPr>
        <p:spPr bwMode="auto">
          <a:xfrm>
            <a:off x="0" y="3200400"/>
            <a:ext cx="4191000" cy="2128838"/>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latin typeface="Arial" pitchFamily="34" charset="0"/>
            </a:endParaRPr>
          </a:p>
        </p:txBody>
      </p:sp>
      <p:pic>
        <p:nvPicPr>
          <p:cNvPr id="73741" name="Picture 37" descr="blumen-pflanzen10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17550"/>
            <a:ext cx="3741738"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599" y="1609418"/>
            <a:ext cx="205740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36210" y="1690227"/>
            <a:ext cx="2254846" cy="105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3270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1" nodeType="withEffect">
                                  <p:stCondLst>
                                    <p:cond delay="0"/>
                                  </p:stCondLst>
                                  <p:childTnLst>
                                    <p:animRot by="21600000">
                                      <p:cBhvr>
                                        <p:cTn id="6" dur="2000" fill="hold"/>
                                        <p:tgtEl>
                                          <p:spTgt spid="97290"/>
                                        </p:tgtEl>
                                        <p:attrNameLst>
                                          <p:attrName>r</p:attrName>
                                        </p:attrNameLst>
                                      </p:cBhvr>
                                    </p:animRot>
                                  </p:childTnLst>
                                </p:cTn>
                              </p:par>
                              <p:par>
                                <p:cTn id="7" presetID="8" presetClass="emph" presetSubtype="0" fill="hold" grpId="2" nodeType="withEffect">
                                  <p:stCondLst>
                                    <p:cond delay="0"/>
                                  </p:stCondLst>
                                  <p:childTnLst>
                                    <p:animRot by="21600000">
                                      <p:cBhvr>
                                        <p:cTn id="8" dur="2000" fill="hold"/>
                                        <p:tgtEl>
                                          <p:spTgt spid="97290"/>
                                        </p:tgtEl>
                                        <p:attrNameLst>
                                          <p:attrName>r</p:attrName>
                                        </p:attrNameLst>
                                      </p:cBhvr>
                                    </p:animRot>
                                  </p:childTnLst>
                                </p:cTn>
                              </p:par>
                              <p:par>
                                <p:cTn id="9" presetID="51" presetClass="entr" presetSubtype="0" fill="hold" grpId="0" nodeType="withEffect">
                                  <p:stCondLst>
                                    <p:cond delay="0"/>
                                  </p:stCondLst>
                                  <p:childTnLst>
                                    <p:set>
                                      <p:cBhvr>
                                        <p:cTn id="10" dur="1" fill="hold">
                                          <p:stCondLst>
                                            <p:cond delay="0"/>
                                          </p:stCondLst>
                                        </p:cTn>
                                        <p:tgtEl>
                                          <p:spTgt spid="97290"/>
                                        </p:tgtEl>
                                        <p:attrNameLst>
                                          <p:attrName>style.visibility</p:attrName>
                                        </p:attrNameLst>
                                      </p:cBhvr>
                                      <p:to>
                                        <p:strVal val="visible"/>
                                      </p:to>
                                    </p:set>
                                    <p:animEffect transition="in" filter="fade">
                                      <p:cBhvr>
                                        <p:cTn id="11" dur="770" decel="100000"/>
                                        <p:tgtEl>
                                          <p:spTgt spid="97290"/>
                                        </p:tgtEl>
                                      </p:cBhvr>
                                    </p:animEffect>
                                    <p:animScale>
                                      <p:cBhvr>
                                        <p:cTn id="12" dur="770" decel="100000"/>
                                        <p:tgtEl>
                                          <p:spTgt spid="97290"/>
                                        </p:tgtEl>
                                      </p:cBhvr>
                                      <p:from x="10000" y="10000"/>
                                      <p:to x="200000" y="450000"/>
                                    </p:animScale>
                                    <p:animScale>
                                      <p:cBhvr>
                                        <p:cTn id="13" dur="1230" accel="100000" fill="hold">
                                          <p:stCondLst>
                                            <p:cond delay="770"/>
                                          </p:stCondLst>
                                        </p:cTn>
                                        <p:tgtEl>
                                          <p:spTgt spid="97290"/>
                                        </p:tgtEl>
                                      </p:cBhvr>
                                      <p:from x="200000" y="450000"/>
                                      <p:to x="100000" y="100000"/>
                                    </p:animScale>
                                    <p:set>
                                      <p:cBhvr>
                                        <p:cTn id="14" dur="770" fill="hold"/>
                                        <p:tgtEl>
                                          <p:spTgt spid="97290"/>
                                        </p:tgtEl>
                                        <p:attrNameLst>
                                          <p:attrName>ppt_x</p:attrName>
                                        </p:attrNameLst>
                                      </p:cBhvr>
                                      <p:to>
                                        <p:strVal val="(0.5)"/>
                                      </p:to>
                                    </p:set>
                                    <p:anim from="(0.5)" to="(#ppt_x)" calcmode="lin" valueType="num">
                                      <p:cBhvr>
                                        <p:cTn id="15" dur="1230" accel="100000" fill="hold">
                                          <p:stCondLst>
                                            <p:cond delay="770"/>
                                          </p:stCondLst>
                                        </p:cTn>
                                        <p:tgtEl>
                                          <p:spTgt spid="97290"/>
                                        </p:tgtEl>
                                        <p:attrNameLst>
                                          <p:attrName>ppt_x</p:attrName>
                                        </p:attrNameLst>
                                      </p:cBhvr>
                                    </p:anim>
                                    <p:set>
                                      <p:cBhvr>
                                        <p:cTn id="16" dur="770" fill="hold"/>
                                        <p:tgtEl>
                                          <p:spTgt spid="97290"/>
                                        </p:tgtEl>
                                        <p:attrNameLst>
                                          <p:attrName>ppt_y</p:attrName>
                                        </p:attrNameLst>
                                      </p:cBhvr>
                                      <p:to>
                                        <p:strVal val="(#ppt_y+0.4)"/>
                                      </p:to>
                                    </p:set>
                                    <p:anim from="(#ppt_y+0.4)" to="(#ppt_y)" calcmode="lin" valueType="num">
                                      <p:cBhvr>
                                        <p:cTn id="17" dur="1230" accel="100000" fill="hold">
                                          <p:stCondLst>
                                            <p:cond delay="770"/>
                                          </p:stCondLst>
                                        </p:cTn>
                                        <p:tgtEl>
                                          <p:spTgt spid="97290"/>
                                        </p:tgtEl>
                                        <p:attrNameLst>
                                          <p:attrName>ppt_y</p:attrName>
                                        </p:attrNameLst>
                                      </p:cBhvr>
                                    </p:anim>
                                  </p:childTnLst>
                                </p:cTn>
                              </p:par>
                              <p:par>
                                <p:cTn id="18" presetID="8" presetClass="emph" presetSubtype="0" repeatCount="indefinite" fill="hold" grpId="1" nodeType="withEffect">
                                  <p:stCondLst>
                                    <p:cond delay="0"/>
                                  </p:stCondLst>
                                  <p:childTnLst>
                                    <p:animRot by="21600000">
                                      <p:cBhvr>
                                        <p:cTn id="19" dur="2000" fill="hold"/>
                                        <p:tgtEl>
                                          <p:spTgt spid="13"/>
                                        </p:tgtEl>
                                        <p:attrNameLst>
                                          <p:attrName>r</p:attrName>
                                        </p:attrNameLst>
                                      </p:cBhvr>
                                    </p:animRot>
                                  </p:childTnLst>
                                </p:cTn>
                              </p:par>
                              <p:par>
                                <p:cTn id="20" presetID="8" presetClass="emph" presetSubtype="0" fill="hold" grpId="2" nodeType="withEffect">
                                  <p:stCondLst>
                                    <p:cond delay="0"/>
                                  </p:stCondLst>
                                  <p:childTnLst>
                                    <p:animRot by="21600000">
                                      <p:cBhvr>
                                        <p:cTn id="21" dur="2000" fill="hold"/>
                                        <p:tgtEl>
                                          <p:spTgt spid="13"/>
                                        </p:tgtEl>
                                        <p:attrNameLst>
                                          <p:attrName>r</p:attrName>
                                        </p:attrNameLst>
                                      </p:cBhvr>
                                    </p:animRot>
                                  </p:childTnLst>
                                </p:cTn>
                              </p:par>
                              <p:par>
                                <p:cTn id="22" presetID="5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770" decel="100000"/>
                                        <p:tgtEl>
                                          <p:spTgt spid="13"/>
                                        </p:tgtEl>
                                      </p:cBhvr>
                                    </p:animEffect>
                                    <p:animScale>
                                      <p:cBhvr>
                                        <p:cTn id="25" dur="770" decel="100000"/>
                                        <p:tgtEl>
                                          <p:spTgt spid="13"/>
                                        </p:tgtEl>
                                      </p:cBhvr>
                                      <p:from x="10000" y="10000"/>
                                      <p:to x="200000" y="450000"/>
                                    </p:animScale>
                                    <p:animScale>
                                      <p:cBhvr>
                                        <p:cTn id="26" dur="1230" accel="100000" fill="hold">
                                          <p:stCondLst>
                                            <p:cond delay="770"/>
                                          </p:stCondLst>
                                        </p:cTn>
                                        <p:tgtEl>
                                          <p:spTgt spid="13"/>
                                        </p:tgtEl>
                                      </p:cBhvr>
                                      <p:from x="200000" y="450000"/>
                                      <p:to x="100000" y="100000"/>
                                    </p:animScale>
                                    <p:set>
                                      <p:cBhvr>
                                        <p:cTn id="27" dur="770" fill="hold"/>
                                        <p:tgtEl>
                                          <p:spTgt spid="13"/>
                                        </p:tgtEl>
                                        <p:attrNameLst>
                                          <p:attrName>ppt_x</p:attrName>
                                        </p:attrNameLst>
                                      </p:cBhvr>
                                      <p:to>
                                        <p:strVal val="(0.5)"/>
                                      </p:to>
                                    </p:set>
                                    <p:anim from="(0.5)" to="(#ppt_x)" calcmode="lin" valueType="num">
                                      <p:cBhvr>
                                        <p:cTn id="28" dur="1230" accel="100000" fill="hold">
                                          <p:stCondLst>
                                            <p:cond delay="770"/>
                                          </p:stCondLst>
                                        </p:cTn>
                                        <p:tgtEl>
                                          <p:spTgt spid="13"/>
                                        </p:tgtEl>
                                        <p:attrNameLst>
                                          <p:attrName>ppt_x</p:attrName>
                                        </p:attrNameLst>
                                      </p:cBhvr>
                                    </p:anim>
                                    <p:set>
                                      <p:cBhvr>
                                        <p:cTn id="29" dur="770" fill="hold"/>
                                        <p:tgtEl>
                                          <p:spTgt spid="13"/>
                                        </p:tgtEl>
                                        <p:attrNameLst>
                                          <p:attrName>ppt_y</p:attrName>
                                        </p:attrNameLst>
                                      </p:cBhvr>
                                      <p:to>
                                        <p:strVal val="(#ppt_y+0.4)"/>
                                      </p:to>
                                    </p:set>
                                    <p:anim from="(#ppt_y+0.4)" to="(#ppt_y)" calcmode="lin" valueType="num">
                                      <p:cBhvr>
                                        <p:cTn id="30"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0" grpId="0" animBg="1"/>
      <p:bldP spid="97290" grpId="1" animBg="1"/>
      <p:bldP spid="97290" grpId="2" animBg="1"/>
      <p:bldP spid="13" grpId="0" animBg="1"/>
      <p:bldP spid="13" grpId="1" animBg="1"/>
      <p:bldP spid="13"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SzV025-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WordArt 6"/>
          <p:cNvSpPr>
            <a:spLocks noChangeArrowheads="1" noChangeShapeType="1" noTextEdit="1"/>
          </p:cNvSpPr>
          <p:nvPr/>
        </p:nvSpPr>
        <p:spPr bwMode="auto">
          <a:xfrm>
            <a:off x="2133600" y="1752600"/>
            <a:ext cx="4953000" cy="3200400"/>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en-US" sz="3300" b="1" kern="10">
                <a:ln w="9525">
                  <a:round/>
                  <a:headEnd/>
                  <a:tailEnd/>
                </a:ln>
                <a:solidFill>
                  <a:srgbClr val="0000FF"/>
                </a:solidFill>
                <a:latin typeface="Impact"/>
              </a:rPr>
              <a:t>CHÀO CÁC EM !</a:t>
            </a:r>
          </a:p>
        </p:txBody>
      </p:sp>
    </p:spTree>
    <p:extLst>
      <p:ext uri="{BB962C8B-B14F-4D97-AF65-F5344CB8AC3E}">
        <p14:creationId xmlns:p14="http://schemas.microsoft.com/office/powerpoint/2010/main" val="183544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 y="3004"/>
            <a:ext cx="9144000" cy="6858000"/>
          </a:xfrm>
          <a:prstGeom prst="rect">
            <a:avLst/>
          </a:prstGeom>
        </p:spPr>
      </p:pic>
      <p:sp>
        <p:nvSpPr>
          <p:cNvPr id="7" name="WordArt 15"/>
          <p:cNvSpPr>
            <a:spLocks noChangeArrowheads="1" noChangeShapeType="1" noTextEdit="1"/>
          </p:cNvSpPr>
          <p:nvPr/>
        </p:nvSpPr>
        <p:spPr bwMode="auto">
          <a:xfrm>
            <a:off x="1752600" y="228600"/>
            <a:ext cx="5257800" cy="847725"/>
          </a:xfrm>
          <a:prstGeom prst="rect">
            <a:avLst/>
          </a:prstGeom>
        </p:spPr>
        <p:txBody>
          <a:bodyPr wrap="none" numCol="1"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GIÚP THỎ ĐẾN TRƯỜNG</a:t>
            </a:r>
            <a:endParaRPr lang="en-US"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7" name="Picture 16"/>
          <p:cNvPicPr>
            <a:picLocks noChangeAspect="1"/>
          </p:cNvPicPr>
          <p:nvPr/>
        </p:nvPicPr>
        <p:blipFill>
          <a:blip r:embed="rId4"/>
          <a:stretch>
            <a:fillRect/>
          </a:stretch>
        </p:blipFill>
        <p:spPr>
          <a:xfrm>
            <a:off x="2147010" y="3352800"/>
            <a:ext cx="1205790" cy="213321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2991600"/>
            <a:ext cx="1600200" cy="2502440"/>
          </a:xfrm>
          <a:prstGeom prst="rect">
            <a:avLst/>
          </a:prstGeom>
        </p:spPr>
      </p:pic>
    </p:spTree>
    <p:extLst>
      <p:ext uri="{BB962C8B-B14F-4D97-AF65-F5344CB8AC3E}">
        <p14:creationId xmlns:p14="http://schemas.microsoft.com/office/powerpoint/2010/main" val="348087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m thanh 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74523" y="304800"/>
            <a:ext cx="8767916" cy="5486400"/>
          </a:xfrm>
          <a:prstGeom prst="horizontalScroll">
            <a:avLst>
              <a:gd name="adj" fmla="val 159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spcCol="0" rtlCol="0" anchor="ctr"/>
          <a:lstStyle/>
          <a:p>
            <a:pPr algn="ctr" defTabSz="913964"/>
            <a:r>
              <a:rPr lang="en-US" sz="4000" b="1">
                <a:solidFill>
                  <a:srgbClr val="FF0000"/>
                </a:solidFill>
                <a:latin typeface="Aaril"/>
              </a:rPr>
              <a:t>Chợ Tết</a:t>
            </a:r>
          </a:p>
          <a:p>
            <a:pPr algn="just" defTabSz="913964"/>
            <a:r>
              <a:rPr lang="en-US" sz="3200" b="1">
                <a:solidFill>
                  <a:srgbClr val="FF0000"/>
                </a:solidFill>
                <a:latin typeface="Aaril"/>
              </a:rPr>
              <a:t>* Bức tranh chợ Tết miền trung du giàu màu sắc và vô cùng sinh động đã nói lên một cuộc sống vui vẻ, ấm no, hạnh phúc của người dân quê.</a:t>
            </a:r>
            <a:endParaRPr lang="en-US" sz="3200" b="1" dirty="0">
              <a:solidFill>
                <a:srgbClr val="FF0000"/>
              </a:solidFill>
              <a:latin typeface="Aaril"/>
            </a:endParaRPr>
          </a:p>
        </p:txBody>
      </p:sp>
      <p:pic>
        <p:nvPicPr>
          <p:cNvPr id="3" name="Picture 2"/>
          <p:cNvPicPr>
            <a:picLocks noChangeAspect="1"/>
          </p:cNvPicPr>
          <p:nvPr/>
        </p:nvPicPr>
        <p:blipFill>
          <a:blip r:embed="rId2"/>
          <a:stretch>
            <a:fillRect/>
          </a:stretch>
        </p:blipFill>
        <p:spPr>
          <a:xfrm>
            <a:off x="1590797" y="1563462"/>
            <a:ext cx="5962405" cy="3731075"/>
          </a:xfrm>
          <a:prstGeom prst="rect">
            <a:avLst/>
          </a:prstGeom>
        </p:spPr>
      </p:pic>
    </p:spTree>
    <p:extLst>
      <p:ext uri="{BB962C8B-B14F-4D97-AF65-F5344CB8AC3E}">
        <p14:creationId xmlns:p14="http://schemas.microsoft.com/office/powerpoint/2010/main" val="67334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0" y="152400"/>
            <a:ext cx="9144000" cy="6858000"/>
          </a:xfrm>
          <a:prstGeom prst="horizontalScroll">
            <a:avLst>
              <a:gd name="adj" fmla="val 849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397" tIns="45699" rIns="91397" bIns="45699" spcCol="0" rtlCol="0" anchor="ctr"/>
          <a:lstStyle/>
          <a:p>
            <a:pPr marL="571500" indent="-571500" algn="just" defTabSz="913964">
              <a:buFont typeface="Arial" charset="0"/>
              <a:buChar char="•"/>
            </a:pPr>
            <a:r>
              <a:rPr lang="en-US" sz="3600" b="1" dirty="0" err="1">
                <a:solidFill>
                  <a:srgbClr val="0000FF"/>
                </a:solidFill>
                <a:latin typeface="Aaril"/>
              </a:rPr>
              <a:t>Khi</a:t>
            </a:r>
            <a:r>
              <a:rPr lang="en-US" sz="3600" b="1" dirty="0">
                <a:solidFill>
                  <a:srgbClr val="0000FF"/>
                </a:solidFill>
                <a:latin typeface="Aaril"/>
              </a:rPr>
              <a:t> </a:t>
            </a:r>
            <a:r>
              <a:rPr lang="en-US" sz="3600" b="1" dirty="0" err="1">
                <a:solidFill>
                  <a:srgbClr val="FF0000"/>
                </a:solidFill>
                <a:latin typeface="Aaril"/>
              </a:rPr>
              <a:t>trừ</a:t>
            </a:r>
            <a:r>
              <a:rPr lang="en-US" sz="3600" b="1" dirty="0">
                <a:solidFill>
                  <a:srgbClr val="FF0000"/>
                </a:solidFill>
                <a:latin typeface="Aaril"/>
              </a:rPr>
              <a:t> </a:t>
            </a:r>
            <a:r>
              <a:rPr lang="en-US" sz="3600" b="1" dirty="0" err="1">
                <a:solidFill>
                  <a:srgbClr val="FF0000"/>
                </a:solidFill>
                <a:latin typeface="Aaril"/>
              </a:rPr>
              <a:t>hai</a:t>
            </a:r>
            <a:r>
              <a:rPr lang="en-US" sz="3600" b="1" dirty="0">
                <a:solidFill>
                  <a:srgbClr val="FF0000"/>
                </a:solidFill>
                <a:latin typeface="Aaril"/>
              </a:rPr>
              <a:t> </a:t>
            </a:r>
            <a:r>
              <a:rPr lang="en-US" sz="3600" b="1" dirty="0" err="1">
                <a:solidFill>
                  <a:srgbClr val="FF0000"/>
                </a:solidFill>
                <a:latin typeface="Aaril"/>
              </a:rPr>
              <a:t>phân</a:t>
            </a:r>
            <a:r>
              <a:rPr lang="en-US" sz="3600" b="1" dirty="0">
                <a:solidFill>
                  <a:srgbClr val="FF0000"/>
                </a:solidFill>
                <a:latin typeface="Aaril"/>
              </a:rPr>
              <a:t> </a:t>
            </a:r>
            <a:r>
              <a:rPr lang="en-US" sz="3600" b="1" dirty="0" err="1">
                <a:solidFill>
                  <a:srgbClr val="FF0000"/>
                </a:solidFill>
                <a:latin typeface="Aaril"/>
              </a:rPr>
              <a:t>số</a:t>
            </a:r>
            <a:r>
              <a:rPr lang="en-US" sz="3600" b="1" dirty="0">
                <a:solidFill>
                  <a:srgbClr val="FF0000"/>
                </a:solidFill>
                <a:latin typeface="Aaril"/>
              </a:rPr>
              <a:t> </a:t>
            </a:r>
            <a:r>
              <a:rPr lang="en-US" sz="3600" b="1" dirty="0" err="1">
                <a:solidFill>
                  <a:srgbClr val="FF0000"/>
                </a:solidFill>
                <a:latin typeface="Aaril"/>
              </a:rPr>
              <a:t>khác</a:t>
            </a:r>
            <a:r>
              <a:rPr lang="en-US" sz="3600" b="1" dirty="0">
                <a:solidFill>
                  <a:srgbClr val="FF0000"/>
                </a:solidFill>
                <a:latin typeface="Aaril"/>
              </a:rPr>
              <a:t> </a:t>
            </a:r>
            <a:r>
              <a:rPr lang="en-US" sz="3600" b="1" dirty="0" err="1">
                <a:solidFill>
                  <a:srgbClr val="FF0000"/>
                </a:solidFill>
                <a:latin typeface="Aaril"/>
              </a:rPr>
              <a:t>mẫu</a:t>
            </a:r>
            <a:r>
              <a:rPr lang="en-US" sz="3600" b="1" dirty="0">
                <a:solidFill>
                  <a:srgbClr val="FF0000"/>
                </a:solidFill>
                <a:latin typeface="Aaril"/>
              </a:rPr>
              <a:t> </a:t>
            </a:r>
            <a:r>
              <a:rPr lang="en-US" sz="3600" b="1" dirty="0" err="1">
                <a:solidFill>
                  <a:srgbClr val="FF0000"/>
                </a:solidFill>
                <a:latin typeface="Aaril"/>
              </a:rPr>
              <a:t>số</a:t>
            </a:r>
            <a:r>
              <a:rPr lang="en-US" sz="3600" b="1" dirty="0">
                <a:solidFill>
                  <a:srgbClr val="0000FF"/>
                </a:solidFill>
                <a:latin typeface="Aaril"/>
              </a:rPr>
              <a:t>, ta </a:t>
            </a:r>
            <a:r>
              <a:rPr lang="en-US" sz="3600" b="1" dirty="0" err="1">
                <a:solidFill>
                  <a:srgbClr val="0000FF"/>
                </a:solidFill>
                <a:latin typeface="Aaril"/>
              </a:rPr>
              <a:t>cần</a:t>
            </a:r>
            <a:r>
              <a:rPr lang="en-US" sz="3600" b="1" dirty="0">
                <a:solidFill>
                  <a:srgbClr val="0000FF"/>
                </a:solidFill>
                <a:latin typeface="Aaril"/>
              </a:rPr>
              <a:t> </a:t>
            </a:r>
            <a:r>
              <a:rPr lang="en-US" sz="3600" b="1" dirty="0" err="1">
                <a:solidFill>
                  <a:srgbClr val="0000FF"/>
                </a:solidFill>
                <a:latin typeface="Aaril"/>
              </a:rPr>
              <a:t>làm</a:t>
            </a:r>
            <a:r>
              <a:rPr lang="en-US" sz="3600" b="1" dirty="0">
                <a:solidFill>
                  <a:srgbClr val="0000FF"/>
                </a:solidFill>
                <a:latin typeface="Aaril"/>
              </a:rPr>
              <a:t> </a:t>
            </a:r>
            <a:r>
              <a:rPr lang="en-US" sz="3600" b="1" dirty="0" err="1">
                <a:solidFill>
                  <a:srgbClr val="0000FF"/>
                </a:solidFill>
                <a:latin typeface="Aaril"/>
              </a:rPr>
              <a:t>theo</a:t>
            </a:r>
            <a:r>
              <a:rPr lang="en-US" sz="3600" b="1" dirty="0">
                <a:solidFill>
                  <a:srgbClr val="0000FF"/>
                </a:solidFill>
                <a:latin typeface="Aaril"/>
              </a:rPr>
              <a:t> </a:t>
            </a:r>
            <a:r>
              <a:rPr lang="en-US" sz="3600" b="1" dirty="0" err="1">
                <a:solidFill>
                  <a:srgbClr val="FF0000"/>
                </a:solidFill>
                <a:latin typeface="Aaril"/>
              </a:rPr>
              <a:t>hai</a:t>
            </a:r>
            <a:r>
              <a:rPr lang="en-US" sz="3600" b="1" dirty="0">
                <a:solidFill>
                  <a:srgbClr val="0000FF"/>
                </a:solidFill>
                <a:latin typeface="Aaril"/>
              </a:rPr>
              <a:t> </a:t>
            </a:r>
            <a:r>
              <a:rPr lang="en-US" sz="3600" b="1" dirty="0" err="1">
                <a:solidFill>
                  <a:srgbClr val="0000FF"/>
                </a:solidFill>
                <a:latin typeface="Aaril"/>
              </a:rPr>
              <a:t>bước</a:t>
            </a:r>
            <a:r>
              <a:rPr lang="en-US" sz="3600" b="1" dirty="0">
                <a:solidFill>
                  <a:srgbClr val="0000FF"/>
                </a:solidFill>
                <a:latin typeface="Aaril"/>
              </a:rPr>
              <a:t>:</a:t>
            </a:r>
          </a:p>
          <a:p>
            <a:pPr algn="just" defTabSz="913964"/>
            <a:r>
              <a:rPr lang="en-US" sz="3600" b="1" dirty="0">
                <a:solidFill>
                  <a:srgbClr val="FF0000"/>
                </a:solidFill>
                <a:latin typeface="Aaril"/>
              </a:rPr>
              <a:t>-</a:t>
            </a:r>
            <a:r>
              <a:rPr lang="en-US" sz="3600" b="1" dirty="0">
                <a:solidFill>
                  <a:srgbClr val="0000FF"/>
                </a:solidFill>
                <a:latin typeface="Aaril"/>
              </a:rPr>
              <a:t> </a:t>
            </a:r>
            <a:r>
              <a:rPr lang="en-US" sz="3600" b="1" dirty="0" err="1">
                <a:solidFill>
                  <a:srgbClr val="FF0000"/>
                </a:solidFill>
                <a:latin typeface="Aaril"/>
              </a:rPr>
              <a:t>Quy</a:t>
            </a:r>
            <a:r>
              <a:rPr lang="en-US" sz="3600" b="1" dirty="0">
                <a:solidFill>
                  <a:srgbClr val="FF0000"/>
                </a:solidFill>
                <a:latin typeface="Aaril"/>
              </a:rPr>
              <a:t> </a:t>
            </a:r>
            <a:r>
              <a:rPr lang="en-US" sz="3600" b="1" dirty="0" err="1">
                <a:solidFill>
                  <a:srgbClr val="FF0000"/>
                </a:solidFill>
                <a:latin typeface="Aaril"/>
              </a:rPr>
              <a:t>đồng</a:t>
            </a:r>
            <a:r>
              <a:rPr lang="en-US" sz="3600" b="1" dirty="0">
                <a:solidFill>
                  <a:srgbClr val="FF0000"/>
                </a:solidFill>
                <a:latin typeface="Aaril"/>
              </a:rPr>
              <a:t> </a:t>
            </a:r>
            <a:r>
              <a:rPr lang="en-US" sz="3600" b="1" dirty="0" err="1">
                <a:solidFill>
                  <a:srgbClr val="FF0000"/>
                </a:solidFill>
                <a:latin typeface="Aaril"/>
              </a:rPr>
              <a:t>mẫu</a:t>
            </a:r>
            <a:r>
              <a:rPr lang="en-US" sz="3600" b="1" dirty="0">
                <a:solidFill>
                  <a:srgbClr val="FF0000"/>
                </a:solidFill>
                <a:latin typeface="Aaril"/>
              </a:rPr>
              <a:t> </a:t>
            </a:r>
            <a:r>
              <a:rPr lang="en-US" sz="3600" b="1" dirty="0" err="1">
                <a:solidFill>
                  <a:srgbClr val="FF0000"/>
                </a:solidFill>
                <a:latin typeface="Aaril"/>
              </a:rPr>
              <a:t>số</a:t>
            </a:r>
            <a:r>
              <a:rPr lang="en-US" sz="3600" b="1" dirty="0">
                <a:solidFill>
                  <a:srgbClr val="FF0000"/>
                </a:solidFill>
                <a:latin typeface="Aaril"/>
              </a:rPr>
              <a:t> </a:t>
            </a:r>
            <a:r>
              <a:rPr lang="en-US" sz="3600" b="1" dirty="0" err="1">
                <a:solidFill>
                  <a:srgbClr val="FF0000"/>
                </a:solidFill>
                <a:latin typeface="Aaril"/>
              </a:rPr>
              <a:t>hai</a:t>
            </a:r>
            <a:r>
              <a:rPr lang="en-US" sz="3600" b="1" dirty="0">
                <a:solidFill>
                  <a:srgbClr val="FF0000"/>
                </a:solidFill>
                <a:latin typeface="Aaril"/>
              </a:rPr>
              <a:t> </a:t>
            </a:r>
            <a:r>
              <a:rPr lang="en-US" sz="3600" b="1" dirty="0" err="1">
                <a:solidFill>
                  <a:srgbClr val="FF0000"/>
                </a:solidFill>
                <a:latin typeface="Aaril"/>
              </a:rPr>
              <a:t>phân</a:t>
            </a:r>
            <a:r>
              <a:rPr lang="en-US" sz="3600" b="1" dirty="0">
                <a:solidFill>
                  <a:srgbClr val="FF0000"/>
                </a:solidFill>
                <a:latin typeface="Aaril"/>
              </a:rPr>
              <a:t> </a:t>
            </a:r>
            <a:r>
              <a:rPr lang="en-US" sz="3600" b="1" dirty="0" err="1">
                <a:solidFill>
                  <a:srgbClr val="FF0000"/>
                </a:solidFill>
                <a:latin typeface="Aaril"/>
              </a:rPr>
              <a:t>số</a:t>
            </a:r>
            <a:r>
              <a:rPr lang="en-US" sz="3600" b="1" dirty="0">
                <a:solidFill>
                  <a:srgbClr val="FF0000"/>
                </a:solidFill>
                <a:latin typeface="Aaril"/>
              </a:rPr>
              <a:t>.</a:t>
            </a:r>
            <a:br>
              <a:rPr lang="en-US" sz="3600" b="1" dirty="0">
                <a:solidFill>
                  <a:srgbClr val="FF0000"/>
                </a:solidFill>
                <a:latin typeface="Aaril"/>
              </a:rPr>
            </a:br>
            <a:r>
              <a:rPr lang="en-US" sz="3600" b="1" dirty="0">
                <a:solidFill>
                  <a:srgbClr val="FF0000"/>
                </a:solidFill>
                <a:latin typeface="Aaril"/>
              </a:rPr>
              <a:t>- </a:t>
            </a:r>
            <a:r>
              <a:rPr lang="en-US" sz="3600" b="1" dirty="0" err="1">
                <a:solidFill>
                  <a:srgbClr val="FF0000"/>
                </a:solidFill>
                <a:latin typeface="Aaril"/>
              </a:rPr>
              <a:t>Trừ</a:t>
            </a:r>
            <a:r>
              <a:rPr lang="en-US" sz="3600" b="1" dirty="0">
                <a:solidFill>
                  <a:srgbClr val="FF0000"/>
                </a:solidFill>
                <a:latin typeface="Aaril"/>
              </a:rPr>
              <a:t> </a:t>
            </a:r>
            <a:r>
              <a:rPr lang="en-US" sz="3600" b="1" dirty="0" err="1">
                <a:solidFill>
                  <a:srgbClr val="FF0000"/>
                </a:solidFill>
                <a:latin typeface="Aaril"/>
              </a:rPr>
              <a:t>hai</a:t>
            </a:r>
            <a:r>
              <a:rPr lang="en-US" sz="3600" b="1" dirty="0">
                <a:solidFill>
                  <a:srgbClr val="FF0000"/>
                </a:solidFill>
                <a:latin typeface="Aaril"/>
              </a:rPr>
              <a:t> </a:t>
            </a:r>
            <a:r>
              <a:rPr lang="en-US" sz="3600" b="1" dirty="0" err="1">
                <a:solidFill>
                  <a:srgbClr val="FF0000"/>
                </a:solidFill>
                <a:latin typeface="Aaril"/>
              </a:rPr>
              <a:t>phân</a:t>
            </a:r>
            <a:r>
              <a:rPr lang="en-US" sz="3600" b="1" dirty="0">
                <a:solidFill>
                  <a:srgbClr val="FF0000"/>
                </a:solidFill>
                <a:latin typeface="Aaril"/>
              </a:rPr>
              <a:t> </a:t>
            </a:r>
            <a:r>
              <a:rPr lang="en-US" sz="3600" b="1" dirty="0" err="1">
                <a:solidFill>
                  <a:srgbClr val="FF0000"/>
                </a:solidFill>
                <a:latin typeface="Aaril"/>
              </a:rPr>
              <a:t>số</a:t>
            </a:r>
            <a:r>
              <a:rPr lang="en-US" sz="3600" b="1" dirty="0">
                <a:solidFill>
                  <a:srgbClr val="FF0000"/>
                </a:solidFill>
                <a:latin typeface="Aaril"/>
              </a:rPr>
              <a:t> </a:t>
            </a:r>
            <a:r>
              <a:rPr lang="en-US" sz="3600" b="1" dirty="0" err="1">
                <a:solidFill>
                  <a:srgbClr val="FF0000"/>
                </a:solidFill>
                <a:latin typeface="Aaril"/>
              </a:rPr>
              <a:t>có</a:t>
            </a:r>
            <a:r>
              <a:rPr lang="en-US" sz="3600" b="1" dirty="0">
                <a:solidFill>
                  <a:srgbClr val="FF0000"/>
                </a:solidFill>
                <a:latin typeface="Aaril"/>
              </a:rPr>
              <a:t> </a:t>
            </a:r>
            <a:r>
              <a:rPr lang="en-US" sz="3600" b="1" dirty="0" err="1">
                <a:solidFill>
                  <a:srgbClr val="FF0000"/>
                </a:solidFill>
                <a:latin typeface="Aaril"/>
              </a:rPr>
              <a:t>cùng</a:t>
            </a:r>
            <a:r>
              <a:rPr lang="en-US" sz="3600" b="1" dirty="0">
                <a:solidFill>
                  <a:srgbClr val="FF0000"/>
                </a:solidFill>
                <a:latin typeface="Aaril"/>
              </a:rPr>
              <a:t> </a:t>
            </a:r>
            <a:r>
              <a:rPr lang="en-US" sz="3600" b="1" dirty="0" err="1">
                <a:solidFill>
                  <a:srgbClr val="FF0000"/>
                </a:solidFill>
                <a:latin typeface="Aaril"/>
              </a:rPr>
              <a:t>mẫu</a:t>
            </a:r>
            <a:r>
              <a:rPr lang="en-US" sz="3600" b="1" dirty="0">
                <a:solidFill>
                  <a:srgbClr val="FF0000"/>
                </a:solidFill>
                <a:latin typeface="Aaril"/>
              </a:rPr>
              <a:t> </a:t>
            </a:r>
            <a:r>
              <a:rPr lang="en-US" sz="3600" b="1" dirty="0" err="1">
                <a:solidFill>
                  <a:srgbClr val="FF0000"/>
                </a:solidFill>
                <a:latin typeface="Aaril"/>
              </a:rPr>
              <a:t>số</a:t>
            </a:r>
            <a:r>
              <a:rPr lang="en-US" sz="3600" b="1" dirty="0">
                <a:solidFill>
                  <a:srgbClr val="FF0000"/>
                </a:solidFill>
                <a:latin typeface="Aaril"/>
              </a:rPr>
              <a:t> </a:t>
            </a:r>
            <a:r>
              <a:rPr lang="en-US" sz="3600" b="1" dirty="0" err="1">
                <a:solidFill>
                  <a:srgbClr val="FF0000"/>
                </a:solidFill>
                <a:latin typeface="Aaril"/>
              </a:rPr>
              <a:t>vừa</a:t>
            </a:r>
            <a:r>
              <a:rPr lang="en-US" sz="3600" b="1" dirty="0">
                <a:solidFill>
                  <a:srgbClr val="FF0000"/>
                </a:solidFill>
                <a:latin typeface="Aaril"/>
              </a:rPr>
              <a:t> </a:t>
            </a:r>
            <a:r>
              <a:rPr lang="en-US" sz="3600" b="1" dirty="0" err="1">
                <a:solidFill>
                  <a:srgbClr val="FF0000"/>
                </a:solidFill>
                <a:latin typeface="Aaril"/>
              </a:rPr>
              <a:t>quy</a:t>
            </a:r>
            <a:r>
              <a:rPr lang="en-US" sz="3600" b="1" dirty="0">
                <a:solidFill>
                  <a:srgbClr val="FF0000"/>
                </a:solidFill>
                <a:latin typeface="Aaril"/>
              </a:rPr>
              <a:t> </a:t>
            </a:r>
            <a:r>
              <a:rPr lang="en-US" sz="3600" b="1" dirty="0" err="1">
                <a:solidFill>
                  <a:srgbClr val="FF0000"/>
                </a:solidFill>
                <a:latin typeface="Aaril"/>
              </a:rPr>
              <a:t>đồng</a:t>
            </a:r>
            <a:r>
              <a:rPr lang="en-US" sz="3600" b="1" dirty="0">
                <a:solidFill>
                  <a:srgbClr val="FF0000"/>
                </a:solidFill>
                <a:latin typeface="Aaril"/>
              </a:rPr>
              <a:t>.</a:t>
            </a:r>
            <a:r>
              <a:rPr lang="en-US" sz="3600" dirty="0">
                <a:solidFill>
                  <a:srgbClr val="0000FF"/>
                </a:solidFill>
                <a:latin typeface="Aaril"/>
              </a:rPr>
              <a:t> </a:t>
            </a:r>
          </a:p>
          <a:p>
            <a:pPr marL="571500" indent="-571500" algn="just" defTabSz="913964">
              <a:buFont typeface="Arial" charset="0"/>
              <a:buChar char="•"/>
            </a:pPr>
            <a:r>
              <a:rPr lang="en-US" sz="3600" b="1" dirty="0" err="1">
                <a:solidFill>
                  <a:srgbClr val="0000FF"/>
                </a:solidFill>
                <a:latin typeface="Aaril"/>
              </a:rPr>
              <a:t>Khi</a:t>
            </a:r>
            <a:r>
              <a:rPr lang="en-US" sz="3600" b="1" dirty="0">
                <a:solidFill>
                  <a:srgbClr val="0000FF"/>
                </a:solidFill>
                <a:latin typeface="Aaril"/>
              </a:rPr>
              <a:t> </a:t>
            </a:r>
            <a:r>
              <a:rPr lang="en-US" sz="3600" b="1" dirty="0" err="1">
                <a:solidFill>
                  <a:srgbClr val="0000FF"/>
                </a:solidFill>
                <a:latin typeface="Aaril"/>
              </a:rPr>
              <a:t>trình</a:t>
            </a:r>
            <a:r>
              <a:rPr lang="en-US" sz="3600" b="1" dirty="0">
                <a:solidFill>
                  <a:srgbClr val="0000FF"/>
                </a:solidFill>
                <a:latin typeface="Aaril"/>
              </a:rPr>
              <a:t> </a:t>
            </a:r>
            <a:r>
              <a:rPr lang="en-US" sz="3600" b="1" dirty="0" err="1">
                <a:solidFill>
                  <a:srgbClr val="0000FF"/>
                </a:solidFill>
                <a:latin typeface="Aaril"/>
              </a:rPr>
              <a:t>bày</a:t>
            </a:r>
            <a:r>
              <a:rPr lang="en-US" sz="3600" b="1" dirty="0">
                <a:solidFill>
                  <a:srgbClr val="0000FF"/>
                </a:solidFill>
                <a:latin typeface="Aaril"/>
              </a:rPr>
              <a:t> </a:t>
            </a:r>
            <a:r>
              <a:rPr lang="en-US" sz="3600" b="1" dirty="0" err="1">
                <a:solidFill>
                  <a:srgbClr val="0000FF"/>
                </a:solidFill>
                <a:latin typeface="Aaril"/>
              </a:rPr>
              <a:t>phép</a:t>
            </a:r>
            <a:r>
              <a:rPr lang="en-US" sz="3600" b="1" dirty="0">
                <a:solidFill>
                  <a:srgbClr val="0000FF"/>
                </a:solidFill>
                <a:latin typeface="Aaril"/>
              </a:rPr>
              <a:t> </a:t>
            </a:r>
            <a:r>
              <a:rPr lang="en-US" sz="3600" b="1" dirty="0" err="1">
                <a:solidFill>
                  <a:srgbClr val="0000FF"/>
                </a:solidFill>
                <a:latin typeface="Aaril"/>
              </a:rPr>
              <a:t>trừ</a:t>
            </a:r>
            <a:r>
              <a:rPr lang="en-US" sz="3600" b="1" dirty="0">
                <a:solidFill>
                  <a:srgbClr val="0000FF"/>
                </a:solidFill>
                <a:latin typeface="Aaril"/>
              </a:rPr>
              <a:t> </a:t>
            </a:r>
            <a:r>
              <a:rPr lang="en-US" sz="3600" b="1" dirty="0" err="1">
                <a:solidFill>
                  <a:srgbClr val="0000FF"/>
                </a:solidFill>
                <a:latin typeface="Aaril"/>
              </a:rPr>
              <a:t>hai</a:t>
            </a:r>
            <a:r>
              <a:rPr lang="en-US" sz="3600" b="1" dirty="0">
                <a:solidFill>
                  <a:srgbClr val="0000FF"/>
                </a:solidFill>
                <a:latin typeface="Aaril"/>
              </a:rPr>
              <a:t> </a:t>
            </a:r>
            <a:r>
              <a:rPr lang="en-US" sz="3600" b="1" dirty="0" err="1">
                <a:solidFill>
                  <a:srgbClr val="0000FF"/>
                </a:solidFill>
                <a:latin typeface="Aaril"/>
              </a:rPr>
              <a:t>phân</a:t>
            </a:r>
            <a:r>
              <a:rPr lang="en-US" sz="3600" b="1" dirty="0">
                <a:solidFill>
                  <a:srgbClr val="0000FF"/>
                </a:solidFill>
                <a:latin typeface="Aaril"/>
              </a:rPr>
              <a:t> </a:t>
            </a:r>
            <a:r>
              <a:rPr lang="en-US" sz="3600" b="1" dirty="0" err="1">
                <a:solidFill>
                  <a:srgbClr val="0000FF"/>
                </a:solidFill>
                <a:latin typeface="Aaril"/>
              </a:rPr>
              <a:t>số</a:t>
            </a:r>
            <a:r>
              <a:rPr lang="en-US" sz="3600" b="1" dirty="0">
                <a:solidFill>
                  <a:srgbClr val="0000FF"/>
                </a:solidFill>
                <a:latin typeface="Aaril"/>
              </a:rPr>
              <a:t> </a:t>
            </a:r>
            <a:r>
              <a:rPr lang="en-US" sz="3600" b="1" dirty="0" err="1">
                <a:solidFill>
                  <a:srgbClr val="0000FF"/>
                </a:solidFill>
                <a:latin typeface="Aaril"/>
              </a:rPr>
              <a:t>khác</a:t>
            </a:r>
            <a:r>
              <a:rPr lang="en-US" sz="3600" b="1" dirty="0">
                <a:solidFill>
                  <a:srgbClr val="0000FF"/>
                </a:solidFill>
                <a:latin typeface="Aaril"/>
              </a:rPr>
              <a:t> </a:t>
            </a:r>
            <a:r>
              <a:rPr lang="en-US" sz="3600" b="1" dirty="0" err="1">
                <a:solidFill>
                  <a:srgbClr val="0000FF"/>
                </a:solidFill>
                <a:latin typeface="Aaril"/>
              </a:rPr>
              <a:t>mẫu</a:t>
            </a:r>
            <a:r>
              <a:rPr lang="en-US" sz="3600" b="1" dirty="0">
                <a:solidFill>
                  <a:srgbClr val="0000FF"/>
                </a:solidFill>
                <a:latin typeface="Aaril"/>
              </a:rPr>
              <a:t> </a:t>
            </a:r>
            <a:r>
              <a:rPr lang="en-US" sz="3600" b="1" dirty="0" err="1">
                <a:solidFill>
                  <a:srgbClr val="0000FF"/>
                </a:solidFill>
                <a:latin typeface="Aaril"/>
              </a:rPr>
              <a:t>số</a:t>
            </a:r>
            <a:r>
              <a:rPr lang="en-US" sz="3600" b="1" dirty="0">
                <a:solidFill>
                  <a:srgbClr val="0000FF"/>
                </a:solidFill>
                <a:latin typeface="Aaril"/>
              </a:rPr>
              <a:t>, ta </a:t>
            </a:r>
            <a:r>
              <a:rPr lang="en-US" sz="3600" b="1" dirty="0" err="1">
                <a:solidFill>
                  <a:srgbClr val="0000FF"/>
                </a:solidFill>
                <a:latin typeface="Aaril"/>
              </a:rPr>
              <a:t>có</a:t>
            </a:r>
            <a:r>
              <a:rPr lang="en-US" sz="3600" b="1" dirty="0">
                <a:solidFill>
                  <a:srgbClr val="0000FF"/>
                </a:solidFill>
                <a:latin typeface="Aaril"/>
              </a:rPr>
              <a:t> </a:t>
            </a:r>
            <a:r>
              <a:rPr lang="en-US" sz="3600" b="1" dirty="0" err="1">
                <a:solidFill>
                  <a:srgbClr val="0000FF"/>
                </a:solidFill>
                <a:latin typeface="Aaril"/>
              </a:rPr>
              <a:t>thể</a:t>
            </a:r>
            <a:r>
              <a:rPr lang="en-US" sz="3600" b="1" dirty="0">
                <a:solidFill>
                  <a:srgbClr val="0000FF"/>
                </a:solidFill>
                <a:latin typeface="Aaril"/>
              </a:rPr>
              <a:t> </a:t>
            </a:r>
            <a:r>
              <a:rPr lang="en-US" sz="3600" b="1" dirty="0" err="1">
                <a:solidFill>
                  <a:srgbClr val="FF0000"/>
                </a:solidFill>
                <a:latin typeface="Aaril"/>
              </a:rPr>
              <a:t>làm</a:t>
            </a:r>
            <a:r>
              <a:rPr lang="en-US" sz="3600" b="1" dirty="0">
                <a:solidFill>
                  <a:srgbClr val="FF0000"/>
                </a:solidFill>
                <a:latin typeface="Aaril"/>
              </a:rPr>
              <a:t> </a:t>
            </a:r>
            <a:r>
              <a:rPr lang="en-US" sz="3600" b="1" dirty="0" err="1">
                <a:solidFill>
                  <a:srgbClr val="FF0000"/>
                </a:solidFill>
                <a:latin typeface="Aaril"/>
              </a:rPr>
              <a:t>nhẩm</a:t>
            </a:r>
            <a:r>
              <a:rPr lang="en-US" sz="3600" b="1" dirty="0">
                <a:solidFill>
                  <a:srgbClr val="FF0000"/>
                </a:solidFill>
                <a:latin typeface="Aaril"/>
              </a:rPr>
              <a:t> </a:t>
            </a:r>
            <a:r>
              <a:rPr lang="en-US" sz="3600" b="1" dirty="0" err="1">
                <a:solidFill>
                  <a:srgbClr val="0000FF"/>
                </a:solidFill>
                <a:latin typeface="Aaril"/>
              </a:rPr>
              <a:t>bước</a:t>
            </a:r>
            <a:r>
              <a:rPr lang="en-US" sz="3600" b="1" dirty="0">
                <a:solidFill>
                  <a:srgbClr val="0000FF"/>
                </a:solidFill>
                <a:latin typeface="Aaril"/>
              </a:rPr>
              <a:t> </a:t>
            </a:r>
            <a:r>
              <a:rPr lang="en-US" sz="3600" b="1" dirty="0" err="1">
                <a:solidFill>
                  <a:srgbClr val="FF0000"/>
                </a:solidFill>
                <a:latin typeface="Aaril"/>
              </a:rPr>
              <a:t>quy</a:t>
            </a:r>
            <a:r>
              <a:rPr lang="en-US" sz="3600" b="1" dirty="0">
                <a:solidFill>
                  <a:srgbClr val="FF0000"/>
                </a:solidFill>
                <a:latin typeface="Aaril"/>
              </a:rPr>
              <a:t> </a:t>
            </a:r>
            <a:r>
              <a:rPr lang="en-US" sz="3600" b="1" dirty="0" err="1">
                <a:solidFill>
                  <a:srgbClr val="FF0000"/>
                </a:solidFill>
                <a:latin typeface="Aaril"/>
              </a:rPr>
              <a:t>đồng</a:t>
            </a:r>
            <a:r>
              <a:rPr lang="en-US" sz="3600" b="1" dirty="0">
                <a:solidFill>
                  <a:srgbClr val="FF0000"/>
                </a:solidFill>
                <a:latin typeface="Aaril"/>
              </a:rPr>
              <a:t> </a:t>
            </a:r>
            <a:r>
              <a:rPr lang="en-US" sz="3600" b="1" dirty="0" err="1">
                <a:solidFill>
                  <a:srgbClr val="FF0000"/>
                </a:solidFill>
                <a:latin typeface="Aaril"/>
              </a:rPr>
              <a:t>mẫu</a:t>
            </a:r>
            <a:r>
              <a:rPr lang="en-US" sz="3600" b="1" dirty="0">
                <a:solidFill>
                  <a:srgbClr val="FF0000"/>
                </a:solidFill>
                <a:latin typeface="Aaril"/>
              </a:rPr>
              <a:t> </a:t>
            </a:r>
            <a:r>
              <a:rPr lang="en-US" sz="3600" b="1" dirty="0" err="1">
                <a:solidFill>
                  <a:srgbClr val="FF0000"/>
                </a:solidFill>
                <a:latin typeface="Aaril"/>
              </a:rPr>
              <a:t>số</a:t>
            </a:r>
            <a:r>
              <a:rPr lang="en-US" sz="3600" b="1" dirty="0">
                <a:solidFill>
                  <a:srgbClr val="0000FF"/>
                </a:solidFill>
                <a:latin typeface="Aaril"/>
              </a:rPr>
              <a:t> </a:t>
            </a:r>
            <a:r>
              <a:rPr lang="en-US" sz="3600" b="1" dirty="0" err="1">
                <a:solidFill>
                  <a:srgbClr val="0000FF"/>
                </a:solidFill>
                <a:latin typeface="Aaril"/>
              </a:rPr>
              <a:t>hai</a:t>
            </a:r>
            <a:r>
              <a:rPr lang="en-US" sz="3600" b="1" dirty="0">
                <a:solidFill>
                  <a:srgbClr val="0000FF"/>
                </a:solidFill>
                <a:latin typeface="Aaril"/>
              </a:rPr>
              <a:t> </a:t>
            </a:r>
            <a:r>
              <a:rPr lang="en-US" sz="3600" b="1" dirty="0" err="1">
                <a:solidFill>
                  <a:srgbClr val="0000FF"/>
                </a:solidFill>
                <a:latin typeface="Aaril"/>
              </a:rPr>
              <a:t>phân</a:t>
            </a:r>
            <a:r>
              <a:rPr lang="en-US" sz="3600" b="1" dirty="0">
                <a:solidFill>
                  <a:srgbClr val="0000FF"/>
                </a:solidFill>
                <a:latin typeface="Aaril"/>
              </a:rPr>
              <a:t> </a:t>
            </a:r>
            <a:r>
              <a:rPr lang="en-US" sz="3600" b="1" dirty="0" err="1">
                <a:solidFill>
                  <a:srgbClr val="0000FF"/>
                </a:solidFill>
                <a:latin typeface="Aaril"/>
              </a:rPr>
              <a:t>số</a:t>
            </a:r>
            <a:r>
              <a:rPr lang="en-US" sz="3600" b="1" dirty="0">
                <a:solidFill>
                  <a:srgbClr val="0000FF"/>
                </a:solidFill>
                <a:latin typeface="Aaril"/>
              </a:rPr>
              <a:t>.</a:t>
            </a:r>
          </a:p>
          <a:p>
            <a:pPr algn="just" defTabSz="913964"/>
            <a:endParaRPr lang="en-US" sz="4000" b="1" dirty="0">
              <a:solidFill>
                <a:srgbClr val="0000FF"/>
              </a:solidFill>
              <a:latin typeface="Aaril"/>
            </a:endParaRPr>
          </a:p>
        </p:txBody>
      </p:sp>
      <p:sp>
        <p:nvSpPr>
          <p:cNvPr id="7" name="TextBox 6"/>
          <p:cNvSpPr txBox="1"/>
          <p:nvPr/>
        </p:nvSpPr>
        <p:spPr>
          <a:xfrm>
            <a:off x="3200400" y="122903"/>
            <a:ext cx="2743200" cy="584775"/>
          </a:xfrm>
          <a:prstGeom prst="rect">
            <a:avLst/>
          </a:prstGeom>
          <a:solidFill>
            <a:srgbClr val="FFFF00"/>
          </a:solidFill>
        </p:spPr>
        <p:txBody>
          <a:bodyPr wrap="square" rtlCol="0">
            <a:spAutoFit/>
          </a:bodyPr>
          <a:lstStyle/>
          <a:p>
            <a:pPr algn="ctr"/>
            <a:r>
              <a:rPr lang="en-US" sz="3200" b="1" dirty="0">
                <a:solidFill>
                  <a:srgbClr val="FF0000"/>
                </a:solidFill>
                <a:latin typeface="Aaril"/>
              </a:rPr>
              <a:t>LƯU Ý</a:t>
            </a:r>
          </a:p>
        </p:txBody>
      </p:sp>
    </p:spTree>
    <p:extLst>
      <p:ext uri="{BB962C8B-B14F-4D97-AF65-F5344CB8AC3E}">
        <p14:creationId xmlns:p14="http://schemas.microsoft.com/office/powerpoint/2010/main" val="11604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5257800" y="1752600"/>
            <a:ext cx="4572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a:solidFill>
                  <a:srgbClr val="FF3300"/>
                </a:solidFill>
                <a:latin typeface="Times New Roman" panose="02020603050405020304" pitchFamily="18" charset="0"/>
              </a:rPr>
              <a:t>        </a:t>
            </a:r>
            <a:r>
              <a:rPr lang="en-US" altLang="en-US" sz="2400" b="1">
                <a:solidFill>
                  <a:srgbClr val="6600CC"/>
                </a:solidFill>
                <a:latin typeface="Times New Roman" panose="02020603050405020304" pitchFamily="18" charset="0"/>
              </a:rPr>
              <a:t>37 x 11 = ?</a:t>
            </a:r>
          </a:p>
          <a:p>
            <a:r>
              <a:rPr lang="en-US" altLang="en-US" sz="2400">
                <a:solidFill>
                  <a:srgbClr val="FF3300"/>
                </a:solidFill>
                <a:latin typeface="Times New Roman" panose="02020603050405020304" pitchFamily="18" charset="0"/>
              </a:rPr>
              <a:t>          </a:t>
            </a:r>
          </a:p>
          <a:p>
            <a:r>
              <a:rPr lang="en-US" altLang="en-US" sz="2400">
                <a:solidFill>
                  <a:srgbClr val="FF3300"/>
                </a:solidFill>
                <a:latin typeface="Times New Roman" panose="02020603050405020304" pitchFamily="18" charset="0"/>
              </a:rPr>
              <a:t>          407</a:t>
            </a:r>
          </a:p>
          <a:p>
            <a:r>
              <a:rPr lang="en-US" altLang="en-US" sz="2400">
                <a:solidFill>
                  <a:srgbClr val="FF3300"/>
                </a:solidFill>
                <a:latin typeface="Times New Roman" panose="02020603050405020304" pitchFamily="18" charset="0"/>
              </a:rPr>
              <a:t>     B. 4107</a:t>
            </a:r>
          </a:p>
          <a:p>
            <a:r>
              <a:rPr lang="en-US" altLang="en-US" sz="2400">
                <a:solidFill>
                  <a:srgbClr val="FF3300"/>
                </a:solidFill>
                <a:latin typeface="Times New Roman" panose="02020603050405020304" pitchFamily="18" charset="0"/>
              </a:rPr>
              <a:t>     C. 3107</a:t>
            </a:r>
          </a:p>
          <a:p>
            <a:r>
              <a:rPr lang="en-US" altLang="en-US" sz="2400">
                <a:solidFill>
                  <a:srgbClr val="FF3300"/>
                </a:solidFill>
                <a:latin typeface="Times New Roman" panose="02020603050405020304" pitchFamily="18" charset="0"/>
              </a:rPr>
              <a:t>            </a:t>
            </a:r>
          </a:p>
          <a:p>
            <a:r>
              <a:rPr lang="en-US" altLang="en-US" sz="2400">
                <a:solidFill>
                  <a:srgbClr val="FF3300"/>
                </a:solidFill>
                <a:latin typeface="Times New Roman" panose="02020603050405020304" pitchFamily="18" charset="0"/>
              </a:rPr>
              <a:t>   </a:t>
            </a:r>
          </a:p>
        </p:txBody>
      </p:sp>
      <p:sp>
        <p:nvSpPr>
          <p:cNvPr id="232451" name="Text Box 3"/>
          <p:cNvSpPr txBox="1">
            <a:spLocks noChangeArrowheads="1"/>
          </p:cNvSpPr>
          <p:nvPr/>
        </p:nvSpPr>
        <p:spPr bwMode="auto">
          <a:xfrm>
            <a:off x="914400" y="4267200"/>
            <a:ext cx="40386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VnTime" panose="020B7200000000000000" pitchFamily="34" charset="0"/>
              </a:rPr>
              <a:t>T×m</a:t>
            </a:r>
            <a:r>
              <a:rPr lang="en-US" altLang="en-US" sz="2400">
                <a:solidFill>
                  <a:srgbClr val="FF3300"/>
                </a:solidFill>
                <a:latin typeface="Times New Roman" panose="02020603050405020304" pitchFamily="18" charset="0"/>
              </a:rPr>
              <a:t> x:           </a:t>
            </a:r>
            <a:r>
              <a:rPr lang="en-US" altLang="en-US" sz="2800" b="1">
                <a:solidFill>
                  <a:srgbClr val="6600CC"/>
                </a:solidFill>
                <a:latin typeface="Times New Roman" panose="02020603050405020304" pitchFamily="18" charset="0"/>
              </a:rPr>
              <a:t>x </a:t>
            </a:r>
            <a:r>
              <a:rPr lang="en-US" altLang="en-US" sz="2400" b="1">
                <a:solidFill>
                  <a:srgbClr val="6600CC"/>
                </a:solidFill>
                <a:latin typeface="Times New Roman" panose="02020603050405020304" pitchFamily="18" charset="0"/>
              </a:rPr>
              <a:t>: 11 = 25</a:t>
            </a:r>
          </a:p>
          <a:p>
            <a:pPr>
              <a:spcBef>
                <a:spcPct val="50000"/>
              </a:spcBef>
            </a:pPr>
            <a:r>
              <a:rPr lang="en-US" altLang="en-US" sz="2400">
                <a:solidFill>
                  <a:srgbClr val="FF3300"/>
                </a:solidFill>
                <a:latin typeface="Times New Roman" panose="02020603050405020304" pitchFamily="18" charset="0"/>
              </a:rPr>
              <a:t>       </a:t>
            </a:r>
          </a:p>
          <a:p>
            <a:pPr>
              <a:spcBef>
                <a:spcPct val="50000"/>
              </a:spcBef>
            </a:pPr>
            <a:endParaRPr lang="en-US" altLang="en-US" sz="2400">
              <a:solidFill>
                <a:srgbClr val="FF3300"/>
              </a:solidFill>
              <a:latin typeface="Times New Roman" panose="02020603050405020304" pitchFamily="18" charset="0"/>
            </a:endParaRPr>
          </a:p>
          <a:p>
            <a:pPr>
              <a:spcBef>
                <a:spcPct val="50000"/>
              </a:spcBef>
            </a:pPr>
            <a:endParaRPr lang="en-US" altLang="en-US" sz="2400">
              <a:solidFill>
                <a:srgbClr val="FF3300"/>
              </a:solidFill>
              <a:latin typeface="Times New Roman" panose="02020603050405020304" pitchFamily="18" charset="0"/>
            </a:endParaRPr>
          </a:p>
        </p:txBody>
      </p:sp>
      <p:sp>
        <p:nvSpPr>
          <p:cNvPr id="232452" name="Text Box 4"/>
          <p:cNvSpPr txBox="1">
            <a:spLocks noChangeArrowheads="1"/>
          </p:cNvSpPr>
          <p:nvPr/>
        </p:nvSpPr>
        <p:spPr bwMode="auto">
          <a:xfrm>
            <a:off x="4775200" y="4424363"/>
            <a:ext cx="4419600" cy="31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3300"/>
                </a:solidFill>
                <a:latin typeface="Times New Roman" panose="02020603050405020304" pitchFamily="18" charset="0"/>
              </a:rPr>
              <a:t>     </a:t>
            </a:r>
            <a:r>
              <a:rPr lang="en-US" altLang="en-US" sz="2400" b="1">
                <a:solidFill>
                  <a:srgbClr val="6600CC"/>
                </a:solidFill>
                <a:latin typeface="Times New Roman" panose="02020603050405020304" pitchFamily="18" charset="0"/>
              </a:rPr>
              <a:t>36 x 9 + 36 x 2 = ?</a:t>
            </a:r>
          </a:p>
          <a:p>
            <a:pPr>
              <a:spcBef>
                <a:spcPct val="50000"/>
              </a:spcBef>
            </a:pPr>
            <a:r>
              <a:rPr lang="en-US" altLang="en-US" sz="2400">
                <a:solidFill>
                  <a:srgbClr val="FF3300"/>
                </a:solidFill>
                <a:latin typeface="Times New Roman" panose="02020603050405020304" pitchFamily="18" charset="0"/>
              </a:rPr>
              <a:t>  A.  693    </a:t>
            </a:r>
          </a:p>
          <a:p>
            <a:pPr>
              <a:spcBef>
                <a:spcPct val="50000"/>
              </a:spcBef>
            </a:pPr>
            <a:r>
              <a:rPr lang="en-US" altLang="en-US" sz="2400">
                <a:solidFill>
                  <a:srgbClr val="FF3300"/>
                </a:solidFill>
                <a:latin typeface="Times New Roman" panose="02020603050405020304" pitchFamily="18" charset="0"/>
              </a:rPr>
              <a:t>        396</a:t>
            </a:r>
          </a:p>
          <a:p>
            <a:pPr>
              <a:spcBef>
                <a:spcPct val="50000"/>
              </a:spcBef>
            </a:pPr>
            <a:r>
              <a:rPr lang="en-US" altLang="en-US" sz="2400">
                <a:solidFill>
                  <a:srgbClr val="FF3300"/>
                </a:solidFill>
                <a:latin typeface="Times New Roman" panose="02020603050405020304" pitchFamily="18" charset="0"/>
              </a:rPr>
              <a:t>  C.  369</a:t>
            </a:r>
          </a:p>
          <a:p>
            <a:pPr>
              <a:spcBef>
                <a:spcPct val="50000"/>
              </a:spcBef>
            </a:pPr>
            <a:r>
              <a:rPr lang="en-US" altLang="en-US" sz="2400">
                <a:solidFill>
                  <a:srgbClr val="FF3300"/>
                </a:solidFill>
                <a:latin typeface="Times New Roman" panose="02020603050405020304" pitchFamily="18" charset="0"/>
              </a:rPr>
              <a:t>          </a:t>
            </a:r>
          </a:p>
          <a:p>
            <a:pPr>
              <a:spcBef>
                <a:spcPct val="50000"/>
              </a:spcBef>
            </a:pPr>
            <a:r>
              <a:rPr lang="en-US" altLang="en-US" sz="2400">
                <a:solidFill>
                  <a:srgbClr val="FF3300"/>
                </a:solidFill>
                <a:latin typeface="Times New Roman" panose="02020603050405020304" pitchFamily="18" charset="0"/>
              </a:rPr>
              <a:t>                                   </a:t>
            </a:r>
          </a:p>
        </p:txBody>
      </p:sp>
      <p:sp>
        <p:nvSpPr>
          <p:cNvPr id="232453" name="Oval 5"/>
          <p:cNvSpPr>
            <a:spLocks noChangeArrowheads="1"/>
          </p:cNvSpPr>
          <p:nvPr/>
        </p:nvSpPr>
        <p:spPr bwMode="auto">
          <a:xfrm>
            <a:off x="5534025" y="2347913"/>
            <a:ext cx="533400" cy="609600"/>
          </a:xfrm>
          <a:prstGeom prst="ellipse">
            <a:avLst/>
          </a:prstGeom>
          <a:noFill/>
          <a:ln w="22225">
            <a:solidFill>
              <a:srgbClr val="FF33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454" name="Oval 6"/>
          <p:cNvSpPr>
            <a:spLocks noChangeArrowheads="1"/>
          </p:cNvSpPr>
          <p:nvPr/>
        </p:nvSpPr>
        <p:spPr bwMode="auto">
          <a:xfrm>
            <a:off x="4859338" y="5486400"/>
            <a:ext cx="457200" cy="457200"/>
          </a:xfrm>
          <a:prstGeom prst="ellipse">
            <a:avLst/>
          </a:prstGeom>
          <a:noFill/>
          <a:ln w="25400">
            <a:solidFill>
              <a:srgbClr val="FF33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455" name="Oval 7"/>
          <p:cNvSpPr>
            <a:spLocks noChangeArrowheads="1"/>
          </p:cNvSpPr>
          <p:nvPr/>
        </p:nvSpPr>
        <p:spPr bwMode="auto">
          <a:xfrm>
            <a:off x="838200" y="3124200"/>
            <a:ext cx="609600" cy="609600"/>
          </a:xfrm>
          <a:prstGeom prst="ellipse">
            <a:avLst/>
          </a:prstGeom>
          <a:noFill/>
          <a:ln w="25400">
            <a:solidFill>
              <a:srgbClr val="FF330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2456" name="Group 8"/>
          <p:cNvGrpSpPr>
            <a:grpSpLocks/>
          </p:cNvGrpSpPr>
          <p:nvPr/>
        </p:nvGrpSpPr>
        <p:grpSpPr bwMode="auto">
          <a:xfrm>
            <a:off x="0" y="1600200"/>
            <a:ext cx="9144000" cy="5257800"/>
            <a:chOff x="0" y="1080"/>
            <a:chExt cx="5760" cy="3216"/>
          </a:xfrm>
        </p:grpSpPr>
        <p:sp>
          <p:nvSpPr>
            <p:cNvPr id="232457" name="Rectangle 9"/>
            <p:cNvSpPr>
              <a:spLocks noChangeArrowheads="1"/>
            </p:cNvSpPr>
            <p:nvPr/>
          </p:nvSpPr>
          <p:spPr bwMode="auto">
            <a:xfrm>
              <a:off x="0" y="2688"/>
              <a:ext cx="2880" cy="1608"/>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FF"/>
                </a:solidFill>
              </a:endParaRPr>
            </a:p>
          </p:txBody>
        </p:sp>
        <p:sp>
          <p:nvSpPr>
            <p:cNvPr id="232458" name="Rectangle 10"/>
            <p:cNvSpPr>
              <a:spLocks noChangeArrowheads="1"/>
            </p:cNvSpPr>
            <p:nvPr/>
          </p:nvSpPr>
          <p:spPr bwMode="auto">
            <a:xfrm>
              <a:off x="2880" y="2688"/>
              <a:ext cx="2880" cy="1608"/>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FF"/>
                </a:solidFill>
              </a:endParaRPr>
            </a:p>
          </p:txBody>
        </p:sp>
        <p:sp>
          <p:nvSpPr>
            <p:cNvPr id="232459" name="Rectangle 11"/>
            <p:cNvSpPr>
              <a:spLocks noChangeArrowheads="1"/>
            </p:cNvSpPr>
            <p:nvPr/>
          </p:nvSpPr>
          <p:spPr bwMode="auto">
            <a:xfrm>
              <a:off x="0" y="1080"/>
              <a:ext cx="2880" cy="1608"/>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FF"/>
                </a:solidFill>
              </a:endParaRPr>
            </a:p>
          </p:txBody>
        </p:sp>
        <p:sp>
          <p:nvSpPr>
            <p:cNvPr id="232460" name="Rectangle 12"/>
            <p:cNvSpPr>
              <a:spLocks noChangeArrowheads="1"/>
            </p:cNvSpPr>
            <p:nvPr/>
          </p:nvSpPr>
          <p:spPr bwMode="auto">
            <a:xfrm>
              <a:off x="2880" y="1080"/>
              <a:ext cx="2880" cy="1608"/>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0000FF"/>
                </a:solidFill>
              </a:endParaRPr>
            </a:p>
          </p:txBody>
        </p:sp>
      </p:grpSp>
      <p:sp>
        <p:nvSpPr>
          <p:cNvPr id="232461" name="Rectangle 13"/>
          <p:cNvSpPr>
            <a:spLocks noChangeArrowheads="1"/>
          </p:cNvSpPr>
          <p:nvPr/>
        </p:nvSpPr>
        <p:spPr bwMode="auto">
          <a:xfrm>
            <a:off x="-533400" y="1600200"/>
            <a:ext cx="44958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b="1">
                <a:solidFill>
                  <a:srgbClr val="6600CC"/>
                </a:solidFill>
                <a:latin typeface="Times New Roman" panose="02020603050405020304" pitchFamily="18" charset="0"/>
              </a:rPr>
              <a:t>:                 24 x 11 =  ?</a:t>
            </a:r>
          </a:p>
          <a:p>
            <a:r>
              <a:rPr lang="en-US" altLang="en-US" sz="2400" b="1">
                <a:solidFill>
                  <a:srgbClr val="6600CC"/>
                </a:solidFill>
              </a:rPr>
              <a:t>                                            </a:t>
            </a:r>
          </a:p>
        </p:txBody>
      </p:sp>
      <p:sp>
        <p:nvSpPr>
          <p:cNvPr id="232462" name="Rectangle 14"/>
          <p:cNvSpPr>
            <a:spLocks noChangeArrowheads="1"/>
          </p:cNvSpPr>
          <p:nvPr/>
        </p:nvSpPr>
        <p:spPr bwMode="auto">
          <a:xfrm>
            <a:off x="671513" y="2724150"/>
            <a:ext cx="1600200" cy="4762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3300"/>
                </a:solidFill>
                <a:latin typeface="Times New Roman" panose="02020603050405020304" pitchFamily="18" charset="0"/>
              </a:rPr>
              <a:t>   B. </a:t>
            </a:r>
            <a:r>
              <a:rPr lang="en-US" altLang="en-US" sz="2400">
                <a:solidFill>
                  <a:srgbClr val="0000FF"/>
                </a:solidFill>
                <a:latin typeface="Times New Roman" panose="02020603050405020304" pitchFamily="18" charset="0"/>
              </a:rPr>
              <a:t>    </a:t>
            </a:r>
            <a:r>
              <a:rPr lang="en-US" altLang="en-US" sz="2400">
                <a:solidFill>
                  <a:srgbClr val="FF3300"/>
                </a:solidFill>
                <a:latin typeface="Times New Roman" panose="02020603050405020304" pitchFamily="18" charset="0"/>
              </a:rPr>
              <a:t>624</a:t>
            </a:r>
          </a:p>
        </p:txBody>
      </p:sp>
      <p:sp>
        <p:nvSpPr>
          <p:cNvPr id="232463" name="Rectangle 15"/>
          <p:cNvSpPr>
            <a:spLocks noChangeArrowheads="1"/>
          </p:cNvSpPr>
          <p:nvPr/>
        </p:nvSpPr>
        <p:spPr bwMode="auto">
          <a:xfrm>
            <a:off x="838200" y="2362200"/>
            <a:ext cx="1905000" cy="3810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FF3300"/>
                </a:solidFill>
              </a:rPr>
              <a:t>A.</a:t>
            </a:r>
            <a:r>
              <a:rPr lang="en-US" altLang="en-US" sz="2400">
                <a:solidFill>
                  <a:srgbClr val="0000FF"/>
                </a:solidFill>
              </a:rPr>
              <a:t>    </a:t>
            </a:r>
            <a:r>
              <a:rPr lang="en-US" altLang="en-US" sz="2400">
                <a:solidFill>
                  <a:srgbClr val="FF3300"/>
                </a:solidFill>
                <a:latin typeface="Times New Roman" panose="02020603050405020304" pitchFamily="18" charset="0"/>
              </a:rPr>
              <a:t>246      </a:t>
            </a:r>
          </a:p>
        </p:txBody>
      </p:sp>
      <p:sp>
        <p:nvSpPr>
          <p:cNvPr id="232464" name="Rectangle 16"/>
          <p:cNvSpPr>
            <a:spLocks noChangeArrowheads="1"/>
          </p:cNvSpPr>
          <p:nvPr/>
        </p:nvSpPr>
        <p:spPr bwMode="auto">
          <a:xfrm>
            <a:off x="1600200" y="3200400"/>
            <a:ext cx="381000" cy="304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0000FF"/>
                </a:solidFill>
              </a:rPr>
              <a:t>  </a:t>
            </a:r>
            <a:r>
              <a:rPr lang="en-US" altLang="en-US" sz="2400">
                <a:solidFill>
                  <a:srgbClr val="FF3300"/>
                </a:solidFill>
                <a:latin typeface="Times New Roman" panose="02020603050405020304" pitchFamily="18" charset="0"/>
              </a:rPr>
              <a:t>264</a:t>
            </a:r>
          </a:p>
        </p:txBody>
      </p:sp>
      <p:sp>
        <p:nvSpPr>
          <p:cNvPr id="232465" name="Text Box 17"/>
          <p:cNvSpPr txBox="1">
            <a:spLocks noChangeArrowheads="1"/>
          </p:cNvSpPr>
          <p:nvPr/>
        </p:nvSpPr>
        <p:spPr bwMode="auto">
          <a:xfrm>
            <a:off x="923925" y="32004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3300"/>
                </a:solidFill>
                <a:latin typeface="Times New Roman" panose="02020603050405020304" pitchFamily="18" charset="0"/>
              </a:rPr>
              <a:t>C.</a:t>
            </a:r>
          </a:p>
        </p:txBody>
      </p:sp>
      <p:sp>
        <p:nvSpPr>
          <p:cNvPr id="232466" name="Text Box 18"/>
          <p:cNvSpPr txBox="1">
            <a:spLocks noChangeArrowheads="1"/>
          </p:cNvSpPr>
          <p:nvPr/>
        </p:nvSpPr>
        <p:spPr bwMode="auto">
          <a:xfrm>
            <a:off x="5605463" y="2438400"/>
            <a:ext cx="5334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400">
                <a:solidFill>
                  <a:srgbClr val="FF3300"/>
                </a:solidFill>
                <a:latin typeface="Times New Roman" panose="02020603050405020304" pitchFamily="18" charset="0"/>
              </a:rPr>
              <a:t>A.</a:t>
            </a:r>
          </a:p>
        </p:txBody>
      </p:sp>
      <p:sp>
        <p:nvSpPr>
          <p:cNvPr id="232467" name="Text Box 19"/>
          <p:cNvSpPr txBox="1">
            <a:spLocks noChangeArrowheads="1"/>
          </p:cNvSpPr>
          <p:nvPr/>
        </p:nvSpPr>
        <p:spPr bwMode="auto">
          <a:xfrm>
            <a:off x="4876800" y="5486400"/>
            <a:ext cx="5334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400">
                <a:solidFill>
                  <a:srgbClr val="FF3300"/>
                </a:solidFill>
                <a:latin typeface="Times New Roman" panose="02020603050405020304" pitchFamily="18" charset="0"/>
              </a:rPr>
              <a:t>B.</a:t>
            </a:r>
          </a:p>
        </p:txBody>
      </p:sp>
      <p:pic>
        <p:nvPicPr>
          <p:cNvPr id="232468" name="Picture 20" descr="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6" y="4205288"/>
            <a:ext cx="4568448" cy="2676525"/>
          </a:xfrm>
          <a:prstGeom prst="rect">
            <a:avLst/>
          </a:prstGeom>
          <a:noFill/>
          <a:extLst>
            <a:ext uri="{909E8E84-426E-40DD-AFC4-6F175D3DCCD1}">
              <a14:hiddenFill xmlns:a14="http://schemas.microsoft.com/office/drawing/2010/main">
                <a:solidFill>
                  <a:srgbClr val="FFFFFF"/>
                </a:solidFill>
              </a14:hiddenFill>
            </a:ext>
          </a:extLst>
        </p:spPr>
      </p:pic>
      <p:pic>
        <p:nvPicPr>
          <p:cNvPr id="232469" name="Picture 21" descr="1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572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32472" name="Text Box 24"/>
          <p:cNvSpPr txBox="1">
            <a:spLocks noChangeArrowheads="1"/>
          </p:cNvSpPr>
          <p:nvPr/>
        </p:nvSpPr>
        <p:spPr bwMode="auto">
          <a:xfrm>
            <a:off x="6400800" y="4953000"/>
            <a:ext cx="2743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6600CC"/>
                </a:solidFill>
                <a:latin typeface=".VnTime" panose="020B7200000000000000" pitchFamily="34" charset="0"/>
              </a:rPr>
              <a:t>= 36 x( 9 + 2)</a:t>
            </a:r>
          </a:p>
          <a:p>
            <a:pPr>
              <a:spcBef>
                <a:spcPct val="50000"/>
              </a:spcBef>
            </a:pPr>
            <a:r>
              <a:rPr lang="en-US" altLang="en-US" sz="2400" b="1">
                <a:solidFill>
                  <a:srgbClr val="6600CC"/>
                </a:solidFill>
                <a:latin typeface=".VnTime" panose="020B7200000000000000" pitchFamily="34" charset="0"/>
              </a:rPr>
              <a:t>= 36 x 11</a:t>
            </a:r>
          </a:p>
          <a:p>
            <a:pPr>
              <a:spcBef>
                <a:spcPct val="50000"/>
              </a:spcBef>
            </a:pPr>
            <a:r>
              <a:rPr lang="en-US" altLang="en-US" sz="2400" b="1">
                <a:solidFill>
                  <a:srgbClr val="6600CC"/>
                </a:solidFill>
                <a:latin typeface=".VnTime" panose="020B7200000000000000" pitchFamily="34" charset="0"/>
              </a:rPr>
              <a:t>= </a:t>
            </a:r>
            <a:r>
              <a:rPr lang="en-US" altLang="en-US" sz="2400" b="1">
                <a:solidFill>
                  <a:srgbClr val="FF0000"/>
                </a:solidFill>
                <a:latin typeface=".VnTime" panose="020B7200000000000000" pitchFamily="34" charset="0"/>
              </a:rPr>
              <a:t>396</a:t>
            </a:r>
          </a:p>
        </p:txBody>
      </p:sp>
      <p:sp>
        <p:nvSpPr>
          <p:cNvPr id="232473" name="Rectangle 25"/>
          <p:cNvSpPr>
            <a:spLocks noChangeArrowheads="1"/>
          </p:cNvSpPr>
          <p:nvPr/>
        </p:nvSpPr>
        <p:spPr bwMode="auto">
          <a:xfrm>
            <a:off x="6248400" y="4953000"/>
            <a:ext cx="2438400" cy="1676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2476" name="Picture 28" descr="00000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67200"/>
            <a:ext cx="45720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32477" name="Picture 29" descr="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6" y="1614487"/>
            <a:ext cx="4544612" cy="2590799"/>
          </a:xfrm>
          <a:prstGeom prst="rect">
            <a:avLst/>
          </a:prstGeom>
          <a:noFill/>
          <a:extLst>
            <a:ext uri="{909E8E84-426E-40DD-AFC4-6F175D3DCCD1}">
              <a14:hiddenFill xmlns:a14="http://schemas.microsoft.com/office/drawing/2010/main">
                <a:solidFill>
                  <a:srgbClr val="FFFFFF"/>
                </a:solidFill>
              </a14:hiddenFill>
            </a:ext>
          </a:extLst>
        </p:spPr>
      </p:pic>
      <p:sp>
        <p:nvSpPr>
          <p:cNvPr id="232478" name="WordArt 30"/>
          <p:cNvSpPr>
            <a:spLocks noChangeArrowheads="1" noChangeShapeType="1" noTextEdit="1"/>
          </p:cNvSpPr>
          <p:nvPr/>
        </p:nvSpPr>
        <p:spPr bwMode="auto">
          <a:xfrm>
            <a:off x="1828800" y="304800"/>
            <a:ext cx="5486400" cy="762000"/>
          </a:xfrm>
          <a:prstGeom prst="rect">
            <a:avLst/>
          </a:prstGeom>
        </p:spPr>
        <p:txBody>
          <a:bodyPr wrap="none" fromWordArt="1">
            <a:prstTxWarp prst="textPlain">
              <a:avLst>
                <a:gd name="adj" fmla="val 50000"/>
              </a:avLst>
            </a:prstTxWarp>
          </a:bodyPr>
          <a:lstStyle/>
          <a:p>
            <a:pPr algn="ctr"/>
            <a:r>
              <a:rPr lang="en-US" sz="3600" b="1" i="1" kern="10">
                <a:ln w="9525">
                  <a:solidFill>
                    <a:srgbClr val="FF0000"/>
                  </a:solidFill>
                  <a:round/>
                  <a:headEnd/>
                  <a:tailEnd/>
                </a:ln>
                <a:solidFill>
                  <a:srgbClr val="FFFF00"/>
                </a:solidFill>
                <a:effectLst>
                  <a:outerShdw dist="45791" dir="2021404" algn="ctr" rotWithShape="0">
                    <a:srgbClr val="B2B2B2">
                      <a:alpha val="80000"/>
                    </a:srgbClr>
                  </a:outerShdw>
                </a:effectLst>
                <a:latin typeface=".VnTime" panose="020B7200000000000000" pitchFamily="34" charset="0"/>
              </a:rPr>
              <a:t>Trß ch¬i :V­ît lªn chÝnh m×nh</a:t>
            </a:r>
          </a:p>
        </p:txBody>
      </p:sp>
      <p:pic>
        <p:nvPicPr>
          <p:cNvPr id="232479" name="Picture 31" descr="nature%20(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91500" y="0"/>
            <a:ext cx="9525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232480" name="Picture 32" descr="nature%20(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961419">
            <a:off x="7310438" y="538162"/>
            <a:ext cx="9525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232481" name="Picture 33" descr="nature%20(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2000" y="533400"/>
            <a:ext cx="9525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232482" name="Picture 34" descr="nature%20(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00"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57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32473"/>
                                        </p:tgtEl>
                                      </p:cBhvr>
                                    </p:animEffect>
                                    <p:set>
                                      <p:cBhvr>
                                        <p:cTn id="7" dur="1" fill="hold">
                                          <p:stCondLst>
                                            <p:cond delay="499"/>
                                          </p:stCondLst>
                                        </p:cTn>
                                        <p:tgtEl>
                                          <p:spTgt spid="2324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nip Diagonal Corner Rectangle 3"/>
              <p:cNvSpPr/>
              <p:nvPr/>
            </p:nvSpPr>
            <p:spPr>
              <a:xfrm>
                <a:off x="351927" y="381000"/>
                <a:ext cx="8182474" cy="2285999"/>
              </a:xfrm>
              <a:prstGeom prst="snip2DiagRect">
                <a:avLst>
                  <a:gd name="adj1" fmla="val 0"/>
                  <a:gd name="adj2" fmla="val 31233"/>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lIns="77382" tIns="38690" rIns="77382" bIns="38690" rtlCol="0" anchor="ctr"/>
              <a:lstStyle/>
              <a:p>
                <a:pPr defTabSz="792080"/>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a:solidFill>
                      <a:srgbClr val="0000FF"/>
                    </a:solidFill>
                    <a:latin typeface="Times New Roman" pitchFamily="18" charset="0"/>
                    <a:cs typeface="Times New Roman" pitchFamily="18" charset="0"/>
                  </a:rPr>
                  <a:t>Tính:</a:t>
                </a:r>
                <a:endParaRPr lang="en-US" sz="4800" b="1" dirty="0">
                  <a:solidFill>
                    <a:srgbClr val="0000FF"/>
                  </a:solidFill>
                  <a:latin typeface="Times New Roman" pitchFamily="18" charset="0"/>
                  <a:cs typeface="Times New Roman" pitchFamily="18" charset="0"/>
                </a:endParaRPr>
              </a:p>
              <a:p>
                <a:pPr defTabSz="792080"/>
                <a14:m>
                  <m:oMathPara xmlns:m="http://schemas.openxmlformats.org/officeDocument/2006/math">
                    <m:oMathParaPr>
                      <m:jc m:val="centerGroup"/>
                    </m:oMathParaPr>
                    <m:oMath xmlns:m="http://schemas.openxmlformats.org/officeDocument/2006/math">
                      <m:f>
                        <m:fPr>
                          <m:ctrlPr>
                            <a:rPr lang="en-US" sz="4400" b="1" i="1" smtClean="0">
                              <a:solidFill>
                                <a:srgbClr val="0000FF"/>
                              </a:solidFill>
                              <a:latin typeface="Cambria Math" panose="02040503050406030204" pitchFamily="18" charset="0"/>
                              <a:cs typeface="Times New Roman" pitchFamily="18" charset="0"/>
                            </a:rPr>
                          </m:ctrlPr>
                        </m:fPr>
                        <m:num>
                          <m:r>
                            <a:rPr lang="en-US" sz="4400" b="1" i="1" smtClean="0">
                              <a:solidFill>
                                <a:srgbClr val="0000FF"/>
                              </a:solidFill>
                              <a:latin typeface="Cambria Math" panose="02040503050406030204" pitchFamily="18" charset="0"/>
                              <a:cs typeface="Times New Roman" pitchFamily="18" charset="0"/>
                            </a:rPr>
                            <m:t>𝟑</m:t>
                          </m:r>
                        </m:num>
                        <m:den>
                          <m:r>
                            <a:rPr lang="en-US" sz="4400" b="1" i="1">
                              <a:solidFill>
                                <a:srgbClr val="0000FF"/>
                              </a:solidFill>
                              <a:latin typeface="Cambria Math" panose="02040503050406030204" pitchFamily="18" charset="0"/>
                              <a:cs typeface="Times New Roman" pitchFamily="18" charset="0"/>
                            </a:rPr>
                            <m:t>𝟓</m:t>
                          </m:r>
                        </m:den>
                      </m:f>
                      <m:r>
                        <a:rPr lang="en-US" sz="4400" b="1" i="1" smtClean="0">
                          <a:solidFill>
                            <a:srgbClr val="0000FF"/>
                          </a:solidFill>
                          <a:latin typeface="Cambria Math" panose="02040503050406030204" pitchFamily="18" charset="0"/>
                          <a:cs typeface="Times New Roman" pitchFamily="18" charset="0"/>
                        </a:rPr>
                        <m:t>+</m:t>
                      </m:r>
                      <m:f>
                        <m:fPr>
                          <m:ctrlPr>
                            <a:rPr lang="en-US" sz="4400" b="1" i="1">
                              <a:solidFill>
                                <a:srgbClr val="0000FF"/>
                              </a:solidFill>
                              <a:latin typeface="Cambria Math" panose="02040503050406030204" pitchFamily="18" charset="0"/>
                              <a:cs typeface="Times New Roman" pitchFamily="18" charset="0"/>
                            </a:rPr>
                          </m:ctrlPr>
                        </m:fPr>
                        <m:num>
                          <m:r>
                            <a:rPr lang="en-US" sz="4400" b="1" i="1" smtClean="0">
                              <a:solidFill>
                                <a:srgbClr val="0000FF"/>
                              </a:solidFill>
                              <a:latin typeface="Cambria Math" panose="02040503050406030204" pitchFamily="18" charset="0"/>
                              <a:cs typeface="Times New Roman" pitchFamily="18" charset="0"/>
                            </a:rPr>
                            <m:t>𝟏</m:t>
                          </m:r>
                        </m:num>
                        <m:den>
                          <m:r>
                            <a:rPr lang="en-US" sz="4400" b="1" i="1" smtClean="0">
                              <a:solidFill>
                                <a:srgbClr val="0000FF"/>
                              </a:solidFill>
                              <a:latin typeface="Cambria Math" panose="02040503050406030204" pitchFamily="18" charset="0"/>
                              <a:cs typeface="Times New Roman" pitchFamily="18" charset="0"/>
                            </a:rPr>
                            <m:t>𝟒</m:t>
                          </m:r>
                        </m:den>
                      </m:f>
                      <m:r>
                        <a:rPr lang="en-US" sz="4400" b="1" i="1">
                          <a:solidFill>
                            <a:srgbClr val="0000FF"/>
                          </a:solidFill>
                          <a:latin typeface="Cambria Math" panose="02040503050406030204" pitchFamily="18" charset="0"/>
                          <a:cs typeface="Times New Roman" pitchFamily="18" charset="0"/>
                        </a:rPr>
                        <m:t>=</m:t>
                      </m:r>
                      <m:r>
                        <a:rPr lang="en-US" sz="4400" b="0" i="1">
                          <a:solidFill>
                            <a:srgbClr val="0000FF"/>
                          </a:solidFill>
                          <a:latin typeface="Cambria Math"/>
                          <a:cs typeface="Times New Roman" pitchFamily="18" charset="0"/>
                        </a:rPr>
                        <m:t> </m:t>
                      </m:r>
                      <m:r>
                        <a:rPr lang="en-US" sz="4400" b="0" i="1">
                          <a:solidFill>
                            <a:srgbClr val="0000FF"/>
                          </a:solidFill>
                          <a:latin typeface="Cambria Math" panose="02040503050406030204" pitchFamily="18" charset="0"/>
                          <a:cs typeface="Times New Roman" pitchFamily="18" charset="0"/>
                        </a:rPr>
                        <m:t>?</m:t>
                      </m:r>
                    </m:oMath>
                  </m:oMathPara>
                </a14:m>
                <a:endParaRPr lang="en-US" sz="4400" dirty="0">
                  <a:solidFill>
                    <a:srgbClr val="0000FF"/>
                  </a:solidFill>
                  <a:latin typeface="Times New Roman" pitchFamily="18" charset="0"/>
                  <a:cs typeface="Times New Roman" pitchFamily="18" charset="0"/>
                </a:endParaRP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351927" y="381000"/>
                <a:ext cx="8182474" cy="2285999"/>
              </a:xfrm>
              <a:prstGeom prst="snip2DiagRect">
                <a:avLst>
                  <a:gd name="adj1" fmla="val 0"/>
                  <a:gd name="adj2" fmla="val 31233"/>
                </a:avLst>
              </a:prstGeom>
              <a:blipFill>
                <a:blip r:embed="rId6"/>
                <a:stretch>
                  <a:fillRect t="-1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nip Diagonal Corner Rectangle 5"/>
              <p:cNvSpPr/>
              <p:nvPr/>
            </p:nvSpPr>
            <p:spPr>
              <a:xfrm>
                <a:off x="152400" y="3810000"/>
                <a:ext cx="6705599" cy="1563289"/>
              </a:xfrm>
              <a:prstGeom prst="snip2DiagRect">
                <a:avLst>
                  <a:gd name="adj1" fmla="val 0"/>
                  <a:gd name="adj2" fmla="val 393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7382" tIns="38690" rIns="77382" bIns="38690" rtlCol="0" anchor="ctr"/>
              <a:lstStyle/>
              <a:p>
                <a:pPr algn="ctr" defTabSz="913877"/>
                <a:r>
                  <a:rPr lang="en-US" sz="4800" b="1" dirty="0">
                    <a:solidFill>
                      <a:schemeClr val="tx1"/>
                    </a:solidFill>
                    <a:latin typeface="Times New Roman" panose="02020603050405020304" pitchFamily="18" charset="0"/>
                    <a:cs typeface="Times New Roman" panose="02020603050405020304" pitchFamily="18" charset="0"/>
                  </a:rPr>
                  <a:t>Đáp án:</a:t>
                </a:r>
                <a14:m>
                  <m:oMath xmlns:m="http://schemas.openxmlformats.org/officeDocument/2006/math">
                    <m:r>
                      <a:rPr lang="en-US" sz="4800" b="1" i="0" kern="0" smtClean="0">
                        <a:solidFill>
                          <a:srgbClr val="FF0000"/>
                        </a:solidFill>
                        <a:latin typeface="Cambria Math" panose="02040503050406030204" pitchFamily="18" charset="0"/>
                        <a:cs typeface="Times New Roman" pitchFamily="18" charset="0"/>
                      </a:rPr>
                      <m:t>  </m:t>
                    </m:r>
                    <m:f>
                      <m:fPr>
                        <m:ctrlPr>
                          <a:rPr lang="en-US" sz="4800" b="1" i="1" kern="0">
                            <a:solidFill>
                              <a:srgbClr val="FF0000"/>
                            </a:solidFill>
                            <a:latin typeface="Cambria Math" panose="02040503050406030204" pitchFamily="18" charset="0"/>
                            <a:cs typeface="Times New Roman" pitchFamily="18" charset="0"/>
                          </a:rPr>
                        </m:ctrlPr>
                      </m:fPr>
                      <m:num>
                        <m:r>
                          <a:rPr lang="en-US" sz="4800" b="1" i="1" kern="0" smtClean="0">
                            <a:solidFill>
                              <a:srgbClr val="FF0000"/>
                            </a:solidFill>
                            <a:latin typeface="Cambria Math" panose="02040503050406030204" pitchFamily="18" charset="0"/>
                            <a:cs typeface="Times New Roman" pitchFamily="18" charset="0"/>
                          </a:rPr>
                          <m:t>𝟏𝟐</m:t>
                        </m:r>
                      </m:num>
                      <m:den>
                        <m:r>
                          <a:rPr lang="en-US" sz="4800" b="1" i="1" kern="0" smtClean="0">
                            <a:solidFill>
                              <a:srgbClr val="FF0000"/>
                            </a:solidFill>
                            <a:latin typeface="Cambria Math" panose="02040503050406030204" pitchFamily="18" charset="0"/>
                            <a:cs typeface="Times New Roman" pitchFamily="18" charset="0"/>
                          </a:rPr>
                          <m:t>𝟐𝟎</m:t>
                        </m:r>
                      </m:den>
                    </m:f>
                    <m:r>
                      <a:rPr lang="en-US" sz="4800" b="1" i="1" kern="0" smtClean="0">
                        <a:solidFill>
                          <a:srgbClr val="FF0000"/>
                        </a:solidFill>
                        <a:latin typeface="Cambria Math" panose="02040503050406030204" pitchFamily="18" charset="0"/>
                        <a:cs typeface="Times New Roman" pitchFamily="18" charset="0"/>
                      </a:rPr>
                      <m:t>+</m:t>
                    </m:r>
                    <m:f>
                      <m:fPr>
                        <m:ctrlPr>
                          <a:rPr lang="en-US" sz="4800" b="1" i="1" kern="0">
                            <a:solidFill>
                              <a:srgbClr val="FF0000"/>
                            </a:solidFill>
                            <a:latin typeface="Cambria Math" panose="02040503050406030204" pitchFamily="18" charset="0"/>
                            <a:cs typeface="Times New Roman" pitchFamily="18" charset="0"/>
                          </a:rPr>
                        </m:ctrlPr>
                      </m:fPr>
                      <m:num>
                        <m:r>
                          <a:rPr lang="en-US" sz="4800" b="1" i="1" kern="0" smtClean="0">
                            <a:solidFill>
                              <a:srgbClr val="FF0000"/>
                            </a:solidFill>
                            <a:latin typeface="Cambria Math" panose="02040503050406030204" pitchFamily="18" charset="0"/>
                            <a:cs typeface="Times New Roman" pitchFamily="18" charset="0"/>
                          </a:rPr>
                          <m:t>𝟓</m:t>
                        </m:r>
                      </m:num>
                      <m:den>
                        <m:r>
                          <a:rPr lang="en-US" sz="4800" b="1" i="1" kern="0" smtClean="0">
                            <a:solidFill>
                              <a:srgbClr val="FF0000"/>
                            </a:solidFill>
                            <a:latin typeface="Cambria Math" panose="02040503050406030204" pitchFamily="18" charset="0"/>
                            <a:cs typeface="Times New Roman" pitchFamily="18" charset="0"/>
                          </a:rPr>
                          <m:t>𝟐𝟎</m:t>
                        </m:r>
                      </m:den>
                    </m:f>
                  </m:oMath>
                </a14:m>
                <a:r>
                  <a:rPr lang="en-US" sz="4800" b="1" dirty="0">
                    <a:solidFill>
                      <a:srgbClr val="FF0000"/>
                    </a:solidFill>
                    <a:latin typeface="Aaril"/>
                  </a:rPr>
                  <a:t> = </a:t>
                </a:r>
                <a14:m>
                  <m:oMath xmlns:m="http://schemas.openxmlformats.org/officeDocument/2006/math">
                    <m:f>
                      <m:fPr>
                        <m:ctrlPr>
                          <a:rPr lang="en-US" sz="4800" b="1" i="1">
                            <a:solidFill>
                              <a:srgbClr val="FF0000"/>
                            </a:solidFill>
                            <a:latin typeface="Cambria Math" panose="02040503050406030204" pitchFamily="18" charset="0"/>
                          </a:rPr>
                        </m:ctrlPr>
                      </m:fPr>
                      <m:num>
                        <m:r>
                          <a:rPr lang="en-US" sz="4800" b="1" i="1" smtClean="0">
                            <a:solidFill>
                              <a:srgbClr val="FF0000"/>
                            </a:solidFill>
                            <a:latin typeface="Cambria Math" panose="02040503050406030204" pitchFamily="18" charset="0"/>
                          </a:rPr>
                          <m:t>𝟏𝟕</m:t>
                        </m:r>
                      </m:num>
                      <m:den>
                        <m:r>
                          <a:rPr lang="en-US" sz="4800" b="1" i="1">
                            <a:solidFill>
                              <a:srgbClr val="FF0000"/>
                            </a:solidFill>
                            <a:latin typeface="Cambria Math"/>
                          </a:rPr>
                          <m:t>𝟐𝟎</m:t>
                        </m:r>
                      </m:den>
                    </m:f>
                    <m:r>
                      <a:rPr lang="en-US" sz="4800" b="1" i="1">
                        <a:solidFill>
                          <a:srgbClr val="FF0000"/>
                        </a:solidFill>
                        <a:latin typeface="Cambria Math"/>
                      </a:rPr>
                      <m:t> </m:t>
                    </m:r>
                  </m:oMath>
                </a14:m>
                <a:endParaRPr lang="vi-VN" sz="4800" b="1" dirty="0">
                  <a:solidFill>
                    <a:srgbClr val="FFFF00"/>
                  </a:solidFill>
                  <a:cs typeface="Times New Roman" panose="02020603050405020304" pitchFamily="18" charset="0"/>
                </a:endParaRPr>
              </a:p>
            </p:txBody>
          </p:sp>
        </mc:Choice>
        <mc:Fallback xmlns="">
          <p:sp>
            <p:nvSpPr>
              <p:cNvPr id="6" name="Snip Diagonal Corner Rectangle 5"/>
              <p:cNvSpPr>
                <a:spLocks noRot="1" noChangeAspect="1" noMove="1" noResize="1" noEditPoints="1" noAdjustHandles="1" noChangeArrowheads="1" noChangeShapeType="1" noTextEdit="1"/>
              </p:cNvSpPr>
              <p:nvPr/>
            </p:nvSpPr>
            <p:spPr>
              <a:xfrm>
                <a:off x="152400" y="3810000"/>
                <a:ext cx="6705599" cy="1563289"/>
              </a:xfrm>
              <a:prstGeom prst="snip2DiagRect">
                <a:avLst>
                  <a:gd name="adj1" fmla="val 0"/>
                  <a:gd name="adj2" fmla="val 39309"/>
                </a:avLst>
              </a:prstGeom>
              <a:blipFill>
                <a:blip r:embed="rId7"/>
                <a:stretch>
                  <a:fillRect/>
                </a:stretch>
              </a:blipFill>
            </p:spPr>
            <p:txBody>
              <a:bodyPr/>
              <a:lstStyle/>
              <a:p>
                <a:r>
                  <a:rPr lang="en-US">
                    <a:noFill/>
                  </a:rPr>
                  <a:t> </a:t>
                </a:r>
              </a:p>
            </p:txBody>
          </p:sp>
        </mc:Fallback>
      </mc:AlternateContent>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918.5"/>
                </p14:media>
              </p:ext>
            </p:extLst>
          </p:nvPr>
        </p:nvPicPr>
        <p:blipFill>
          <a:blip r:embed="rId8"/>
          <a:stretch>
            <a:fillRect/>
          </a:stretch>
        </p:blipFill>
        <p:spPr>
          <a:xfrm>
            <a:off x="351927" y="6262461"/>
            <a:ext cx="469236" cy="595539"/>
          </a:xfrm>
          <a:prstGeom prst="rect">
            <a:avLst/>
          </a:prstGeom>
        </p:spPr>
      </p:pic>
    </p:spTree>
    <p:extLst>
      <p:ext uri="{BB962C8B-B14F-4D97-AF65-F5344CB8AC3E}">
        <p14:creationId xmlns:p14="http://schemas.microsoft.com/office/powerpoint/2010/main" val="6108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vol="70000">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1" presetClass="mediacall" presetSubtype="0" fill="hold" nodeType="withEffect">
                                  <p:stCondLst>
                                    <p:cond delay="0"/>
                                  </p:stCondLst>
                                  <p:childTnLst>
                                    <p:cmd type="call" cmd="playFrom(0.0)">
                                      <p:cBhvr>
                                        <p:cTn id="14" dur="37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 y="3004"/>
            <a:ext cx="9144000" cy="6858000"/>
          </a:xfrm>
          <a:prstGeom prst="rect">
            <a:avLst/>
          </a:prstGeom>
        </p:spPr>
      </p:pic>
      <p:sp>
        <p:nvSpPr>
          <p:cNvPr id="7" name="WordArt 15"/>
          <p:cNvSpPr>
            <a:spLocks noChangeArrowheads="1" noChangeShapeType="1" noTextEdit="1"/>
          </p:cNvSpPr>
          <p:nvPr/>
        </p:nvSpPr>
        <p:spPr bwMode="auto">
          <a:xfrm>
            <a:off x="1752600" y="228600"/>
            <a:ext cx="5257800" cy="847725"/>
          </a:xfrm>
          <a:prstGeom prst="rect">
            <a:avLst/>
          </a:prstGeom>
        </p:spPr>
        <p:txBody>
          <a:bodyPr wrap="none" numCol="1"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GIÚP THỎ ĐẾN TRƯỜNG</a:t>
            </a:r>
            <a:endParaRPr lang="en-US"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7" name="Picture 16"/>
          <p:cNvPicPr>
            <a:picLocks noChangeAspect="1"/>
          </p:cNvPicPr>
          <p:nvPr/>
        </p:nvPicPr>
        <p:blipFill>
          <a:blip r:embed="rId4"/>
          <a:stretch>
            <a:fillRect/>
          </a:stretch>
        </p:blipFill>
        <p:spPr>
          <a:xfrm>
            <a:off x="2147010" y="3550691"/>
            <a:ext cx="998538" cy="193532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9379" y="3496870"/>
            <a:ext cx="1193800" cy="2065730"/>
          </a:xfrm>
          <a:prstGeom prst="rect">
            <a:avLst/>
          </a:prstGeom>
        </p:spPr>
      </p:pic>
    </p:spTree>
    <p:extLst>
      <p:ext uri="{BB962C8B-B14F-4D97-AF65-F5344CB8AC3E}">
        <p14:creationId xmlns:p14="http://schemas.microsoft.com/office/powerpoint/2010/main" val="29712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2.77778E-7 3.33333E-6 L 0.04705 -0.04005 C 0.05694 -0.04908 0.07187 -0.05394 0.08715 -0.05394 C 0.10486 -0.05394 0.11892 -0.04908 0.12882 -0.04005 L 0.17604 3.33333E-6 " pathEditMode="relative" rAng="0" ptsTypes="AAAAA">
                                      <p:cBhvr>
                                        <p:cTn id="6" dur="2000" fill="hold"/>
                                        <p:tgtEl>
                                          <p:spTgt spid="11"/>
                                        </p:tgtEl>
                                        <p:attrNameLst>
                                          <p:attrName>ppt_x</p:attrName>
                                          <p:attrName>ppt_y</p:attrName>
                                        </p:attrNameLst>
                                      </p:cBhvr>
                                      <p:rCtr x="8802" y="-2708"/>
                                    </p:animMotion>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1630077" y="304806"/>
            <a:ext cx="6003945" cy="555193"/>
          </a:xfrm>
          <a:prstGeom prst="rect">
            <a:avLst/>
          </a:prstGeom>
          <a:noFill/>
        </p:spPr>
        <p:txBody>
          <a:bodyPr wrap="square" lIns="77385" tIns="38692" rIns="77385" bIns="38692" rtlCol="0">
            <a:spAutoFit/>
          </a:bodyPr>
          <a:lstStyle/>
          <a:p>
            <a:pPr defTabSz="792118"/>
            <a:r>
              <a:rPr lang="en-US" sz="31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1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Snip Diagonal Corner Rectangle 3"/>
              <p:cNvSpPr/>
              <p:nvPr/>
            </p:nvSpPr>
            <p:spPr>
              <a:xfrm>
                <a:off x="1630077" y="986863"/>
                <a:ext cx="7361523" cy="2161315"/>
              </a:xfrm>
              <a:prstGeom prst="snip2DiagRect">
                <a:avLst>
                  <a:gd name="adj1" fmla="val 0"/>
                  <a:gd name="adj2" fmla="val 50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7385" tIns="38692" rIns="77385" bIns="38692" rtlCol="0" anchor="ctr"/>
              <a:lstStyle/>
              <a:p>
                <a:pPr algn="ctr" defTabSz="792118"/>
                <a:r>
                  <a:rPr lang="en-US" sz="4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4400" b="1">
                    <a:solidFill>
                      <a:srgbClr val="0000FF"/>
                    </a:solidFill>
                    <a:latin typeface="Times New Roman" pitchFamily="18" charset="0"/>
                    <a:cs typeface="Times New Roman" pitchFamily="18" charset="0"/>
                  </a:rPr>
                  <a:t>Tìm </a:t>
                </a:r>
                <a:r>
                  <a:rPr lang="en-US" sz="4400" b="1" dirty="0">
                    <a:solidFill>
                      <a:srgbClr val="0000FF"/>
                    </a:solidFill>
                    <a:latin typeface="Times New Roman" pitchFamily="18" charset="0"/>
                    <a:cs typeface="Times New Roman" pitchFamily="18" charset="0"/>
                  </a:rPr>
                  <a:t>kết quả </a:t>
                </a:r>
                <a:r>
                  <a:rPr lang="en-US" sz="4400" b="1" dirty="0" err="1">
                    <a:solidFill>
                      <a:srgbClr val="0000FF"/>
                    </a:solidFill>
                    <a:latin typeface="Times New Roman" pitchFamily="18" charset="0"/>
                    <a:cs typeface="Times New Roman" pitchFamily="18" charset="0"/>
                  </a:rPr>
                  <a:t>phép</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tính</a:t>
                </a:r>
                <a:r>
                  <a:rPr lang="en-US" sz="4400" b="1" dirty="0">
                    <a:solidFill>
                      <a:srgbClr val="0000FF"/>
                    </a:solidFill>
                    <a:latin typeface="Times New Roman" pitchFamily="18" charset="0"/>
                    <a:cs typeface="Times New Roman" pitchFamily="18" charset="0"/>
                  </a:rPr>
                  <a:t>:</a:t>
                </a:r>
              </a:p>
              <a:p>
                <a:pPr algn="ctr" defTabSz="792118"/>
                <a14:m>
                  <m:oMath xmlns:m="http://schemas.openxmlformats.org/officeDocument/2006/math">
                    <m:f>
                      <m:fPr>
                        <m:ctrlPr>
                          <a:rPr lang="en-US" sz="4400" b="1" i="1">
                            <a:solidFill>
                              <a:srgbClr val="0000FF"/>
                            </a:solidFill>
                            <a:latin typeface="Cambria Math" panose="02040503050406030204" pitchFamily="18" charset="0"/>
                            <a:cs typeface="Times New Roman" pitchFamily="18" charset="0"/>
                          </a:rPr>
                        </m:ctrlPr>
                      </m:fPr>
                      <m:num>
                        <m:r>
                          <a:rPr lang="en-US" sz="4400" b="1" i="1">
                            <a:solidFill>
                              <a:srgbClr val="0000FF"/>
                            </a:solidFill>
                            <a:latin typeface="Cambria Math"/>
                            <a:cs typeface="Times New Roman" pitchFamily="18" charset="0"/>
                          </a:rPr>
                          <m:t>𝟏𝟎</m:t>
                        </m:r>
                      </m:num>
                      <m:den>
                        <m:r>
                          <a:rPr lang="en-US" sz="4400" b="1" i="1">
                            <a:solidFill>
                              <a:srgbClr val="0000FF"/>
                            </a:solidFill>
                            <a:latin typeface="Cambria Math"/>
                            <a:cs typeface="Times New Roman" pitchFamily="18" charset="0"/>
                          </a:rPr>
                          <m:t>𝟗</m:t>
                        </m:r>
                      </m:den>
                    </m:f>
                    <m:r>
                      <a:rPr lang="en-US" sz="4400" b="1" i="1">
                        <a:solidFill>
                          <a:srgbClr val="0000FF"/>
                        </a:solidFill>
                        <a:latin typeface="Cambria Math"/>
                        <a:cs typeface="Times New Roman" pitchFamily="18" charset="0"/>
                      </a:rPr>
                      <m:t>−</m:t>
                    </m:r>
                    <m:f>
                      <m:fPr>
                        <m:ctrlPr>
                          <a:rPr lang="en-US" sz="4400" b="1" i="1">
                            <a:solidFill>
                              <a:srgbClr val="0000FF"/>
                            </a:solidFill>
                            <a:latin typeface="Cambria Math" panose="02040503050406030204" pitchFamily="18" charset="0"/>
                            <a:cs typeface="Times New Roman" pitchFamily="18" charset="0"/>
                          </a:rPr>
                        </m:ctrlPr>
                      </m:fPr>
                      <m:num>
                        <m:r>
                          <a:rPr lang="en-US" sz="4400" b="1" i="1" smtClean="0">
                            <a:solidFill>
                              <a:srgbClr val="0000FF"/>
                            </a:solidFill>
                            <a:latin typeface="Cambria Math" panose="02040503050406030204" pitchFamily="18" charset="0"/>
                            <a:cs typeface="Times New Roman" pitchFamily="18" charset="0"/>
                          </a:rPr>
                          <m:t>𝟒</m:t>
                        </m:r>
                      </m:num>
                      <m:den>
                        <m:r>
                          <a:rPr lang="en-US" sz="4400" b="1" i="1">
                            <a:solidFill>
                              <a:srgbClr val="0000FF"/>
                            </a:solidFill>
                            <a:latin typeface="Cambria Math"/>
                            <a:cs typeface="Times New Roman" pitchFamily="18" charset="0"/>
                          </a:rPr>
                          <m:t>𝟗</m:t>
                        </m:r>
                      </m:den>
                    </m:f>
                  </m:oMath>
                </a14:m>
                <a:r>
                  <a:rPr lang="en-US" sz="4400" b="1" dirty="0">
                    <a:solidFill>
                      <a:srgbClr val="0000FF"/>
                    </a:solidFill>
                    <a:latin typeface="Times New Roman" pitchFamily="18" charset="0"/>
                    <a:cs typeface="Times New Roman" pitchFamily="18" charset="0"/>
                  </a:rPr>
                  <a:t> = ?</a:t>
                </a: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1630077" y="986863"/>
                <a:ext cx="7361523" cy="2161315"/>
              </a:xfrm>
              <a:prstGeom prst="snip2DiagRect">
                <a:avLst>
                  <a:gd name="adj1" fmla="val 0"/>
                  <a:gd name="adj2" fmla="val 50000"/>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6-Point Star 5"/>
              <p:cNvSpPr/>
              <p:nvPr/>
            </p:nvSpPr>
            <p:spPr>
              <a:xfrm>
                <a:off x="1570045" y="3352800"/>
                <a:ext cx="6063977" cy="3006325"/>
              </a:xfrm>
              <a:prstGeom prst="star6">
                <a:avLst/>
              </a:prstGeom>
              <a:solidFill>
                <a:schemeClr val="bg1"/>
              </a:solidFill>
              <a:ln>
                <a:solidFill>
                  <a:srgbClr val="FFFF00"/>
                </a:solidFill>
              </a:ln>
            </p:spPr>
            <p:style>
              <a:lnRef idx="2">
                <a:schemeClr val="accent6"/>
              </a:lnRef>
              <a:fillRef idx="1">
                <a:schemeClr val="lt1"/>
              </a:fillRef>
              <a:effectRef idx="0">
                <a:schemeClr val="accent6"/>
              </a:effectRef>
              <a:fontRef idx="minor">
                <a:schemeClr val="dk1"/>
              </a:fontRef>
            </p:style>
            <p:txBody>
              <a:bodyPr lIns="77385" tIns="38692" rIns="77385" bIns="38692" rtlCol="0" anchor="ctr"/>
              <a:lstStyle/>
              <a:p>
                <a:pPr algn="ctr" defTabSz="913920"/>
                <a:r>
                  <a:rPr lang="en-US" sz="4400" b="1" dirty="0">
                    <a:solidFill>
                      <a:schemeClr val="tx1"/>
                    </a:solidFill>
                  </a:rPr>
                  <a:t>Đáp án: </a:t>
                </a:r>
                <a14:m>
                  <m:oMath xmlns:m="http://schemas.openxmlformats.org/officeDocument/2006/math">
                    <m:f>
                      <m:fPr>
                        <m:ctrlPr>
                          <a:rPr lang="en-US" sz="4800" b="1" i="1">
                            <a:solidFill>
                              <a:schemeClr val="tx1"/>
                            </a:solidFill>
                            <a:latin typeface="Cambria Math" panose="02040503050406030204" pitchFamily="18" charset="0"/>
                          </a:rPr>
                        </m:ctrlPr>
                      </m:fPr>
                      <m:num>
                        <m:r>
                          <a:rPr lang="en-US" sz="4800" b="1" i="1" smtClean="0">
                            <a:solidFill>
                              <a:schemeClr val="tx1"/>
                            </a:solidFill>
                            <a:latin typeface="Cambria Math" panose="02040503050406030204" pitchFamily="18" charset="0"/>
                          </a:rPr>
                          <m:t>𝟐</m:t>
                        </m:r>
                      </m:num>
                      <m:den>
                        <m:r>
                          <a:rPr lang="en-US" sz="4800" b="1" i="1" smtClean="0">
                            <a:solidFill>
                              <a:schemeClr val="tx1"/>
                            </a:solidFill>
                            <a:latin typeface="Cambria Math" panose="02040503050406030204" pitchFamily="18" charset="0"/>
                          </a:rPr>
                          <m:t>𝟑</m:t>
                        </m:r>
                      </m:den>
                    </m:f>
                  </m:oMath>
                </a14:m>
                <a:endParaRPr lang="vi-VN" sz="4800" b="1" dirty="0">
                  <a:solidFill>
                    <a:schemeClr val="tx1"/>
                  </a:solidFill>
                  <a:latin typeface="Aaril"/>
                </a:endParaRPr>
              </a:p>
            </p:txBody>
          </p:sp>
        </mc:Choice>
        <mc:Fallback xmlns="">
          <p:sp>
            <p:nvSpPr>
              <p:cNvPr id="6" name="6-Point Star 5"/>
              <p:cNvSpPr>
                <a:spLocks noRot="1" noChangeAspect="1" noMove="1" noResize="1" noEditPoints="1" noAdjustHandles="1" noChangeArrowheads="1" noChangeShapeType="1" noTextEdit="1"/>
              </p:cNvSpPr>
              <p:nvPr/>
            </p:nvSpPr>
            <p:spPr>
              <a:xfrm>
                <a:off x="1570045" y="3352800"/>
                <a:ext cx="6063977" cy="3006325"/>
              </a:xfrm>
              <a:prstGeom prst="star6">
                <a:avLst/>
              </a:prstGeom>
              <a:blipFill>
                <a:blip r:embed="rId7"/>
                <a:stretch>
                  <a:fillRect/>
                </a:stretch>
              </a:blipFill>
              <a:ln>
                <a:solidFill>
                  <a:srgbClr val="FFFF00"/>
                </a:solidFill>
              </a:ln>
            </p:spPr>
            <p:txBody>
              <a:bodyPr/>
              <a:lstStyle/>
              <a:p>
                <a:r>
                  <a:rPr lang="en-US">
                    <a:noFill/>
                  </a:rPr>
                  <a:t> </a:t>
                </a:r>
              </a:p>
            </p:txBody>
          </p:sp>
        </mc:Fallback>
      </mc:AlternateContent>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458.5"/>
                </p14:media>
              </p:ext>
            </p:extLst>
          </p:nvPr>
        </p:nvPicPr>
        <p:blipFill>
          <a:blip r:embed="rId8"/>
          <a:stretch>
            <a:fillRect/>
          </a:stretch>
        </p:blipFill>
        <p:spPr>
          <a:xfrm>
            <a:off x="351927" y="6115734"/>
            <a:ext cx="469236" cy="595539"/>
          </a:xfrm>
          <a:prstGeom prst="rect">
            <a:avLst/>
          </a:prstGeom>
        </p:spPr>
      </p:pic>
    </p:spTree>
    <p:extLst>
      <p:ext uri="{BB962C8B-B14F-4D97-AF65-F5344CB8AC3E}">
        <p14:creationId xmlns:p14="http://schemas.microsoft.com/office/powerpoint/2010/main" val="85407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 presetClass="mediacall" presetSubtype="0" fill="hold" nodeType="withEffect">
                                  <p:stCondLst>
                                    <p:cond delay="0"/>
                                  </p:stCondLst>
                                  <p:childTnLst>
                                    <p:cmd type="call" cmd="playFrom(0.0)">
                                      <p:cBhvr>
                                        <p:cTn id="22" dur="14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9" grpId="0"/>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 y="3004"/>
            <a:ext cx="9144000" cy="6858000"/>
          </a:xfrm>
          <a:prstGeom prst="rect">
            <a:avLst/>
          </a:prstGeom>
        </p:spPr>
      </p:pic>
      <p:sp>
        <p:nvSpPr>
          <p:cNvPr id="7" name="WordArt 15"/>
          <p:cNvSpPr>
            <a:spLocks noChangeArrowheads="1" noChangeShapeType="1" noTextEdit="1"/>
          </p:cNvSpPr>
          <p:nvPr/>
        </p:nvSpPr>
        <p:spPr bwMode="auto">
          <a:xfrm>
            <a:off x="1752600" y="228600"/>
            <a:ext cx="5257800" cy="847725"/>
          </a:xfrm>
          <a:prstGeom prst="rect">
            <a:avLst/>
          </a:prstGeom>
        </p:spPr>
        <p:txBody>
          <a:bodyPr wrap="none" numCol="1"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GIÚP THỎ ĐẾN TRƯỜNG</a:t>
            </a:r>
            <a:endParaRPr lang="en-US"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525" y="3677649"/>
            <a:ext cx="1193800" cy="1866900"/>
          </a:xfrm>
          <a:prstGeom prst="rect">
            <a:avLst/>
          </a:prstGeom>
        </p:spPr>
      </p:pic>
      <p:pic>
        <p:nvPicPr>
          <p:cNvPr id="17" name="Picture 16"/>
          <p:cNvPicPr>
            <a:picLocks noChangeAspect="1"/>
          </p:cNvPicPr>
          <p:nvPr/>
        </p:nvPicPr>
        <p:blipFill>
          <a:blip r:embed="rId5"/>
          <a:stretch>
            <a:fillRect/>
          </a:stretch>
        </p:blipFill>
        <p:spPr>
          <a:xfrm>
            <a:off x="2147010" y="3550691"/>
            <a:ext cx="998538" cy="1935328"/>
          </a:xfrm>
          <a:prstGeom prst="rect">
            <a:avLst/>
          </a:prstGeom>
        </p:spPr>
      </p:pic>
    </p:spTree>
    <p:extLst>
      <p:ext uri="{BB962C8B-B14F-4D97-AF65-F5344CB8AC3E}">
        <p14:creationId xmlns:p14="http://schemas.microsoft.com/office/powerpoint/2010/main" val="57345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2.77778E-6 1.11111E-6 L 0.02882 -0.07315 C 0.0349 -0.08958 0.0441 -0.09838 0.05365 -0.09838 C 0.06459 -0.09838 0.07327 -0.08958 0.07934 -0.07315 L 0.10868 1.11111E-6 " pathEditMode="relative" rAng="0" ptsTypes="AAAAA">
                                      <p:cBhvr>
                                        <p:cTn id="6" dur="2000" fill="hold"/>
                                        <p:tgtEl>
                                          <p:spTgt spid="15"/>
                                        </p:tgtEl>
                                        <p:attrNameLst>
                                          <p:attrName>ppt_x</p:attrName>
                                          <p:attrName>ppt_y</p:attrName>
                                        </p:attrNameLst>
                                      </p:cBhvr>
                                      <p:rCtr x="5434" y="-4931"/>
                                    </p:animMotion>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647485" y="1060683"/>
            <a:ext cx="6613153" cy="555201"/>
          </a:xfrm>
          <a:prstGeom prst="rect">
            <a:avLst/>
          </a:prstGeom>
          <a:noFill/>
        </p:spPr>
        <p:txBody>
          <a:bodyPr wrap="square" lIns="77393" tIns="38696" rIns="77393" bIns="38696" rtlCol="0">
            <a:spAutoFit/>
          </a:bodyPr>
          <a:lstStyle/>
          <a:p>
            <a:pPr defTabSz="792194"/>
            <a:r>
              <a:rPr lang="en-US" sz="31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100" b="1" dirty="0">
              <a:solidFill>
                <a:srgbClr val="FF0000"/>
              </a:solidFill>
              <a:latin typeface="Times New Roman" pitchFamily="18" charset="0"/>
              <a:cs typeface="Times New Roman" pitchFamily="18" charset="0"/>
            </a:endParaRPr>
          </a:p>
        </p:txBody>
      </p:sp>
      <p:sp>
        <p:nvSpPr>
          <p:cNvPr id="4" name="Snip Diagonal Corner Rectangle 3"/>
          <p:cNvSpPr/>
          <p:nvPr/>
        </p:nvSpPr>
        <p:spPr>
          <a:xfrm>
            <a:off x="1981200" y="283320"/>
            <a:ext cx="6858000" cy="2198912"/>
          </a:xfrm>
          <a:prstGeom prst="snip2DiagRect">
            <a:avLst>
              <a:gd name="adj1" fmla="val 0"/>
              <a:gd name="adj2" fmla="val 300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7393" tIns="38696" rIns="77393" bIns="38696" rtlCol="0" anchor="ctr"/>
          <a:lstStyle/>
          <a:p>
            <a:pPr algn="just" defTabSz="792194"/>
            <a:r>
              <a:rPr lang="en-US" sz="41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3.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Muốn</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trừ</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hai</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phân</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số</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có</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cùng</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mẫu</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số</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ta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làm</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như</a:t>
            </a:r>
            <a:r>
              <a:rPr lang="en-US" sz="41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en-US" sz="4100" b="1"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thế</a:t>
            </a:r>
            <a:r>
              <a:rPr lang="en-US" sz="4100" b="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nào ?</a:t>
            </a:r>
            <a:endParaRPr lang="en-US" sz="4100" b="1" dirty="0">
              <a:solidFill>
                <a:srgbClr val="FFFF00"/>
              </a:solidFill>
              <a:latin typeface="Times New Roman" pitchFamily="18" charset="0"/>
              <a:cs typeface="Times New Roman" pitchFamily="18" charset="0"/>
            </a:endParaRPr>
          </a:p>
        </p:txBody>
      </p:sp>
      <p:sp>
        <p:nvSpPr>
          <p:cNvPr id="5" name="Snip Diagonal Corner Rectangle 4"/>
          <p:cNvSpPr/>
          <p:nvPr/>
        </p:nvSpPr>
        <p:spPr>
          <a:xfrm>
            <a:off x="350651" y="2893741"/>
            <a:ext cx="6202549" cy="2844045"/>
          </a:xfrm>
          <a:prstGeom prst="snip2DiagRect">
            <a:avLst/>
          </a:prstGeom>
          <a:solidFill>
            <a:srgbClr val="00B050"/>
          </a:solidFill>
        </p:spPr>
        <p:style>
          <a:lnRef idx="2">
            <a:schemeClr val="accent6"/>
          </a:lnRef>
          <a:fillRef idx="1">
            <a:schemeClr val="lt1"/>
          </a:fillRef>
          <a:effectRef idx="0">
            <a:schemeClr val="accent6"/>
          </a:effectRef>
          <a:fontRef idx="minor">
            <a:schemeClr val="dk1"/>
          </a:fontRef>
        </p:style>
        <p:txBody>
          <a:bodyPr lIns="77393" tIns="38696" rIns="77393" bIns="38696" rtlCol="0" anchor="ctr"/>
          <a:lstStyle/>
          <a:p>
            <a:pPr algn="just" defTabSz="913877"/>
            <a:r>
              <a:rPr lang="en-US" sz="3200" b="1" dirty="0" err="1">
                <a:solidFill>
                  <a:srgbClr val="FFFF00"/>
                </a:solidFill>
                <a:latin typeface="Aaril"/>
                <a:cs typeface="Times New Roman" panose="02020603050405020304" pitchFamily="18" charset="0"/>
              </a:rPr>
              <a:t>Muốn</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trừ</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hai</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phân</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số</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có</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cùng</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mẫu</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số</a:t>
            </a:r>
            <a:r>
              <a:rPr lang="en-US" sz="3200" b="1" dirty="0">
                <a:solidFill>
                  <a:srgbClr val="FFFF00"/>
                </a:solidFill>
                <a:latin typeface="Aaril"/>
                <a:cs typeface="Times New Roman" panose="02020603050405020304" pitchFamily="18" charset="0"/>
              </a:rPr>
              <a:t>, ta </a:t>
            </a:r>
            <a:r>
              <a:rPr lang="en-US" sz="3200" b="1" dirty="0" err="1">
                <a:solidFill>
                  <a:srgbClr val="FFFF00"/>
                </a:solidFill>
                <a:latin typeface="Aaril"/>
                <a:cs typeface="Times New Roman" panose="02020603050405020304" pitchFamily="18" charset="0"/>
              </a:rPr>
              <a:t>lấy</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tử</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số</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của</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phân</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số</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thứ</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nhất</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trừ</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đi</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tử</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số</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của</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phân</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số</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thứ</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hai</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và</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giữ</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nguyên</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mẫu</a:t>
            </a:r>
            <a:r>
              <a:rPr lang="en-US" sz="3200" b="1" dirty="0">
                <a:solidFill>
                  <a:srgbClr val="FFFF00"/>
                </a:solidFill>
                <a:latin typeface="Aaril"/>
                <a:cs typeface="Times New Roman" panose="02020603050405020304" pitchFamily="18" charset="0"/>
              </a:rPr>
              <a:t> </a:t>
            </a:r>
            <a:r>
              <a:rPr lang="en-US" sz="3200" b="1" dirty="0" err="1">
                <a:solidFill>
                  <a:srgbClr val="FFFF00"/>
                </a:solidFill>
                <a:latin typeface="Aaril"/>
                <a:cs typeface="Times New Roman" panose="02020603050405020304" pitchFamily="18" charset="0"/>
              </a:rPr>
              <a:t>số</a:t>
            </a:r>
            <a:r>
              <a:rPr lang="en-US" sz="3200" b="1" dirty="0">
                <a:solidFill>
                  <a:srgbClr val="FFFF00"/>
                </a:solidFill>
                <a:latin typeface="Aaril"/>
                <a:cs typeface="Times New Roman" panose="02020603050405020304" pitchFamily="18" charset="0"/>
              </a:rPr>
              <a:t>.</a:t>
            </a:r>
            <a:endParaRPr lang="vi-VN" sz="3200" b="1" dirty="0">
              <a:solidFill>
                <a:srgbClr val="FFFF00"/>
              </a:solidFill>
              <a:latin typeface="Aaril"/>
              <a:cs typeface="Times New Roman" panose="02020603050405020304" pitchFamily="18" charset="0"/>
            </a:endParaRP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438.5"/>
                </p14:media>
              </p:ext>
            </p:extLst>
          </p:nvPr>
        </p:nvPicPr>
        <p:blipFill>
          <a:blip r:embed="rId6"/>
          <a:stretch>
            <a:fillRect/>
          </a:stretch>
        </p:blipFill>
        <p:spPr>
          <a:xfrm>
            <a:off x="350651" y="6115732"/>
            <a:ext cx="469236" cy="595539"/>
          </a:xfrm>
          <a:prstGeom prst="rect">
            <a:avLst/>
          </a:prstGeom>
        </p:spPr>
      </p:pic>
    </p:spTree>
    <p:extLst>
      <p:ext uri="{BB962C8B-B14F-4D97-AF65-F5344CB8AC3E}">
        <p14:creationId xmlns:p14="http://schemas.microsoft.com/office/powerpoint/2010/main" val="20565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1" presetClass="mediacall" presetSubtype="0" fill="hold" nodeType="withEffect">
                                  <p:stCondLst>
                                    <p:cond delay="0"/>
                                  </p:stCondLst>
                                  <p:childTnLst>
                                    <p:cmd type="call" cmd="playFrom(0.0)">
                                      <p:cBhvr>
                                        <p:cTn id="20" dur="42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
                </p:tgtEl>
              </p:cMediaNode>
            </p:audio>
          </p:childTnLst>
        </p:cTn>
      </p:par>
    </p:tnLst>
    <p:bldLst>
      <p:bldP spid="9" grpId="0"/>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 y="3004"/>
            <a:ext cx="9144000" cy="6858000"/>
          </a:xfrm>
          <a:prstGeom prst="rect">
            <a:avLst/>
          </a:prstGeom>
        </p:spPr>
      </p:pic>
      <p:sp>
        <p:nvSpPr>
          <p:cNvPr id="7" name="WordArt 15"/>
          <p:cNvSpPr>
            <a:spLocks noChangeArrowheads="1" noChangeShapeType="1" noTextEdit="1"/>
          </p:cNvSpPr>
          <p:nvPr/>
        </p:nvSpPr>
        <p:spPr bwMode="auto">
          <a:xfrm>
            <a:off x="1752600" y="228600"/>
            <a:ext cx="5257800" cy="847725"/>
          </a:xfrm>
          <a:prstGeom prst="rect">
            <a:avLst/>
          </a:prstGeom>
        </p:spPr>
        <p:txBody>
          <a:bodyPr wrap="none" numCol="1"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GIÚP THỎ ĐẾN TRƯỜNG</a:t>
            </a:r>
            <a:endParaRPr lang="en-US" sz="24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16" name="Picture 15"/>
          <p:cNvPicPr>
            <a:picLocks noChangeAspect="1"/>
          </p:cNvPicPr>
          <p:nvPr/>
        </p:nvPicPr>
        <p:blipFill>
          <a:blip r:embed="rId4"/>
          <a:stretch>
            <a:fillRect/>
          </a:stretch>
        </p:blipFill>
        <p:spPr>
          <a:xfrm>
            <a:off x="4572313" y="3620481"/>
            <a:ext cx="1194920" cy="1865538"/>
          </a:xfrm>
          <a:prstGeom prst="rect">
            <a:avLst/>
          </a:prstGeom>
        </p:spPr>
      </p:pic>
      <p:pic>
        <p:nvPicPr>
          <p:cNvPr id="17" name="Picture 16"/>
          <p:cNvPicPr>
            <a:picLocks noChangeAspect="1"/>
          </p:cNvPicPr>
          <p:nvPr/>
        </p:nvPicPr>
        <p:blipFill>
          <a:blip r:embed="rId5"/>
          <a:stretch>
            <a:fillRect/>
          </a:stretch>
        </p:blipFill>
        <p:spPr>
          <a:xfrm>
            <a:off x="2147010" y="3550691"/>
            <a:ext cx="998538" cy="1935328"/>
          </a:xfrm>
          <a:prstGeom prst="rect">
            <a:avLst/>
          </a:prstGeom>
        </p:spPr>
      </p:pic>
      <p:sp>
        <p:nvSpPr>
          <p:cNvPr id="18" name="Cloud Callout 17"/>
          <p:cNvSpPr/>
          <p:nvPr/>
        </p:nvSpPr>
        <p:spPr>
          <a:xfrm>
            <a:off x="894671" y="1308041"/>
            <a:ext cx="7475308" cy="1441279"/>
          </a:xfrm>
          <a:prstGeom prst="cloudCallout">
            <a:avLst>
              <a:gd name="adj1" fmla="val 25262"/>
              <a:gd name="adj2" fmla="val 110083"/>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Cảm ơn các bạn nhé!</a:t>
            </a:r>
          </a:p>
          <a:p>
            <a:pPr algn="ctr"/>
            <a:r>
              <a:rPr lang="en-US" sz="2400" b="1" i="1">
                <a:solidFill>
                  <a:srgbClr val="FF0000"/>
                </a:solidFill>
                <a:latin typeface="Times New Roman" panose="02020603050405020304" pitchFamily="18" charset="0"/>
                <a:cs typeface="Times New Roman" panose="02020603050405020304" pitchFamily="18" charset="0"/>
              </a:rPr>
              <a:t>Chúc các bạn có buổi học bổ ích. </a:t>
            </a:r>
          </a:p>
        </p:txBody>
      </p:sp>
    </p:spTree>
    <p:extLst>
      <p:ext uri="{BB962C8B-B14F-4D97-AF65-F5344CB8AC3E}">
        <p14:creationId xmlns:p14="http://schemas.microsoft.com/office/powerpoint/2010/main" val="309454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02188 -0.03704 L 0.01892 -0.19699 C 0.02743 -0.23287 0.04045 -0.25185 0.05382 -0.25185 C 0.06927 -0.25185 0.08142 -0.23287 0.0901 -0.19699 L 0.1316 -0.03704 " pathEditMode="relative" rAng="0" ptsTypes="AAAAA">
                                      <p:cBhvr>
                                        <p:cTn id="6" dur="2000" fill="hold"/>
                                        <p:tgtEl>
                                          <p:spTgt spid="16"/>
                                        </p:tgtEl>
                                        <p:attrNameLst>
                                          <p:attrName>ppt_x</p:attrName>
                                          <p:attrName>ppt_y</p:attrName>
                                        </p:attrNameLst>
                                      </p:cBhvr>
                                      <p:rCtr x="7674" y="-10741"/>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1719</TotalTime>
  <Words>1123</Words>
  <Application>Microsoft Office PowerPoint</Application>
  <PresentationFormat>On-screen Show (4:3)</PresentationFormat>
  <Paragraphs>246</Paragraphs>
  <Slides>32</Slides>
  <Notes>1</Notes>
  <HiddenSlides>0</HiddenSlides>
  <MMClips>7</MMClips>
  <ScaleCrop>false</ScaleCrop>
  <HeadingPairs>
    <vt:vector size="8" baseType="variant">
      <vt:variant>
        <vt:lpstr>Fonts Used</vt:lpstr>
      </vt:variant>
      <vt:variant>
        <vt:i4>16</vt:i4>
      </vt:variant>
      <vt:variant>
        <vt:lpstr>Theme</vt:lpstr>
      </vt:variant>
      <vt:variant>
        <vt:i4>7</vt:i4>
      </vt:variant>
      <vt:variant>
        <vt:lpstr>Embedded OLE Servers</vt:lpstr>
      </vt:variant>
      <vt:variant>
        <vt:i4>1</vt:i4>
      </vt:variant>
      <vt:variant>
        <vt:lpstr>Slide Titles</vt:lpstr>
      </vt:variant>
      <vt:variant>
        <vt:i4>32</vt:i4>
      </vt:variant>
    </vt:vector>
  </HeadingPairs>
  <TitlesOfParts>
    <vt:vector size="56" baseType="lpstr">
      <vt:lpstr>.VnTime</vt:lpstr>
      <vt:lpstr>Aaril</vt:lpstr>
      <vt:lpstr>Arial</vt:lpstr>
      <vt:lpstr>Arial Black</vt:lpstr>
      <vt:lpstr>Calibri</vt:lpstr>
      <vt:lpstr>Calibri Light</vt:lpstr>
      <vt:lpstr>Cambria Math</vt:lpstr>
      <vt:lpstr>Impact</vt:lpstr>
      <vt:lpstr>Lucida Sans Unicode</vt:lpstr>
      <vt:lpstr>Times New Roman</vt:lpstr>
      <vt:lpstr>Verdana</vt:lpstr>
      <vt:lpstr>VnBangkok</vt:lpstr>
      <vt:lpstr>VNbritannic</vt:lpstr>
      <vt:lpstr>VNI-Times</vt:lpstr>
      <vt:lpstr>Wingdings 2</vt:lpstr>
      <vt:lpstr>Wingdings 3</vt:lpstr>
      <vt:lpstr>8_Concourse</vt:lpstr>
      <vt:lpstr>4_Concourse</vt:lpstr>
      <vt:lpstr>12_Concourse</vt:lpstr>
      <vt:lpstr>2_Concourse</vt:lpstr>
      <vt:lpstr>Office Theme</vt:lpstr>
      <vt:lpstr>Default Design</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laptop</cp:lastModifiedBy>
  <cp:revision>237</cp:revision>
  <dcterms:created xsi:type="dcterms:W3CDTF">2021-02-25T03:05:53Z</dcterms:created>
  <dcterms:modified xsi:type="dcterms:W3CDTF">2022-02-25T07:44:47Z</dcterms:modified>
</cp:coreProperties>
</file>