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793" r:id="rId4"/>
    <p:sldMasterId id="2147483806" r:id="rId5"/>
    <p:sldMasterId id="2147483818" r:id="rId6"/>
    <p:sldMasterId id="2147483831" r:id="rId7"/>
  </p:sldMasterIdLst>
  <p:notesMasterIdLst>
    <p:notesMasterId r:id="rId34"/>
  </p:notesMasterIdLst>
  <p:sldIdLst>
    <p:sldId id="320" r:id="rId8"/>
    <p:sldId id="321" r:id="rId9"/>
    <p:sldId id="322" r:id="rId10"/>
    <p:sldId id="323" r:id="rId11"/>
    <p:sldId id="281" r:id="rId12"/>
    <p:sldId id="286" r:id="rId13"/>
    <p:sldId id="288" r:id="rId14"/>
    <p:sldId id="294" r:id="rId15"/>
    <p:sldId id="289" r:id="rId16"/>
    <p:sldId id="295" r:id="rId17"/>
    <p:sldId id="290" r:id="rId18"/>
    <p:sldId id="297" r:id="rId19"/>
    <p:sldId id="298" r:id="rId20"/>
    <p:sldId id="299" r:id="rId21"/>
    <p:sldId id="300" r:id="rId22"/>
    <p:sldId id="301" r:id="rId23"/>
    <p:sldId id="303" r:id="rId24"/>
    <p:sldId id="305" r:id="rId25"/>
    <p:sldId id="306" r:id="rId26"/>
    <p:sldId id="292" r:id="rId27"/>
    <p:sldId id="315" r:id="rId28"/>
    <p:sldId id="316" r:id="rId29"/>
    <p:sldId id="317" r:id="rId30"/>
    <p:sldId id="307" r:id="rId31"/>
    <p:sldId id="308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E9469B-17B4-4938-BD3A-B18F952C2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9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0A838BA-308B-4A62-BFDF-7E0F51BA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3D3349D-9C3B-4CF1-B0EC-FF1FF91C1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0CB1F9-72FA-4506-B63F-9F2B4835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8BF211-B8A1-4E19-8CBD-8CB8F018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E7D94E-E48E-4593-915A-7AADFD8B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5EEFA75-D31E-4839-B205-40A35D60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E7C4616-B369-4F39-B9F2-274B4D724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2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3F686C9-0C61-4D9B-988B-6AE4D4D3B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2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79CC8B-22CE-43A5-BF24-F64FB5BD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9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B337D11-F83A-4C7D-A21F-C6DB797D9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4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85D3DFD-34C0-45F1-A116-45FF7E569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4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178BE11-A9D6-4F69-ABE2-CC9BF927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8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7043AD3-55C9-4870-B79E-2F17CCC0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1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335DF8E-23A8-4728-B222-73378AFC6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0CD17E2-2FC0-4EBB-8A43-225A739C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14BEB585-438B-4BFA-9B49-871B09B4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A8C6D0E-E68D-459D-8373-D0CD5DF70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161D1C3-8859-4820-B1A5-7F72E5BCC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4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2272802-6CF4-4019-A816-1445594E5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21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C9C9299-29B3-4477-8166-0EC48C22B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8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953442E-E68D-490A-8B80-558386829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1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341659A-37B0-41E9-BCD6-67B6F8B86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4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DD442F-A4DE-4A6C-8897-ED4208A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EE906-F130-448B-811E-24793D7B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A644E-E97D-4545-B5F0-CA05661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F7BB5-FB7B-4A2B-88DF-C990E9D0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5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E73EB-F210-4906-BC00-3EBD5298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5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83043-670A-44D0-96EB-AB70E049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1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57AF-F62D-4F70-8683-FF791183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8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14D19-E2B1-410C-B708-1C20E3AE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E139E-A52E-448A-AF91-9E5F8FD0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6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DEE18-2CF4-4B4E-A8EF-A4F9C3DC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5797B-BBC1-4091-AE1A-75546057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47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B420-5CA7-46D2-9437-55CC4AEF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EEFF8-6DE7-4F75-BADE-0D2BFEAF5A0D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975A-324D-4758-8E72-DA1BCB0F5A12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5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0F14-327D-4E44-B007-6C4B90C4A38D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4328-7DC1-49CC-A318-D4FB9B4BB7E1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12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ADD-ED8E-4E49-83D5-1F26DDF04FC0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7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0D67-6C10-4CAA-9231-3E2C3E0D0B15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66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141F-641D-4F4F-8EB1-775B935063D8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41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23B4-E449-41F0-A1F9-32F6899817F1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9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B8FE-B51B-4685-8AAE-0D533BD4DA4A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8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5427-1D74-4C42-81FA-87E202051EE0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89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b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b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76D302-2BF5-4C37-9461-8D93B8E2FB41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3D25-1F6E-4621-88FC-62FB1D5F88DD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3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b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b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D65D4A-B7E9-43D3-8AAC-622A1CFB69D2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18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E6AE-7FE9-4CE8-B00F-616B71D01375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850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B6D3-5E1C-4475-8C67-A9AC495BAB0B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02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B95D-7CEE-47AC-AABB-59FD8BFA2C89}" type="slidenum">
              <a:rPr 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 b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 b="0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D46BC-20A9-488D-AEFD-762D868C63BF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6037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075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effectLst/>
                <a:cs typeface="Arial" charset="0"/>
              </a:defRPr>
            </a:lvl1pPr>
          </a:lstStyle>
          <a:p>
            <a:pPr>
              <a:defRPr/>
            </a:pPr>
            <a:fld id="{DA840AC6-76CB-4D7C-83CF-6BBA2C867533}" type="slidenum">
              <a:rPr lang="en-US" b="0">
                <a:latin typeface="Arial" charset="0"/>
              </a:rPr>
              <a:pPr>
                <a:defRPr/>
              </a:pPr>
              <a:t>‹#›</a:t>
            </a:fld>
            <a:endParaRPr 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B030065F-EC4E-4675-86F3-96B7E2A5452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92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B39A19-6C67-429B-B677-C267A71617C6}" type="slidenum">
              <a:rPr lang="en-US" b="0">
                <a:solidFill>
                  <a:srgbClr val="90C226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b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7.jpeg"/><Relationship Id="rId4" Type="http://schemas.openxmlformats.org/officeDocument/2006/relationships/image" Target="../media/image63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14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439025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GIANG BIÊN</a:t>
            </a:r>
          </a:p>
        </p:txBody>
      </p:sp>
      <p:sp>
        <p:nvSpPr>
          <p:cNvPr id="70660" name="Text Box 13"/>
          <p:cNvSpPr txBox="1">
            <a:spLocks noChangeArrowheads="1"/>
          </p:cNvSpPr>
          <p:nvPr/>
        </p:nvSpPr>
        <p:spPr bwMode="auto">
          <a:xfrm>
            <a:off x="1004888" y="1106488"/>
            <a:ext cx="72866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ba,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 thang 03 năm 2022</a:t>
            </a:r>
            <a:endParaRPr 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661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70664" name="Picture 10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65" name="Picture 11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6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0667" name="Picture 13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68" name="Picture 14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69" name="Picture 15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70" name="Picture 16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Kĩ thuật – Lớp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56744" y="3048000"/>
            <a:ext cx="478291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6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LẮP CÁI ĐU </a:t>
            </a:r>
          </a:p>
          <a:p>
            <a:pPr algn="ctr" eaLnBrk="1" hangingPunct="1"/>
            <a:r>
              <a:rPr lang="en-US" sz="4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687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đu</a:t>
            </a:r>
            <a:endParaRPr lang="en-US" sz="2800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66294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5400" b="0">
                <a:solidFill>
                  <a:srgbClr val="9900FF"/>
                </a:solidFill>
                <a:latin typeface="Times New Roman" pitchFamily="18" charset="0"/>
                <a:sym typeface="Wingdings" pitchFamily="2" charset="2"/>
              </a:rPr>
              <a:t>Em hãy nhắc lại quy trình lắp cái đu ?</a:t>
            </a:r>
            <a:endParaRPr lang="en-US" sz="5400">
              <a:solidFill>
                <a:srgbClr val="9900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Arial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Arial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66800" y="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Bước 2:</a:t>
            </a:r>
            <a:r>
              <a:rPr lang="en-US" sz="2800">
                <a:solidFill>
                  <a:srgbClr val="CC00CC"/>
                </a:solidFill>
                <a:latin typeface="Times New Roman" pitchFamily="18" charset="0"/>
              </a:rPr>
              <a:t> Lắp ghế đu</a:t>
            </a: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971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a/Lắp thành sau của ghế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</a:rPr>
              <a:t>b. Lắp ghế đu</a:t>
            </a: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Bước 3</a:t>
            </a:r>
            <a:r>
              <a:rPr lang="en-US" sz="2800">
                <a:solidFill>
                  <a:srgbClr val="CC00CC"/>
                </a:solidFill>
                <a:latin typeface="Arial" charset="0"/>
              </a:rPr>
              <a:t>: Lắp trục vào ghế đu</a:t>
            </a: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FF00"/>
                </a:solidFill>
                <a:latin typeface="Arial" charset="0"/>
              </a:rPr>
              <a:t>Bước 4:  </a:t>
            </a:r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Lắp ráp cái đu </a:t>
            </a:r>
          </a:p>
          <a:p>
            <a:pPr>
              <a:spcBef>
                <a:spcPct val="50000"/>
              </a:spcBef>
            </a:pPr>
            <a:endParaRPr 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4770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</a:t>
            </a:r>
            <a:r>
              <a:rPr lang="en-US" sz="5400">
                <a:latin typeface="Times New Roman" pitchFamily="18" charset="0"/>
              </a:rPr>
              <a:t>Hãy nhắc lại lưu ý khi lắp cái đu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2438400"/>
            <a:ext cx="7467600" cy="2538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Times New Roman" pitchFamily="18" charset="0"/>
              </a:rPr>
              <a:t>    </a:t>
            </a:r>
            <a:r>
              <a:rPr lang="en-US" sz="3200" u="sng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Lưu ý :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chi tiết của ghế đu theo đúng vị trí trong ngoài của các thanh. 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vòng hãm của trục đu phải đúng vị trí.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9" descr="HINH 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28600"/>
            <a:ext cx="9017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6019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88452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1916162"/>
            <a:ext cx="7543800" cy="23083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latin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thực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tế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thấy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cái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đu</a:t>
            </a:r>
            <a:r>
              <a:rPr lang="en-US" sz="4800" dirty="0">
                <a:latin typeface="Times New Roman" pitchFamily="18" charset="0"/>
              </a:rPr>
              <a:t> ở </a:t>
            </a:r>
            <a:r>
              <a:rPr lang="en-US" sz="4800" dirty="0" err="1">
                <a:latin typeface="Times New Roman" pitchFamily="18" charset="0"/>
              </a:rPr>
              <a:t>đâu?Hình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dáng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chất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liệu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</a:rPr>
              <a:t>?</a:t>
            </a:r>
            <a:endParaRPr lang="en-US" sz="4800" dirty="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1. Lắp giá đỡ đu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200400" y="3962400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2. Lắp ghế đu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934200" y="32004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3. Lắp trục vào ghế đu</a:t>
            </a: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295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048000"/>
            <a:ext cx="1271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295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19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400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4. Lắp ráp cái đu: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>
                <a:solidFill>
                  <a:srgbClr val="9900CC"/>
                </a:solidFill>
                <a:latin typeface="Arial" charset="0"/>
              </a:rPr>
              <a:t>          </a:t>
            </a:r>
            <a:r>
              <a:rPr lang="en-US" sz="4000" u="sng">
                <a:solidFill>
                  <a:srgbClr val="9900CC"/>
                </a:solidFill>
                <a:latin typeface="Arial" charset="0"/>
              </a:rPr>
              <a:t>Trình bày sản phẩm</a:t>
            </a: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914400" y="2133600"/>
            <a:ext cx="7162800" cy="344487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600" b="0" dirty="0">
                <a:latin typeface="Arial" charset="0"/>
                <a:cs typeface="Times New Roman" pitchFamily="18" charset="0"/>
              </a:rPr>
              <a:t>-  </a:t>
            </a:r>
            <a:r>
              <a:rPr lang="en-US" sz="3600" b="0" u="sng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Yêu</a:t>
            </a:r>
            <a:r>
              <a:rPr lang="en-US" sz="3600" b="0" u="sng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cầu</a:t>
            </a:r>
            <a:r>
              <a:rPr lang="en-US" sz="3600" b="0" u="sng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cần</a:t>
            </a:r>
            <a:r>
              <a:rPr lang="en-US" sz="3600" b="0" u="sng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đạt</a:t>
            </a:r>
            <a:r>
              <a:rPr lang="en-US" sz="3600" b="0" u="sng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sz="3600" b="0" dirty="0">
                <a:latin typeface="Arial" charset="0"/>
                <a:cs typeface="Times New Roman" pitchFamily="18" charset="0"/>
              </a:rPr>
              <a:t>  +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Lắp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cái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đu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đúng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mẫu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sự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sáng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nếu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sz="3600" b="0" dirty="0">
                <a:latin typeface="Arial" charset="0"/>
                <a:cs typeface="Times New Roman" pitchFamily="18" charset="0"/>
              </a:rPr>
              <a:t>  +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Đu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lắp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chắc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chắn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,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không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bị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xộc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xệch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latin typeface="Arial" charset="0"/>
                <a:cs typeface="Times New Roman" pitchFamily="18" charset="0"/>
              </a:rPr>
              <a:t>  +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Ghế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đu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dao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động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nhẹ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Arial" charset="0"/>
                <a:cs typeface="Times New Roman" pitchFamily="18" charset="0"/>
              </a:rPr>
              <a:t>nhàng</a:t>
            </a:r>
            <a:r>
              <a:rPr lang="en-US" sz="3600" b="0" dirty="0">
                <a:latin typeface="Arial" charset="0"/>
                <a:cs typeface="Times New Roman" pitchFamily="18" charset="0"/>
              </a:rPr>
              <a:t>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latin typeface="Arial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524000" y="31242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Xem trước và chuẩn bị bộ lắp ghép để học bài “ Lắp xe nôi”.</a:t>
            </a: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447800" y="1676400"/>
            <a:ext cx="6400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>
                <a:solidFill>
                  <a:srgbClr val="CC00CC"/>
                </a:solidFill>
                <a:latin typeface="Arial" charset="0"/>
              </a:rPr>
              <a:t>Về nhà lắp cái đu theo sự sáng tạo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9200" y="609600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>
                <a:solidFill>
                  <a:srgbClr val="00FF00"/>
                </a:solidFill>
                <a:latin typeface="Arial" charset="0"/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382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4800" dirty="0">
              <a:solidFill>
                <a:srgbClr val="000000"/>
              </a:solidFill>
              <a:latin typeface=".VnCommercial Script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800" dirty="0">
                <a:solidFill>
                  <a:srgbClr val="FF00FF"/>
                </a:solidFill>
                <a:latin typeface=".VnArial" pitchFamily="34" charset="0"/>
                <a:cs typeface="Arial" charset="0"/>
              </a:rPr>
              <a:t>1- L¾p c¸c chi tiÕt cña ghÕ ®u theo ®óng vÞ trÝ, trong ngoµi cña c¸c thanh.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800" dirty="0">
                <a:solidFill>
                  <a:srgbClr val="FF00FF"/>
                </a:solidFill>
                <a:latin typeface=".VnArial" pitchFamily="34" charset="0"/>
                <a:cs typeface="Arial" charset="0"/>
              </a:rPr>
              <a:t>2- L¾p c¸c vßng h·m cña trôc ®u ph¶i ®óng vÞ trÝ.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304800" y="5334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nêu ghi nhớ lắp cái đu</a:t>
            </a:r>
            <a:endParaRPr lang="en-US" sz="5400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6" name="Picture 10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13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4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5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6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948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7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B050"/>
                </a:solidFill>
              </a:rPr>
              <a:t>Hãy nêu cách </a:t>
            </a:r>
            <a:r>
              <a:rPr lang="en-US" sz="3200" dirty="0">
                <a:solidFill>
                  <a:srgbClr val="00B050"/>
                </a:solidFill>
              </a:rPr>
              <a:t>Nhận xét đánh giá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" y="1093788"/>
            <a:ext cx="8496300" cy="5818187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indent="-685800" eaLnBrk="1" hangingPunct="1">
              <a:buFontTx/>
              <a:buChar char="-"/>
              <a:defRPr/>
            </a:pP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xộc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xệch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sz="36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74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7536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533400" y="25908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i="1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               </a:t>
            </a:r>
            <a:r>
              <a:rPr lang="en-US" sz="3600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HOẠT ĐỘNG 1</a:t>
            </a:r>
            <a:r>
              <a:rPr lang="en-US" sz="36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:</a:t>
            </a:r>
            <a:endParaRPr lang="en-US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54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Ôn lại quy trình lắp cái đu</a:t>
            </a:r>
            <a:endParaRPr lang="vi-VN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6705600" cy="22875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CECE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Khi lắp cái đu ta cần chọn các chi tiết nào trong bộ lắp ghép?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>
                <a:solidFill>
                  <a:srgbClr val="9900CC"/>
                </a:solidFill>
                <a:latin typeface="Arial"/>
              </a:rPr>
              <a:t>Chi tiết và dụng cụ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Arial" charset="0"/>
                  <a:cs typeface="Times New Roman" pitchFamily="18" charset="0"/>
                </a:rPr>
                <a:t> </a:t>
              </a:r>
              <a:r>
                <a:rPr lang="en-US" sz="2400">
                  <a:latin typeface="Arial" charset="0"/>
                  <a:cs typeface="Times New Roman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819400" y="1143000"/>
            <a:ext cx="5334000" cy="256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 </a:t>
            </a:r>
            <a:r>
              <a:rPr lang="en-US" sz="5400">
                <a:solidFill>
                  <a:srgbClr val="CC00CC"/>
                </a:solidFill>
                <a:latin typeface="Times New Roman" pitchFamily="18" charset="0"/>
              </a:rPr>
              <a:t>Cái đu có những bộ phận nào ? </a:t>
            </a:r>
            <a:endParaRPr lang="en-US" sz="5400">
              <a:solidFill>
                <a:srgbClr val="CC00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1459</TotalTime>
  <Words>535</Words>
  <Application>Microsoft Office PowerPoint</Application>
  <PresentationFormat>On-screen Show (4:3)</PresentationFormat>
  <Paragraphs>76</Paragraphs>
  <Slides>26</Slides>
  <Notes>0</Notes>
  <HiddenSlides>5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.VnArial</vt:lpstr>
      <vt:lpstr>.VnAvant</vt:lpstr>
      <vt:lpstr>.VnCommercial Script</vt:lpstr>
      <vt:lpstr>.VnTime</vt:lpstr>
      <vt:lpstr>Arial</vt:lpstr>
      <vt:lpstr>Calibri</vt:lpstr>
      <vt:lpstr>Times New Roman</vt:lpstr>
      <vt:lpstr>Trebuchet MS</vt:lpstr>
      <vt:lpstr>VNI-Centur</vt:lpstr>
      <vt:lpstr>VNI-Times</vt:lpstr>
      <vt:lpstr>Wingdings</vt:lpstr>
      <vt:lpstr>Wingdings 3</vt:lpstr>
      <vt:lpstr>Balloons</vt:lpstr>
      <vt:lpstr>Beam</vt:lpstr>
      <vt:lpstr>1_Beam</vt:lpstr>
      <vt:lpstr>1_Default Design</vt:lpstr>
      <vt:lpstr>1_Chủ đề của Office</vt:lpstr>
      <vt:lpstr>2_Default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TUYET</cp:lastModifiedBy>
  <cp:revision>82</cp:revision>
  <dcterms:created xsi:type="dcterms:W3CDTF">2007-01-30T05:31:15Z</dcterms:created>
  <dcterms:modified xsi:type="dcterms:W3CDTF">2022-03-22T08:57:24Z</dcterms:modified>
</cp:coreProperties>
</file>