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5" r:id="rId3"/>
  </p:sldMasterIdLst>
  <p:notesMasterIdLst>
    <p:notesMasterId r:id="rId29"/>
  </p:notesMasterIdLst>
  <p:sldIdLst>
    <p:sldId id="266" r:id="rId4"/>
    <p:sldId id="268" r:id="rId5"/>
    <p:sldId id="269" r:id="rId6"/>
    <p:sldId id="270" r:id="rId7"/>
    <p:sldId id="271" r:id="rId8"/>
    <p:sldId id="272" r:id="rId9"/>
    <p:sldId id="273" r:id="rId10"/>
    <p:sldId id="278" r:id="rId11"/>
    <p:sldId id="279" r:id="rId12"/>
    <p:sldId id="280" r:id="rId13"/>
    <p:sldId id="281" r:id="rId14"/>
    <p:sldId id="282" r:id="rId15"/>
    <p:sldId id="284" r:id="rId16"/>
    <p:sldId id="283" r:id="rId17"/>
    <p:sldId id="285" r:id="rId18"/>
    <p:sldId id="286" r:id="rId19"/>
    <p:sldId id="287" r:id="rId20"/>
    <p:sldId id="301" r:id="rId21"/>
    <p:sldId id="288" r:id="rId22"/>
    <p:sldId id="296" r:id="rId23"/>
    <p:sldId id="297" r:id="rId24"/>
    <p:sldId id="298" r:id="rId25"/>
    <p:sldId id="299" r:id="rId26"/>
    <p:sldId id="294" r:id="rId27"/>
    <p:sldId id="295" r:id="rId28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0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55246-20AB-45C0-8D75-72F79A2FEA69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8658F-B15B-499A-9113-53003D1BA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5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2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2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2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43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8795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10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4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19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070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02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614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728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175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6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77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993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4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381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765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975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06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994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21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z="1350" smtClean="0">
                <a:solidFill>
                  <a:prstClr val="black"/>
                </a:solidFill>
              </a:rPr>
              <a:pPr defTabSz="685800"/>
              <a:t>2/28/2022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7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z="1350" smtClean="0">
                <a:solidFill>
                  <a:prstClr val="black"/>
                </a:solidFill>
              </a:rPr>
              <a:pPr defTabSz="685800"/>
              <a:t>2/28/2022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4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37459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61792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0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83380E8-5410-42CD-85DF-6F8D3A46BBA6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44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8CD703D-37E5-40EC-8162-B8E7562B426E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84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A7B6D6B-F3B3-4391-B11B-000F2B857FBD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39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B18BB9-6000-49E8-875B-20BE896B2968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4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41A3B4-0E10-4B16-A073-9BC14FC02A5C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2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B078B7-050B-487F-8857-F2873F1E411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33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4876E3C-28D3-41EE-BFD8-838CA43F8160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8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844AC5D-2444-4FBE-9875-816AB9A59B94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71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0B128C4-8519-497D-9B10-52627A00CE72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70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8A1D7DC-96B2-471F-AA67-ABA971ECB55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789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C66A311-AF93-45A3-AD32-61B1D8EECFB7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21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6D2E3B6-281C-4172-8AA4-73AC5EA51040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006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708" r:id="rId29"/>
    <p:sldLayoutId id="2147483692" r:id="rId30"/>
    <p:sldLayoutId id="2147483709" r:id="rId31"/>
    <p:sldLayoutId id="2147483693" r:id="rId3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D073A8-750D-48B7-BE7A-B42DEAE6537E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openxmlformats.org/officeDocument/2006/relationships/image" Target="../media/image6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42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49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42.jpe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12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2.jpeg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microsoft.com/office/2007/relationships/media" Target="../media/media1.m4a"/><Relationship Id="rId7" Type="http://schemas.openxmlformats.org/officeDocument/2006/relationships/image" Target="../media/image122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2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image" Target="../media/image13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slide" Target="slide23.xml"/><Relationship Id="rId7" Type="http://schemas.openxmlformats.org/officeDocument/2006/relationships/slide" Target="slide22.xm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6.png"/><Relationship Id="rId5" Type="http://schemas.openxmlformats.org/officeDocument/2006/relationships/slide" Target="slide21.xml"/><Relationship Id="rId10" Type="http://schemas.openxmlformats.org/officeDocument/2006/relationships/image" Target="../media/image128.gif"/><Relationship Id="rId4" Type="http://schemas.openxmlformats.org/officeDocument/2006/relationships/image" Target="../media/image125.png"/><Relationship Id="rId9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slide" Target="slide20.xml"/><Relationship Id="rId7" Type="http://schemas.openxmlformats.org/officeDocument/2006/relationships/image" Target="../media/image132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slide" Target="slide20.xml"/><Relationship Id="rId7" Type="http://schemas.openxmlformats.org/officeDocument/2006/relationships/image" Target="../media/image137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2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slide" Target="slide20.xml"/><Relationship Id="rId7" Type="http://schemas.openxmlformats.org/officeDocument/2006/relationships/image" Target="../media/image14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2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image" Target="../media/image154.png"/><Relationship Id="rId18" Type="http://schemas.openxmlformats.org/officeDocument/2006/relationships/image" Target="../media/image158.png"/><Relationship Id="rId3" Type="http://schemas.openxmlformats.org/officeDocument/2006/relationships/image" Target="../media/image144.png"/><Relationship Id="rId7" Type="http://schemas.openxmlformats.org/officeDocument/2006/relationships/image" Target="../media/image148.emf"/><Relationship Id="rId12" Type="http://schemas.openxmlformats.org/officeDocument/2006/relationships/image" Target="../media/image153.emf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7.emf"/><Relationship Id="rId11" Type="http://schemas.openxmlformats.org/officeDocument/2006/relationships/image" Target="../media/image152.emf"/><Relationship Id="rId5" Type="http://schemas.openxmlformats.org/officeDocument/2006/relationships/image" Target="../media/image146.png"/><Relationship Id="rId15" Type="http://schemas.openxmlformats.org/officeDocument/2006/relationships/image" Target="../media/image156.gif"/><Relationship Id="rId10" Type="http://schemas.openxmlformats.org/officeDocument/2006/relationships/image" Target="../media/image151.emf"/><Relationship Id="rId4" Type="http://schemas.openxmlformats.org/officeDocument/2006/relationships/image" Target="../media/image145.emf"/><Relationship Id="rId9" Type="http://schemas.openxmlformats.org/officeDocument/2006/relationships/image" Target="../media/image150.emf"/><Relationship Id="rId14" Type="http://schemas.openxmlformats.org/officeDocument/2006/relationships/image" Target="../media/image1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microsoft.com/office/2007/relationships/hdphoto" Target="../media/hdphoto13.wdp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5" Type="http://schemas.openxmlformats.org/officeDocument/2006/relationships/image" Target="../media/image34.png"/><Relationship Id="rId2" Type="http://schemas.openxmlformats.org/officeDocument/2006/relationships/image" Target="../media/image21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40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223"/>
            <a:ext cx="9144793" cy="51439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8826" y="-2195513"/>
            <a:ext cx="5503574" cy="95345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350"/>
            <a:ext cx="3656977" cy="19621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059805"/>
            <a:ext cx="3600450" cy="20836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96" y="3987801"/>
            <a:ext cx="1485900" cy="1155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92" y="3932596"/>
            <a:ext cx="842144" cy="121101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" y="-28576"/>
            <a:ext cx="9144000" cy="795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34" y="-10822"/>
            <a:ext cx="1833875" cy="31146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97" y="197533"/>
            <a:ext cx="1478756" cy="13930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79" y="471381"/>
            <a:ext cx="885825" cy="1235869"/>
          </a:xfrm>
          <a:prstGeom prst="rect">
            <a:avLst/>
          </a:prstGeom>
        </p:spPr>
      </p:pic>
      <p:sp>
        <p:nvSpPr>
          <p:cNvPr id="35" name="文本框 16">
            <a:extLst>
              <a:ext uri="{FF2B5EF4-FFF2-40B4-BE49-F238E27FC236}">
                <a16:creationId xmlns:a16="http://schemas.microsoft.com/office/drawing/2014/main" id="{BDF34E9A-C97D-4DC3-B39E-9BE4705BA666}"/>
              </a:ext>
            </a:extLst>
          </p:cNvPr>
          <p:cNvSpPr txBox="1"/>
          <p:nvPr/>
        </p:nvSpPr>
        <p:spPr>
          <a:xfrm>
            <a:off x="1175237" y="1606386"/>
            <a:ext cx="6792735" cy="1081320"/>
          </a:xfrm>
          <a:prstGeom prst="rect">
            <a:avLst/>
          </a:prstGeom>
          <a:noFill/>
        </p:spPr>
        <p:txBody>
          <a:bodyPr wrap="square" lIns="65023" tIns="32511" rIns="65023" bIns="32511" rtlCol="0">
            <a:spAutoFit/>
          </a:bodyPr>
          <a:lstStyle/>
          <a:p>
            <a:pPr algn="ctr">
              <a:buNone/>
            </a:pPr>
            <a:r>
              <a:rPr lang="en-US" altLang="zh-CN" sz="6600" b="1" cap="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hàArial (Body)"/>
                <a:ea typeface="+mj-ea"/>
                <a:cs typeface="Arial" panose="020B0604020202020204" pitchFamily="34" charset="0"/>
              </a:rPr>
              <a:t>Khởi</a:t>
            </a:r>
            <a:r>
              <a:rPr lang="en-US" altLang="zh-CN" sz="66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àArial (Body)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6600" b="1" cap="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hàArial (Body)"/>
                <a:ea typeface="+mj-ea"/>
                <a:cs typeface="Arial" panose="020B0604020202020204" pitchFamily="34" charset="0"/>
              </a:rPr>
              <a:t>động</a:t>
            </a:r>
            <a:endParaRPr lang="zh-CN" altLang="en-US" sz="6600" b="1" cap="all" dirty="0">
              <a:solidFill>
                <a:schemeClr val="tx1">
                  <a:lumMod val="65000"/>
                  <a:lumOff val="35000"/>
                </a:schemeClr>
              </a:solidFill>
              <a:latin typeface="chàArial (Body)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7336632" y="2164557"/>
            <a:ext cx="1807369" cy="2978944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43464"/>
              <a:ext cx="845701" cy="40010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 sz="1350"/>
                <a:t>KTUTS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46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3710" y="605937"/>
            <a:ext cx="28956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1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98636" y="1573769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993143" y="1324650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43" y="1324650"/>
                <a:ext cx="1469572" cy="1027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74391" y="2850553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#9Slide03 Kaleko 105 Round Bold" pitchFamily="2" charset="0"/>
              </a:rPr>
              <a:t>b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037427" y="2531723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27" y="2531723"/>
                <a:ext cx="1469572" cy="1027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74391" y="3926110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#9Slide03 Kaleko 105 Round Bold" pitchFamily="2" charset="0"/>
              </a:rPr>
              <a:t>c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037427" y="3804044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27" y="3804044"/>
                <a:ext cx="1469572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457885" y="1616221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885" y="1616221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2928209" y="1350184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209" y="1350184"/>
                <a:ext cx="595988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498757" y="1616221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757" y="1616221"/>
                <a:ext cx="4530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4103208" y="1612269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3 Kaleko 105 Round Bold" pitchFamily="2" charset="0"/>
              </a:rPr>
              <a:t>1</a:t>
            </a:r>
            <a:endParaRPr lang="en-US" sz="2800" dirty="0">
              <a:solidFill>
                <a:srgbClr val="FF0000"/>
              </a:solidFill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527247" y="2788998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247" y="2788998"/>
                <a:ext cx="45300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2977274" y="2520263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74" y="2520263"/>
                <a:ext cx="595988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527247" y="4046652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247" y="4046652"/>
                <a:ext cx="453006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2971800" y="3774181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3774181"/>
                <a:ext cx="595988" cy="10143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650202" y="4046652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202" y="4046652"/>
                <a:ext cx="453006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4128412" y="3790950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412" y="3790950"/>
                <a:ext cx="595988" cy="101431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7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2" grpId="0"/>
      <p:bldP spid="23" grpId="0"/>
      <p:bldP spid="17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75891" y="604701"/>
            <a:ext cx="28956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1595562" y="1375587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1571317" y="2652371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#9Slide03 Kaleko 105 Round Bold" pitchFamily="2" charset="0"/>
              </a:rPr>
              <a:t>b</a:t>
            </a:r>
            <a:endParaRPr lang="en-US" sz="2800" dirty="0">
              <a:latin typeface="#9Slide03 Kaleko 105 Round 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1522434" y="3770291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#9Slide03 Kaleko 105 Round Bold" pitchFamily="2" charset="0"/>
              </a:rPr>
              <a:t>c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654811" y="1418039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811" y="1418039"/>
                <a:ext cx="45300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6193456" y="1154368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456" y="1154368"/>
                <a:ext cx="595988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803562" y="1418038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562" y="1418038"/>
                <a:ext cx="45300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724173" y="2590816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173" y="2590816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6256568" y="2349851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568" y="2349851"/>
                <a:ext cx="595988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724173" y="3848470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173" y="3848470"/>
                <a:ext cx="4530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921326" y="3819792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326" y="3819792"/>
                <a:ext cx="45300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6315450" y="3591203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50" y="3591203"/>
                <a:ext cx="595988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167921" y="1165935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921" y="1165935"/>
                <a:ext cx="1469572" cy="10275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985824" y="1154368"/>
                <a:ext cx="1859301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824" y="1154368"/>
                <a:ext cx="1859301" cy="10177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133600" y="2343150"/>
                <a:ext cx="1469572" cy="102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343150"/>
                <a:ext cx="1469572" cy="10277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4168726" y="2336451"/>
                <a:ext cx="17526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726" y="2336451"/>
                <a:ext cx="1752600" cy="10275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862444" y="2590815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444" y="2590815"/>
                <a:ext cx="453006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253133" y="3598418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133" y="3598418"/>
                <a:ext cx="1469572" cy="10275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4142542" y="3596853"/>
                <a:ext cx="1718433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542" y="3596853"/>
                <a:ext cx="1718433" cy="10175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1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  <p:bldP spid="17" grpId="0"/>
      <p:bldP spid="24" grpId="0"/>
      <p:bldP spid="25" grpId="0"/>
      <p:bldP spid="26" grpId="0"/>
      <p:bldP spid="28" grpId="0"/>
      <p:bldP spid="29" grpId="0"/>
      <p:bldP spid="31" grpId="0"/>
      <p:bldP spid="32" grpId="0"/>
      <p:bldP spid="33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1402" y="493686"/>
            <a:ext cx="4310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):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  <a:endParaRPr lang="en-US" sz="2800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550215" y="3016291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762237" y="1018929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37" y="1018929"/>
                <a:ext cx="1469572" cy="1027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739159" y="2741683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59" y="2741683"/>
                <a:ext cx="1469572" cy="1027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667934" y="2952750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b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982239" y="2646203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39" y="2646203"/>
                <a:ext cx="1469572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178766" y="1261853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766" y="1261853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664422" y="984732"/>
                <a:ext cx="59598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422" y="984732"/>
                <a:ext cx="595988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257698" y="1261852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698" y="1261852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63933" y="1338827"/>
            <a:ext cx="952500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845691" y="989025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691" y="989025"/>
                <a:ext cx="1469572" cy="1027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6585928" y="2886730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c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6711289" y="2520263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89" y="2520263"/>
                <a:ext cx="1724718" cy="10275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2042690" y="2012257"/>
            <a:ext cx="2548974" cy="249861"/>
          </a:xfrm>
          <a:prstGeom prst="curvedUpArrow">
            <a:avLst>
              <a:gd name="adj1" fmla="val 153778"/>
              <a:gd name="adj2" fmla="val 360000"/>
              <a:gd name="adj3" fmla="val 3333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500">
              <a:latin typeface="Calibri" panose="020F0502020204030204" pitchFamily="34" charset="0"/>
            </a:endParaRPr>
          </a:p>
        </p:txBody>
      </p:sp>
      <p:sp>
        <p:nvSpPr>
          <p:cNvPr id="32" name="Oval 47"/>
          <p:cNvSpPr>
            <a:spLocks noChangeArrowheads="1"/>
          </p:cNvSpPr>
          <p:nvPr/>
        </p:nvSpPr>
        <p:spPr bwMode="auto">
          <a:xfrm>
            <a:off x="1775803" y="1108175"/>
            <a:ext cx="542925" cy="865188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4000">
              <a:latin typeface="Times New Roman" panose="02020603050405020304" pitchFamily="18" charset="0"/>
            </a:endParaRPr>
          </a:p>
        </p:txBody>
      </p:sp>
      <p:sp>
        <p:nvSpPr>
          <p:cNvPr id="33" name="Oval 47"/>
          <p:cNvSpPr>
            <a:spLocks noChangeArrowheads="1"/>
          </p:cNvSpPr>
          <p:nvPr/>
        </p:nvSpPr>
        <p:spPr bwMode="auto">
          <a:xfrm>
            <a:off x="3839810" y="947739"/>
            <a:ext cx="597836" cy="1243011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4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  <p:bldP spid="20" grpId="0"/>
      <p:bldP spid="22" grpId="0"/>
      <p:bldP spid="23" grpId="0"/>
      <p:bldP spid="17" grpId="0"/>
      <p:bldP spid="30" grpId="0"/>
      <p:bldP spid="34" grpId="0"/>
      <p:bldP spid="39" grpId="0"/>
      <p:bldP spid="40" grpId="0"/>
      <p:bldP spid="31" grpId="0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51487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72202" y="111842"/>
            <a:ext cx="4310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):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  <a:endParaRPr lang="en-US" sz="2800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957227" y="1767583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487329" y="530366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329" y="530366"/>
                <a:ext cx="1469572" cy="1027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441348" y="1466058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348" y="1466058"/>
                <a:ext cx="1469572" cy="1027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942829" y="2750366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b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528638" y="2470851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638" y="2470851"/>
                <a:ext cx="1469572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929378" y="769073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378" y="769073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983472" y="478723"/>
                <a:ext cx="59598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472" y="478723"/>
                <a:ext cx="595988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583930" y="744248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930" y="744248"/>
                <a:ext cx="4530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951164" y="1734848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164" y="1734848"/>
                <a:ext cx="45300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356875" y="1456534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875" y="1456534"/>
                <a:ext cx="595988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995612" y="2721159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612" y="2721159"/>
                <a:ext cx="453006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114732" y="2712651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732" y="2712651"/>
                <a:ext cx="453006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537814" y="2444682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814" y="2444682"/>
                <a:ext cx="595988" cy="10143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66682" y="758262"/>
            <a:ext cx="952500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4268096" y="478723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096" y="478723"/>
                <a:ext cx="1469572" cy="10275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4903868" y="1715625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868" y="1715625"/>
                <a:ext cx="453006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347511" y="1441053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511" y="1441053"/>
                <a:ext cx="1469572" cy="10275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405653" y="2438079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653" y="2438079"/>
                <a:ext cx="1724718" cy="10275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997120" y="3817919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c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528638" y="3504738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638" y="3504738"/>
                <a:ext cx="1724718" cy="10275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088072" y="3756364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072" y="3756364"/>
                <a:ext cx="453006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505200" y="3486150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486150"/>
                <a:ext cx="1724718" cy="102752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255259" y="3726042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259" y="3726042"/>
                <a:ext cx="453006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685478" y="3465604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78" y="3465604"/>
                <a:ext cx="595988" cy="101431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57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  <p:bldP spid="25" grpId="0"/>
      <p:bldP spid="26" grpId="0"/>
      <p:bldP spid="28" grpId="0"/>
      <p:bldP spid="29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51487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09600" y="1022426"/>
            <a:ext cx="4310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Rút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gọn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rồi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  <a:endParaRPr lang="en-US" sz="2800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1295400" y="2135483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4806881" y="2085700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#9Slide03 Kaleko 105 Round Bold" pitchFamily="2" charset="0"/>
              </a:rPr>
              <a:t>d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5562600" y="1848200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848200"/>
                <a:ext cx="1724718" cy="1027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947038" y="1843005"/>
                <a:ext cx="176580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038" y="1843005"/>
                <a:ext cx="1765808" cy="1027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8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88578" y="675367"/>
            <a:ext cx="4310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Rút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gọn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rồi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r>
              <a:rPr lang="en-US" sz="2800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  <a:endParaRPr lang="en-US" sz="2800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1118253" y="1504214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1096391" y="2960237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d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370476" y="1559707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76" y="1559707"/>
                <a:ext cx="45300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7698802" y="1246360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802" y="1246360"/>
                <a:ext cx="595988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149174" y="2931030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174" y="2931030"/>
                <a:ext cx="45300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081459" y="2933513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459" y="2933513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691376" y="2654553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376" y="2654553"/>
                <a:ext cx="595988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7302513" y="1511715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513" y="1511715"/>
                <a:ext cx="4530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786335" y="1279774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335" y="1279774"/>
                <a:ext cx="1469572" cy="10275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505200" y="2647950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647950"/>
                <a:ext cx="1724718" cy="10275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575593" y="1290341"/>
                <a:ext cx="176580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593" y="1290341"/>
                <a:ext cx="1765808" cy="10275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5146459" y="1561542"/>
                <a:ext cx="388006" cy="596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459" y="1561542"/>
                <a:ext cx="388006" cy="5963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5510876" y="1273101"/>
                <a:ext cx="1876537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876" y="1273101"/>
                <a:ext cx="1876537" cy="10275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509068" y="2640715"/>
                <a:ext cx="176580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068" y="2640715"/>
                <a:ext cx="1765808" cy="10275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7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  <p:bldP spid="26" grpId="0"/>
      <p:bldP spid="28" grpId="0"/>
      <p:bldP spid="29" grpId="0"/>
      <p:bldP spid="36" grpId="0"/>
      <p:bldP spid="37" grpId="0"/>
      <p:bldP spid="38" grpId="0"/>
      <p:bldP spid="33" grpId="0"/>
      <p:bldP spid="35" grpId="0"/>
      <p:bldP spid="46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-50837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7200" y="895350"/>
            <a:ext cx="8534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5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ngủ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endParaRPr lang="en-US" dirty="0" smtClean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Nam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   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đó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endParaRPr lang="en-US" dirty="0" smtClean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Nam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ngủ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Nam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bao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nhiêu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?</a:t>
            </a:r>
            <a:endParaRPr lang="en-US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294147" y="1548082"/>
                <a:ext cx="100364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147" y="1548082"/>
                <a:ext cx="1003642" cy="7936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635243" y="2327628"/>
                <a:ext cx="100364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243" y="2327628"/>
                <a:ext cx="1003642" cy="7936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BD8294-52C9-4202-ADC2-FCDC05A0ECC5}"/>
              </a:ext>
            </a:extLst>
          </p:cNvPr>
          <p:cNvCxnSpPr>
            <a:cxnSpLocks/>
          </p:cNvCxnSpPr>
          <p:nvPr/>
        </p:nvCxnSpPr>
        <p:spPr>
          <a:xfrm>
            <a:off x="4308764" y="1437826"/>
            <a:ext cx="4343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BD8294-52C9-4202-ADC2-FCDC05A0ECC5}"/>
              </a:ext>
            </a:extLst>
          </p:cNvPr>
          <p:cNvCxnSpPr>
            <a:cxnSpLocks/>
          </p:cNvCxnSpPr>
          <p:nvPr/>
        </p:nvCxnSpPr>
        <p:spPr>
          <a:xfrm flipV="1">
            <a:off x="688858" y="2327628"/>
            <a:ext cx="3010306" cy="1558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BD8294-52C9-4202-ADC2-FCDC05A0ECC5}"/>
              </a:ext>
            </a:extLst>
          </p:cNvPr>
          <p:cNvCxnSpPr>
            <a:cxnSpLocks/>
          </p:cNvCxnSpPr>
          <p:nvPr/>
        </p:nvCxnSpPr>
        <p:spPr>
          <a:xfrm>
            <a:off x="5527964" y="2249534"/>
            <a:ext cx="261565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BD8294-52C9-4202-ADC2-FCDC05A0ECC5}"/>
              </a:ext>
            </a:extLst>
          </p:cNvPr>
          <p:cNvCxnSpPr>
            <a:cxnSpLocks/>
          </p:cNvCxnSpPr>
          <p:nvPr/>
        </p:nvCxnSpPr>
        <p:spPr>
          <a:xfrm>
            <a:off x="594324" y="3081114"/>
            <a:ext cx="261565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BD8294-52C9-4202-ADC2-FCDC05A0ECC5}"/>
              </a:ext>
            </a:extLst>
          </p:cNvPr>
          <p:cNvCxnSpPr>
            <a:cxnSpLocks/>
          </p:cNvCxnSpPr>
          <p:nvPr/>
        </p:nvCxnSpPr>
        <p:spPr>
          <a:xfrm>
            <a:off x="4080164" y="2961826"/>
            <a:ext cx="4419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BD8294-52C9-4202-ADC2-FCDC05A0ECC5}"/>
              </a:ext>
            </a:extLst>
          </p:cNvPr>
          <p:cNvCxnSpPr>
            <a:cxnSpLocks/>
          </p:cNvCxnSpPr>
          <p:nvPr/>
        </p:nvCxnSpPr>
        <p:spPr>
          <a:xfrm flipV="1">
            <a:off x="1035221" y="3696117"/>
            <a:ext cx="4645143" cy="277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3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1" y="0"/>
            <a:ext cx="9067800" cy="6115050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713509" y="463295"/>
            <a:ext cx="1050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56" name="Text Box 48"/>
          <p:cNvSpPr txBox="1">
            <a:spLocks noChangeArrowheads="1"/>
          </p:cNvSpPr>
          <p:nvPr/>
        </p:nvSpPr>
        <p:spPr bwMode="auto">
          <a:xfrm>
            <a:off x="1742549" y="473475"/>
            <a:ext cx="1409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u="sng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u="sng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459" name="Text Box 51"/>
          <p:cNvSpPr txBox="1">
            <a:spLocks noChangeArrowheads="1"/>
          </p:cNvSpPr>
          <p:nvPr/>
        </p:nvSpPr>
        <p:spPr bwMode="auto">
          <a:xfrm>
            <a:off x="2770909" y="98303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   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60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880960"/>
              </p:ext>
            </p:extLst>
          </p:nvPr>
        </p:nvGraphicFramePr>
        <p:xfrm>
          <a:off x="5389418" y="819363"/>
          <a:ext cx="394830" cy="850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139680" imgH="393480" progId="Equation.3">
                  <p:embed/>
                </p:oleObj>
              </mc:Choice>
              <mc:Fallback>
                <p:oleObj name="Equation" r:id="rId4" imgW="139680" imgH="393480" progId="Equation.3">
                  <p:embed/>
                  <p:pic>
                    <p:nvPicPr>
                      <p:cNvPr id="1746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418" y="819363"/>
                        <a:ext cx="394830" cy="85055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61" name="Text Box 53"/>
          <p:cNvSpPr txBox="1">
            <a:spLocks noChangeArrowheads="1"/>
          </p:cNvSpPr>
          <p:nvPr/>
        </p:nvSpPr>
        <p:spPr bwMode="auto">
          <a:xfrm>
            <a:off x="2757054" y="1717389"/>
            <a:ext cx="4486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     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64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176525"/>
              </p:ext>
            </p:extLst>
          </p:nvPr>
        </p:nvGraphicFramePr>
        <p:xfrm>
          <a:off x="5028010" y="1603946"/>
          <a:ext cx="417910" cy="92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17464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8010" y="1603946"/>
                        <a:ext cx="417910" cy="9241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65" name="Text Box 57"/>
          <p:cNvSpPr txBox="1">
            <a:spLocks noChangeArrowheads="1"/>
          </p:cNvSpPr>
          <p:nvPr/>
        </p:nvSpPr>
        <p:spPr bwMode="auto">
          <a:xfrm>
            <a:off x="2743200" y="2571750"/>
            <a:ext cx="47044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…     </a:t>
            </a:r>
            <a:r>
              <a:rPr lang="en-US" sz="2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015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56" grpId="0"/>
      <p:bldP spid="17459" grpId="0"/>
      <p:bldP spid="17461" grpId="0"/>
      <p:bldP spid="174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" y="5715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1733550"/>
            <a:ext cx="5257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602038"/>
              </p:ext>
            </p:extLst>
          </p:nvPr>
        </p:nvGraphicFramePr>
        <p:xfrm>
          <a:off x="3643770" y="2626161"/>
          <a:ext cx="394830" cy="850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139680" imgH="393480" progId="Equation.3">
                  <p:embed/>
                </p:oleObj>
              </mc:Choice>
              <mc:Fallback>
                <p:oleObj name="Equation" r:id="rId4" imgW="139680" imgH="393480" progId="Equation.3">
                  <p:embed/>
                  <p:pic>
                    <p:nvPicPr>
                      <p:cNvPr id="1746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770" y="2626161"/>
                        <a:ext cx="394830" cy="85055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481808"/>
              </p:ext>
            </p:extLst>
          </p:nvPr>
        </p:nvGraphicFramePr>
        <p:xfrm>
          <a:off x="4458890" y="2562314"/>
          <a:ext cx="417910" cy="92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17464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890" y="2562314"/>
                        <a:ext cx="417910" cy="9241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06694" y="27263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62282" y="286711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181600" y="2538597"/>
                <a:ext cx="496490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538597"/>
                <a:ext cx="496490" cy="10177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751910" y="3171914"/>
                <a:ext cx="496490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910" y="3171914"/>
                <a:ext cx="496490" cy="10177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2000" y="962114"/>
            <a:ext cx="1050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4070" y="-19738"/>
            <a:ext cx="6855884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7" cstate="print"/>
          <a:srcRect l="30313"/>
          <a:stretch>
            <a:fillRect/>
          </a:stretch>
        </p:blipFill>
        <p:spPr bwMode="auto">
          <a:xfrm>
            <a:off x="3222268" y="16260"/>
            <a:ext cx="4777676" cy="5146675"/>
          </a:xfrm>
          <a:prstGeom prst="rect">
            <a:avLst/>
          </a:prstGeom>
          <a:noFill/>
        </p:spPr>
      </p:pic>
      <p:pic>
        <p:nvPicPr>
          <p:cNvPr id="6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9992.8359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6333" y="4264158"/>
            <a:ext cx="295388" cy="39385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47800" y="766021"/>
            <a:ext cx="5638800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TRÒ 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CHƠI: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Bạn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quả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? </a:t>
            </a:r>
            <a:endParaRPr lang="en-US" sz="4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>
        <p:random/>
      </p:transition>
    </mc:Choice>
    <mc:Fallback xmlns="">
      <p:transition spd="slow" advTm="54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2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1" y="148663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3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6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5" y="1735556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3" y="471606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9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685" y="2540794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001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73869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4" descr="HOA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57150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7981" y="2400300"/>
            <a:ext cx="628650" cy="709613"/>
          </a:xfrm>
          <a:prstGeom prst="ellipse">
            <a:avLst/>
          </a:prstGeom>
          <a:solidFill>
            <a:schemeClr val="bg1"/>
          </a:solidFill>
          <a:ln w="57150">
            <a:solidFill>
              <a:srgbClr val="0E0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43" name="Picture 64" descr="HOA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4086225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orizontal Scroll 7"/>
          <p:cNvSpPr/>
          <p:nvPr/>
        </p:nvSpPr>
        <p:spPr>
          <a:xfrm>
            <a:off x="2514600" y="400050"/>
            <a:ext cx="1257300" cy="74295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en-US" sz="300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29150" y="275647"/>
            <a:ext cx="1361238" cy="867353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71801" y="2231571"/>
            <a:ext cx="1077746" cy="867353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57850" y="2242456"/>
            <a:ext cx="1065581" cy="867353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47583" y="3429000"/>
            <a:ext cx="962186" cy="867353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93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4" descr="HOA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4086225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2514600" y="400050"/>
            <a:ext cx="1257300" cy="74295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en-US" sz="300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29150" y="275647"/>
            <a:ext cx="1361238" cy="876731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8" name="Rounded 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00550" y="2286000"/>
            <a:ext cx="1257300" cy="1028700"/>
          </a:xfrm>
          <a:prstGeom prst="roundRect">
            <a:avLst/>
          </a:prstGeom>
          <a:blipFill rotWithShape="0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9" name="Rounded 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8900" y="2286000"/>
            <a:ext cx="1257300" cy="1028700"/>
          </a:xfrm>
          <a:prstGeom prst="roundRect">
            <a:avLst/>
          </a:prstGeom>
          <a:blipFill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0" name="Rounded 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72200" y="2286000"/>
            <a:ext cx="1257300" cy="1028700"/>
          </a:xfrm>
          <a:prstGeom prst="roundRect">
            <a:avLst/>
          </a:prstGeom>
          <a:blipFill rotWithShape="0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4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4" descr="HOA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350" y="1329929"/>
            <a:ext cx="914400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000500" y="1137623"/>
            <a:ext cx="1663196" cy="120015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C0504D">
                  <a:hueOff val="4681519"/>
                  <a:satOff val="-5839"/>
                  <a:lumOff val="1373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4681519"/>
                  <a:satOff val="-5839"/>
                  <a:lumOff val="1373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4681519"/>
                  <a:satOff val="-5839"/>
                  <a:lumOff val="1373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63500" dir="18900000" algn="bl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55954" y="1270887"/>
            <a:ext cx="1152287" cy="933621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2444354" y="1428750"/>
            <a:ext cx="1428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ctr" defTabSz="6858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3000">
                <a:solidFill>
                  <a:srgbClr val="7030A0"/>
                </a:solidFill>
                <a:latin typeface="Times New Roman" panose="02020603050405020304" pitchFamily="18" charset="0"/>
              </a:rPr>
              <a:t>Tính:</a:t>
            </a:r>
            <a:r>
              <a:rPr lang="en-US" sz="3000" u="sng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</p:txBody>
      </p:sp>
      <p:grpSp>
        <p:nvGrpSpPr>
          <p:cNvPr id="12296" name="Group 4"/>
          <p:cNvGrpSpPr>
            <a:grpSpLocks/>
          </p:cNvGrpSpPr>
          <p:nvPr/>
        </p:nvGrpSpPr>
        <p:grpSpPr bwMode="auto">
          <a:xfrm>
            <a:off x="1640682" y="2857500"/>
            <a:ext cx="1607344" cy="1333500"/>
            <a:chOff x="457200" y="1239996"/>
            <a:chExt cx="2177144" cy="2804886"/>
          </a:xfrm>
        </p:grpSpPr>
        <p:sp>
          <p:nvSpPr>
            <p:cNvPr id="20" name="Rectangle 19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6223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9" name="TextBox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5259" y="3106280"/>
            <a:ext cx="864948" cy="864371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3680223" y="2857500"/>
            <a:ext cx="1607344" cy="1333500"/>
            <a:chOff x="457200" y="1239996"/>
            <a:chExt cx="2177144" cy="2804886"/>
          </a:xfrm>
        </p:grpSpPr>
        <p:sp>
          <p:nvSpPr>
            <p:cNvPr id="31" name="Rectangle 30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6222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3" name="TextBox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57650" y="3069601"/>
            <a:ext cx="879953" cy="873749"/>
          </a:xfrm>
          <a:prstGeom prst="rect">
            <a:avLst/>
          </a:prstGeom>
          <a:blipFill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grpSp>
        <p:nvGrpSpPr>
          <p:cNvPr id="12300" name="Group 4"/>
          <p:cNvGrpSpPr>
            <a:grpSpLocks/>
          </p:cNvGrpSpPr>
          <p:nvPr/>
        </p:nvGrpSpPr>
        <p:grpSpPr bwMode="auto">
          <a:xfrm>
            <a:off x="5718573" y="2857500"/>
            <a:ext cx="1607344" cy="1333500"/>
            <a:chOff x="457200" y="1239996"/>
            <a:chExt cx="2177144" cy="2804886"/>
          </a:xfrm>
        </p:grpSpPr>
        <p:sp>
          <p:nvSpPr>
            <p:cNvPr id="35" name="Rectangle 34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6222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7" name="TextBox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75804" y="3078979"/>
            <a:ext cx="863698" cy="864371"/>
          </a:xfrm>
          <a:prstGeom prst="rect">
            <a:avLst/>
          </a:prstGeom>
          <a:blipFill rotWithShape="0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221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210"/>
            <a:ext cx="9140489" cy="5141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4479"/>
            <a:ext cx="9122946" cy="1416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19" y="-618964"/>
            <a:ext cx="9610927" cy="4065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295" y="3951516"/>
            <a:ext cx="9620852" cy="15301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847" y="4602587"/>
            <a:ext cx="497813" cy="1856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777" y="4709038"/>
            <a:ext cx="312188" cy="118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5350" y="1229710"/>
            <a:ext cx="405000" cy="27843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320" y="189878"/>
            <a:ext cx="596291" cy="3147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4357" y="-57361"/>
            <a:ext cx="1624673" cy="12026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942" y="4490844"/>
            <a:ext cx="2005608" cy="4931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269" y="575274"/>
            <a:ext cx="6205674" cy="166968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Dặn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dò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:</a:t>
            </a:r>
          </a:p>
          <a:p>
            <a:pPr algn="ctr"/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      -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Hoàn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thành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vở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bài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tập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Toán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.</a:t>
            </a:r>
          </a:p>
          <a:p>
            <a:pPr algn="ctr"/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        -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Chuẩn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bị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bài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Luyện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tập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chung</a:t>
            </a:r>
            <a:endParaRPr lang="en-US" sz="3200" b="1" dirty="0">
              <a:ln/>
              <a:solidFill>
                <a:srgbClr val="FF0000"/>
              </a:solidFill>
              <a:latin typeface="UTM Arruba KT" panose="020406030505060202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90" y="497551"/>
            <a:ext cx="2044837" cy="19174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80" y="2907223"/>
            <a:ext cx="1065037" cy="9699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31" y="-236534"/>
            <a:ext cx="1587801" cy="15878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14" y="-41856"/>
            <a:ext cx="1587801" cy="1291319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08201" y="2739403"/>
            <a:ext cx="3615894" cy="24367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24" y="2152364"/>
            <a:ext cx="3357084" cy="3357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48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236A-8EB5-4261-BF5F-C3DD0766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09D6-6853-46BC-B685-1C6F5808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Xem ảnh nguồn">
            <a:extLst>
              <a:ext uri="{FF2B5EF4-FFF2-40B4-BE49-F238E27FC236}">
                <a16:creationId xmlns:a16="http://schemas.microsoft.com/office/drawing/2014/main" id="{94F29868-B21F-469D-95BA-5F830C498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819150"/>
            <a:ext cx="8217891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40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CHÚC CÁC EM HỌC </a:t>
            </a:r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TỐT </a:t>
            </a:r>
          </a:p>
          <a:p>
            <a:pPr algn="ctr"/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VÀ LUÔN THỰC HIỆN ĐÚNG 5K </a:t>
            </a:r>
          </a:p>
          <a:p>
            <a:pPr algn="ctr"/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ĐỂ ĐẨY LÙI COVID - 19!</a:t>
            </a:r>
            <a:endParaRPr lang="en-US" sz="405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3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34" y="-42369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77" y="1728892"/>
            <a:ext cx="1322476" cy="15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4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9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6" y="3239352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29788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4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6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9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2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9462" y="2724151"/>
            <a:ext cx="2808008" cy="27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1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8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5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9796" flipH="1">
            <a:off x="1394322" y="2713741"/>
            <a:ext cx="929768" cy="168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1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2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762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59733" y="3345035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2180" y="574292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46135" y="1075689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746135" y="144502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746135" y="1400331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155927" y="1242839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+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610424" y="1073562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568991" y="14428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593300" y="1442777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905354" y="3217463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898535" y="359846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908788" y="360993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6735" y="3369863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542432" y="3227992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543718" y="360993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529337" y="3574733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49557" y="3943757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998375" y="384397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4050935" y="417458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4009065" y="416526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36735" y="3916304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640827" y="382445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617284" y="414319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624002" y="413299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28853" y="3917828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-4324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42619" y="619703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8273" y="3383366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068064" y="999376"/>
            <a:ext cx="99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4144264" y="1395292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144257" y="1427283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645600" y="1163444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038241" y="1012995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5058664" y="138037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058664" y="1434490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590978" y="3307325"/>
            <a:ext cx="665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631530" y="362741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662921" y="3613852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05925" y="3297658"/>
            <a:ext cx="110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287264" y="3263234"/>
            <a:ext cx="409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287264" y="361419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271105" y="3541273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7464" y="3996805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631530" y="3871455"/>
            <a:ext cx="409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708163" y="421615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631530" y="4196719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30064" y="3971276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5444171" y="3835383"/>
            <a:ext cx="665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477764" y="418026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472992" y="4177102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07710" y="3301817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70" y="-80951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92658" y="3258495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6615" y="51435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14374" y="912128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689217" y="132411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705352" y="132578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126579" y="1081961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481705" y="89729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481705" y="129814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493769" y="1329664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705353" y="318408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781552" y="354210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726925" y="355858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04974" y="3230786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508861" y="3135384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457952" y="353558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492728" y="3542432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94451" y="3912121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933952" y="3764186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4000177" y="414518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933952" y="41231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86505" y="3893835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679439" y="3784586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762752" y="414518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686552" y="410518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92657" y="3270489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70" y="-89927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43088" y="3258237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9156" y="516466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529490" y="98889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529490" y="135822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529490" y="1377721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3939282" y="1156041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+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393779" y="986764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352346" y="135609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376655" y="1356096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688709" y="3130665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681890" y="351166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692143" y="352313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20090" y="3283065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327073" y="316376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327073" y="35231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268703" y="3487627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32912" y="3856959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781730" y="3757172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834290" y="408779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792420" y="4078462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20090" y="3829506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424182" y="3737653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400639" y="405639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407357" y="40462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25143" y="3856959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39965" y="3279453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907704" y="936304"/>
            <a:ext cx="5788496" cy="169430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sng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Toán:</a:t>
            </a:r>
          </a:p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kern="80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Luyện tập</a:t>
            </a:r>
            <a:r>
              <a:rPr kumimoji="0" lang="en-US" altLang="zh-CN" sz="4800" b="1" i="0" u="none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(</a:t>
            </a:r>
            <a:r>
              <a:rPr kumimoji="0" lang="vi-VN" altLang="zh-CN" sz="4800" b="1" i="0" u="none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trang 131</a:t>
            </a:r>
            <a:r>
              <a:rPr kumimoji="0" lang="en-US" altLang="zh-CN" sz="4800" b="1" i="0" u="none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)</a:t>
            </a:r>
            <a:endParaRPr kumimoji="0" lang="zh-CN" altLang="en-US" sz="4800" b="1" i="0" u="none" strike="noStrike" kern="8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-50837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904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err="1">
                <a:solidFill>
                  <a:srgbClr val="0066FF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b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66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b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66FF"/>
                </a:solidFill>
                <a:latin typeface="Times New Roman" panose="02020603050405020304" pitchFamily="18" charset="0"/>
              </a:rPr>
              <a:t>3</a:t>
            </a:r>
            <a:r>
              <a:rPr lang="en-US" sz="2800" b="1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66FF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b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3</a:t>
            </a:r>
            <a:r>
              <a:rPr lang="en-US" sz="2800" b="1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2022</a:t>
            </a: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" y="600941"/>
            <a:ext cx="701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u="sng" dirty="0" err="1" smtClean="0">
                <a:latin typeface="Times New Roman" panose="02020603050405020304" pitchFamily="18" charset="0"/>
              </a:rPr>
              <a:t>Toán</a:t>
            </a:r>
            <a:r>
              <a:rPr lang="vi-VN" b="1" u="sng" dirty="0" smtClean="0">
                <a:latin typeface="Times New Roman" panose="02020603050405020304" pitchFamily="18" charset="0"/>
              </a:rPr>
              <a:t>: </a:t>
            </a:r>
            <a:r>
              <a:rPr lang="vi-VN" b="1" dirty="0" smtClean="0">
                <a:latin typeface="Times New Roman" panose="02020603050405020304" pitchFamily="18" charset="0"/>
              </a:rPr>
              <a:t>              </a:t>
            </a: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Luyện tập</a:t>
            </a:r>
            <a:r>
              <a:rPr lang="en-US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en-US" b="1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1000" y="1276350"/>
            <a:ext cx="28956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1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609600" y="2018734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883474" y="1830608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74" y="1830608"/>
                <a:ext cx="1469572" cy="1027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173963" y="2039853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#9Slide03 Kaleko 105 Round Bold" pitchFamily="2" charset="0"/>
              </a:rPr>
              <a:t>b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598859" y="1787699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859" y="1787699"/>
                <a:ext cx="1469572" cy="1027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5852379" y="2039853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#9Slide03 Kaleko 105 Round Bold" pitchFamily="2" charset="0"/>
              </a:rPr>
              <a:t>c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6172200" y="1766581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766581"/>
                <a:ext cx="1469572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81000" y="2981280"/>
            <a:ext cx="28956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vi-VN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609600" y="3871739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#9Slide03 Kaleko 105 Round Bold" pitchFamily="2" charset="0"/>
              </a:rPr>
              <a:t>a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854987" y="3596788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87" y="3596788"/>
                <a:ext cx="1469572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674670" y="3596693"/>
                <a:ext cx="1469572" cy="102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670" y="3596693"/>
                <a:ext cx="1469572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6374893" y="3567067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893" y="3567067"/>
                <a:ext cx="1469572" cy="1027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212805" y="3905952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#9Slide03 Kaleko 105 Round Bold" pitchFamily="2" charset="0"/>
              </a:rPr>
              <a:t>b</a:t>
            </a:r>
            <a:r>
              <a:rPr lang="en-US" sz="2800" dirty="0" smtClean="0">
                <a:latin typeface="#9Slide03 Kaleko 105 Round Bold" pitchFamily="2" charset="0"/>
              </a:rPr>
              <a:t>)</a:t>
            </a:r>
            <a:endParaRPr lang="en-US" sz="2800" dirty="0">
              <a:latin typeface="#9Slide03 Kaleko 105 Round 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5909564" y="3848941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#9Slide03 Kaleko 105 Round Bold" pitchFamily="2" charset="0"/>
              </a:rPr>
              <a:t>c</a:t>
            </a:r>
            <a:r>
              <a:rPr lang="en-US" sz="2800" dirty="0" smtClean="0">
                <a:latin typeface="#9Slide03 Kaleko 105 Round Bold" pitchFamily="2" charset="0"/>
              </a:rPr>
              <a:t>)</a:t>
            </a:r>
            <a:endParaRPr lang="en-US" sz="2800" dirty="0">
              <a:latin typeface="#9Slide03 Kaleko 105 Rou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90827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447</Words>
  <Application>Microsoft Office PowerPoint</Application>
  <PresentationFormat>On-screen Show (16:9)</PresentationFormat>
  <Paragraphs>246</Paragraphs>
  <Slides>25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微软雅黑</vt:lpstr>
      <vt:lpstr>MS PGothic</vt:lpstr>
      <vt:lpstr>SimSun</vt:lpstr>
      <vt:lpstr>SimSun</vt:lpstr>
      <vt:lpstr>#9Slide03 Kaleko 105 Round Bold</vt:lpstr>
      <vt:lpstr>Arial</vt:lpstr>
      <vt:lpstr>Calibri</vt:lpstr>
      <vt:lpstr>Cambria Math</vt:lpstr>
      <vt:lpstr>chàArial (Body)</vt:lpstr>
      <vt:lpstr>Comic Sans MS</vt:lpstr>
      <vt:lpstr>等线</vt:lpstr>
      <vt:lpstr>Times New Roman</vt:lpstr>
      <vt:lpstr>UTM Arruba KT</vt:lpstr>
      <vt:lpstr>UTM Cookies</vt:lpstr>
      <vt:lpstr>VNI-Times</vt:lpstr>
      <vt:lpstr>Wingdings</vt:lpstr>
      <vt:lpstr>方正少儿简体</vt:lpstr>
      <vt:lpstr>Office Theme</vt:lpstr>
      <vt:lpstr>1_Office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THI THU GIANG</cp:lastModifiedBy>
  <cp:revision>63</cp:revision>
  <dcterms:created xsi:type="dcterms:W3CDTF">2018-01-20T06:19:24Z</dcterms:created>
  <dcterms:modified xsi:type="dcterms:W3CDTF">2022-02-28T03:32:26Z</dcterms:modified>
</cp:coreProperties>
</file>