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2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77" r:id="rId16"/>
    <p:sldId id="278" r:id="rId17"/>
    <p:sldId id="279" r:id="rId18"/>
    <p:sldId id="331" r:id="rId19"/>
    <p:sldId id="282" r:id="rId20"/>
    <p:sldId id="291" r:id="rId21"/>
    <p:sldId id="288" r:id="rId22"/>
    <p:sldId id="330" r:id="rId23"/>
    <p:sldId id="328" r:id="rId24"/>
    <p:sldId id="3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9563F-11E9-4615-879E-F3B367D105F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7F2B2-A03C-4E8D-AC0B-5E05C2452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3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7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3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0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0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7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5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4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6D843-6009-482B-B384-7169E69A46F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C7BF3-6152-472D-B9F1-21D7853F0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0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7.gif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7.gif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96" y="-1111110"/>
            <a:ext cx="5682004" cy="467198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6C5C6CD-C2D8-4D4C-AB73-D8F164896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9257156" y="1882792"/>
            <a:ext cx="2991984" cy="40301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D70663A-4BAE-4288-9818-C8121CA87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5950749" y="3061984"/>
            <a:ext cx="2991984" cy="403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9" name="TextBox 48"/>
          <p:cNvSpPr txBox="1"/>
          <p:nvPr/>
        </p:nvSpPr>
        <p:spPr>
          <a:xfrm>
            <a:off x="7903373" y="1739913"/>
            <a:ext cx="3141616" cy="1408569"/>
          </a:xfrm>
          <a:prstGeom prst="roundRect">
            <a:avLst>
              <a:gd name="adj" fmla="val 48074"/>
            </a:avLst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dirty="0" err="1">
                <a:latin typeface="Trattatello" panose="020F0403020200020303" pitchFamily="34" charset="0"/>
              </a:rPr>
              <a:t>Địa</a:t>
            </a:r>
            <a:r>
              <a:rPr lang="en-US" sz="6000" dirty="0">
                <a:latin typeface="Trattatello" panose="020F0403020200020303" pitchFamily="34" charset="0"/>
              </a:rPr>
              <a:t> </a:t>
            </a:r>
            <a:r>
              <a:rPr lang="en-US" sz="6000" dirty="0" err="1">
                <a:latin typeface="Trattatello" panose="020F0403020200020303" pitchFamily="34" charset="0"/>
              </a:rPr>
              <a:t>lí</a:t>
            </a:r>
            <a:endParaRPr lang="en-US" sz="6000" dirty="0">
              <a:latin typeface="Trattatello" panose="020F0403020200020303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623FF14-BE4C-490B-B7E8-AAF90A9D0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191" y="3373278"/>
            <a:ext cx="5682004" cy="34552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AF232E1-CAF0-4CE9-B03A-458A1226B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1255">
            <a:off x="5871390" y="1787843"/>
            <a:ext cx="1580651" cy="12750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34E2F7A-A927-034A-8C46-D8820182F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53" y="1595021"/>
            <a:ext cx="568200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Dải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đồng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bằng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duyên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hải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miền</a:t>
            </a:r>
            <a:r>
              <a:rPr lang="en-US" altLang="en-US" sz="7200" b="1" dirty="0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</a:t>
            </a:r>
            <a:r>
              <a:rPr lang="en-US" altLang="en-US" sz="7200" b="1" dirty="0" err="1">
                <a:solidFill>
                  <a:srgbClr val="FF0000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Trung</a:t>
            </a:r>
            <a:endParaRPr lang="en-US" altLang="en-US" sz="7200" b="1" dirty="0">
              <a:solidFill>
                <a:srgbClr val="FF0000"/>
              </a:solidFill>
              <a:latin typeface="HP001 4 hàng" panose="020B0603050302020204" pitchFamily="34" charset="77"/>
              <a:ea typeface="GungsuhChe" panose="02030609000101010101" pitchFamily="49" charset="-127"/>
              <a:cs typeface="Angsana New" panose="02020603050405020304" pitchFamily="18" charset="-34"/>
            </a:endParaRPr>
          </a:p>
          <a:p>
            <a:pPr marL="0" lvl="1" algn="ctr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chemeClr val="tx2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(</a:t>
            </a:r>
            <a:r>
              <a:rPr lang="en-US" altLang="en-US" sz="4800" b="1" dirty="0" err="1">
                <a:solidFill>
                  <a:schemeClr val="tx2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Trang</a:t>
            </a:r>
            <a:r>
              <a:rPr lang="en-US" altLang="en-US" sz="4800" b="1" dirty="0">
                <a:solidFill>
                  <a:schemeClr val="tx2"/>
                </a:solidFill>
                <a:latin typeface="HP001 4 hàng" panose="020B0603050302020204" pitchFamily="34" charset="77"/>
                <a:ea typeface="GungsuhChe" panose="02030609000101010101" pitchFamily="49" charset="-127"/>
                <a:cs typeface="Angsana New" panose="02020603050405020304" pitchFamily="18" charset="-34"/>
              </a:rPr>
              <a:t> 125)</a:t>
            </a:r>
          </a:p>
        </p:txBody>
      </p:sp>
    </p:spTree>
    <p:extLst>
      <p:ext uri="{BB962C8B-B14F-4D97-AF65-F5344CB8AC3E}">
        <p14:creationId xmlns:p14="http://schemas.microsoft.com/office/powerpoint/2010/main" val="10130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F2BAD4F-E93F-5941-9595-8AACC1A53F06}"/>
              </a:ext>
            </a:extLst>
          </p:cNvPr>
          <p:cNvSpPr/>
          <p:nvPr/>
        </p:nvSpPr>
        <p:spPr>
          <a:xfrm>
            <a:off x="0" y="-160418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48" name="Rectangle: Rounded Corners 50">
            <a:extLst>
              <a:ext uri="{FF2B5EF4-FFF2-40B4-BE49-F238E27FC236}">
                <a16:creationId xmlns:a16="http://schemas.microsoft.com/office/drawing/2014/main" id="{D96F1033-5AB2-2D41-BFA8-7E2EFF084712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19528" y="476404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2. </a:t>
            </a:r>
            <a:r>
              <a:rPr lang="en-US" sz="5400" b="1" i="1" dirty="0" err="1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Địa</a:t>
            </a:r>
            <a:r>
              <a:rPr lang="en-US" sz="5400" b="1" i="1" dirty="0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77"/>
                <a:cs typeface="Times New Roman" pitchFamily="18" charset="0"/>
              </a:rPr>
              <a:t>hình</a:t>
            </a:r>
            <a:endParaRPr lang="en-US" sz="5400" b="1" i="1" dirty="0">
              <a:solidFill>
                <a:schemeClr val="accent4">
                  <a:lumMod val="50000"/>
                </a:schemeClr>
              </a:solidFill>
              <a:latin typeface="Lucida Handwriting" panose="03010101010101010101" pitchFamily="66" charset="77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1066" y="1945237"/>
            <a:ext cx="10409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2B571A-D3B0-2B4D-B227-4EB6CC45AAB9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57EE2F-25DF-CD46-A348-1CD138E675C9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88E6340-0042-0944-9F80-A5C5ACACA65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AB5C9DA8-D48B-4544-9319-476F413E771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23509F-3C23-D34E-AF2D-6CDE299101D7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3328AF8-F75F-834A-9EBD-DAD44825761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61558749-D1D0-C74D-8348-B610BD1A9EB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02281-C97F-B44D-9F6E-1AB0507F28B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3CF60D6-177E-5145-8410-014654F10A6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36751280-23BE-5B44-8093-841778A7C35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472B50-D7A2-9944-B40B-78BB59EF22D4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15EC739-5600-F845-A450-05C1EE33C5C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957CEA1F-36B1-F64D-9A92-E451B3D10C2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9EA8C89-72A6-E04D-B2BE-8D2F023F3A57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2198618-5DB4-DB48-8737-3748D709D6B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EC3B71ED-B3AF-AD4D-BF76-5E429C19802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9DFE3B2-BCD8-DC4D-827D-D773CD77ADE9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79086F5-646E-394B-908F-C7D25138B1C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5E23D147-FEE4-6248-A3A4-FEACDF4BC04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9A0CCB7-F29F-E847-9A7D-7FCD7BACC550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3B2BA7-4D29-2744-B851-5564DD951EB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2809004-DA92-2344-9752-31285D2ECF0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04A7BA-2E62-BE4F-9313-9C557E549E50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B8D6E97-0B79-1744-8840-1B56C6EABF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FF371933-D5F7-BE41-8D90-6D31AEA933C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CB58FD-1BEF-234B-A175-CA60BBFC90FC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F34F05-AF73-FB42-BA70-AF2AC159E70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6F7F03D5-1D2D-0546-B492-96401571CDC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2C268F6-8FFD-FC49-9186-CC5661EE1189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FBD48A6-D643-D943-ABDF-D1C9F8521D1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F11DB1AF-7280-3747-BEB5-B55C5D39378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1D1F8A-F58A-D148-9AE2-B5FA34289005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B851326-45AC-B244-850D-D83B38EC615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7633BA49-974F-9747-816B-701569A39BD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9A1EBE-0B43-6943-A664-C846B49E239A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14D0201-0FF6-C64E-921A-C6E4A66B31C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AE365121-40B1-8B40-A675-0306FD8A1D9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AEB8B0-98E1-1349-9474-C403D40B090E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C647B5-3494-3B44-B4AD-A5861B1212A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C5CEC6AC-74A1-1E4D-AA7F-E91AEE1D2D8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55F488A-80CC-324F-A456-AFF249323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3" y="3892199"/>
            <a:ext cx="4905529" cy="29830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91C58B5-92F1-8B4D-BF85-0F40EF668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516" y="39844"/>
            <a:ext cx="2488701" cy="20075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0D45C3D-0187-0742-9743-DDC202532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4897" y="-2212649"/>
            <a:ext cx="1107996" cy="774282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8E7BB4-C073-574F-803A-7D19399CE44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958">
            <a:off x="598918" y="-173366"/>
            <a:ext cx="1858347" cy="13659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3833D2A-DA13-D14C-8F37-4AE1417A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553857" y="4248745"/>
            <a:ext cx="1342286" cy="393400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85EDB3B-7C57-A64D-B2B3-3660E83F52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63673" r="10310" b="22663"/>
          <a:stretch/>
        </p:blipFill>
        <p:spPr>
          <a:xfrm>
            <a:off x="9588503" y="5572117"/>
            <a:ext cx="2705022" cy="99426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E7029D-1889-3240-AB30-9FCD8EF85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825" l="7519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28" y="5126512"/>
            <a:ext cx="2116360" cy="15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50">
            <a:extLst>
              <a:ext uri="{FF2B5EF4-FFF2-40B4-BE49-F238E27FC236}">
                <a16:creationId xmlns:a16="http://schemas.microsoft.com/office/drawing/2014/main" id="{901B50F7-C3E6-EC4A-A341-E96CBCC5B2BF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AutoShape 38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5" name="AutoShape 40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436" name="Picture 6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0"/>
            <a:ext cx="4435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5" name="Oval 65"/>
          <p:cNvSpPr>
            <a:spLocks noChangeArrowheads="1"/>
          </p:cNvSpPr>
          <p:nvPr/>
        </p:nvSpPr>
        <p:spPr bwMode="auto">
          <a:xfrm>
            <a:off x="7862888" y="2733676"/>
            <a:ext cx="811212" cy="2381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Dãy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Bạch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Mã</a:t>
            </a:r>
            <a:endParaRPr lang="en-US" sz="105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12066" name="Line 66"/>
          <p:cNvSpPr>
            <a:spLocks noChangeShapeType="1"/>
          </p:cNvSpPr>
          <p:nvPr/>
        </p:nvSpPr>
        <p:spPr bwMode="auto">
          <a:xfrm flipH="1">
            <a:off x="8674100" y="2276475"/>
            <a:ext cx="641350" cy="566738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2609" y="2733676"/>
            <a:ext cx="45720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Quan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đồ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chỉ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dãy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núi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Bạch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Mã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đèo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Hải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Vân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288" y="216767"/>
            <a:ext cx="5553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6DDC1A-6527-134A-9EDB-2FDEFBFF6045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00E1836-2469-A541-A0E4-0E86EE81205B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931F252-60EE-7D4B-B282-F4E5D5BF771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CD7D83ED-8463-3D46-8FD3-F1B6ADB5E58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62638E1-7632-F94D-AB34-7696FF133084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9471391-EB78-1E45-90AE-2AF515959EC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FA716836-4CAF-D346-B0A6-DC3380DA71E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9928D1C-52DB-CD4E-B9DA-F7D168FE6CA3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163B142-1CEC-7E49-8CD8-1D67402EEDE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CDB93086-ABCA-634C-BD78-F24CDF8265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0C09890-F643-0344-B5D9-4EF987697846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DA0E649D-28FF-4047-9718-932140D8EDD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D147840C-DD08-AC49-AC2D-E30AA7F0D45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B99D825-28DA-EF4E-A613-F6636968D008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A005289-7754-2643-9D81-B70199539E7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8D26C79C-30CF-F146-8907-186C09FC289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23F0EFE-E954-6640-908A-A9D74DBEBCC9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42C37C5-2D2E-2D4C-82DF-7FE4EF469A6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46A7DF6-3ECD-4142-A6CF-CAACCCD6190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615C4C-B4A9-B342-A65A-66A2DBFEBD44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95744D6-9967-9443-9451-0783F997B70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86EFCBCF-6272-B740-B8FD-334D913E816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B9C7B3-4D2C-CD41-83C4-153F082ADC95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88C7812-A5CF-D74F-B1D0-DFE3AC06333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05A9B8E1-034D-7440-BD28-22D5AF783E9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DEB1A8-7B81-6E46-911C-9820D3BA6054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05EBC8D-2579-504F-AA3E-E69C51A80D5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FD0B00E4-71B4-EE46-969A-074396520C4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8B87819-70F7-4244-B097-D6879DF8E6E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C2C7287-715D-3D48-AA2B-53FFE1BFE3D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4EB7FD03-8660-8745-8C07-141F7394473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1364E7A-81BA-314B-AC4E-069BD44E95B9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FE3726C-1E6D-6442-8041-CC99E6694D0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1D9ABC00-DA38-A94F-A483-FA87C6A7ED0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365FBD-086D-BA4C-83EA-41F09FF7BE4A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C92E3AE-016F-8A44-9983-365D21E095C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3CA86D39-51D5-114B-8E69-09AA8C96284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B1E3AD3-8436-F742-A926-1D4C6C5A7FC1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A5BE493-827D-8846-AB14-36437350BE0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D2DDEA04-F7CF-2447-8C08-3514296641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618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5" grpId="0" animBg="1"/>
      <p:bldP spid="512066" grpId="0" animBg="1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50">
            <a:extLst>
              <a:ext uri="{FF2B5EF4-FFF2-40B4-BE49-F238E27FC236}">
                <a16:creationId xmlns:a16="http://schemas.microsoft.com/office/drawing/2014/main" id="{18A7110E-D917-AA45-A6B5-18D8E97942E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AutoShape 38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59" name="AutoShape 40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9460" name="Picture 6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0"/>
            <a:ext cx="59594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5" name="Oval 65"/>
          <p:cNvSpPr>
            <a:spLocks noChangeArrowheads="1"/>
          </p:cNvSpPr>
          <p:nvPr/>
        </p:nvSpPr>
        <p:spPr bwMode="auto">
          <a:xfrm>
            <a:off x="8744912" y="2733676"/>
            <a:ext cx="811212" cy="23812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Dãy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Bạch</a:t>
            </a:r>
            <a:r>
              <a:rPr lang="en-US" sz="105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1050" b="1" dirty="0" err="1">
                <a:solidFill>
                  <a:srgbClr val="0000CC"/>
                </a:solidFill>
                <a:latin typeface="Times New Roman" pitchFamily="18" charset="0"/>
              </a:rPr>
              <a:t>Mã</a:t>
            </a:r>
            <a:endParaRPr lang="en-US" sz="105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92558" y="2007059"/>
            <a:ext cx="4268788" cy="534988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Tỉnh Thừa Thiên - Huế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092558" y="4974465"/>
            <a:ext cx="3975100" cy="5492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</a:rPr>
              <a:t>Thành phố Đà Nẵng</a:t>
            </a:r>
          </a:p>
        </p:txBody>
      </p:sp>
      <p:sp>
        <p:nvSpPr>
          <p:cNvPr id="11" name="Line 66"/>
          <p:cNvSpPr>
            <a:spLocks noChangeShapeType="1"/>
          </p:cNvSpPr>
          <p:nvPr/>
        </p:nvSpPr>
        <p:spPr bwMode="auto">
          <a:xfrm>
            <a:off x="5361346" y="2112170"/>
            <a:ext cx="4194778" cy="528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Line 66"/>
          <p:cNvSpPr>
            <a:spLocks noChangeShapeType="1"/>
          </p:cNvSpPr>
          <p:nvPr/>
        </p:nvSpPr>
        <p:spPr bwMode="auto">
          <a:xfrm flipV="1">
            <a:off x="5083176" y="2971801"/>
            <a:ext cx="4588858" cy="2416712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11150" y="891231"/>
            <a:ext cx="5537916" cy="3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Nêu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tỉnh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phía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Bắc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phía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dãy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  <a:b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</a:b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11D972-2ADD-6B47-B176-9E63345C2F14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78197FB-E69F-0F45-A139-74978ABAEA7C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17668A2-1490-8B4A-B650-D3F56AA845B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6E2D7D4B-C58C-6D4B-9177-0771C9F5830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7F7AB7D-4969-AA49-B54A-D1915291AECF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7A89828-FB59-4843-B6FC-95A83AE7869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133F4A5C-2193-D14D-8B9D-1362155F05D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E22215C-7539-1744-8BE6-DF9A5D66477C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85B3CFE-97B1-9C4D-8238-105EF72B8B8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3F1D728C-503E-FE44-8885-6533D6FC790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65CA3F-2710-C241-9442-188EB1DC04E7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995E566-D1E5-A94F-BEB5-ADD2865AC0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3E743A7F-444C-484B-A0D4-EF28C439C0C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390F295-98B6-FC40-BC0E-377B3BF3C2C2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79F07E9-C81E-B74A-83B9-D7B399E1AEA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517C4A94-5197-1049-9439-458C2E0FAAC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18DA9F-243E-B64B-8373-78A67F5B6568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FAFF60F-0D88-C84A-A6C2-B5A3C4DA026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CBA5371B-18AF-154A-8DA7-903504102A7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3F2B0BD-5185-6B49-ADE3-E57A5871F53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6F5D286-8CAA-3E4E-85A8-62606138B81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946C5430-DD2F-9E46-979A-BE5EE2F39B5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8C3BC3F-348C-D649-99E4-4D3E395A4960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403020E-4B20-314F-976F-CDE284A6201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D66959E4-E96E-E44A-B4CD-7FD2F363A5E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15064D-B3D2-CC40-879A-EF19C138ADE0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E14C7AA-A10D-1B47-88CA-15791FFF4D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6745678F-46BF-4F4F-8B4A-365B335B5A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57A287D-4D55-8B4F-8BE5-EC747E010E9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407CE65-436E-BD4D-9BF8-C3EAD6BE29E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689C0C1E-C1F4-B640-AECC-ABB5D2BEF91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67C354-465C-8A4E-8FAE-0B868530E347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20D3C08-A298-CA4D-8C36-18283ED39C3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53AEF562-D352-3A4C-A18E-6889C711847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939E0F3-85C0-2F4D-A5A1-56105977089B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A887584-FC86-704D-BCF4-B76D43B862D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5E90BDC6-AA38-DD40-8347-D65335BFA14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8C99BB2-0E00-724C-BAF6-E5F7156B599B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569730F-B3A5-034A-B40F-3075409077B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8390DB42-D72D-AB4C-B2C4-5F824805A6E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460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wnload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58D71F-2680-47E0-9B55-504BD05613ED}"/>
              </a:ext>
            </a:extLst>
          </p:cNvPr>
          <p:cNvSpPr txBox="1"/>
          <p:nvPr/>
        </p:nvSpPr>
        <p:spPr>
          <a:xfrm>
            <a:off x="143453" y="6211669"/>
            <a:ext cx="329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E6F68-0C99-F542-9D5C-622CB04F6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143453" y="0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4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2286000" y="180976"/>
            <a:ext cx="754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8677" cy="549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9107" y="5499279"/>
            <a:ext cx="1135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7030A0"/>
                </a:solidFill>
              </a:rPr>
              <a:t>Đèo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Hải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Vân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nằm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trên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núi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đường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uốn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lượn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bên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trái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núi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cao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>
                <a:solidFill>
                  <a:srgbClr val="7030A0"/>
                </a:solidFill>
              </a:rPr>
              <a:t>bên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phải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là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sườn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núi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dốc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xuống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7" name="Picture 4" descr="Ham-duong-bo-Hai-V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77" y="0"/>
            <a:ext cx="6203324" cy="549927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0910" y="50899"/>
            <a:ext cx="3271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3809" y="4843244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 New Rome"/>
              </a:rPr>
              <a:t>Đèo</a:t>
            </a:r>
            <a:r>
              <a:rPr lang="en-US" sz="2800" dirty="0">
                <a:solidFill>
                  <a:schemeClr val="bg1"/>
                </a:solidFill>
                <a:latin typeface="Time New Rome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 New Rome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 New Rome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 New Rome"/>
              </a:rPr>
              <a:t>Vân</a:t>
            </a:r>
            <a:r>
              <a:rPr lang="en-US" sz="2800" dirty="0">
                <a:solidFill>
                  <a:schemeClr val="bg1"/>
                </a:solidFill>
                <a:latin typeface="Time New Rome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623D85-A256-7749-A707-C076AEE168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5366147" y="4037681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9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2948BDCC-A1B9-4C47-A910-F9A420B9787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63" name="Rectangle: Rounded Corners 50">
            <a:extLst>
              <a:ext uri="{FF2B5EF4-FFF2-40B4-BE49-F238E27FC236}">
                <a16:creationId xmlns:a16="http://schemas.microsoft.com/office/drawing/2014/main" id="{8713A754-A1AC-4843-8CBD-D312F6FEF1F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149476"/>
            <a:ext cx="9144000" cy="4708525"/>
          </a:xfrm>
        </p:spPr>
        <p:txBody>
          <a:bodyPr/>
          <a:lstStyle/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r>
              <a:rPr lang="en-US">
                <a:cs typeface="Times New Roman" pitchFamily="18" charset="0"/>
              </a:rPr>
              <a:t> </a:t>
            </a:r>
            <a:endParaRPr lang="en-US">
              <a:latin typeface="VNtimes new roman" pitchFamily="34" charset="0"/>
              <a:cs typeface="Times New Roman" pitchFamily="18" charset="0"/>
            </a:endParaRPr>
          </a:p>
          <a:p>
            <a:r>
              <a:rPr lang="en-US">
                <a:cs typeface="Times New Roman" pitchFamily="18" charset="0"/>
              </a:rPr>
              <a:t> </a:t>
            </a:r>
            <a:endParaRPr lang="en-US">
              <a:latin typeface="VNtimes new roman" pitchFamily="34" charset="0"/>
              <a:cs typeface="Times New Roman" pitchFamily="18" charset="0"/>
            </a:endParaRPr>
          </a:p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r>
              <a:rPr lang="en-US">
                <a:latin typeface="VNtimes new roman" pitchFamily="34" charset="0"/>
                <a:cs typeface="Times New Roman" pitchFamily="18" charset="0"/>
              </a:rPr>
              <a:t> 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18500" name="Rectangle 4"/>
          <p:cNvSpPr>
            <a:spLocks noChangeArrowheads="1"/>
          </p:cNvSpPr>
          <p:nvPr/>
        </p:nvSpPr>
        <p:spPr bwMode="auto">
          <a:xfrm>
            <a:off x="4775200" y="32353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8501" name="AutoShape 5" descr="Vietnam"/>
          <p:cNvSpPr>
            <a:spLocks noChangeAspect="1" noChangeArrowheads="1"/>
          </p:cNvSpPr>
          <p:nvPr/>
        </p:nvSpPr>
        <p:spPr bwMode="auto">
          <a:xfrm>
            <a:off x="6305551" y="2373313"/>
            <a:ext cx="296863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3" name="Line 7"/>
          <p:cNvSpPr>
            <a:spLocks noChangeShapeType="1"/>
          </p:cNvSpPr>
          <p:nvPr/>
        </p:nvSpPr>
        <p:spPr bwMode="auto">
          <a:xfrm flipV="1">
            <a:off x="2262188" y="4583113"/>
            <a:ext cx="685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4" name="AutoShape 8"/>
          <p:cNvSpPr>
            <a:spLocks noChangeArrowheads="1"/>
          </p:cNvSpPr>
          <p:nvPr/>
        </p:nvSpPr>
        <p:spPr bwMode="auto">
          <a:xfrm>
            <a:off x="4449763" y="2789239"/>
            <a:ext cx="1098550" cy="549275"/>
          </a:xfrm>
          <a:prstGeom prst="cloudCallout">
            <a:avLst>
              <a:gd name="adj1" fmla="val -55204"/>
              <a:gd name="adj2" fmla="val 3872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618505" name="AutoShape 9"/>
          <p:cNvSpPr>
            <a:spLocks noChangeArrowheads="1"/>
          </p:cNvSpPr>
          <p:nvPr/>
        </p:nvSpPr>
        <p:spPr bwMode="auto">
          <a:xfrm>
            <a:off x="3493430" y="2858294"/>
            <a:ext cx="1588158" cy="960438"/>
          </a:xfrm>
          <a:prstGeom prst="cloudCallout">
            <a:avLst>
              <a:gd name="adj1" fmla="val -47569"/>
              <a:gd name="adj2" fmla="val 5793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Lạnh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618506" name="Line 10"/>
          <p:cNvSpPr>
            <a:spLocks noChangeShapeType="1"/>
          </p:cNvSpPr>
          <p:nvPr/>
        </p:nvSpPr>
        <p:spPr bwMode="auto">
          <a:xfrm>
            <a:off x="7291389" y="3744914"/>
            <a:ext cx="625475" cy="4270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7" name="Line 11"/>
          <p:cNvSpPr>
            <a:spLocks noChangeShapeType="1"/>
          </p:cNvSpPr>
          <p:nvPr/>
        </p:nvSpPr>
        <p:spPr bwMode="auto">
          <a:xfrm>
            <a:off x="6453188" y="3165475"/>
            <a:ext cx="639762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8" name="Line 12"/>
          <p:cNvSpPr>
            <a:spLocks noChangeShapeType="1"/>
          </p:cNvSpPr>
          <p:nvPr/>
        </p:nvSpPr>
        <p:spPr bwMode="auto">
          <a:xfrm rot="-1266235">
            <a:off x="8358188" y="4202113"/>
            <a:ext cx="5334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9" name="Text Box 13"/>
          <p:cNvSpPr txBox="1">
            <a:spLocks noChangeArrowheads="1"/>
          </p:cNvSpPr>
          <p:nvPr/>
        </p:nvSpPr>
        <p:spPr bwMode="auto">
          <a:xfrm rot="-1382928">
            <a:off x="2003425" y="3600878"/>
            <a:ext cx="16462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Gió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</a:p>
        </p:txBody>
      </p:sp>
      <p:sp>
        <p:nvSpPr>
          <p:cNvPr id="618510" name="Text Box 14"/>
          <p:cNvSpPr txBox="1">
            <a:spLocks noChangeArrowheads="1"/>
          </p:cNvSpPr>
          <p:nvPr/>
        </p:nvSpPr>
        <p:spPr bwMode="auto">
          <a:xfrm>
            <a:off x="2135561" y="2348880"/>
            <a:ext cx="2378075" cy="51911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50000">
                <a:srgbClr val="99CC00">
                  <a:gamma/>
                  <a:tint val="0"/>
                  <a:invGamma/>
                </a:srgbClr>
              </a:gs>
              <a:gs pos="100000">
                <a:srgbClr val="99CC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  <a:latin typeface="Times New Roman" pitchFamily="18" charset="0"/>
              </a:rPr>
              <a:t>Phía bắc </a:t>
            </a:r>
          </a:p>
        </p:txBody>
      </p:sp>
      <p:sp>
        <p:nvSpPr>
          <p:cNvPr id="618511" name="Text Box 15"/>
          <p:cNvSpPr txBox="1">
            <a:spLocks noChangeArrowheads="1"/>
          </p:cNvSpPr>
          <p:nvPr/>
        </p:nvSpPr>
        <p:spPr bwMode="auto">
          <a:xfrm>
            <a:off x="7577138" y="2297113"/>
            <a:ext cx="1993900" cy="519112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50000">
                <a:srgbClr val="66FF33">
                  <a:gamma/>
                  <a:tint val="0"/>
                  <a:invGamma/>
                </a:srgbClr>
              </a:gs>
              <a:gs pos="100000">
                <a:srgbClr val="66FF3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6600"/>
                </a:solidFill>
                <a:latin typeface="Times New Roman" pitchFamily="18" charset="0"/>
              </a:rPr>
              <a:t>Phía Nam</a:t>
            </a:r>
          </a:p>
        </p:txBody>
      </p:sp>
      <p:sp>
        <p:nvSpPr>
          <p:cNvPr id="618512" name="Line 16"/>
          <p:cNvSpPr>
            <a:spLocks noChangeShapeType="1"/>
          </p:cNvSpPr>
          <p:nvPr/>
        </p:nvSpPr>
        <p:spPr bwMode="auto">
          <a:xfrm flipV="1">
            <a:off x="3328989" y="4079875"/>
            <a:ext cx="746125" cy="350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3" name="Line 17"/>
          <p:cNvSpPr>
            <a:spLocks noChangeShapeType="1"/>
          </p:cNvSpPr>
          <p:nvPr/>
        </p:nvSpPr>
        <p:spPr bwMode="auto">
          <a:xfrm flipV="1">
            <a:off x="4319588" y="3440113"/>
            <a:ext cx="76200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4" name="Text Box 18"/>
          <p:cNvSpPr txBox="1">
            <a:spLocks noChangeArrowheads="1"/>
          </p:cNvSpPr>
          <p:nvPr/>
        </p:nvSpPr>
        <p:spPr bwMode="auto">
          <a:xfrm>
            <a:off x="2795588" y="4964113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618515" name="Text Box 19"/>
          <p:cNvSpPr txBox="1">
            <a:spLocks noChangeArrowheads="1"/>
          </p:cNvSpPr>
          <p:nvPr/>
        </p:nvSpPr>
        <p:spPr bwMode="auto">
          <a:xfrm>
            <a:off x="3267077" y="4380453"/>
            <a:ext cx="58531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8516" name="Freeform 20"/>
          <p:cNvSpPr>
            <a:spLocks/>
          </p:cNvSpPr>
          <p:nvPr/>
        </p:nvSpPr>
        <p:spPr bwMode="auto">
          <a:xfrm>
            <a:off x="1843089" y="2682875"/>
            <a:ext cx="8548687" cy="2947988"/>
          </a:xfrm>
          <a:custGeom>
            <a:avLst/>
            <a:gdLst>
              <a:gd name="T0" fmla="*/ 101 w 5385"/>
              <a:gd name="T1" fmla="*/ 1684 h 1857"/>
              <a:gd name="T2" fmla="*/ 348 w 5385"/>
              <a:gd name="T3" fmla="*/ 1556 h 1857"/>
              <a:gd name="T4" fmla="*/ 613 w 5385"/>
              <a:gd name="T5" fmla="*/ 1446 h 1857"/>
              <a:gd name="T6" fmla="*/ 805 w 5385"/>
              <a:gd name="T7" fmla="*/ 1382 h 1857"/>
              <a:gd name="T8" fmla="*/ 1024 w 5385"/>
              <a:gd name="T9" fmla="*/ 1236 h 1857"/>
              <a:gd name="T10" fmla="*/ 1326 w 5385"/>
              <a:gd name="T11" fmla="*/ 1108 h 1857"/>
              <a:gd name="T12" fmla="*/ 1518 w 5385"/>
              <a:gd name="T13" fmla="*/ 1044 h 1857"/>
              <a:gd name="T14" fmla="*/ 1573 w 5385"/>
              <a:gd name="T15" fmla="*/ 1016 h 1857"/>
              <a:gd name="T16" fmla="*/ 1664 w 5385"/>
              <a:gd name="T17" fmla="*/ 980 h 1857"/>
              <a:gd name="T18" fmla="*/ 1884 w 5385"/>
              <a:gd name="T19" fmla="*/ 843 h 1857"/>
              <a:gd name="T20" fmla="*/ 1929 w 5385"/>
              <a:gd name="T21" fmla="*/ 788 h 1857"/>
              <a:gd name="T22" fmla="*/ 1966 w 5385"/>
              <a:gd name="T23" fmla="*/ 751 h 1857"/>
              <a:gd name="T24" fmla="*/ 2039 w 5385"/>
              <a:gd name="T25" fmla="*/ 687 h 1857"/>
              <a:gd name="T26" fmla="*/ 2176 w 5385"/>
              <a:gd name="T27" fmla="*/ 532 h 1857"/>
              <a:gd name="T28" fmla="*/ 2268 w 5385"/>
              <a:gd name="T29" fmla="*/ 340 h 1857"/>
              <a:gd name="T30" fmla="*/ 2341 w 5385"/>
              <a:gd name="T31" fmla="*/ 157 h 1857"/>
              <a:gd name="T32" fmla="*/ 2386 w 5385"/>
              <a:gd name="T33" fmla="*/ 84 h 1857"/>
              <a:gd name="T34" fmla="*/ 2469 w 5385"/>
              <a:gd name="T35" fmla="*/ 1 h 1857"/>
              <a:gd name="T36" fmla="*/ 2615 w 5385"/>
              <a:gd name="T37" fmla="*/ 111 h 1857"/>
              <a:gd name="T38" fmla="*/ 2679 w 5385"/>
              <a:gd name="T39" fmla="*/ 203 h 1857"/>
              <a:gd name="T40" fmla="*/ 2752 w 5385"/>
              <a:gd name="T41" fmla="*/ 303 h 1857"/>
              <a:gd name="T42" fmla="*/ 2935 w 5385"/>
              <a:gd name="T43" fmla="*/ 541 h 1857"/>
              <a:gd name="T44" fmla="*/ 2999 w 5385"/>
              <a:gd name="T45" fmla="*/ 605 h 1857"/>
              <a:gd name="T46" fmla="*/ 3063 w 5385"/>
              <a:gd name="T47" fmla="*/ 669 h 1857"/>
              <a:gd name="T48" fmla="*/ 3209 w 5385"/>
              <a:gd name="T49" fmla="*/ 788 h 1857"/>
              <a:gd name="T50" fmla="*/ 3337 w 5385"/>
              <a:gd name="T51" fmla="*/ 843 h 1857"/>
              <a:gd name="T52" fmla="*/ 3621 w 5385"/>
              <a:gd name="T53" fmla="*/ 943 h 1857"/>
              <a:gd name="T54" fmla="*/ 3721 w 5385"/>
              <a:gd name="T55" fmla="*/ 980 h 1857"/>
              <a:gd name="T56" fmla="*/ 3776 w 5385"/>
              <a:gd name="T57" fmla="*/ 1007 h 1857"/>
              <a:gd name="T58" fmla="*/ 4014 w 5385"/>
              <a:gd name="T59" fmla="*/ 1153 h 1857"/>
              <a:gd name="T60" fmla="*/ 4297 w 5385"/>
              <a:gd name="T61" fmla="*/ 1336 h 1857"/>
              <a:gd name="T62" fmla="*/ 4791 w 5385"/>
              <a:gd name="T63" fmla="*/ 1455 h 1857"/>
              <a:gd name="T64" fmla="*/ 4983 w 5385"/>
              <a:gd name="T65" fmla="*/ 1528 h 1857"/>
              <a:gd name="T66" fmla="*/ 5065 w 5385"/>
              <a:gd name="T67" fmla="*/ 1592 h 1857"/>
              <a:gd name="T68" fmla="*/ 5276 w 5385"/>
              <a:gd name="T69" fmla="*/ 1766 h 1857"/>
              <a:gd name="T70" fmla="*/ 5385 w 5385"/>
              <a:gd name="T71" fmla="*/ 1857 h 1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385" h="1857">
                <a:moveTo>
                  <a:pt x="0" y="1748"/>
                </a:moveTo>
                <a:cubicBezTo>
                  <a:pt x="33" y="1726"/>
                  <a:pt x="76" y="1717"/>
                  <a:pt x="101" y="1684"/>
                </a:cubicBezTo>
                <a:cubicBezTo>
                  <a:pt x="127" y="1649"/>
                  <a:pt x="141" y="1611"/>
                  <a:pt x="183" y="1592"/>
                </a:cubicBezTo>
                <a:cubicBezTo>
                  <a:pt x="246" y="1563"/>
                  <a:pt x="271" y="1575"/>
                  <a:pt x="348" y="1556"/>
                </a:cubicBezTo>
                <a:cubicBezTo>
                  <a:pt x="403" y="1542"/>
                  <a:pt x="450" y="1519"/>
                  <a:pt x="503" y="1501"/>
                </a:cubicBezTo>
                <a:cubicBezTo>
                  <a:pt x="545" y="1469"/>
                  <a:pt x="561" y="1456"/>
                  <a:pt x="613" y="1446"/>
                </a:cubicBezTo>
                <a:cubicBezTo>
                  <a:pt x="659" y="1428"/>
                  <a:pt x="703" y="1414"/>
                  <a:pt x="750" y="1400"/>
                </a:cubicBezTo>
                <a:cubicBezTo>
                  <a:pt x="769" y="1395"/>
                  <a:pt x="805" y="1382"/>
                  <a:pt x="805" y="1382"/>
                </a:cubicBezTo>
                <a:cubicBezTo>
                  <a:pt x="836" y="1361"/>
                  <a:pt x="842" y="1338"/>
                  <a:pt x="878" y="1327"/>
                </a:cubicBezTo>
                <a:cubicBezTo>
                  <a:pt x="915" y="1303"/>
                  <a:pt x="984" y="1251"/>
                  <a:pt x="1024" y="1236"/>
                </a:cubicBezTo>
                <a:cubicBezTo>
                  <a:pt x="1078" y="1216"/>
                  <a:pt x="1137" y="1207"/>
                  <a:pt x="1189" y="1181"/>
                </a:cubicBezTo>
                <a:cubicBezTo>
                  <a:pt x="1235" y="1158"/>
                  <a:pt x="1279" y="1129"/>
                  <a:pt x="1326" y="1108"/>
                </a:cubicBezTo>
                <a:cubicBezTo>
                  <a:pt x="1378" y="1085"/>
                  <a:pt x="1435" y="1073"/>
                  <a:pt x="1490" y="1062"/>
                </a:cubicBezTo>
                <a:cubicBezTo>
                  <a:pt x="1499" y="1056"/>
                  <a:pt x="1508" y="1048"/>
                  <a:pt x="1518" y="1044"/>
                </a:cubicBezTo>
                <a:cubicBezTo>
                  <a:pt x="1529" y="1039"/>
                  <a:pt x="1543" y="1041"/>
                  <a:pt x="1554" y="1035"/>
                </a:cubicBezTo>
                <a:cubicBezTo>
                  <a:pt x="1562" y="1031"/>
                  <a:pt x="1566" y="1021"/>
                  <a:pt x="1573" y="1016"/>
                </a:cubicBezTo>
                <a:cubicBezTo>
                  <a:pt x="1584" y="1009"/>
                  <a:pt x="1597" y="1003"/>
                  <a:pt x="1609" y="998"/>
                </a:cubicBezTo>
                <a:cubicBezTo>
                  <a:pt x="1627" y="991"/>
                  <a:pt x="1664" y="980"/>
                  <a:pt x="1664" y="980"/>
                </a:cubicBezTo>
                <a:cubicBezTo>
                  <a:pt x="1690" y="952"/>
                  <a:pt x="1733" y="937"/>
                  <a:pt x="1765" y="916"/>
                </a:cubicBezTo>
                <a:cubicBezTo>
                  <a:pt x="1805" y="890"/>
                  <a:pt x="1837" y="858"/>
                  <a:pt x="1884" y="843"/>
                </a:cubicBezTo>
                <a:cubicBezTo>
                  <a:pt x="1890" y="834"/>
                  <a:pt x="1895" y="824"/>
                  <a:pt x="1902" y="815"/>
                </a:cubicBezTo>
                <a:cubicBezTo>
                  <a:pt x="1910" y="805"/>
                  <a:pt x="1922" y="799"/>
                  <a:pt x="1929" y="788"/>
                </a:cubicBezTo>
                <a:cubicBezTo>
                  <a:pt x="1934" y="780"/>
                  <a:pt x="1931" y="767"/>
                  <a:pt x="1938" y="760"/>
                </a:cubicBezTo>
                <a:cubicBezTo>
                  <a:pt x="1945" y="753"/>
                  <a:pt x="1957" y="754"/>
                  <a:pt x="1966" y="751"/>
                </a:cubicBezTo>
                <a:cubicBezTo>
                  <a:pt x="2037" y="704"/>
                  <a:pt x="1951" y="766"/>
                  <a:pt x="2012" y="705"/>
                </a:cubicBezTo>
                <a:cubicBezTo>
                  <a:pt x="2020" y="697"/>
                  <a:pt x="2031" y="694"/>
                  <a:pt x="2039" y="687"/>
                </a:cubicBezTo>
                <a:cubicBezTo>
                  <a:pt x="2046" y="681"/>
                  <a:pt x="2104" y="622"/>
                  <a:pt x="2121" y="605"/>
                </a:cubicBezTo>
                <a:cubicBezTo>
                  <a:pt x="2143" y="584"/>
                  <a:pt x="2176" y="532"/>
                  <a:pt x="2176" y="532"/>
                </a:cubicBezTo>
                <a:cubicBezTo>
                  <a:pt x="2189" y="491"/>
                  <a:pt x="2222" y="462"/>
                  <a:pt x="2240" y="422"/>
                </a:cubicBezTo>
                <a:cubicBezTo>
                  <a:pt x="2252" y="396"/>
                  <a:pt x="2258" y="367"/>
                  <a:pt x="2268" y="340"/>
                </a:cubicBezTo>
                <a:cubicBezTo>
                  <a:pt x="2278" y="277"/>
                  <a:pt x="2287" y="229"/>
                  <a:pt x="2332" y="184"/>
                </a:cubicBezTo>
                <a:cubicBezTo>
                  <a:pt x="2335" y="175"/>
                  <a:pt x="2335" y="164"/>
                  <a:pt x="2341" y="157"/>
                </a:cubicBezTo>
                <a:cubicBezTo>
                  <a:pt x="2348" y="149"/>
                  <a:pt x="2362" y="148"/>
                  <a:pt x="2368" y="139"/>
                </a:cubicBezTo>
                <a:cubicBezTo>
                  <a:pt x="2378" y="123"/>
                  <a:pt x="2380" y="102"/>
                  <a:pt x="2386" y="84"/>
                </a:cubicBezTo>
                <a:cubicBezTo>
                  <a:pt x="2389" y="75"/>
                  <a:pt x="2400" y="72"/>
                  <a:pt x="2405" y="65"/>
                </a:cubicBezTo>
                <a:cubicBezTo>
                  <a:pt x="2454" y="0"/>
                  <a:pt x="2417" y="19"/>
                  <a:pt x="2469" y="1"/>
                </a:cubicBezTo>
                <a:cubicBezTo>
                  <a:pt x="2526" y="11"/>
                  <a:pt x="2539" y="17"/>
                  <a:pt x="2578" y="56"/>
                </a:cubicBezTo>
                <a:cubicBezTo>
                  <a:pt x="2596" y="106"/>
                  <a:pt x="2576" y="64"/>
                  <a:pt x="2615" y="111"/>
                </a:cubicBezTo>
                <a:cubicBezTo>
                  <a:pt x="2671" y="179"/>
                  <a:pt x="2601" y="101"/>
                  <a:pt x="2642" y="166"/>
                </a:cubicBezTo>
                <a:cubicBezTo>
                  <a:pt x="2651" y="181"/>
                  <a:pt x="2667" y="190"/>
                  <a:pt x="2679" y="203"/>
                </a:cubicBezTo>
                <a:cubicBezTo>
                  <a:pt x="2701" y="269"/>
                  <a:pt x="2669" y="187"/>
                  <a:pt x="2716" y="257"/>
                </a:cubicBezTo>
                <a:cubicBezTo>
                  <a:pt x="2753" y="312"/>
                  <a:pt x="2690" y="262"/>
                  <a:pt x="2752" y="303"/>
                </a:cubicBezTo>
                <a:cubicBezTo>
                  <a:pt x="2767" y="348"/>
                  <a:pt x="2809" y="389"/>
                  <a:pt x="2844" y="422"/>
                </a:cubicBezTo>
                <a:cubicBezTo>
                  <a:pt x="2860" y="469"/>
                  <a:pt x="2893" y="513"/>
                  <a:pt x="2935" y="541"/>
                </a:cubicBezTo>
                <a:cubicBezTo>
                  <a:pt x="2988" y="620"/>
                  <a:pt x="2916" y="525"/>
                  <a:pt x="2981" y="577"/>
                </a:cubicBezTo>
                <a:cubicBezTo>
                  <a:pt x="2990" y="584"/>
                  <a:pt x="2991" y="597"/>
                  <a:pt x="2999" y="605"/>
                </a:cubicBezTo>
                <a:cubicBezTo>
                  <a:pt x="3007" y="613"/>
                  <a:pt x="3017" y="616"/>
                  <a:pt x="3026" y="623"/>
                </a:cubicBezTo>
                <a:cubicBezTo>
                  <a:pt x="3074" y="661"/>
                  <a:pt x="3013" y="618"/>
                  <a:pt x="3063" y="669"/>
                </a:cubicBezTo>
                <a:cubicBezTo>
                  <a:pt x="3086" y="693"/>
                  <a:pt x="3119" y="712"/>
                  <a:pt x="3145" y="733"/>
                </a:cubicBezTo>
                <a:cubicBezTo>
                  <a:pt x="3165" y="748"/>
                  <a:pt x="3187" y="777"/>
                  <a:pt x="3209" y="788"/>
                </a:cubicBezTo>
                <a:cubicBezTo>
                  <a:pt x="3220" y="794"/>
                  <a:pt x="3234" y="794"/>
                  <a:pt x="3246" y="797"/>
                </a:cubicBezTo>
                <a:cubicBezTo>
                  <a:pt x="3275" y="816"/>
                  <a:pt x="3304" y="831"/>
                  <a:pt x="3337" y="843"/>
                </a:cubicBezTo>
                <a:cubicBezTo>
                  <a:pt x="3377" y="881"/>
                  <a:pt x="3448" y="892"/>
                  <a:pt x="3502" y="907"/>
                </a:cubicBezTo>
                <a:cubicBezTo>
                  <a:pt x="3544" y="935"/>
                  <a:pt x="3569" y="936"/>
                  <a:pt x="3621" y="943"/>
                </a:cubicBezTo>
                <a:cubicBezTo>
                  <a:pt x="3645" y="951"/>
                  <a:pt x="3671" y="952"/>
                  <a:pt x="3694" y="961"/>
                </a:cubicBezTo>
                <a:cubicBezTo>
                  <a:pt x="3704" y="965"/>
                  <a:pt x="3711" y="975"/>
                  <a:pt x="3721" y="980"/>
                </a:cubicBezTo>
                <a:cubicBezTo>
                  <a:pt x="3730" y="984"/>
                  <a:pt x="3740" y="986"/>
                  <a:pt x="3749" y="989"/>
                </a:cubicBezTo>
                <a:cubicBezTo>
                  <a:pt x="3758" y="995"/>
                  <a:pt x="3767" y="1002"/>
                  <a:pt x="3776" y="1007"/>
                </a:cubicBezTo>
                <a:cubicBezTo>
                  <a:pt x="3788" y="1014"/>
                  <a:pt x="3801" y="1018"/>
                  <a:pt x="3813" y="1025"/>
                </a:cubicBezTo>
                <a:cubicBezTo>
                  <a:pt x="3880" y="1067"/>
                  <a:pt x="3937" y="1128"/>
                  <a:pt x="4014" y="1153"/>
                </a:cubicBezTo>
                <a:cubicBezTo>
                  <a:pt x="4056" y="1181"/>
                  <a:pt x="4094" y="1210"/>
                  <a:pt x="4142" y="1227"/>
                </a:cubicBezTo>
                <a:cubicBezTo>
                  <a:pt x="4186" y="1270"/>
                  <a:pt x="4237" y="1321"/>
                  <a:pt x="4297" y="1336"/>
                </a:cubicBezTo>
                <a:cubicBezTo>
                  <a:pt x="4365" y="1371"/>
                  <a:pt x="4442" y="1397"/>
                  <a:pt x="4517" y="1409"/>
                </a:cubicBezTo>
                <a:cubicBezTo>
                  <a:pt x="4604" y="1441"/>
                  <a:pt x="4699" y="1444"/>
                  <a:pt x="4791" y="1455"/>
                </a:cubicBezTo>
                <a:cubicBezTo>
                  <a:pt x="4821" y="1465"/>
                  <a:pt x="4854" y="1469"/>
                  <a:pt x="4882" y="1483"/>
                </a:cubicBezTo>
                <a:cubicBezTo>
                  <a:pt x="4916" y="1500"/>
                  <a:pt x="4947" y="1516"/>
                  <a:pt x="4983" y="1528"/>
                </a:cubicBezTo>
                <a:cubicBezTo>
                  <a:pt x="5028" y="1575"/>
                  <a:pt x="4966" y="1514"/>
                  <a:pt x="5038" y="1565"/>
                </a:cubicBezTo>
                <a:cubicBezTo>
                  <a:pt x="5048" y="1572"/>
                  <a:pt x="5055" y="1584"/>
                  <a:pt x="5065" y="1592"/>
                </a:cubicBezTo>
                <a:cubicBezTo>
                  <a:pt x="5097" y="1618"/>
                  <a:pt x="5135" y="1638"/>
                  <a:pt x="5166" y="1665"/>
                </a:cubicBezTo>
                <a:cubicBezTo>
                  <a:pt x="5204" y="1697"/>
                  <a:pt x="5240" y="1732"/>
                  <a:pt x="5276" y="1766"/>
                </a:cubicBezTo>
                <a:cubicBezTo>
                  <a:pt x="5290" y="1809"/>
                  <a:pt x="5315" y="1825"/>
                  <a:pt x="5358" y="1839"/>
                </a:cubicBezTo>
                <a:cubicBezTo>
                  <a:pt x="5367" y="1845"/>
                  <a:pt x="5385" y="1857"/>
                  <a:pt x="5385" y="1857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17" name="AutoShape 21"/>
          <p:cNvSpPr>
            <a:spLocks noChangeArrowheads="1"/>
          </p:cNvSpPr>
          <p:nvPr/>
        </p:nvSpPr>
        <p:spPr bwMode="auto">
          <a:xfrm>
            <a:off x="7924800" y="2971800"/>
            <a:ext cx="2743200" cy="884238"/>
          </a:xfrm>
          <a:prstGeom prst="cloudCallout">
            <a:avLst>
              <a:gd name="adj1" fmla="val -41204"/>
              <a:gd name="adj2" fmla="val 9129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Nóng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535000" y="434974"/>
            <a:ext cx="6705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1F5445-BBA1-254E-A243-AACBD756C265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5DD2C31-C4C6-B448-890F-F3B22DED01AB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80C0CD9-1F07-FA47-86D8-6D4E67D5FDA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B84E5F6A-14B7-8343-AA51-157E4F39D8C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8AC7029-969A-2648-AAC4-3C3D08AA71A1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FEBED73A-AE98-864B-8080-ACCE6F15CC2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1640C444-A711-4440-8680-43C54ECF01A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E51E179-4512-7A44-AA73-955636B4BCAD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0667C56B-34AD-354E-A6A1-5028AEBE78E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6A8BB446-A777-5449-96DA-62C9CD9C628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C574A50-9C77-654E-92FD-85656174EE83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EC35DDE-3E3A-3748-85D8-C954A46AA0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E001477F-B58B-0C45-917E-D44F4DECF3E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1518AC3-2F0F-D042-B8B2-1A6E3077A3B8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FEECEF7-6529-FE4C-83D0-848D91143D5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6F52012E-9E8D-3846-8168-9A71F4AEDE5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68AE434-59BF-3349-9C60-EA51E3A925FE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2B29AEC-6537-EF40-B805-9C16D1B7D32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C6BCAD71-D5F9-3B42-A941-17C01F50BAA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F9EEB45-1218-7649-8CB0-59A2C6215F73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500CE1A-B7D9-5C47-9E3D-DBD9C82E506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FFE473D3-A881-0D47-BD13-77F2234EDB3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E76C706-0CB1-B64F-8F0B-CC931680C9D8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D4F525E-65E2-BC4F-AA8F-5F47CD7C133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E0C1EADC-5D1D-0244-85B6-8C94A380666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595E2B6-62E5-4643-A70F-C1D895E44483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A496467-E0E1-634C-9CDA-FAD27017044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C25F0F8F-B6BA-7A46-B5F5-EEF97892C0B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6E12A00-BD2B-F140-A7F8-E76B49983472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F272162-0140-EB44-9494-EA3A81DCC5D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8C69BE3F-9F2F-EC4D-B70F-1E838F14A8D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4936012-3389-8849-AD58-669A794C718D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0A1FCC0-44A1-2746-AC47-A883048DED5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F92758ED-78BC-1C45-BF94-8364F9CDEF9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219C87-BF14-894F-962A-92FD08C6757B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CC6819-D44C-634E-8AEF-329AE9AD8D1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D11C768F-1482-8342-A026-3734A6CBC7A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DFE37C8-8191-164F-8689-E7DA7C79E24C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52B18B4-E572-AC4A-B3CE-2B92F12A737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02EAA2D8-498D-BB45-8261-B8D1004CE85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BDBA7D2-2AA1-D948-9967-D4A014714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516" y="39844"/>
            <a:ext cx="2488701" cy="20075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E19E339-26F0-9F46-A41C-4327A5F2E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3095" y="-1900975"/>
            <a:ext cx="1107996" cy="774282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6CFC517-FAC0-4B49-BF92-EF52A5B6A25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958">
            <a:off x="598918" y="-173366"/>
            <a:ext cx="1858347" cy="136590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4C22497-0351-1D4F-A6B2-D05E7E14F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553857" y="4248745"/>
            <a:ext cx="1342286" cy="39340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6609E80-3735-8845-9DCE-5403425219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63673" r="10310" b="22663"/>
          <a:stretch/>
        </p:blipFill>
        <p:spPr>
          <a:xfrm>
            <a:off x="9588503" y="5572117"/>
            <a:ext cx="2705022" cy="9942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ED4EF7B-B426-E243-B957-72B706DE4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25" l="7519" r="89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28" y="5126512"/>
            <a:ext cx="2116360" cy="15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1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618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300"/>
                                        <p:tgtEl>
                                          <p:spTgt spid="618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8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8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8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8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8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8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8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8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8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8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61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03" grpId="0" animBg="1"/>
      <p:bldP spid="618504" grpId="0" animBg="1"/>
      <p:bldP spid="618505" grpId="0" animBg="1"/>
      <p:bldP spid="618506" grpId="0" animBg="1"/>
      <p:bldP spid="618507" grpId="0" animBg="1"/>
      <p:bldP spid="618508" grpId="0" animBg="1"/>
      <p:bldP spid="618509" grpId="0" autoUpdateAnimBg="0"/>
      <p:bldP spid="618510" grpId="0" animBg="1"/>
      <p:bldP spid="618511" grpId="0" animBg="1"/>
      <p:bldP spid="618512" grpId="0" animBg="1"/>
      <p:bldP spid="618513" grpId="0" animBg="1"/>
      <p:bldP spid="6185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: Rounded Corners 50">
            <a:extLst>
              <a:ext uri="{FF2B5EF4-FFF2-40B4-BE49-F238E27FC236}">
                <a16:creationId xmlns:a16="http://schemas.microsoft.com/office/drawing/2014/main" id="{1BC1AD0E-DCF4-914C-AA67-456E6EE352A6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47" name="AutoShape 3"/>
          <p:cNvSpPr>
            <a:spLocks noChangeArrowheads="1"/>
          </p:cNvSpPr>
          <p:nvPr/>
        </p:nvSpPr>
        <p:spPr bwMode="auto">
          <a:xfrm rot="-2464446">
            <a:off x="3506374" y="4230928"/>
            <a:ext cx="1101553" cy="168003"/>
          </a:xfrm>
          <a:prstGeom prst="notchedRightArrow">
            <a:avLst>
              <a:gd name="adj1" fmla="val 50000"/>
              <a:gd name="adj2" fmla="val 198214"/>
            </a:avLst>
          </a:prstGeom>
          <a:gradFill rotWithShape="1">
            <a:gsLst>
              <a:gs pos="0">
                <a:srgbClr val="FF5050">
                  <a:gamma/>
                  <a:shade val="46275"/>
                  <a:invGamma/>
                </a:srgbClr>
              </a:gs>
              <a:gs pos="50000">
                <a:srgbClr val="FF5050">
                  <a:alpha val="75999"/>
                </a:srgbClr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4948" name="AutoShape 4"/>
          <p:cNvSpPr>
            <a:spLocks noChangeArrowheads="1"/>
          </p:cNvSpPr>
          <p:nvPr/>
        </p:nvSpPr>
        <p:spPr bwMode="auto">
          <a:xfrm rot="-2464446">
            <a:off x="4327525" y="5583239"/>
            <a:ext cx="1119188" cy="90487"/>
          </a:xfrm>
          <a:prstGeom prst="notchedRightArrow">
            <a:avLst>
              <a:gd name="adj1" fmla="val 50000"/>
              <a:gd name="adj2" fmla="val 309212"/>
            </a:avLst>
          </a:prstGeom>
          <a:gradFill rotWithShape="1">
            <a:gsLst>
              <a:gs pos="0">
                <a:srgbClr val="FF5050">
                  <a:gamma/>
                  <a:shade val="46275"/>
                  <a:invGamma/>
                </a:srgbClr>
              </a:gs>
              <a:gs pos="50000">
                <a:srgbClr val="FF5050">
                  <a:alpha val="75999"/>
                </a:srgbClr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4949" name="AutoShape 5"/>
          <p:cNvSpPr>
            <a:spLocks noChangeArrowheads="1"/>
          </p:cNvSpPr>
          <p:nvPr/>
        </p:nvSpPr>
        <p:spPr bwMode="auto">
          <a:xfrm rot="-2464446">
            <a:off x="2638426" y="3182938"/>
            <a:ext cx="1031875" cy="112712"/>
          </a:xfrm>
          <a:prstGeom prst="notchedRightArrow">
            <a:avLst>
              <a:gd name="adj1" fmla="val 50000"/>
              <a:gd name="adj2" fmla="val 228874"/>
            </a:avLst>
          </a:prstGeom>
          <a:gradFill rotWithShape="1">
            <a:gsLst>
              <a:gs pos="0">
                <a:srgbClr val="FF5050">
                  <a:gamma/>
                  <a:shade val="46275"/>
                  <a:invGamma/>
                </a:srgbClr>
              </a:gs>
              <a:gs pos="50000">
                <a:srgbClr val="FF5050">
                  <a:alpha val="75999"/>
                </a:srgbClr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4950" name="Line 6"/>
          <p:cNvSpPr>
            <a:spLocks noChangeShapeType="1"/>
          </p:cNvSpPr>
          <p:nvPr/>
        </p:nvSpPr>
        <p:spPr bwMode="auto">
          <a:xfrm>
            <a:off x="4632325" y="18780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1" name="Line 7"/>
          <p:cNvSpPr>
            <a:spLocks noChangeShapeType="1"/>
          </p:cNvSpPr>
          <p:nvPr/>
        </p:nvSpPr>
        <p:spPr bwMode="auto">
          <a:xfrm>
            <a:off x="4756150" y="21066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2" name="Line 8"/>
          <p:cNvSpPr>
            <a:spLocks noChangeShapeType="1"/>
          </p:cNvSpPr>
          <p:nvPr/>
        </p:nvSpPr>
        <p:spPr bwMode="auto">
          <a:xfrm>
            <a:off x="4527550" y="21828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3" name="Line 9"/>
          <p:cNvSpPr>
            <a:spLocks noChangeShapeType="1"/>
          </p:cNvSpPr>
          <p:nvPr/>
        </p:nvSpPr>
        <p:spPr bwMode="auto">
          <a:xfrm>
            <a:off x="4375150" y="22590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4" name="Line 10"/>
          <p:cNvSpPr>
            <a:spLocks noChangeShapeType="1"/>
          </p:cNvSpPr>
          <p:nvPr/>
        </p:nvSpPr>
        <p:spPr bwMode="auto">
          <a:xfrm>
            <a:off x="4527550" y="2041526"/>
            <a:ext cx="152400" cy="5238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5" name="AutoShape 11"/>
          <p:cNvSpPr>
            <a:spLocks noChangeArrowheads="1"/>
          </p:cNvSpPr>
          <p:nvPr/>
        </p:nvSpPr>
        <p:spPr bwMode="auto">
          <a:xfrm>
            <a:off x="3994150" y="1638300"/>
            <a:ext cx="838200" cy="393700"/>
          </a:xfrm>
          <a:prstGeom prst="cloudCallout">
            <a:avLst>
              <a:gd name="adj1" fmla="val 17426"/>
              <a:gd name="adj2" fmla="val -31046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4956" name="Line 12"/>
          <p:cNvSpPr>
            <a:spLocks noChangeShapeType="1"/>
          </p:cNvSpPr>
          <p:nvPr/>
        </p:nvSpPr>
        <p:spPr bwMode="auto">
          <a:xfrm>
            <a:off x="5289550" y="296386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7" name="Line 13"/>
          <p:cNvSpPr>
            <a:spLocks noChangeShapeType="1"/>
          </p:cNvSpPr>
          <p:nvPr/>
        </p:nvSpPr>
        <p:spPr bwMode="auto">
          <a:xfrm>
            <a:off x="5576888" y="2892425"/>
            <a:ext cx="152400" cy="458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8" name="Line 14"/>
          <p:cNvSpPr>
            <a:spLocks noChangeShapeType="1"/>
          </p:cNvSpPr>
          <p:nvPr/>
        </p:nvSpPr>
        <p:spPr bwMode="auto">
          <a:xfrm>
            <a:off x="5649913" y="28209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59" name="Line 15"/>
          <p:cNvSpPr>
            <a:spLocks noChangeShapeType="1"/>
          </p:cNvSpPr>
          <p:nvPr/>
        </p:nvSpPr>
        <p:spPr bwMode="auto">
          <a:xfrm>
            <a:off x="5434013" y="296386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1" name="AutoShape 17"/>
          <p:cNvSpPr>
            <a:spLocks noChangeArrowheads="1"/>
          </p:cNvSpPr>
          <p:nvPr/>
        </p:nvSpPr>
        <p:spPr bwMode="auto">
          <a:xfrm>
            <a:off x="5073650" y="2584451"/>
            <a:ext cx="609600" cy="327025"/>
          </a:xfrm>
          <a:prstGeom prst="cloudCallout">
            <a:avLst>
              <a:gd name="adj1" fmla="val 148176"/>
              <a:gd name="adj2" fmla="val 329125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4962" name="Line 18"/>
          <p:cNvSpPr>
            <a:spLocks noChangeShapeType="1"/>
          </p:cNvSpPr>
          <p:nvPr/>
        </p:nvSpPr>
        <p:spPr bwMode="auto">
          <a:xfrm>
            <a:off x="5922963" y="426243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3" name="Line 19"/>
          <p:cNvSpPr>
            <a:spLocks noChangeShapeType="1"/>
          </p:cNvSpPr>
          <p:nvPr/>
        </p:nvSpPr>
        <p:spPr bwMode="auto">
          <a:xfrm>
            <a:off x="6210300" y="426243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4" name="Line 20"/>
          <p:cNvSpPr>
            <a:spLocks noChangeShapeType="1"/>
          </p:cNvSpPr>
          <p:nvPr/>
        </p:nvSpPr>
        <p:spPr bwMode="auto">
          <a:xfrm>
            <a:off x="6067425" y="426243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5" name="Line 21"/>
          <p:cNvSpPr>
            <a:spLocks noChangeShapeType="1"/>
          </p:cNvSpPr>
          <p:nvPr/>
        </p:nvSpPr>
        <p:spPr bwMode="auto">
          <a:xfrm>
            <a:off x="6426200" y="4098925"/>
            <a:ext cx="152400" cy="458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6" name="Line 22"/>
          <p:cNvSpPr>
            <a:spLocks noChangeShapeType="1"/>
          </p:cNvSpPr>
          <p:nvPr/>
        </p:nvSpPr>
        <p:spPr bwMode="auto">
          <a:xfrm>
            <a:off x="6283325" y="4202114"/>
            <a:ext cx="152400" cy="5238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7" name="AutoShape 23"/>
          <p:cNvSpPr>
            <a:spLocks noChangeArrowheads="1"/>
          </p:cNvSpPr>
          <p:nvPr/>
        </p:nvSpPr>
        <p:spPr bwMode="auto">
          <a:xfrm>
            <a:off x="5778500" y="3819525"/>
            <a:ext cx="685800" cy="393700"/>
          </a:xfrm>
          <a:prstGeom prst="cloudCallout">
            <a:avLst>
              <a:gd name="adj1" fmla="val 21296"/>
              <a:gd name="adj2" fmla="val -11694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4968" name="Line 24"/>
          <p:cNvSpPr>
            <a:spLocks noChangeShapeType="1"/>
          </p:cNvSpPr>
          <p:nvPr/>
        </p:nvSpPr>
        <p:spPr bwMode="auto">
          <a:xfrm>
            <a:off x="4756150" y="20304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69" name="Line 25"/>
          <p:cNvSpPr>
            <a:spLocks noChangeShapeType="1"/>
          </p:cNvSpPr>
          <p:nvPr/>
        </p:nvSpPr>
        <p:spPr bwMode="auto">
          <a:xfrm>
            <a:off x="4451350" y="2259014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0" name="Line 26"/>
          <p:cNvSpPr>
            <a:spLocks noChangeShapeType="1"/>
          </p:cNvSpPr>
          <p:nvPr/>
        </p:nvSpPr>
        <p:spPr bwMode="auto">
          <a:xfrm>
            <a:off x="4298950" y="2117726"/>
            <a:ext cx="152400" cy="5238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1" name="Line 27"/>
          <p:cNvSpPr>
            <a:spLocks noChangeShapeType="1"/>
          </p:cNvSpPr>
          <p:nvPr/>
        </p:nvSpPr>
        <p:spPr bwMode="auto">
          <a:xfrm>
            <a:off x="61833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2" name="Line 28"/>
          <p:cNvSpPr>
            <a:spLocks noChangeShapeType="1"/>
          </p:cNvSpPr>
          <p:nvPr/>
        </p:nvSpPr>
        <p:spPr bwMode="auto">
          <a:xfrm>
            <a:off x="64119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3" name="Line 29"/>
          <p:cNvSpPr>
            <a:spLocks noChangeShapeType="1"/>
          </p:cNvSpPr>
          <p:nvPr/>
        </p:nvSpPr>
        <p:spPr bwMode="auto">
          <a:xfrm>
            <a:off x="64881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4974" name="Line 30"/>
          <p:cNvSpPr>
            <a:spLocks noChangeShapeType="1"/>
          </p:cNvSpPr>
          <p:nvPr/>
        </p:nvSpPr>
        <p:spPr bwMode="auto">
          <a:xfrm>
            <a:off x="6107113" y="4510089"/>
            <a:ext cx="152400" cy="4587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00F43B-BD9B-3540-AF6A-85AFEF669990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398525-9F19-F64A-B633-B47C37363A9A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788D628-6C2C-ED4B-A40E-15B42B7AEF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9" name="Block Arc 68">
                <a:extLst>
                  <a:ext uri="{FF2B5EF4-FFF2-40B4-BE49-F238E27FC236}">
                    <a16:creationId xmlns:a16="http://schemas.microsoft.com/office/drawing/2014/main" id="{AE6754B6-31C8-C844-92A7-A28E78A4766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A201C2-28ED-6346-A749-BBD9947DE318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A6520D3-B5CE-3844-9F00-2C5DCE91C57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7" name="Block Arc 66">
                <a:extLst>
                  <a:ext uri="{FF2B5EF4-FFF2-40B4-BE49-F238E27FC236}">
                    <a16:creationId xmlns:a16="http://schemas.microsoft.com/office/drawing/2014/main" id="{471956B6-2B02-0046-A10A-C44595223DA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586B811-6170-FA4E-908B-CCBB813D6577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5DC2A1-32FD-1547-8EB1-6E1A6920FAC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5" name="Block Arc 64">
                <a:extLst>
                  <a:ext uri="{FF2B5EF4-FFF2-40B4-BE49-F238E27FC236}">
                    <a16:creationId xmlns:a16="http://schemas.microsoft.com/office/drawing/2014/main" id="{349E647D-D6C0-4944-A280-9FB6832F38B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AD65EB-252B-2B41-B107-31832BA0868B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8965F2C-A4A5-3243-A457-810F90778D4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3" name="Block Arc 62">
                <a:extLst>
                  <a:ext uri="{FF2B5EF4-FFF2-40B4-BE49-F238E27FC236}">
                    <a16:creationId xmlns:a16="http://schemas.microsoft.com/office/drawing/2014/main" id="{5D33F874-F764-364A-9A88-1BC1CAA32B2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CF0210E-08C5-AC47-9023-30182131946F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2207E998-46FB-1846-B462-750F3A8FFFE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FD543099-0B06-1C41-AE89-E628895F343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B2516D3-9C83-A046-AFA3-4088A8244659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4E3949E-7284-F04C-9428-E3381CD60E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41680C19-854E-1F4F-9849-3FD6CB46B71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442B6C3-5797-6142-A36A-B7E6F1C974BA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24C3D8F-52FE-BD4E-9955-BBDAC0FBD23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8C5A59F9-6676-D345-BA5F-EBB3C444950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A3FBCE5-AB85-FC4D-BB94-A2DEEA42649D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49639BC-466F-0E4F-9B2C-8563D65EF1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02712C67-A3ED-F542-90A0-1475B557C95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1514582-49A6-C54E-9D88-A1AFD4139BA2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1E520E5-08FC-2649-85AB-668BE905225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53B13CDB-2C0D-5D42-A33C-E4B858E8515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477A717-0CCE-0846-B1CA-BED201E5DB12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C59D221-511A-B04B-9C1D-086BD5FC0F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E40C0894-9978-9545-BFED-B46E2396C83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3BC7BE4-7D10-5B42-885D-D516F081AF1F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EB18CB5-D0EF-FA4B-BC6D-6DEF67971C2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B5343D2E-864B-BB4E-8119-48FD95496EB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221F7F5-E4EE-4D4D-BD13-2D37D40BE46F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CE57CEFE-E7A9-9843-A5E0-A8E3E12ED52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A330418C-A838-484F-9342-B0D0014A464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06731FF-1BBB-0E44-999F-B44FF76BA443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CC5E41-5F11-B44E-8A4A-EA82508F83C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DBB7E7C4-16F1-3641-B822-1CA8162DA32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C3769A68-3E6F-8B4C-AC6E-C70A9B77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7B8BF9A9-4636-9F47-9C05-E70CE0BE688B}"/>
              </a:ext>
            </a:extLst>
          </p:cNvPr>
          <p:cNvGrpSpPr/>
          <p:nvPr/>
        </p:nvGrpSpPr>
        <p:grpSpPr>
          <a:xfrm>
            <a:off x="1367425" y="5913025"/>
            <a:ext cx="2345325" cy="494254"/>
            <a:chOff x="3190996" y="1027107"/>
            <a:chExt cx="2345325" cy="49425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C024CD5-E334-A041-99CC-0E8DB06A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9C4C6A9-21CA-1B41-BDCA-8CD17B541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2CA2E1EC-45AA-CA4E-A659-7926BD63A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B728785-E30F-4847-914F-B342E4EFA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144182-DCA0-1541-8CC1-6FE94846D6B1}"/>
              </a:ext>
            </a:extLst>
          </p:cNvPr>
          <p:cNvGrpSpPr/>
          <p:nvPr/>
        </p:nvGrpSpPr>
        <p:grpSpPr>
          <a:xfrm flipH="1">
            <a:off x="8983401" y="5913025"/>
            <a:ext cx="2345325" cy="494254"/>
            <a:chOff x="3190996" y="1027107"/>
            <a:chExt cx="2345325" cy="494254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A04CF6F-F709-C04E-82E4-C7B0B203A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FBD83BA-FCC5-CC49-92C9-EEA1DA74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36F172C-2046-DE46-A745-2F33B24A3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DEC46D3-CDB4-B645-899B-742D8CCC5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14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6612 L 0.15173 -0.15862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-1123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9 0.05688 L 0.18611 -0.14266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-998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555 L 0.13333 -0.2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-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59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5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59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594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59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59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59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59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59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59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594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59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59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9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9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59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594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594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594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594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594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594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594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594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594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594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594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594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594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594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594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594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594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3000"/>
                                        <p:tgtEl>
                                          <p:spTgt spid="59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0"/>
                                        <p:tgtEl>
                                          <p:spTgt spid="59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3000"/>
                                        <p:tgtEl>
                                          <p:spTgt spid="59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7" dur="500"/>
                                        <p:tgtEl>
                                          <p:spTgt spid="594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0" dur="500"/>
                                        <p:tgtEl>
                                          <p:spTgt spid="594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3" dur="500"/>
                                        <p:tgtEl>
                                          <p:spTgt spid="594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594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000"/>
                                        <p:tgtEl>
                                          <p:spTgt spid="594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94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3000"/>
                                        <p:tgtEl>
                                          <p:spTgt spid="59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3000"/>
                                        <p:tgtEl>
                                          <p:spTgt spid="59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3000"/>
                                        <p:tgtEl>
                                          <p:spTgt spid="59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3000"/>
                                        <p:tgtEl>
                                          <p:spTgt spid="59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7" dur="500"/>
                                        <p:tgtEl>
                                          <p:spTgt spid="594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0" dur="500"/>
                                        <p:tgtEl>
                                          <p:spTgt spid="594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3" dur="500"/>
                                        <p:tgtEl>
                                          <p:spTgt spid="594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59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000"/>
                                        <p:tgtEl>
                                          <p:spTgt spid="594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594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000"/>
                                        <p:tgtEl>
                                          <p:spTgt spid="594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2000"/>
                                        <p:tgtEl>
                                          <p:spTgt spid="594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50" grpId="0" animBg="1"/>
      <p:bldP spid="594950" grpId="1" animBg="1"/>
      <p:bldP spid="594950" grpId="2" animBg="1"/>
      <p:bldP spid="594951" grpId="0" animBg="1"/>
      <p:bldP spid="594951" grpId="1" animBg="1"/>
      <p:bldP spid="594951" grpId="2" animBg="1"/>
      <p:bldP spid="594952" grpId="0" animBg="1"/>
      <p:bldP spid="594952" grpId="1" animBg="1"/>
      <p:bldP spid="594952" grpId="2" animBg="1"/>
      <p:bldP spid="594953" grpId="0" animBg="1"/>
      <p:bldP spid="594953" grpId="1" animBg="1"/>
      <p:bldP spid="594953" grpId="2" animBg="1"/>
      <p:bldP spid="594954" grpId="0" animBg="1"/>
      <p:bldP spid="594954" grpId="1" animBg="1"/>
      <p:bldP spid="594954" grpId="2" animBg="1"/>
      <p:bldP spid="594955" grpId="0" animBg="1"/>
      <p:bldP spid="594955" grpId="1" animBg="1"/>
      <p:bldP spid="594956" grpId="0" animBg="1"/>
      <p:bldP spid="594956" grpId="1" animBg="1"/>
      <p:bldP spid="594956" grpId="2" animBg="1"/>
      <p:bldP spid="594957" grpId="0" animBg="1"/>
      <p:bldP spid="594957" grpId="1" animBg="1"/>
      <p:bldP spid="594957" grpId="2" animBg="1"/>
      <p:bldP spid="594958" grpId="0" animBg="1"/>
      <p:bldP spid="594958" grpId="1" animBg="1"/>
      <p:bldP spid="594958" grpId="2" animBg="1"/>
      <p:bldP spid="594959" grpId="0" animBg="1"/>
      <p:bldP spid="594959" grpId="1" animBg="1"/>
      <p:bldP spid="594959" grpId="2" animBg="1"/>
      <p:bldP spid="594961" grpId="0" animBg="1"/>
      <p:bldP spid="594961" grpId="1" animBg="1"/>
      <p:bldP spid="594962" grpId="0" animBg="1"/>
      <p:bldP spid="594962" grpId="1" animBg="1"/>
      <p:bldP spid="594962" grpId="2" animBg="1"/>
      <p:bldP spid="594963" grpId="0" animBg="1"/>
      <p:bldP spid="594963" grpId="1" animBg="1"/>
      <p:bldP spid="594963" grpId="2" animBg="1"/>
      <p:bldP spid="594964" grpId="0" animBg="1"/>
      <p:bldP spid="594964" grpId="1" animBg="1"/>
      <p:bldP spid="594964" grpId="2" animBg="1"/>
      <p:bldP spid="594965" grpId="0" animBg="1"/>
      <p:bldP spid="594965" grpId="1" animBg="1"/>
      <p:bldP spid="594965" grpId="2" animBg="1"/>
      <p:bldP spid="594966" grpId="0" animBg="1"/>
      <p:bldP spid="594966" grpId="1" animBg="1"/>
      <p:bldP spid="594966" grpId="2" animBg="1"/>
      <p:bldP spid="594967" grpId="0" animBg="1"/>
      <p:bldP spid="594967" grpId="1" animBg="1"/>
      <p:bldP spid="594968" grpId="0" animBg="1"/>
      <p:bldP spid="594968" grpId="1" animBg="1"/>
      <p:bldP spid="594968" grpId="2" animBg="1"/>
      <p:bldP spid="594969" grpId="0" animBg="1"/>
      <p:bldP spid="594969" grpId="1" animBg="1"/>
      <p:bldP spid="594969" grpId="2" animBg="1"/>
      <p:bldP spid="594970" grpId="0" animBg="1"/>
      <p:bldP spid="594970" grpId="1" animBg="1"/>
      <p:bldP spid="594970" grpId="2" animBg="1"/>
      <p:bldP spid="594971" grpId="0" animBg="1"/>
      <p:bldP spid="594971" grpId="1" animBg="1"/>
      <p:bldP spid="594971" grpId="2" animBg="1"/>
      <p:bldP spid="594972" grpId="0" animBg="1"/>
      <p:bldP spid="594972" grpId="1" animBg="1"/>
      <p:bldP spid="594972" grpId="2" animBg="1"/>
      <p:bldP spid="594973" grpId="0" animBg="1"/>
      <p:bldP spid="594973" grpId="1" animBg="1"/>
      <p:bldP spid="594973" grpId="2" animBg="1"/>
      <p:bldP spid="594974" grpId="0" animBg="1"/>
      <p:bldP spid="594974" grpId="1" animBg="1"/>
      <p:bldP spid="59497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: Rounded Corners 50">
            <a:extLst>
              <a:ext uri="{FF2B5EF4-FFF2-40B4-BE49-F238E27FC236}">
                <a16:creationId xmlns:a16="http://schemas.microsoft.com/office/drawing/2014/main" id="{BD591FD8-6CAC-964E-BBF1-3269B9E451E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746" y="27855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6995" name="AutoShape 3"/>
          <p:cNvSpPr>
            <a:spLocks noChangeArrowheads="1"/>
          </p:cNvSpPr>
          <p:nvPr/>
        </p:nvSpPr>
        <p:spPr bwMode="auto">
          <a:xfrm rot="8879894">
            <a:off x="5357813" y="1425576"/>
            <a:ext cx="1168400" cy="2968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6" name="AutoShape 4"/>
          <p:cNvSpPr>
            <a:spLocks noChangeArrowheads="1"/>
          </p:cNvSpPr>
          <p:nvPr/>
        </p:nvSpPr>
        <p:spPr bwMode="auto">
          <a:xfrm rot="8267986">
            <a:off x="6915150" y="2298700"/>
            <a:ext cx="1036638" cy="2238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7" name="AutoShape 5"/>
          <p:cNvSpPr>
            <a:spLocks noChangeArrowheads="1"/>
          </p:cNvSpPr>
          <p:nvPr/>
        </p:nvSpPr>
        <p:spPr bwMode="auto">
          <a:xfrm rot="8101057">
            <a:off x="7883525" y="3111501"/>
            <a:ext cx="1023938" cy="2444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3399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8" name="Line 6"/>
          <p:cNvSpPr>
            <a:spLocks noChangeShapeType="1"/>
          </p:cNvSpPr>
          <p:nvPr/>
        </p:nvSpPr>
        <p:spPr bwMode="auto">
          <a:xfrm flipH="1">
            <a:off x="6156325" y="3584575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6999" name="Line 7"/>
          <p:cNvSpPr>
            <a:spLocks noChangeShapeType="1"/>
          </p:cNvSpPr>
          <p:nvPr/>
        </p:nvSpPr>
        <p:spPr bwMode="auto">
          <a:xfrm flipH="1">
            <a:off x="6384926" y="3546475"/>
            <a:ext cx="30163" cy="190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0" name="Line 8"/>
          <p:cNvSpPr>
            <a:spLocks noChangeShapeType="1"/>
          </p:cNvSpPr>
          <p:nvPr/>
        </p:nvSpPr>
        <p:spPr bwMode="auto">
          <a:xfrm flipH="1">
            <a:off x="6384926" y="3559175"/>
            <a:ext cx="92075" cy="25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1" name="Line 9"/>
          <p:cNvSpPr>
            <a:spLocks noChangeShapeType="1"/>
          </p:cNvSpPr>
          <p:nvPr/>
        </p:nvSpPr>
        <p:spPr bwMode="auto">
          <a:xfrm flipH="1">
            <a:off x="6003926" y="3648075"/>
            <a:ext cx="106363" cy="317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2" name="Line 10"/>
          <p:cNvSpPr>
            <a:spLocks noChangeShapeType="1"/>
          </p:cNvSpPr>
          <p:nvPr/>
        </p:nvSpPr>
        <p:spPr bwMode="auto">
          <a:xfrm flipH="1">
            <a:off x="6232525" y="3533775"/>
            <a:ext cx="122238" cy="241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3" name="AutoShape 11"/>
          <p:cNvSpPr>
            <a:spLocks noChangeArrowheads="1"/>
          </p:cNvSpPr>
          <p:nvPr/>
        </p:nvSpPr>
        <p:spPr bwMode="auto">
          <a:xfrm>
            <a:off x="5964238" y="3063875"/>
            <a:ext cx="685800" cy="381000"/>
          </a:xfrm>
          <a:prstGeom prst="cloudCallout">
            <a:avLst>
              <a:gd name="adj1" fmla="val -34722"/>
              <a:gd name="adj2" fmla="val -13750"/>
            </a:avLst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7004" name="Line 12"/>
          <p:cNvSpPr>
            <a:spLocks noChangeShapeType="1"/>
          </p:cNvSpPr>
          <p:nvPr/>
        </p:nvSpPr>
        <p:spPr bwMode="auto">
          <a:xfrm flipH="1">
            <a:off x="7254876" y="5203825"/>
            <a:ext cx="220663" cy="4191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5" name="Line 13"/>
          <p:cNvSpPr>
            <a:spLocks noChangeShapeType="1"/>
          </p:cNvSpPr>
          <p:nvPr/>
        </p:nvSpPr>
        <p:spPr bwMode="auto">
          <a:xfrm flipH="1">
            <a:off x="7038975" y="5180014"/>
            <a:ext cx="179388" cy="3000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6" name="Line 14"/>
          <p:cNvSpPr>
            <a:spLocks noChangeShapeType="1"/>
          </p:cNvSpPr>
          <p:nvPr/>
        </p:nvSpPr>
        <p:spPr bwMode="auto">
          <a:xfrm flipH="1">
            <a:off x="7361239" y="5145089"/>
            <a:ext cx="236537" cy="4778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7" name="Line 15"/>
          <p:cNvSpPr>
            <a:spLocks noChangeShapeType="1"/>
          </p:cNvSpPr>
          <p:nvPr/>
        </p:nvSpPr>
        <p:spPr bwMode="auto">
          <a:xfrm flipH="1">
            <a:off x="6967538" y="5167313"/>
            <a:ext cx="177800" cy="2397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8" name="Line 16"/>
          <p:cNvSpPr>
            <a:spLocks noChangeShapeType="1"/>
          </p:cNvSpPr>
          <p:nvPr/>
        </p:nvSpPr>
        <p:spPr bwMode="auto">
          <a:xfrm flipH="1">
            <a:off x="7183438" y="5191126"/>
            <a:ext cx="220662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09" name="AutoShape 17"/>
          <p:cNvSpPr>
            <a:spLocks noChangeArrowheads="1"/>
          </p:cNvSpPr>
          <p:nvPr/>
        </p:nvSpPr>
        <p:spPr bwMode="auto">
          <a:xfrm>
            <a:off x="7046913" y="4762500"/>
            <a:ext cx="685800" cy="381000"/>
          </a:xfrm>
          <a:prstGeom prst="cloudCallout">
            <a:avLst>
              <a:gd name="adj1" fmla="val -45833"/>
              <a:gd name="adj2" fmla="val -1375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597010" name="Line 18"/>
          <p:cNvSpPr>
            <a:spLocks noChangeShapeType="1"/>
          </p:cNvSpPr>
          <p:nvPr/>
        </p:nvSpPr>
        <p:spPr bwMode="auto">
          <a:xfrm flipH="1">
            <a:off x="5013325" y="2270125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1" name="Line 19"/>
          <p:cNvSpPr>
            <a:spLocks noChangeShapeType="1"/>
          </p:cNvSpPr>
          <p:nvPr/>
        </p:nvSpPr>
        <p:spPr bwMode="auto">
          <a:xfrm flipH="1">
            <a:off x="5135563" y="2206625"/>
            <a:ext cx="106362" cy="444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2" name="Line 20"/>
          <p:cNvSpPr>
            <a:spLocks noChangeShapeType="1"/>
          </p:cNvSpPr>
          <p:nvPr/>
        </p:nvSpPr>
        <p:spPr bwMode="auto">
          <a:xfrm flipH="1">
            <a:off x="4784726" y="2270125"/>
            <a:ext cx="92075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3" name="Line 21"/>
          <p:cNvSpPr>
            <a:spLocks noChangeShapeType="1"/>
          </p:cNvSpPr>
          <p:nvPr/>
        </p:nvSpPr>
        <p:spPr bwMode="auto">
          <a:xfrm flipH="1">
            <a:off x="4784726" y="2206625"/>
            <a:ext cx="106363" cy="444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4" name="Line 22"/>
          <p:cNvSpPr>
            <a:spLocks noChangeShapeType="1"/>
          </p:cNvSpPr>
          <p:nvPr/>
        </p:nvSpPr>
        <p:spPr bwMode="auto">
          <a:xfrm flipH="1">
            <a:off x="4937125" y="2143125"/>
            <a:ext cx="122238" cy="508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97015" name="AutoShape 23"/>
          <p:cNvSpPr>
            <a:spLocks noChangeArrowheads="1"/>
          </p:cNvSpPr>
          <p:nvPr/>
        </p:nvSpPr>
        <p:spPr bwMode="auto">
          <a:xfrm>
            <a:off x="4713288" y="1836738"/>
            <a:ext cx="685800" cy="381000"/>
          </a:xfrm>
          <a:prstGeom prst="cloudCallout">
            <a:avLst>
              <a:gd name="adj1" fmla="val -34722"/>
              <a:gd name="adj2" fmla="val -1375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D08177-E156-2147-BB30-AE61CE386C0A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8429666-34A8-5A4D-9BBB-AEC4B15BF3C9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F97BF42-2005-094E-A74F-02CADB3016D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3" name="Block Arc 62">
                <a:extLst>
                  <a:ext uri="{FF2B5EF4-FFF2-40B4-BE49-F238E27FC236}">
                    <a16:creationId xmlns:a16="http://schemas.microsoft.com/office/drawing/2014/main" id="{0FEF0003-9881-C94C-ABE0-83068097E00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3948BEE-4326-F744-B559-570D541B9D5A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74C72A7-8599-044D-A4BD-565452A1156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53C1E0B0-0188-C44D-AD9B-C4B1406B664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576972D-884C-0B40-B0D4-E170B897EDD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9300FBE-9BF8-4045-B79A-4D1259D310F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63DF8CB3-EF30-3A4A-84C5-2A83E45FCE0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9557854-5FC6-554D-A13F-44A6D3EA3AC2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D891CE9C-A3E2-354A-96F5-97E1E5A914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Block Arc 56">
                <a:extLst>
                  <a:ext uri="{FF2B5EF4-FFF2-40B4-BE49-F238E27FC236}">
                    <a16:creationId xmlns:a16="http://schemas.microsoft.com/office/drawing/2014/main" id="{7C31FCF2-53C9-2142-BC89-7220F3696FE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1BBD45F-4C2A-914C-A9C9-AF1FC46C411E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C835D48-1077-9145-BD25-AB71BD174DB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719CB2DF-A8E5-0549-B3C0-637EF630B5E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7CA3D3B-E535-4742-9BFB-F6CC3F4870D3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E3F62F6-C9BC-FB49-A92E-F7E1EC964CA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76A33548-F0AA-9947-AE70-3345CD30BCF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B13B26A-EBA6-6F44-8AA6-4F82D1D7852B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AD6AE1B-7C32-8D4E-924E-53E6B604711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32323823-D2B3-A949-B93E-22704EC943E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2515407-DA20-B14F-A3D7-1BECC69E4DB2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3A8B822-B546-6643-B43B-7E476EDB25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6112D204-7D2C-0A4F-B5CF-691B2D864A6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EFCB6A2-BFD7-7A4D-B442-27CAB388F810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521BFEF-5489-F04B-82D1-6DE619F797E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34323814-4138-E143-8C97-0A88F0A9532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5ED205-0CA5-1947-A35C-2E998E3B50C0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C9CBB0B-9B35-5544-8645-42E75C5768E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FED516F8-FADB-4B40-97FB-9B21876778A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E31447A-689C-4740-9836-8F0CD837EF98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4B7F068-224D-8742-AE6C-3A46062EBB5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A693B9B5-DE01-AD4B-A93D-AF6D20E4199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C369BB8-3C88-D549-93B0-2DA8CB6D7881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C3EE58F-7F99-084C-A766-6244F5174F1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4A478EEA-A2E1-494C-B3EB-DB049AFBD57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EBDEE89-7A6D-044D-9A12-958D4489896E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508FB8-9007-394F-9D42-DE67430F1B5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7C975C24-D969-2C4E-8052-B186C24E288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D15124A7-2CC8-F94E-A3C8-9F1C3B152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59516" y="39844"/>
            <a:ext cx="2488701" cy="200755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E6B281F-3634-C145-83CE-15A337A2F65F}"/>
              </a:ext>
            </a:extLst>
          </p:cNvPr>
          <p:cNvGrpSpPr/>
          <p:nvPr/>
        </p:nvGrpSpPr>
        <p:grpSpPr>
          <a:xfrm>
            <a:off x="976686" y="5770492"/>
            <a:ext cx="2345325" cy="494254"/>
            <a:chOff x="3190996" y="1027107"/>
            <a:chExt cx="2345325" cy="494254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E60A4E3-2142-E44E-A223-47E30A9BB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125D892-BC7C-5941-BEA5-914F2500A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FA4DEA3-EABD-5440-8188-5BFBF99CA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FE1D78B-D8E1-2A42-8D1E-607B0D78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235FD6C-E894-0E47-8CA2-6775BFC3422A}"/>
              </a:ext>
            </a:extLst>
          </p:cNvPr>
          <p:cNvGrpSpPr/>
          <p:nvPr/>
        </p:nvGrpSpPr>
        <p:grpSpPr>
          <a:xfrm flipH="1">
            <a:off x="8592662" y="5770492"/>
            <a:ext cx="2345325" cy="494254"/>
            <a:chOff x="3190996" y="1027107"/>
            <a:chExt cx="2345325" cy="49425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F868099-C001-5144-9F4A-5D7AC619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175393" y="1061249"/>
              <a:ext cx="475715" cy="44451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3D72875-41FA-1443-8C25-6F97626E1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3805728" y="1042710"/>
              <a:ext cx="475715" cy="44451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A0B340A-2107-3E44-B858-DCCE23EE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4439009" y="1054960"/>
              <a:ext cx="475715" cy="44451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397D2BE-C9DD-9F45-8B5D-6109488EA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85666">
              <a:off x="5076208" y="1054960"/>
              <a:ext cx="475715" cy="444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7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9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59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59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4798E-6 L -0.10313 0.05711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28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5896E-6 L -0.14201 0.22844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14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8.67052E-7 L -0.10851 0.22474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1123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97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9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597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59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59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59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597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9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59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59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597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59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9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59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59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59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0"/>
                                        <p:tgtEl>
                                          <p:spTgt spid="596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0"/>
                                        <p:tgtEl>
                                          <p:spTgt spid="596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0"/>
                                        <p:tgtEl>
                                          <p:spTgt spid="59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59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59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59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59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59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3000"/>
                                        <p:tgtEl>
                                          <p:spTgt spid="59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59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59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1" dur="500"/>
                                        <p:tgtEl>
                                          <p:spTgt spid="59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4" dur="500"/>
                                        <p:tgtEl>
                                          <p:spTgt spid="59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59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5" grpId="0" animBg="1"/>
      <p:bldP spid="596995" grpId="1" animBg="1"/>
      <p:bldP spid="596995" grpId="2" animBg="1"/>
      <p:bldP spid="596996" grpId="0" animBg="1"/>
      <p:bldP spid="596996" grpId="1" animBg="1"/>
      <p:bldP spid="596996" grpId="2" animBg="1"/>
      <p:bldP spid="596997" grpId="0" animBg="1"/>
      <p:bldP spid="596997" grpId="1" animBg="1"/>
      <p:bldP spid="596997" grpId="2" animBg="1"/>
      <p:bldP spid="596998" grpId="0" animBg="1"/>
      <p:bldP spid="596998" grpId="1" animBg="1"/>
      <p:bldP spid="596999" grpId="0" animBg="1"/>
      <p:bldP spid="596999" grpId="1" animBg="1"/>
      <p:bldP spid="597000" grpId="0" animBg="1"/>
      <p:bldP spid="597000" grpId="1" animBg="1"/>
      <p:bldP spid="597001" grpId="0" animBg="1"/>
      <p:bldP spid="597001" grpId="1" animBg="1"/>
      <p:bldP spid="597002" grpId="0" animBg="1"/>
      <p:bldP spid="597002" grpId="1" animBg="1"/>
      <p:bldP spid="597003" grpId="0" animBg="1"/>
      <p:bldP spid="597004" grpId="0" animBg="1"/>
      <p:bldP spid="597004" grpId="1" animBg="1"/>
      <p:bldP spid="597005" grpId="0" animBg="1"/>
      <p:bldP spid="597005" grpId="1" animBg="1"/>
      <p:bldP spid="597006" grpId="0" animBg="1"/>
      <p:bldP spid="597006" grpId="1" animBg="1"/>
      <p:bldP spid="597007" grpId="0" animBg="1"/>
      <p:bldP spid="597007" grpId="1" animBg="1"/>
      <p:bldP spid="597008" grpId="0" animBg="1"/>
      <p:bldP spid="597008" grpId="1" animBg="1"/>
      <p:bldP spid="597009" grpId="0" animBg="1"/>
      <p:bldP spid="597010" grpId="0" animBg="1"/>
      <p:bldP spid="597010" grpId="1" animBg="1"/>
      <p:bldP spid="597011" grpId="0" animBg="1"/>
      <p:bldP spid="597011" grpId="1" animBg="1"/>
      <p:bldP spid="597012" grpId="0" animBg="1"/>
      <p:bldP spid="597012" grpId="1" animBg="1"/>
      <p:bldP spid="597013" grpId="0" animBg="1"/>
      <p:bldP spid="597013" grpId="1" animBg="1"/>
      <p:bldP spid="597014" grpId="0" animBg="1"/>
      <p:bldP spid="597014" grpId="1" animBg="1"/>
      <p:bldP spid="5970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C9D0C24-E7C8-4361-8ADD-2A940C7105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DB1AF807-F0D8-4781-A74D-29A743CDB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22" b="82474"/>
          <a:stretch/>
        </p:blipFill>
        <p:spPr>
          <a:xfrm>
            <a:off x="491873" y="-22163"/>
            <a:ext cx="1839847" cy="1556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56D6B77-7A20-4D8B-AE6D-575262491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7825"/>
          <a:stretch/>
        </p:blipFill>
        <p:spPr>
          <a:xfrm>
            <a:off x="119117" y="705650"/>
            <a:ext cx="7098589" cy="73242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2F4C567-0A45-40EA-BB90-68C3DC5F2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25162" y="3806094"/>
            <a:ext cx="2209186" cy="393400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C37F7B8-9428-4B7E-9EBD-7EDE81CFC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3167">
            <a:off x="10547448" y="1382513"/>
            <a:ext cx="1930690" cy="19306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B109B4-5AF8-46CC-B56A-4DE868CF6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4804" flipH="1">
            <a:off x="383689" y="-476650"/>
            <a:ext cx="1930690" cy="19306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7D169B9-FF6A-48DD-B809-0016EA64C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90" b="74950" l="73347" r="91984">
                        <a14:foregroundMark x1="72745" y1="62725" x2="75551" y2="53307"/>
                        <a14:foregroundMark x1="75551" y1="53307" x2="81162" y2="47896"/>
                        <a14:foregroundMark x1="81162" y1="47896" x2="89178" y2="49299"/>
                        <a14:foregroundMark x1="89178" y1="49299" x2="91984" y2="55110"/>
                        <a14:foregroundMark x1="91984" y1="55110" x2="91182" y2="61122"/>
                        <a14:foregroundMark x1="91182" y1="61122" x2="84569" y2="73948"/>
                        <a14:foregroundMark x1="84569" y1="73948" x2="79158" y2="71743"/>
                        <a14:foregroundMark x1="79158" y1="71743" x2="79158" y2="71743"/>
                        <a14:foregroundMark x1="83968" y1="71743" x2="82966" y2="74950"/>
                        <a14:foregroundMark x1="83166" y1="45090" x2="84569" y2="4509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44" t="43352" r="5346" b="24255"/>
          <a:stretch/>
        </p:blipFill>
        <p:spPr>
          <a:xfrm>
            <a:off x="790099" y="4476585"/>
            <a:ext cx="1728102" cy="23912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6580AC9-E84F-440C-B054-06B71D46CA2F}"/>
              </a:ext>
            </a:extLst>
          </p:cNvPr>
          <p:cNvSpPr txBox="1"/>
          <p:nvPr/>
        </p:nvSpPr>
        <p:spPr>
          <a:xfrm>
            <a:off x="1411796" y="328399"/>
            <a:ext cx="10011809" cy="19409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Khí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hậu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thuận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người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dân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sinh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sống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sản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xuất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cs typeface="Times New Roman" pitchFamily="18" charset="0"/>
              </a:rPr>
              <a:t>không</a:t>
            </a:r>
            <a:r>
              <a:rPr lang="en-US" sz="54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A87511-62F3-F846-B06E-24745D80C823}"/>
              </a:ext>
            </a:extLst>
          </p:cNvPr>
          <p:cNvSpPr/>
          <p:nvPr/>
        </p:nvSpPr>
        <p:spPr>
          <a:xfrm>
            <a:off x="6172661" y="2239042"/>
            <a:ext cx="52921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Khí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hậu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ở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đồng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bằng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duyên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hải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gây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khó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khăn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cho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người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dân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sinh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sống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và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sản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xuất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vì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hạn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hán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nạn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gió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cát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,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bão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lụt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thường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xuyên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090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1859" cy="34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1" y="1"/>
            <a:ext cx="5761150" cy="343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ết quả hình ảnh cho lũ lụt miền tr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7175"/>
            <a:ext cx="6181859" cy="342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ết quả hình ảnh cho lũ lụt miền tr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51" y="3438659"/>
            <a:ext cx="5761150" cy="341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1F95C-4182-F84B-AD67-E291196E0C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5761150" y="2431662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5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B7A32A1-EB6E-4D74-A892-CEA1FF47C28B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358434" y="1224882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2100568" y="1790930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2">
                    <a:lumMod val="5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KHÁM PHÁ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24606" y="1712212"/>
            <a:ext cx="8758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KHÁM PHÁ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CC922C5-1FD2-458F-B3CE-0672E185E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8" y="3746702"/>
            <a:ext cx="4905529" cy="29830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F74732-59C4-4E3E-B4E2-37A567114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6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B7416208-083A-5042-B61A-DB9E8069D0A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48" name="Rectangle: Rounded Corners 50">
            <a:extLst>
              <a:ext uri="{FF2B5EF4-FFF2-40B4-BE49-F238E27FC236}">
                <a16:creationId xmlns:a16="http://schemas.microsoft.com/office/drawing/2014/main" id="{851FF132-FC00-3E4D-A9E6-2FDE36E835C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94182" y="205999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rattatello" panose="020F0403020200020303" pitchFamily="34" charset="0"/>
                <a:cs typeface="Times New Roman" pitchFamily="18" charset="0"/>
              </a:rPr>
              <a:t>Khí </a:t>
            </a:r>
            <a:r>
              <a:rPr lang="en-US" sz="5400" dirty="0" err="1">
                <a:solidFill>
                  <a:srgbClr val="FF0000"/>
                </a:solidFill>
                <a:latin typeface="Trattatello" panose="020F0403020200020303" pitchFamily="34" charset="0"/>
                <a:cs typeface="Times New Roman" pitchFamily="18" charset="0"/>
              </a:rPr>
              <a:t>hậu</a:t>
            </a:r>
            <a:endParaRPr lang="en-US" sz="5400" dirty="0">
              <a:solidFill>
                <a:srgbClr val="FF0000"/>
              </a:solidFill>
              <a:latin typeface="Trattatello" panose="020F0403020200020303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3009" y="945920"/>
            <a:ext cx="102974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6ED048-202E-8C4C-B1E4-0644BC097B7C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659387A-5A11-7F48-8263-B68115B757FA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2D12BBE-C0DA-FF4E-8E7A-1BB82D1778D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BB6A8CF7-D06B-9841-BA2C-AD738BBF41F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D28C5B-9538-6C4D-A12D-0F8DF17F50CE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E50B7A6-0FC7-D948-99D2-085308696CD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6C7CE3A8-E8C7-ED4A-8FE7-E3DB1657085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9120D45-417F-D448-A7DE-152C45903BC5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BAAC1E-4B35-5642-A9AD-A892810B57D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64C65B38-7DC6-FA45-BD20-D9262DC6C23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46A4B1-06AC-7D44-8A54-3A7DDACE7E8C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DAA472D-89E0-FB41-95DA-059381A066B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B7B1A790-688F-E044-9323-2EA24D52253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EE53955-28AC-0949-B816-BECB19402BF9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BF138FE-82AC-4343-8FF0-EA535003E5E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B4CE79E4-3069-9E46-96B2-945C74381EE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712171-14D3-5348-998C-98C4FC6588F8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6EFBA10-C318-3D46-8495-EAA6CAAC332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66B04BBB-92FA-E048-9D55-0F5BFCAD1C9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0A74FC-F357-D34B-BC68-F21EF86A981F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55433E2-48AB-1947-86C1-BD1B009B4A4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B3327BA3-FA16-0145-A39C-4E31FE726A6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D71670B-ABCA-994D-954F-EF60059A0401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A06DC26-7FF9-2A4D-9ACC-02E99B5F4A1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BDD5BA18-9A74-AF47-82F7-E549392D5D0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33046C-5DA8-3846-B1F9-6A6E448D767B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A05BE4C-764B-0144-B5E9-E78D5C27432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EF1DDFEA-A73B-9047-8C79-3C997C4634E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8AB155A-0D41-E64A-A65F-A48D2BB5B33D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67BC9958-7F3B-104D-9FE2-FF052189D0F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0C8CEB9E-92F4-A045-9585-7F093C27E15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C7253EF-30B8-8543-A23D-45A2E661E30C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862B2F5-091F-6D42-AD34-C9E100493CC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0B430CB9-67C5-764F-AC90-351698EB8A5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FEF8BEA-3EB9-F64D-A15C-3CF544E7781B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DE62100-CDF9-4743-B75E-8D8687AD4D7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E9AA46E6-D557-BD4E-BFFA-AE6AE0025CE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AD9F51-D240-9244-B4E8-9BBE53993769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77F53F-152A-B64D-AE63-42A7B80F145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7E111460-6FBB-4A40-8C45-06156539521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CF7E8EC-98B8-5740-BFAC-CE145D8A3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3" y="4286319"/>
            <a:ext cx="4248536" cy="25835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1A0C7E3-2587-D240-B1F4-A7D63303C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0264" y="-10821"/>
            <a:ext cx="2488701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92B24BE-7C83-F740-910F-FB4350C2D59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3854ECA-7C82-5E4D-9BC0-AF7E559C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7825"/>
          <a:stretch/>
        </p:blipFill>
        <p:spPr>
          <a:xfrm>
            <a:off x="-9223" y="-75299"/>
            <a:ext cx="7098589" cy="73242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8A35042-E6BB-BA45-8D8A-602783867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25162" y="3806094"/>
            <a:ext cx="2209186" cy="39340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BE34219-2209-E543-A63B-FC5EB92DAC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90" b="74950" l="73347" r="91984">
                        <a14:foregroundMark x1="72745" y1="62725" x2="75551" y2="53307"/>
                        <a14:foregroundMark x1="75551" y1="53307" x2="81162" y2="47896"/>
                        <a14:foregroundMark x1="81162" y1="47896" x2="89178" y2="49299"/>
                        <a14:foregroundMark x1="89178" y1="49299" x2="91984" y2="55110"/>
                        <a14:foregroundMark x1="91984" y1="55110" x2="91182" y2="61122"/>
                        <a14:foregroundMark x1="91182" y1="61122" x2="84569" y2="73948"/>
                        <a14:foregroundMark x1="84569" y1="73948" x2="79158" y2="71743"/>
                        <a14:foregroundMark x1="79158" y1="71743" x2="79158" y2="71743"/>
                        <a14:foregroundMark x1="83968" y1="71743" x2="82966" y2="74950"/>
                        <a14:foregroundMark x1="83166" y1="45090" x2="84569" y2="4509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44" t="43352" r="5346" b="24255"/>
          <a:stretch/>
        </p:blipFill>
        <p:spPr>
          <a:xfrm>
            <a:off x="790099" y="4476585"/>
            <a:ext cx="1728102" cy="2391260"/>
          </a:xfrm>
          <a:prstGeom prst="rect">
            <a:avLst/>
          </a:prstGeom>
        </p:spPr>
      </p:pic>
      <p:sp>
        <p:nvSpPr>
          <p:cNvPr id="46" name="Rectangle: Rounded Corners 50">
            <a:extLst>
              <a:ext uri="{FF2B5EF4-FFF2-40B4-BE49-F238E27FC236}">
                <a16:creationId xmlns:a16="http://schemas.microsoft.com/office/drawing/2014/main" id="{C06DD3B1-4413-7A4D-A4A9-42A02FAC029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9">
            <a:extLst>
              <a:ext uri="{FF2B5EF4-FFF2-40B4-BE49-F238E27FC236}">
                <a16:creationId xmlns:a16="http://schemas.microsoft.com/office/drawing/2014/main" id="{4FFF70EA-1E87-324C-98E0-6BED5D97C1BB}"/>
              </a:ext>
            </a:extLst>
          </p:cNvPr>
          <p:cNvSpPr/>
          <p:nvPr/>
        </p:nvSpPr>
        <p:spPr>
          <a:xfrm>
            <a:off x="1358434" y="1224882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3083556" y="1616326"/>
            <a:ext cx="626926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Chúng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ta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làm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gì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để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chia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sẻ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,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giúp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đỡ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người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dân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 ở </a:t>
            </a:r>
            <a:r>
              <a:rPr lang="en-US" altLang="en-US" sz="4400" b="1" dirty="0" err="1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đây</a:t>
            </a:r>
            <a:r>
              <a:rPr lang="en-US" altLang="en-US" sz="4400" b="1" dirty="0">
                <a:solidFill>
                  <a:schemeClr val="accent2">
                    <a:lumMod val="40000"/>
                    <a:lumOff val="60000"/>
                  </a:schemeClr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AB8786-7D0B-714D-B74B-D85B61C4E2C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28566C-79AD-DA4B-B2BA-17CA6B160D9B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5E30EF-2C07-B84C-B473-D5C81F2DDC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1C296075-9BA9-E94B-A9A5-E755165D5D0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CD8C19-93A0-B64E-B254-5B9F3EF737F7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AE56621-FC6E-CF47-8FFC-3E1AEEB5606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5756C20E-E821-0F46-B712-C8B76500763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5C6F6A9-56AF-C442-8F50-C9CC7A83C20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94C0CAD-48A8-6547-B7ED-F34EDEBF31E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0D2D8171-3B6F-4C46-8FA1-CC335495110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74C26D4-170E-744D-A8A6-44097187B6F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E7E0E81-C4A8-4345-BCA0-DF0081E2B4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AD31C8AC-D263-3A44-9FFA-E6E4B78C219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76A286-DFB0-914D-A82F-0800FD43A4CF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2D0CEE6-28E0-3B43-A12B-55A2D36A6FF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95F10016-8481-F240-84CA-3909999D8D4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F9C7C9-59BC-074B-A306-5B5CFBA83A48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AB86401-F4F1-B248-A53E-BBF94356E4C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3BEEDD5D-22A4-154B-8D95-AE95200413A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4E8E6F-74C7-634C-BB9A-ECA9CEC89879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2160188-AF65-6D49-89D3-4D691B90E5A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B99DC0D5-2644-E14E-A1E8-B866DB645EA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43A5B7-DA5A-8C41-8716-5F92E6E568A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6A57F2F-4926-4F42-97F4-81EAED1CB41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8" name="Block Arc 27">
                <a:extLst>
                  <a:ext uri="{FF2B5EF4-FFF2-40B4-BE49-F238E27FC236}">
                    <a16:creationId xmlns:a16="http://schemas.microsoft.com/office/drawing/2014/main" id="{3076C9D4-0C28-464D-89FE-8AEBC81FB6A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13F3BA-3425-B446-A144-78E02E8D602B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25CA869-905D-C043-B880-650F32F10C5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6" name="Block Arc 25">
                <a:extLst>
                  <a:ext uri="{FF2B5EF4-FFF2-40B4-BE49-F238E27FC236}">
                    <a16:creationId xmlns:a16="http://schemas.microsoft.com/office/drawing/2014/main" id="{97438DF1-EFC0-D54F-9BE0-1647746F1FF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99F7B0-5BF9-0E44-AA3A-FEE98331B902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B9B1015-F80F-E84C-936F-8EAF63223D1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172F253C-ED57-0E44-8E96-D1E41AF1E10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6C9CCB-273D-0848-97BC-595F616A2AD2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A6CF623-A270-B143-B286-D95051CCA25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2" name="Block Arc 21">
                <a:extLst>
                  <a:ext uri="{FF2B5EF4-FFF2-40B4-BE49-F238E27FC236}">
                    <a16:creationId xmlns:a16="http://schemas.microsoft.com/office/drawing/2014/main" id="{88B654B4-0DEF-5947-966D-59B266A41BB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A714F9-1E2A-2D4E-834C-54E402C5B4B0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2D07FBF-ABFD-7E4A-9088-AD0C7C8028E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0" name="Block Arc 19">
                <a:extLst>
                  <a:ext uri="{FF2B5EF4-FFF2-40B4-BE49-F238E27FC236}">
                    <a16:creationId xmlns:a16="http://schemas.microsoft.com/office/drawing/2014/main" id="{2F843BA8-548F-7C42-9F66-BB1EE3E2AB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F738D60-ACF5-A445-90DD-94AD6873EF31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3BED51E-6F82-8B4A-9AA1-0E6607566D3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CC9554AC-8F6D-5D43-B4E6-9E7C18B7AA8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7121305-1F34-2B49-A43D-BDCF35DDCD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98" y="3884753"/>
            <a:ext cx="4905529" cy="298309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73366B3-E836-D549-8594-3A5CAC333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EEA6A6B-18F7-4D46-BA6E-1384663693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3677" y="1683858"/>
            <a:ext cx="1884711" cy="181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8A6C9-875C-4A12-BAEB-5A4EA239DF1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21DA6AAA-FA14-CF4B-A4A2-5F37CBA66EF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67BFDB34-2DBE-450F-9040-5B11A1D36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2"/>
          <a:stretch/>
        </p:blipFill>
        <p:spPr>
          <a:xfrm>
            <a:off x="900719" y="2803438"/>
            <a:ext cx="3121424" cy="35911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49A609-C52A-4277-AF5E-B22DDD763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34" y="804714"/>
            <a:ext cx="2468073" cy="37021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8C9CAE2-C129-46EC-BA5C-6AEF8B9CA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1700" y="249880"/>
            <a:ext cx="1884711" cy="18179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22E05-F75B-469C-9948-772142059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4" y="3614981"/>
            <a:ext cx="1527447" cy="14733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E3B86BF-EC57-498A-B767-5D6103F3FC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9245945" y="1470355"/>
            <a:ext cx="2991984" cy="403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B45F4D-EFD5-41AA-B2E1-AFDAE5512F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7056163" y="4766278"/>
            <a:ext cx="2991984" cy="403018"/>
          </a:xfrm>
          <a:prstGeom prst="rect">
            <a:avLst/>
          </a:prstGeom>
        </p:spPr>
      </p:pic>
      <p:sp>
        <p:nvSpPr>
          <p:cNvPr id="53" name="Title 1">
            <a:extLst>
              <a:ext uri="{FF2B5EF4-FFF2-40B4-BE49-F238E27FC236}">
                <a16:creationId xmlns:a16="http://schemas.microsoft.com/office/drawing/2014/main" id="{EADEDFF2-4D70-1C45-8FBF-2CC27F724F6D}"/>
              </a:ext>
            </a:extLst>
          </p:cNvPr>
          <p:cNvSpPr txBox="1">
            <a:spLocks/>
          </p:cNvSpPr>
          <p:nvPr/>
        </p:nvSpPr>
        <p:spPr>
          <a:xfrm>
            <a:off x="4532491" y="1584507"/>
            <a:ext cx="7567655" cy="467095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Duyên hải miền Trung có nhiều đồng bằng nhỏ với những cồn cát và đầm, phá. Mùa hạ, tại đ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thường khô, nóng và bị hạn hán. Cuối năm thường có mưa lớn và bão dễ gây ngập lụt. Khu vực phía bắc dãy Bạch Mã có mùa đông lạnh. 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E002D6-A63C-EE42-8715-4A7EE6B8CA63}"/>
              </a:ext>
            </a:extLst>
          </p:cNvPr>
          <p:cNvSpPr txBox="1"/>
          <p:nvPr/>
        </p:nvSpPr>
        <p:spPr>
          <a:xfrm>
            <a:off x="7193517" y="249880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1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B7A32A1-EB6E-4D74-A892-CEA1FF47C28B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358434" y="1224882"/>
            <a:ext cx="9410023" cy="3028249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3240546" y="1792267"/>
            <a:ext cx="60437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2">
                    <a:lumMod val="5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DẶN DÒ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264584" y="1713549"/>
            <a:ext cx="60437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UTM Dai Co Viet" panose="02040603050506020204" pitchFamily="18" charset="0"/>
              </a:rPr>
              <a:t>DẶN DÒ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CC922C5-1FD2-458F-B3CE-0672E185E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8" y="3746702"/>
            <a:ext cx="4905529" cy="29830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EF74732-59C4-4E3E-B4E2-37A567114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2399" y="39844"/>
            <a:ext cx="2488701" cy="2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89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08A6C9-875C-4A12-BAEB-5A4EA239DF1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A8EAD-0487-48AA-AF5C-A2943E4F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0"/>
          <a:stretch/>
        </p:blipFill>
        <p:spPr>
          <a:xfrm>
            <a:off x="-909731" y="0"/>
            <a:ext cx="648477" cy="381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662C91A-CBD2-44AC-8008-B083FCDE4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C764B7-31BE-4F86-ADDB-C91D00ACE84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2B888C8-4B56-4E8A-943F-581118C85EC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0C282BCC-936D-4190-9C01-8F1A26C425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99393-07A9-4ABC-9775-23276D1CE4EB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826D8C-AF33-4D05-8AC8-0CED0EA3F8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2398942C-0ABB-4155-A981-49B0E18113A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A3E19E-EF0E-4E45-B1AF-BE519AC11AE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279FAB1-ED65-47BB-B92E-9854E52A9F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DE0543D-81C8-4DF6-89E4-95E63A63F9D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AA3D71-4D22-4FE4-8227-1C56DB269EC0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60405F4-1C89-42B2-A163-8AD524708A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C8B1D474-B726-41F7-8627-CD4AD2FB083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EB2A9-F9F3-42F6-BC77-01EC8C658D33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845AE4B-683C-47E2-A9F6-276835E0B2A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D3115B81-1112-4396-A5C2-CCD8D2403EF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12BC01-B26E-45F6-8F29-D982E75660A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FEFBA46-A442-4603-99DC-0D3DD433F2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12B976A0-6DAC-455E-A5C0-59A3C9131E7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42D51A9-6BF1-4EDA-8F30-42EA81F8FB42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417D5A4-F981-4538-A379-506F3A98834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59E7A00E-BFE4-46DC-BB15-843CCA8F8B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D2FE901-12B0-414C-812E-4BA4C8CBCD8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4CEBC0A-5DBA-4FA0-A64E-49D146C3B7C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7E1D42BF-7575-47F0-851A-E33A9FE2B97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A8C8CE4-3D16-4038-9447-A9F639D774D1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2096B00-57AF-4533-8382-4A095F3E18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578673-7611-4CEB-B0E2-8948A11B501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F49F91-9D7E-4AE5-B095-6D645F6069E7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5D8FF95-AC50-4110-8A0C-7A32F2525A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E028AB01-6700-431A-9495-1940EC42A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F0B8C16-0B00-4888-B729-3A981DEA5854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FB88ACC-2422-4C34-9332-EF86E5450E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92CDD3F8-8B72-4C6C-A55F-AC88F45EC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32606F8-EAA9-4E80-937C-231E6F31C448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F51731-F61B-42E5-B8EB-D88162978F0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320F0176-6246-406D-879E-481A4D0667F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A16D89E-241F-4083-A081-31EB736B5CBF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C323282-2D4C-4C3C-AB58-6CD22D17E8B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A296A7B7-0572-4B0A-B9FE-EA59CDBB43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67BFDB34-2DBE-450F-9040-5B11A1D36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2"/>
          <a:stretch/>
        </p:blipFill>
        <p:spPr>
          <a:xfrm>
            <a:off x="900719" y="2803438"/>
            <a:ext cx="3121424" cy="35911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49A609-C52A-4277-AF5E-B22DDD763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34" y="804714"/>
            <a:ext cx="2468073" cy="37021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8C9CAE2-C129-46EC-BA5C-6AEF8B9CA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2659" y="3128317"/>
            <a:ext cx="1884711" cy="18179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22E05-F75B-469C-9948-772142059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8" y="1893212"/>
            <a:ext cx="1527447" cy="14733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E3B86BF-EC57-498A-B767-5D6103F3FC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9322835" y="2214636"/>
            <a:ext cx="2991984" cy="4030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BB45F4D-EFD5-41AA-B2E1-AFDAE5512F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59362" r="47753" b="36323"/>
          <a:stretch/>
        </p:blipFill>
        <p:spPr>
          <a:xfrm>
            <a:off x="4480562" y="4189863"/>
            <a:ext cx="2991984" cy="40301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2178414-7368-46C7-881D-5BC5A8262E9E}"/>
              </a:ext>
            </a:extLst>
          </p:cNvPr>
          <p:cNvSpPr txBox="1"/>
          <p:nvPr/>
        </p:nvSpPr>
        <p:spPr>
          <a:xfrm>
            <a:off x="4570048" y="2200543"/>
            <a:ext cx="7683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UTM Atlas" panose="02040603050506020204" pitchFamily="18" charset="0"/>
              </a:rPr>
              <a:t>CHÚC CÁC EM HỌC TỐT</a:t>
            </a:r>
            <a:endParaRPr lang="id-ID" sz="7200" dirty="0">
              <a:solidFill>
                <a:schemeClr val="bg1"/>
              </a:solidFill>
              <a:latin typeface="UTM Atlas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CA50EB4-609D-4CF9-A81E-19E7EE3D84E1}"/>
              </a:ext>
            </a:extLst>
          </p:cNvPr>
          <p:cNvSpPr txBox="1"/>
          <p:nvPr/>
        </p:nvSpPr>
        <p:spPr>
          <a:xfrm>
            <a:off x="4631457" y="2171398"/>
            <a:ext cx="7683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UTM Atlas" panose="02040603050506020204" pitchFamily="18" charset="0"/>
              </a:rPr>
              <a:t>CHÚC CÁC EM HỌC TỐT</a:t>
            </a:r>
            <a:endParaRPr lang="id-ID" sz="7200" dirty="0">
              <a:solidFill>
                <a:srgbClr val="C00000"/>
              </a:solidFill>
              <a:latin typeface="UTM Atla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24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0">
            <a:extLst>
              <a:ext uri="{FF2B5EF4-FFF2-40B4-BE49-F238E27FC236}">
                <a16:creationId xmlns:a16="http://schemas.microsoft.com/office/drawing/2014/main" id="{DD03F340-9F13-6C42-9B96-AB2968E8373F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0" name="Rectangle 18"/>
          <p:cNvSpPr>
            <a:spLocks noChangeArrowheads="1"/>
          </p:cNvSpPr>
          <p:nvPr/>
        </p:nvSpPr>
        <p:spPr bwMode="auto">
          <a:xfrm>
            <a:off x="6214594" y="700571"/>
            <a:ext cx="61431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1.Vị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338" name="Picture 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2" y="-15604"/>
            <a:ext cx="5823975" cy="69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9" name="Freeform 11"/>
          <p:cNvSpPr>
            <a:spLocks/>
          </p:cNvSpPr>
          <p:nvPr/>
        </p:nvSpPr>
        <p:spPr bwMode="auto">
          <a:xfrm>
            <a:off x="1596980" y="811369"/>
            <a:ext cx="3035435" cy="5679583"/>
          </a:xfrm>
          <a:custGeom>
            <a:avLst/>
            <a:gdLst>
              <a:gd name="T0" fmla="*/ 2147483646 w 1704"/>
              <a:gd name="T1" fmla="*/ 2147483646 h 3612"/>
              <a:gd name="T2" fmla="*/ 2147483646 w 1704"/>
              <a:gd name="T3" fmla="*/ 2147483646 h 3612"/>
              <a:gd name="T4" fmla="*/ 2147483646 w 1704"/>
              <a:gd name="T5" fmla="*/ 2147483646 h 3612"/>
              <a:gd name="T6" fmla="*/ 2147483646 w 1704"/>
              <a:gd name="T7" fmla="*/ 2147483646 h 3612"/>
              <a:gd name="T8" fmla="*/ 2147483646 w 1704"/>
              <a:gd name="T9" fmla="*/ 2147483646 h 3612"/>
              <a:gd name="T10" fmla="*/ 2147483646 w 1704"/>
              <a:gd name="T11" fmla="*/ 2147483646 h 3612"/>
              <a:gd name="T12" fmla="*/ 2147483646 w 1704"/>
              <a:gd name="T13" fmla="*/ 2147483646 h 3612"/>
              <a:gd name="T14" fmla="*/ 2147483646 w 1704"/>
              <a:gd name="T15" fmla="*/ 2147483646 h 3612"/>
              <a:gd name="T16" fmla="*/ 2147483646 w 1704"/>
              <a:gd name="T17" fmla="*/ 2147483646 h 3612"/>
              <a:gd name="T18" fmla="*/ 2147483646 w 1704"/>
              <a:gd name="T19" fmla="*/ 2147483646 h 3612"/>
              <a:gd name="T20" fmla="*/ 2147483646 w 1704"/>
              <a:gd name="T21" fmla="*/ 2147483646 h 3612"/>
              <a:gd name="T22" fmla="*/ 2147483646 w 1704"/>
              <a:gd name="T23" fmla="*/ 2147483646 h 3612"/>
              <a:gd name="T24" fmla="*/ 2147483646 w 1704"/>
              <a:gd name="T25" fmla="*/ 2147483646 h 3612"/>
              <a:gd name="T26" fmla="*/ 2147483646 w 1704"/>
              <a:gd name="T27" fmla="*/ 2147483646 h 3612"/>
              <a:gd name="T28" fmla="*/ 2147483646 w 1704"/>
              <a:gd name="T29" fmla="*/ 2147483646 h 3612"/>
              <a:gd name="T30" fmla="*/ 2147483646 w 1704"/>
              <a:gd name="T31" fmla="*/ 2147483646 h 3612"/>
              <a:gd name="T32" fmla="*/ 2147483646 w 1704"/>
              <a:gd name="T33" fmla="*/ 2147483646 h 3612"/>
              <a:gd name="T34" fmla="*/ 2147483646 w 1704"/>
              <a:gd name="T35" fmla="*/ 2147483646 h 3612"/>
              <a:gd name="T36" fmla="*/ 2147483646 w 1704"/>
              <a:gd name="T37" fmla="*/ 2147483646 h 3612"/>
              <a:gd name="T38" fmla="*/ 2147483646 w 1704"/>
              <a:gd name="T39" fmla="*/ 2147483646 h 3612"/>
              <a:gd name="T40" fmla="*/ 2147483646 w 1704"/>
              <a:gd name="T41" fmla="*/ 2147483646 h 3612"/>
              <a:gd name="T42" fmla="*/ 2147483646 w 1704"/>
              <a:gd name="T43" fmla="*/ 2147483646 h 3612"/>
              <a:gd name="T44" fmla="*/ 2147483646 w 1704"/>
              <a:gd name="T45" fmla="*/ 2147483646 h 3612"/>
              <a:gd name="T46" fmla="*/ 2147483646 w 1704"/>
              <a:gd name="T47" fmla="*/ 2147483646 h 3612"/>
              <a:gd name="T48" fmla="*/ 2147483646 w 1704"/>
              <a:gd name="T49" fmla="*/ 2147483646 h 3612"/>
              <a:gd name="T50" fmla="*/ 2147483646 w 1704"/>
              <a:gd name="T51" fmla="*/ 2147483646 h 3612"/>
              <a:gd name="T52" fmla="*/ 2147483646 w 1704"/>
              <a:gd name="T53" fmla="*/ 2147483646 h 3612"/>
              <a:gd name="T54" fmla="*/ 2147483646 w 1704"/>
              <a:gd name="T55" fmla="*/ 2147483646 h 3612"/>
              <a:gd name="T56" fmla="*/ 2147483646 w 1704"/>
              <a:gd name="T57" fmla="*/ 2147483646 h 3612"/>
              <a:gd name="T58" fmla="*/ 2147483646 w 1704"/>
              <a:gd name="T59" fmla="*/ 2147483646 h 3612"/>
              <a:gd name="T60" fmla="*/ 2147483646 w 1704"/>
              <a:gd name="T61" fmla="*/ 2147483646 h 3612"/>
              <a:gd name="T62" fmla="*/ 2147483646 w 1704"/>
              <a:gd name="T63" fmla="*/ 2147483646 h 3612"/>
              <a:gd name="T64" fmla="*/ 2147483646 w 1704"/>
              <a:gd name="T65" fmla="*/ 2147483646 h 3612"/>
              <a:gd name="T66" fmla="*/ 2147483646 w 1704"/>
              <a:gd name="T67" fmla="*/ 2147483646 h 3612"/>
              <a:gd name="T68" fmla="*/ 2147483646 w 1704"/>
              <a:gd name="T69" fmla="*/ 2147483646 h 3612"/>
              <a:gd name="T70" fmla="*/ 2147483646 w 1704"/>
              <a:gd name="T71" fmla="*/ 2147483646 h 3612"/>
              <a:gd name="T72" fmla="*/ 2147483646 w 1704"/>
              <a:gd name="T73" fmla="*/ 2147483646 h 3612"/>
              <a:gd name="T74" fmla="*/ 2147483646 w 1704"/>
              <a:gd name="T75" fmla="*/ 2147483646 h 3612"/>
              <a:gd name="T76" fmla="*/ 2147483646 w 1704"/>
              <a:gd name="T77" fmla="*/ 2147483646 h 3612"/>
              <a:gd name="T78" fmla="*/ 2147483646 w 1704"/>
              <a:gd name="T79" fmla="*/ 2147483646 h 3612"/>
              <a:gd name="T80" fmla="*/ 2147483646 w 1704"/>
              <a:gd name="T81" fmla="*/ 2147483646 h 3612"/>
              <a:gd name="T82" fmla="*/ 2147483646 w 1704"/>
              <a:gd name="T83" fmla="*/ 2147483646 h 3612"/>
              <a:gd name="T84" fmla="*/ 2147483646 w 1704"/>
              <a:gd name="T85" fmla="*/ 0 h 36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704" h="3612">
                <a:moveTo>
                  <a:pt x="706" y="3610"/>
                </a:moveTo>
                <a:cubicBezTo>
                  <a:pt x="757" y="3606"/>
                  <a:pt x="811" y="3612"/>
                  <a:pt x="860" y="3597"/>
                </a:cubicBezTo>
                <a:cubicBezTo>
                  <a:pt x="873" y="3593"/>
                  <a:pt x="863" y="3568"/>
                  <a:pt x="872" y="3559"/>
                </a:cubicBezTo>
                <a:cubicBezTo>
                  <a:pt x="882" y="3549"/>
                  <a:pt x="898" y="3550"/>
                  <a:pt x="911" y="3546"/>
                </a:cubicBezTo>
                <a:cubicBezTo>
                  <a:pt x="976" y="3502"/>
                  <a:pt x="1052" y="3484"/>
                  <a:pt x="1128" y="3469"/>
                </a:cubicBezTo>
                <a:cubicBezTo>
                  <a:pt x="1137" y="3443"/>
                  <a:pt x="1128" y="3401"/>
                  <a:pt x="1154" y="3392"/>
                </a:cubicBezTo>
                <a:cubicBezTo>
                  <a:pt x="1185" y="3381"/>
                  <a:pt x="1302" y="3340"/>
                  <a:pt x="1320" y="3328"/>
                </a:cubicBezTo>
                <a:cubicBezTo>
                  <a:pt x="1346" y="3311"/>
                  <a:pt x="1397" y="3277"/>
                  <a:pt x="1397" y="3277"/>
                </a:cubicBezTo>
                <a:cubicBezTo>
                  <a:pt x="1414" y="3227"/>
                  <a:pt x="1429" y="3204"/>
                  <a:pt x="1474" y="3175"/>
                </a:cubicBezTo>
                <a:cubicBezTo>
                  <a:pt x="1491" y="3149"/>
                  <a:pt x="1515" y="3127"/>
                  <a:pt x="1525" y="3098"/>
                </a:cubicBezTo>
                <a:cubicBezTo>
                  <a:pt x="1529" y="3085"/>
                  <a:pt x="1532" y="3071"/>
                  <a:pt x="1538" y="3059"/>
                </a:cubicBezTo>
                <a:cubicBezTo>
                  <a:pt x="1560" y="3015"/>
                  <a:pt x="1601" y="2985"/>
                  <a:pt x="1628" y="2944"/>
                </a:cubicBezTo>
                <a:cubicBezTo>
                  <a:pt x="1645" y="2889"/>
                  <a:pt x="1647" y="2833"/>
                  <a:pt x="1666" y="2778"/>
                </a:cubicBezTo>
                <a:cubicBezTo>
                  <a:pt x="1681" y="2661"/>
                  <a:pt x="1696" y="2582"/>
                  <a:pt x="1704" y="2458"/>
                </a:cubicBezTo>
                <a:cubicBezTo>
                  <a:pt x="1693" y="2194"/>
                  <a:pt x="1700" y="2206"/>
                  <a:pt x="1640" y="2010"/>
                </a:cubicBezTo>
                <a:cubicBezTo>
                  <a:pt x="1620" y="1946"/>
                  <a:pt x="1604" y="1916"/>
                  <a:pt x="1564" y="1856"/>
                </a:cubicBezTo>
                <a:cubicBezTo>
                  <a:pt x="1555" y="1843"/>
                  <a:pt x="1538" y="1818"/>
                  <a:pt x="1538" y="1818"/>
                </a:cubicBezTo>
                <a:cubicBezTo>
                  <a:pt x="1495" y="1690"/>
                  <a:pt x="1566" y="1883"/>
                  <a:pt x="1487" y="1741"/>
                </a:cubicBezTo>
                <a:cubicBezTo>
                  <a:pt x="1474" y="1717"/>
                  <a:pt x="1476" y="1687"/>
                  <a:pt x="1461" y="1664"/>
                </a:cubicBezTo>
                <a:cubicBezTo>
                  <a:pt x="1445" y="1640"/>
                  <a:pt x="1439" y="1611"/>
                  <a:pt x="1423" y="1587"/>
                </a:cubicBezTo>
                <a:cubicBezTo>
                  <a:pt x="1413" y="1572"/>
                  <a:pt x="1395" y="1563"/>
                  <a:pt x="1384" y="1549"/>
                </a:cubicBezTo>
                <a:cubicBezTo>
                  <a:pt x="1337" y="1489"/>
                  <a:pt x="1331" y="1446"/>
                  <a:pt x="1256" y="1421"/>
                </a:cubicBezTo>
                <a:cubicBezTo>
                  <a:pt x="1227" y="1377"/>
                  <a:pt x="1198" y="1348"/>
                  <a:pt x="1154" y="1319"/>
                </a:cubicBezTo>
                <a:cubicBezTo>
                  <a:pt x="1081" y="1209"/>
                  <a:pt x="1177" y="1336"/>
                  <a:pt x="1090" y="1267"/>
                </a:cubicBezTo>
                <a:cubicBezTo>
                  <a:pt x="1007" y="1201"/>
                  <a:pt x="1121" y="1249"/>
                  <a:pt x="1026" y="1216"/>
                </a:cubicBezTo>
                <a:cubicBezTo>
                  <a:pt x="971" y="1135"/>
                  <a:pt x="1039" y="1217"/>
                  <a:pt x="936" y="1165"/>
                </a:cubicBezTo>
                <a:cubicBezTo>
                  <a:pt x="920" y="1157"/>
                  <a:pt x="913" y="1137"/>
                  <a:pt x="898" y="1127"/>
                </a:cubicBezTo>
                <a:cubicBezTo>
                  <a:pt x="883" y="1116"/>
                  <a:pt x="864" y="1110"/>
                  <a:pt x="847" y="1101"/>
                </a:cubicBezTo>
                <a:cubicBezTo>
                  <a:pt x="819" y="1019"/>
                  <a:pt x="857" y="1109"/>
                  <a:pt x="783" y="1024"/>
                </a:cubicBezTo>
                <a:cubicBezTo>
                  <a:pt x="697" y="926"/>
                  <a:pt x="776" y="957"/>
                  <a:pt x="680" y="935"/>
                </a:cubicBezTo>
                <a:cubicBezTo>
                  <a:pt x="667" y="926"/>
                  <a:pt x="656" y="916"/>
                  <a:pt x="642" y="909"/>
                </a:cubicBezTo>
                <a:cubicBezTo>
                  <a:pt x="630" y="903"/>
                  <a:pt x="613" y="905"/>
                  <a:pt x="604" y="896"/>
                </a:cubicBezTo>
                <a:cubicBezTo>
                  <a:pt x="578" y="870"/>
                  <a:pt x="540" y="807"/>
                  <a:pt x="540" y="807"/>
                </a:cubicBezTo>
                <a:cubicBezTo>
                  <a:pt x="515" y="733"/>
                  <a:pt x="546" y="800"/>
                  <a:pt x="476" y="730"/>
                </a:cubicBezTo>
                <a:cubicBezTo>
                  <a:pt x="465" y="719"/>
                  <a:pt x="462" y="701"/>
                  <a:pt x="450" y="691"/>
                </a:cubicBezTo>
                <a:cubicBezTo>
                  <a:pt x="427" y="671"/>
                  <a:pt x="373" y="640"/>
                  <a:pt x="373" y="640"/>
                </a:cubicBezTo>
                <a:cubicBezTo>
                  <a:pt x="344" y="555"/>
                  <a:pt x="386" y="654"/>
                  <a:pt x="309" y="563"/>
                </a:cubicBezTo>
                <a:cubicBezTo>
                  <a:pt x="297" y="549"/>
                  <a:pt x="293" y="528"/>
                  <a:pt x="284" y="512"/>
                </a:cubicBezTo>
                <a:cubicBezTo>
                  <a:pt x="276" y="499"/>
                  <a:pt x="268" y="485"/>
                  <a:pt x="258" y="474"/>
                </a:cubicBezTo>
                <a:cubicBezTo>
                  <a:pt x="222" y="434"/>
                  <a:pt x="181" y="397"/>
                  <a:pt x="143" y="359"/>
                </a:cubicBezTo>
                <a:cubicBezTo>
                  <a:pt x="78" y="294"/>
                  <a:pt x="109" y="256"/>
                  <a:pt x="28" y="231"/>
                </a:cubicBezTo>
                <a:cubicBezTo>
                  <a:pt x="0" y="147"/>
                  <a:pt x="20" y="80"/>
                  <a:pt x="104" y="51"/>
                </a:cubicBezTo>
                <a:cubicBezTo>
                  <a:pt x="108" y="34"/>
                  <a:pt x="117" y="0"/>
                  <a:pt x="117" y="0"/>
                </a:cubicBezTo>
              </a:path>
            </a:pathLst>
          </a:custGeom>
          <a:noFill/>
          <a:ln w="57150" cmpd="sng">
            <a:solidFill>
              <a:srgbClr val="33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51" name="Text Box 16"/>
          <p:cNvSpPr txBox="1">
            <a:spLocks noChangeArrowheads="1"/>
          </p:cNvSpPr>
          <p:nvPr/>
        </p:nvSpPr>
        <p:spPr bwMode="auto">
          <a:xfrm>
            <a:off x="2427959" y="3725255"/>
            <a:ext cx="2204456" cy="12003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latin typeface="Verdana" pitchFamily="34" charset="0"/>
              </a:rPr>
              <a:t>Dãy</a:t>
            </a:r>
            <a:r>
              <a:rPr lang="en-US" altLang="en-US" b="1" dirty="0">
                <a:latin typeface="Verdana" pitchFamily="34" charset="0"/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latin typeface="Verdana" pitchFamily="34" charset="0"/>
              </a:rPr>
              <a:t>Trường</a:t>
            </a:r>
            <a:r>
              <a:rPr lang="en-US" altLang="en-US" b="1" dirty="0">
                <a:latin typeface="Verdana" pitchFamily="34" charset="0"/>
              </a:rPr>
              <a:t>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latin typeface="Verdana" pitchFamily="34" charset="0"/>
              </a:rPr>
              <a:t>Sơn</a:t>
            </a:r>
            <a:endParaRPr lang="en-US" altLang="en-US" b="1" dirty="0">
              <a:latin typeface="Verdana" pitchFamily="34" charset="0"/>
            </a:endParaRPr>
          </a:p>
        </p:txBody>
      </p:sp>
      <p:sp>
        <p:nvSpPr>
          <p:cNvPr id="14349" name="Text Box 14"/>
          <p:cNvSpPr txBox="1">
            <a:spLocks noChangeArrowheads="1"/>
          </p:cNvSpPr>
          <p:nvPr/>
        </p:nvSpPr>
        <p:spPr bwMode="auto">
          <a:xfrm>
            <a:off x="776922" y="-15604"/>
            <a:ext cx="330207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Đồng</a:t>
            </a:r>
            <a:r>
              <a:rPr lang="en-US" altLang="en-US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bằng</a:t>
            </a:r>
            <a:r>
              <a:rPr lang="en-US" altLang="en-US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Bắc</a:t>
            </a:r>
            <a:r>
              <a:rPr lang="en-US" altLang="en-US" b="1" dirty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Verdana" pitchFamily="34" charset="0"/>
              </a:rPr>
              <a:t>Bộ</a:t>
            </a:r>
            <a:endParaRPr lang="en-US" altLang="en-US" b="1" dirty="0">
              <a:solidFill>
                <a:srgbClr val="FFFF00"/>
              </a:solidFill>
              <a:latin typeface="Verdana" pitchFamily="34" charset="0"/>
            </a:endParaRPr>
          </a:p>
        </p:txBody>
      </p:sp>
      <p:grpSp>
        <p:nvGrpSpPr>
          <p:cNvPr id="99352" name="Group 24"/>
          <p:cNvGrpSpPr>
            <a:grpSpLocks/>
          </p:cNvGrpSpPr>
          <p:nvPr/>
        </p:nvGrpSpPr>
        <p:grpSpPr bwMode="auto">
          <a:xfrm>
            <a:off x="6644" y="5943342"/>
            <a:ext cx="4508905" cy="439738"/>
            <a:chOff x="543" y="3953"/>
            <a:chExt cx="2294" cy="277"/>
          </a:xfrm>
        </p:grpSpPr>
        <p:sp>
          <p:nvSpPr>
            <p:cNvPr id="14347" name="Text Box 17"/>
            <p:cNvSpPr txBox="1">
              <a:spLocks noChangeArrowheads="1"/>
            </p:cNvSpPr>
            <p:nvPr/>
          </p:nvSpPr>
          <p:spPr bwMode="auto">
            <a:xfrm>
              <a:off x="1109" y="3953"/>
              <a:ext cx="1728" cy="23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b="1" dirty="0" err="1">
                  <a:solidFill>
                    <a:srgbClr val="FFFF00"/>
                  </a:solidFill>
                  <a:latin typeface="Verdana" pitchFamily="34" charset="0"/>
                </a:rPr>
                <a:t>Đồng</a:t>
              </a:r>
              <a:r>
                <a:rPr lang="en-US" altLang="en-US" b="1" dirty="0">
                  <a:solidFill>
                    <a:srgbClr val="FFFF00"/>
                  </a:solidFill>
                  <a:latin typeface="Verdana" pitchFamily="34" charset="0"/>
                </a:rPr>
                <a:t> </a:t>
              </a:r>
              <a:r>
                <a:rPr lang="en-US" altLang="en-US" b="1" dirty="0" err="1">
                  <a:solidFill>
                    <a:srgbClr val="FFFF00"/>
                  </a:solidFill>
                  <a:latin typeface="Verdana" pitchFamily="34" charset="0"/>
                </a:rPr>
                <a:t>bằng</a:t>
              </a:r>
              <a:r>
                <a:rPr lang="en-US" altLang="en-US" dirty="0">
                  <a:solidFill>
                    <a:srgbClr val="FFFF00"/>
                  </a:solidFill>
                  <a:latin typeface="Verdana" pitchFamily="34" charset="0"/>
                </a:rPr>
                <a:t> </a:t>
              </a:r>
              <a:r>
                <a:rPr lang="en-US" altLang="en-US" b="1" dirty="0">
                  <a:solidFill>
                    <a:srgbClr val="FFFF00"/>
                  </a:solidFill>
                  <a:latin typeface="Verdana" pitchFamily="34" charset="0"/>
                </a:rPr>
                <a:t>Nam </a:t>
              </a:r>
              <a:r>
                <a:rPr lang="en-US" altLang="en-US" b="1" dirty="0" err="1">
                  <a:solidFill>
                    <a:srgbClr val="FFFF00"/>
                  </a:solidFill>
                  <a:latin typeface="Verdana" pitchFamily="34" charset="0"/>
                </a:rPr>
                <a:t>Bộ</a:t>
              </a:r>
              <a:endParaRPr lang="en-US" altLang="en-US" b="1" dirty="0">
                <a:solidFill>
                  <a:srgbClr val="FFFF00"/>
                </a:solidFill>
                <a:latin typeface="Verdana" pitchFamily="34" charset="0"/>
              </a:endParaRPr>
            </a:p>
          </p:txBody>
        </p:sp>
        <p:sp>
          <p:nvSpPr>
            <p:cNvPr id="14348" name="Line 21"/>
            <p:cNvSpPr>
              <a:spLocks noChangeShapeType="1"/>
            </p:cNvSpPr>
            <p:nvPr/>
          </p:nvSpPr>
          <p:spPr bwMode="auto">
            <a:xfrm flipH="1" flipV="1">
              <a:off x="543" y="3990"/>
              <a:ext cx="528" cy="240"/>
            </a:xfrm>
            <a:prstGeom prst="line">
              <a:avLst/>
            </a:prstGeom>
            <a:noFill/>
            <a:ln w="28575">
              <a:noFill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423751" y="2697053"/>
            <a:ext cx="53192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 Ven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Thanh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Hóa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Thuận</a:t>
            </a:r>
            <a:endParaRPr lang="en-US" altLang="en-US" sz="2800" dirty="0">
              <a:solidFill>
                <a:srgbClr val="002060"/>
              </a:solidFill>
              <a:latin typeface="Time New Rom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3751" y="3768606"/>
            <a:ext cx="5598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bắc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bằng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Bắc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Bô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̣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23751" y="4553436"/>
            <a:ext cx="5876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nam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bằng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Bô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̣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3750" y="5220816"/>
            <a:ext cx="5724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Đông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3751" y="5888197"/>
            <a:ext cx="57248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-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Phía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tây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giáp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dãy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Trường</a:t>
            </a:r>
            <a:r>
              <a:rPr lang="en-US" altLang="en-US" sz="2800" dirty="0">
                <a:solidFill>
                  <a:srgbClr val="002060"/>
                </a:solidFill>
                <a:latin typeface="Time New Rome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 New Rome"/>
              </a:rPr>
              <a:t>Sơn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D03E3C-5876-794B-8FEE-3B8C65AD8B6E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A1DF1A-0EDD-C14C-AF90-CE27D43C8D89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C96ADAB-941D-E54C-ACBF-EC8C7EBF65C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Block Arc 54">
                <a:extLst>
                  <a:ext uri="{FF2B5EF4-FFF2-40B4-BE49-F238E27FC236}">
                    <a16:creationId xmlns:a16="http://schemas.microsoft.com/office/drawing/2014/main" id="{D8B7DBF9-F632-1444-8017-452943D7C90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E36E3C-9884-7F42-8A29-0C3884D511C7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724EDB8-8B4E-3848-B761-68C4D50B40A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197BEDC9-1A0A-7247-9141-FCBF71338C7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2B2BCC-32DB-8C40-AEF1-92378D384133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67711F5-ACAB-A24D-B86D-D4EA4367395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id="{0BA416F6-058D-6748-B60B-B958047FB61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F17CBF-B6D9-E249-A4B9-404EAD83B811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F0413B9-7090-494E-BEF8-835C3C66039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EE8EFAC3-FCBE-FB46-B37D-7BF8A7A54BD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E21D41E-C2A6-184C-82ED-742BF4BB65B6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8635CB8-5719-E34C-AB18-3D270057F9F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66D3BBDD-6073-2544-B216-CD57347ADCD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7C48A7E-940D-C44E-8289-1636D6976792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C9FBC0E-E291-C04D-A370-2A70FBC6379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366BBE4E-8393-244F-9C02-603D7768ED2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1B1813E-1593-DD4C-8242-66AD72E3A3D5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BE200ED-5F36-A84B-B919-7D926169154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FD439EB8-BAA4-FD4A-8232-C543D9C7748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A9A4C3-63DE-1644-8D57-4AF3D055CFE4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11FC82A-8BF9-B04C-8A30-B47D80585D9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B431EF74-F9DC-C14E-8961-90D4AA907F6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6EA3BA3-3AA1-9640-ADE3-72AE37D1BAB5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3B6698A-9536-E24C-AA71-3E74309DE70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C771A7B6-7338-AA4E-92F8-9C3B4C481E0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390F03-BD32-794D-BF59-CC07ABAD6894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8502AA1-649F-7742-B79C-02A465A3D64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9DFE5F3E-4E2F-0D41-96A2-25953B8895F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DAD631-1DAA-ED4D-AD4E-50535E66F59F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C9A42EB-1508-0743-B5BE-F0F7B97486E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496C45CC-8BB7-A447-BE97-A071E1E23CC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00B75D-8369-5C44-91C7-73F13D646274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0A7CA9-16CA-834B-ABD3-497B33DFEAF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9B11C886-6237-934D-A001-B15E89C86B6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754DC3-0B6B-3C4F-B038-0052990A41C5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F2D7120-F786-5744-98E2-8CE8D64F181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12FBA449-F471-9A4C-8713-CDF0C278192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90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99339" grpId="0" animBg="1"/>
      <p:bldP spid="14351" grpId="0"/>
      <p:bldP spid="14349" grpId="0"/>
      <p:bldP spid="3" grpId="0"/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50">
            <a:extLst>
              <a:ext uri="{FF2B5EF4-FFF2-40B4-BE49-F238E27FC236}">
                <a16:creationId xmlns:a16="http://schemas.microsoft.com/office/drawing/2014/main" id="{FB21A192-998E-5645-AD11-E0B2AA847D23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1" y="-22163"/>
            <a:ext cx="70645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18"/>
          <p:cNvSpPr>
            <a:spLocks noChangeArrowheads="1"/>
          </p:cNvSpPr>
          <p:nvPr/>
        </p:nvSpPr>
        <p:spPr bwMode="auto">
          <a:xfrm>
            <a:off x="8161477" y="1589766"/>
            <a:ext cx="3124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879EF6-AF00-BB45-9118-127BF5540F1F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02652C-4C66-CE4E-B46D-BBEC6F014511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B2F0B14-DF84-574B-BE66-21E78FC7CD3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150DBC42-0E03-1544-8215-8F38E559161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F68FFEE-A1D0-124C-9338-FBCC0C2FBACE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845958A-E272-FF49-9F8C-E12E4C9521A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E92DBF69-AF57-AE44-87E1-CC3A4312E2A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805008-517D-BE4E-AE45-2A2F42E53D38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C7349AF-CBA3-704D-9A9D-164E3B8FFCD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B9076D0E-3208-0242-9DAA-FB82A1612D1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87F338-E805-9445-B25E-D83681FB230C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E5CCB87-171D-B448-97C8-95E315B3B7B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B51BB5F5-24F1-7A45-A918-EB63F4A2A6B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1EF9DC2-F4AD-4341-AF4F-881659490C92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E6E64E42-7228-3548-88E5-797F5FAB3C0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9BF7DC56-8EB4-514D-A3AA-784DBF06367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515D0C-985E-7241-BAA7-C6AA65931454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3B89700-B749-854A-876B-81C5F807A17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AE8BBB36-4988-DA40-BF5D-7173C1C101D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BAEBE0-83B8-684B-A4E5-368CCE1A930D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A546D33-0CED-514B-B091-47FE9357760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A56E45A1-513D-CC47-B941-5B140B6C22D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BF4D439-F0BA-8144-BD96-DECFE49BC5D1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A62690A-08F2-E343-8D14-7BA9DC68860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B8CC626B-CE6A-834A-A2D5-EF58065EF5D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4E46D8-C22E-A74F-AC0C-8AE8E5E6635B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9CF16B2D-0F22-0A4C-9F64-9748012DA02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6A85545C-11B4-7D4A-B672-B011239FCEA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A6FAE6F-E29A-7547-A5B1-37989E65A63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DA4B2C5-64DD-0C43-8243-47F75861EDC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C4B6DA9B-1DA9-C642-94AA-0A504C9F8FB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8F1F7B-A023-8949-B51F-F4AF1EC96F11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7D2C4CA-1654-124D-99B0-B5771FF9CDF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DD115009-0CBE-954C-AE8C-E49DE2BC7B9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9718716-61B0-B44E-B5F3-89CE6224AB83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2C67749-F9E3-6A43-A274-63CE87E4239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973C8CDE-9879-CC40-8B25-B819A767095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6A41A78-2B98-E74A-960E-B14290468CB5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56138E9-B8B9-2944-8D2E-9A78A8E1EF0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19" name="Block Arc 18">
                <a:extLst>
                  <a:ext uri="{FF2B5EF4-FFF2-40B4-BE49-F238E27FC236}">
                    <a16:creationId xmlns:a16="http://schemas.microsoft.com/office/drawing/2014/main" id="{1C5A0463-77FF-854C-971F-A89D5C39AF8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1DB5685-DCEE-A948-9EB3-5CA2A3D80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6097" y="39844"/>
            <a:ext cx="2012119" cy="16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8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: Rounded Corners 50">
            <a:extLst>
              <a:ext uri="{FF2B5EF4-FFF2-40B4-BE49-F238E27FC236}">
                <a16:creationId xmlns:a16="http://schemas.microsoft.com/office/drawing/2014/main" id="{FE394E9A-75D4-6E46-8D40-D5923A592F7B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4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8575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Freeform 7"/>
          <p:cNvSpPr>
            <a:spLocks/>
          </p:cNvSpPr>
          <p:nvPr/>
        </p:nvSpPr>
        <p:spPr bwMode="auto">
          <a:xfrm>
            <a:off x="3408216" y="695326"/>
            <a:ext cx="885825" cy="1095375"/>
          </a:xfrm>
          <a:custGeom>
            <a:avLst/>
            <a:gdLst>
              <a:gd name="T0" fmla="*/ 2147483647 w 558"/>
              <a:gd name="T1" fmla="*/ 2147483647 h 690"/>
              <a:gd name="T2" fmla="*/ 2147483647 w 558"/>
              <a:gd name="T3" fmla="*/ 2147483647 h 690"/>
              <a:gd name="T4" fmla="*/ 2147483647 w 558"/>
              <a:gd name="T5" fmla="*/ 2147483647 h 690"/>
              <a:gd name="T6" fmla="*/ 2147483647 w 558"/>
              <a:gd name="T7" fmla="*/ 2147483647 h 690"/>
              <a:gd name="T8" fmla="*/ 2147483647 w 558"/>
              <a:gd name="T9" fmla="*/ 2147483647 h 690"/>
              <a:gd name="T10" fmla="*/ 2147483647 w 558"/>
              <a:gd name="T11" fmla="*/ 2147483647 h 690"/>
              <a:gd name="T12" fmla="*/ 2147483647 w 558"/>
              <a:gd name="T13" fmla="*/ 2147483647 h 690"/>
              <a:gd name="T14" fmla="*/ 2147483647 w 558"/>
              <a:gd name="T15" fmla="*/ 2147483647 h 690"/>
              <a:gd name="T16" fmla="*/ 2147483647 w 558"/>
              <a:gd name="T17" fmla="*/ 2147483647 h 690"/>
              <a:gd name="T18" fmla="*/ 2147483647 w 558"/>
              <a:gd name="T19" fmla="*/ 2147483647 h 690"/>
              <a:gd name="T20" fmla="*/ 2147483647 w 558"/>
              <a:gd name="T21" fmla="*/ 2147483647 h 690"/>
              <a:gd name="T22" fmla="*/ 2147483647 w 558"/>
              <a:gd name="T23" fmla="*/ 2147483647 h 690"/>
              <a:gd name="T24" fmla="*/ 2147483647 w 558"/>
              <a:gd name="T25" fmla="*/ 2147483647 h 690"/>
              <a:gd name="T26" fmla="*/ 2147483647 w 558"/>
              <a:gd name="T27" fmla="*/ 2147483647 h 690"/>
              <a:gd name="T28" fmla="*/ 2147483647 w 558"/>
              <a:gd name="T29" fmla="*/ 2147483647 h 690"/>
              <a:gd name="T30" fmla="*/ 2147483647 w 558"/>
              <a:gd name="T31" fmla="*/ 2147483647 h 690"/>
              <a:gd name="T32" fmla="*/ 2147483647 w 558"/>
              <a:gd name="T33" fmla="*/ 2147483647 h 690"/>
              <a:gd name="T34" fmla="*/ 2147483647 w 558"/>
              <a:gd name="T35" fmla="*/ 2147483647 h 690"/>
              <a:gd name="T36" fmla="*/ 2147483647 w 558"/>
              <a:gd name="T37" fmla="*/ 2147483647 h 690"/>
              <a:gd name="T38" fmla="*/ 2147483647 w 558"/>
              <a:gd name="T39" fmla="*/ 2147483647 h 690"/>
              <a:gd name="T40" fmla="*/ 2147483647 w 558"/>
              <a:gd name="T41" fmla="*/ 2147483647 h 690"/>
              <a:gd name="T42" fmla="*/ 0 w 558"/>
              <a:gd name="T43" fmla="*/ 2147483647 h 690"/>
              <a:gd name="T44" fmla="*/ 2147483647 w 558"/>
              <a:gd name="T45" fmla="*/ 2147483647 h 690"/>
              <a:gd name="T46" fmla="*/ 2147483647 w 558"/>
              <a:gd name="T47" fmla="*/ 2147483647 h 690"/>
              <a:gd name="T48" fmla="*/ 2147483647 w 558"/>
              <a:gd name="T49" fmla="*/ 2147483647 h 6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58" h="690">
                <a:moveTo>
                  <a:pt x="72" y="34"/>
                </a:moveTo>
                <a:cubicBezTo>
                  <a:pt x="171" y="1"/>
                  <a:pt x="112" y="0"/>
                  <a:pt x="248" y="10"/>
                </a:cubicBezTo>
                <a:cubicBezTo>
                  <a:pt x="245" y="45"/>
                  <a:pt x="249" y="80"/>
                  <a:pt x="240" y="114"/>
                </a:cubicBezTo>
                <a:cubicBezTo>
                  <a:pt x="229" y="157"/>
                  <a:pt x="183" y="190"/>
                  <a:pt x="168" y="234"/>
                </a:cubicBezTo>
                <a:cubicBezTo>
                  <a:pt x="180" y="328"/>
                  <a:pt x="164" y="282"/>
                  <a:pt x="224" y="322"/>
                </a:cubicBezTo>
                <a:cubicBezTo>
                  <a:pt x="243" y="379"/>
                  <a:pt x="226" y="361"/>
                  <a:pt x="264" y="386"/>
                </a:cubicBezTo>
                <a:cubicBezTo>
                  <a:pt x="270" y="403"/>
                  <a:pt x="292" y="467"/>
                  <a:pt x="304" y="482"/>
                </a:cubicBezTo>
                <a:cubicBezTo>
                  <a:pt x="320" y="503"/>
                  <a:pt x="376" y="514"/>
                  <a:pt x="376" y="514"/>
                </a:cubicBezTo>
                <a:cubicBezTo>
                  <a:pt x="392" y="530"/>
                  <a:pt x="408" y="546"/>
                  <a:pt x="424" y="562"/>
                </a:cubicBezTo>
                <a:cubicBezTo>
                  <a:pt x="430" y="568"/>
                  <a:pt x="440" y="566"/>
                  <a:pt x="448" y="570"/>
                </a:cubicBezTo>
                <a:cubicBezTo>
                  <a:pt x="472" y="582"/>
                  <a:pt x="497" y="595"/>
                  <a:pt x="520" y="610"/>
                </a:cubicBezTo>
                <a:cubicBezTo>
                  <a:pt x="558" y="667"/>
                  <a:pt x="557" y="639"/>
                  <a:pt x="544" y="690"/>
                </a:cubicBezTo>
                <a:cubicBezTo>
                  <a:pt x="472" y="687"/>
                  <a:pt x="400" y="687"/>
                  <a:pt x="328" y="682"/>
                </a:cubicBezTo>
                <a:cubicBezTo>
                  <a:pt x="292" y="680"/>
                  <a:pt x="312" y="671"/>
                  <a:pt x="288" y="650"/>
                </a:cubicBezTo>
                <a:cubicBezTo>
                  <a:pt x="274" y="637"/>
                  <a:pt x="240" y="618"/>
                  <a:pt x="240" y="618"/>
                </a:cubicBezTo>
                <a:cubicBezTo>
                  <a:pt x="194" y="549"/>
                  <a:pt x="255" y="630"/>
                  <a:pt x="200" y="586"/>
                </a:cubicBezTo>
                <a:cubicBezTo>
                  <a:pt x="192" y="580"/>
                  <a:pt x="191" y="568"/>
                  <a:pt x="184" y="562"/>
                </a:cubicBezTo>
                <a:cubicBezTo>
                  <a:pt x="170" y="549"/>
                  <a:pt x="136" y="530"/>
                  <a:pt x="136" y="530"/>
                </a:cubicBezTo>
                <a:cubicBezTo>
                  <a:pt x="111" y="492"/>
                  <a:pt x="100" y="466"/>
                  <a:pt x="64" y="442"/>
                </a:cubicBezTo>
                <a:cubicBezTo>
                  <a:pt x="38" y="363"/>
                  <a:pt x="82" y="484"/>
                  <a:pt x="32" y="394"/>
                </a:cubicBezTo>
                <a:cubicBezTo>
                  <a:pt x="24" y="379"/>
                  <a:pt x="25" y="360"/>
                  <a:pt x="16" y="346"/>
                </a:cubicBezTo>
                <a:cubicBezTo>
                  <a:pt x="11" y="338"/>
                  <a:pt x="5" y="330"/>
                  <a:pt x="0" y="322"/>
                </a:cubicBezTo>
                <a:cubicBezTo>
                  <a:pt x="3" y="269"/>
                  <a:pt x="4" y="215"/>
                  <a:pt x="8" y="162"/>
                </a:cubicBezTo>
                <a:cubicBezTo>
                  <a:pt x="13" y="107"/>
                  <a:pt x="72" y="72"/>
                  <a:pt x="112" y="42"/>
                </a:cubicBezTo>
                <a:cubicBezTo>
                  <a:pt x="121" y="6"/>
                  <a:pt x="112" y="18"/>
                  <a:pt x="128" y="2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0" name="Freeform 8"/>
          <p:cNvSpPr>
            <a:spLocks/>
          </p:cNvSpPr>
          <p:nvPr/>
        </p:nvSpPr>
        <p:spPr bwMode="auto">
          <a:xfrm>
            <a:off x="4092576" y="1876425"/>
            <a:ext cx="1241425" cy="973138"/>
          </a:xfrm>
          <a:custGeom>
            <a:avLst/>
            <a:gdLst>
              <a:gd name="T0" fmla="*/ 2147483647 w 782"/>
              <a:gd name="T1" fmla="*/ 2147483647 h 613"/>
              <a:gd name="T2" fmla="*/ 2147483647 w 782"/>
              <a:gd name="T3" fmla="*/ 2147483647 h 613"/>
              <a:gd name="T4" fmla="*/ 2147483647 w 782"/>
              <a:gd name="T5" fmla="*/ 2147483647 h 613"/>
              <a:gd name="T6" fmla="*/ 2147483647 w 782"/>
              <a:gd name="T7" fmla="*/ 2147483647 h 613"/>
              <a:gd name="T8" fmla="*/ 2147483647 w 782"/>
              <a:gd name="T9" fmla="*/ 2147483647 h 613"/>
              <a:gd name="T10" fmla="*/ 2147483647 w 782"/>
              <a:gd name="T11" fmla="*/ 2147483647 h 613"/>
              <a:gd name="T12" fmla="*/ 2147483647 w 782"/>
              <a:gd name="T13" fmla="*/ 2147483647 h 613"/>
              <a:gd name="T14" fmla="*/ 2147483647 w 782"/>
              <a:gd name="T15" fmla="*/ 2147483647 h 613"/>
              <a:gd name="T16" fmla="*/ 2147483647 w 782"/>
              <a:gd name="T17" fmla="*/ 2147483647 h 613"/>
              <a:gd name="T18" fmla="*/ 2147483647 w 782"/>
              <a:gd name="T19" fmla="*/ 2147483647 h 613"/>
              <a:gd name="T20" fmla="*/ 2147483647 w 782"/>
              <a:gd name="T21" fmla="*/ 2147483647 h 613"/>
              <a:gd name="T22" fmla="*/ 2147483647 w 782"/>
              <a:gd name="T23" fmla="*/ 2147483647 h 613"/>
              <a:gd name="T24" fmla="*/ 2147483647 w 782"/>
              <a:gd name="T25" fmla="*/ 2147483647 h 613"/>
              <a:gd name="T26" fmla="*/ 2147483647 w 782"/>
              <a:gd name="T27" fmla="*/ 2147483647 h 613"/>
              <a:gd name="T28" fmla="*/ 2147483647 w 782"/>
              <a:gd name="T29" fmla="*/ 2147483647 h 613"/>
              <a:gd name="T30" fmla="*/ 2147483647 w 782"/>
              <a:gd name="T31" fmla="*/ 2147483647 h 613"/>
              <a:gd name="T32" fmla="*/ 2147483647 w 782"/>
              <a:gd name="T33" fmla="*/ 2147483647 h 613"/>
              <a:gd name="T34" fmla="*/ 2147483647 w 782"/>
              <a:gd name="T35" fmla="*/ 2147483647 h 613"/>
              <a:gd name="T36" fmla="*/ 2147483647 w 782"/>
              <a:gd name="T37" fmla="*/ 2147483647 h 613"/>
              <a:gd name="T38" fmla="*/ 2147483647 w 782"/>
              <a:gd name="T39" fmla="*/ 2147483647 h 613"/>
              <a:gd name="T40" fmla="*/ 2147483647 w 782"/>
              <a:gd name="T41" fmla="*/ 2147483647 h 613"/>
              <a:gd name="T42" fmla="*/ 2147483647 w 782"/>
              <a:gd name="T43" fmla="*/ 2147483647 h 613"/>
              <a:gd name="T44" fmla="*/ 2147483647 w 782"/>
              <a:gd name="T45" fmla="*/ 2147483647 h 613"/>
              <a:gd name="T46" fmla="*/ 2147483647 w 782"/>
              <a:gd name="T47" fmla="*/ 2147483647 h 613"/>
              <a:gd name="T48" fmla="*/ 2147483647 w 782"/>
              <a:gd name="T49" fmla="*/ 2147483647 h 613"/>
              <a:gd name="T50" fmla="*/ 2147483647 w 782"/>
              <a:gd name="T51" fmla="*/ 2147483647 h 613"/>
              <a:gd name="T52" fmla="*/ 2147483647 w 782"/>
              <a:gd name="T53" fmla="*/ 2147483647 h 613"/>
              <a:gd name="T54" fmla="*/ 2147483647 w 782"/>
              <a:gd name="T55" fmla="*/ 2147483647 h 61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82" h="613">
                <a:moveTo>
                  <a:pt x="131" y="29"/>
                </a:moveTo>
                <a:cubicBezTo>
                  <a:pt x="143" y="66"/>
                  <a:pt x="155" y="56"/>
                  <a:pt x="187" y="77"/>
                </a:cubicBezTo>
                <a:cubicBezTo>
                  <a:pt x="193" y="94"/>
                  <a:pt x="215" y="158"/>
                  <a:pt x="227" y="173"/>
                </a:cubicBezTo>
                <a:cubicBezTo>
                  <a:pt x="246" y="196"/>
                  <a:pt x="290" y="200"/>
                  <a:pt x="315" y="205"/>
                </a:cubicBezTo>
                <a:cubicBezTo>
                  <a:pt x="355" y="232"/>
                  <a:pt x="334" y="213"/>
                  <a:pt x="371" y="269"/>
                </a:cubicBezTo>
                <a:cubicBezTo>
                  <a:pt x="376" y="276"/>
                  <a:pt x="387" y="273"/>
                  <a:pt x="395" y="277"/>
                </a:cubicBezTo>
                <a:cubicBezTo>
                  <a:pt x="404" y="281"/>
                  <a:pt x="411" y="288"/>
                  <a:pt x="419" y="293"/>
                </a:cubicBezTo>
                <a:cubicBezTo>
                  <a:pt x="438" y="321"/>
                  <a:pt x="438" y="338"/>
                  <a:pt x="467" y="357"/>
                </a:cubicBezTo>
                <a:cubicBezTo>
                  <a:pt x="483" y="405"/>
                  <a:pt x="512" y="402"/>
                  <a:pt x="547" y="437"/>
                </a:cubicBezTo>
                <a:cubicBezTo>
                  <a:pt x="555" y="445"/>
                  <a:pt x="561" y="456"/>
                  <a:pt x="571" y="461"/>
                </a:cubicBezTo>
                <a:cubicBezTo>
                  <a:pt x="586" y="469"/>
                  <a:pt x="603" y="472"/>
                  <a:pt x="619" y="477"/>
                </a:cubicBezTo>
                <a:cubicBezTo>
                  <a:pt x="655" y="489"/>
                  <a:pt x="681" y="515"/>
                  <a:pt x="723" y="525"/>
                </a:cubicBezTo>
                <a:cubicBezTo>
                  <a:pt x="731" y="530"/>
                  <a:pt x="741" y="533"/>
                  <a:pt x="747" y="541"/>
                </a:cubicBezTo>
                <a:cubicBezTo>
                  <a:pt x="782" y="585"/>
                  <a:pt x="717" y="600"/>
                  <a:pt x="691" y="613"/>
                </a:cubicBezTo>
                <a:cubicBezTo>
                  <a:pt x="654" y="610"/>
                  <a:pt x="616" y="611"/>
                  <a:pt x="579" y="605"/>
                </a:cubicBezTo>
                <a:cubicBezTo>
                  <a:pt x="539" y="598"/>
                  <a:pt x="507" y="554"/>
                  <a:pt x="475" y="533"/>
                </a:cubicBezTo>
                <a:cubicBezTo>
                  <a:pt x="429" y="464"/>
                  <a:pt x="490" y="545"/>
                  <a:pt x="435" y="501"/>
                </a:cubicBezTo>
                <a:cubicBezTo>
                  <a:pt x="383" y="460"/>
                  <a:pt x="455" y="489"/>
                  <a:pt x="395" y="469"/>
                </a:cubicBezTo>
                <a:cubicBezTo>
                  <a:pt x="349" y="400"/>
                  <a:pt x="410" y="481"/>
                  <a:pt x="355" y="437"/>
                </a:cubicBezTo>
                <a:cubicBezTo>
                  <a:pt x="347" y="431"/>
                  <a:pt x="345" y="420"/>
                  <a:pt x="339" y="413"/>
                </a:cubicBezTo>
                <a:cubicBezTo>
                  <a:pt x="319" y="389"/>
                  <a:pt x="301" y="366"/>
                  <a:pt x="275" y="349"/>
                </a:cubicBezTo>
                <a:cubicBezTo>
                  <a:pt x="257" y="321"/>
                  <a:pt x="239" y="303"/>
                  <a:pt x="211" y="285"/>
                </a:cubicBezTo>
                <a:cubicBezTo>
                  <a:pt x="177" y="234"/>
                  <a:pt x="134" y="191"/>
                  <a:pt x="83" y="157"/>
                </a:cubicBezTo>
                <a:cubicBezTo>
                  <a:pt x="72" y="141"/>
                  <a:pt x="57" y="127"/>
                  <a:pt x="51" y="109"/>
                </a:cubicBezTo>
                <a:cubicBezTo>
                  <a:pt x="48" y="101"/>
                  <a:pt x="49" y="91"/>
                  <a:pt x="43" y="85"/>
                </a:cubicBezTo>
                <a:cubicBezTo>
                  <a:pt x="35" y="77"/>
                  <a:pt x="22" y="74"/>
                  <a:pt x="11" y="69"/>
                </a:cubicBezTo>
                <a:cubicBezTo>
                  <a:pt x="0" y="36"/>
                  <a:pt x="1" y="24"/>
                  <a:pt x="35" y="13"/>
                </a:cubicBezTo>
                <a:cubicBezTo>
                  <a:pt x="127" y="21"/>
                  <a:pt x="102" y="0"/>
                  <a:pt x="131" y="29"/>
                </a:cubicBezTo>
                <a:close/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1" name="Freeform 10"/>
          <p:cNvSpPr>
            <a:spLocks/>
          </p:cNvSpPr>
          <p:nvPr/>
        </p:nvSpPr>
        <p:spPr bwMode="auto">
          <a:xfrm>
            <a:off x="5334000" y="2921000"/>
            <a:ext cx="623888" cy="674688"/>
          </a:xfrm>
          <a:custGeom>
            <a:avLst/>
            <a:gdLst>
              <a:gd name="T0" fmla="*/ 2147483647 w 393"/>
              <a:gd name="T1" fmla="*/ 0 h 425"/>
              <a:gd name="T2" fmla="*/ 2147483647 w 393"/>
              <a:gd name="T3" fmla="*/ 2147483647 h 425"/>
              <a:gd name="T4" fmla="*/ 2147483647 w 393"/>
              <a:gd name="T5" fmla="*/ 2147483647 h 425"/>
              <a:gd name="T6" fmla="*/ 2147483647 w 393"/>
              <a:gd name="T7" fmla="*/ 2147483647 h 425"/>
              <a:gd name="T8" fmla="*/ 2147483647 w 393"/>
              <a:gd name="T9" fmla="*/ 2147483647 h 425"/>
              <a:gd name="T10" fmla="*/ 2147483647 w 393"/>
              <a:gd name="T11" fmla="*/ 2147483647 h 425"/>
              <a:gd name="T12" fmla="*/ 2147483647 w 393"/>
              <a:gd name="T13" fmla="*/ 2147483647 h 425"/>
              <a:gd name="T14" fmla="*/ 2147483647 w 393"/>
              <a:gd name="T15" fmla="*/ 2147483647 h 425"/>
              <a:gd name="T16" fmla="*/ 2147483647 w 393"/>
              <a:gd name="T17" fmla="*/ 2147483647 h 425"/>
              <a:gd name="T18" fmla="*/ 2147483647 w 393"/>
              <a:gd name="T19" fmla="*/ 2147483647 h 425"/>
              <a:gd name="T20" fmla="*/ 2147483647 w 393"/>
              <a:gd name="T21" fmla="*/ 2147483647 h 425"/>
              <a:gd name="T22" fmla="*/ 2147483647 w 393"/>
              <a:gd name="T23" fmla="*/ 2147483647 h 425"/>
              <a:gd name="T24" fmla="*/ 2147483647 w 393"/>
              <a:gd name="T25" fmla="*/ 2147483647 h 425"/>
              <a:gd name="T26" fmla="*/ 2147483647 w 393"/>
              <a:gd name="T27" fmla="*/ 2147483647 h 425"/>
              <a:gd name="T28" fmla="*/ 2147483647 w 393"/>
              <a:gd name="T29" fmla="*/ 2147483647 h 4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3" h="425">
                <a:moveTo>
                  <a:pt x="95" y="0"/>
                </a:moveTo>
                <a:cubicBezTo>
                  <a:pt x="118" y="23"/>
                  <a:pt x="132" y="46"/>
                  <a:pt x="159" y="64"/>
                </a:cubicBezTo>
                <a:cubicBezTo>
                  <a:pt x="179" y="125"/>
                  <a:pt x="238" y="157"/>
                  <a:pt x="287" y="192"/>
                </a:cubicBezTo>
                <a:cubicBezTo>
                  <a:pt x="296" y="199"/>
                  <a:pt x="304" y="207"/>
                  <a:pt x="311" y="216"/>
                </a:cubicBezTo>
                <a:cubicBezTo>
                  <a:pt x="317" y="223"/>
                  <a:pt x="319" y="234"/>
                  <a:pt x="327" y="240"/>
                </a:cubicBezTo>
                <a:cubicBezTo>
                  <a:pt x="341" y="251"/>
                  <a:pt x="360" y="254"/>
                  <a:pt x="375" y="264"/>
                </a:cubicBezTo>
                <a:cubicBezTo>
                  <a:pt x="393" y="319"/>
                  <a:pt x="389" y="346"/>
                  <a:pt x="383" y="408"/>
                </a:cubicBezTo>
                <a:cubicBezTo>
                  <a:pt x="265" y="400"/>
                  <a:pt x="255" y="425"/>
                  <a:pt x="223" y="328"/>
                </a:cubicBezTo>
                <a:cubicBezTo>
                  <a:pt x="216" y="280"/>
                  <a:pt x="221" y="255"/>
                  <a:pt x="175" y="240"/>
                </a:cubicBezTo>
                <a:cubicBezTo>
                  <a:pt x="158" y="189"/>
                  <a:pt x="181" y="238"/>
                  <a:pt x="143" y="208"/>
                </a:cubicBezTo>
                <a:cubicBezTo>
                  <a:pt x="111" y="183"/>
                  <a:pt x="92" y="140"/>
                  <a:pt x="55" y="128"/>
                </a:cubicBezTo>
                <a:cubicBezTo>
                  <a:pt x="37" y="110"/>
                  <a:pt x="0" y="85"/>
                  <a:pt x="23" y="56"/>
                </a:cubicBezTo>
                <a:cubicBezTo>
                  <a:pt x="37" y="39"/>
                  <a:pt x="80" y="29"/>
                  <a:pt x="95" y="24"/>
                </a:cubicBezTo>
                <a:cubicBezTo>
                  <a:pt x="103" y="21"/>
                  <a:pt x="119" y="16"/>
                  <a:pt x="119" y="16"/>
                </a:cubicBezTo>
                <a:cubicBezTo>
                  <a:pt x="136" y="42"/>
                  <a:pt x="135" y="30"/>
                  <a:pt x="135" y="48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2" name="Freeform 12"/>
          <p:cNvSpPr>
            <a:spLocks/>
          </p:cNvSpPr>
          <p:nvPr/>
        </p:nvSpPr>
        <p:spPr bwMode="auto">
          <a:xfrm>
            <a:off x="5791200" y="3581400"/>
            <a:ext cx="558800" cy="1384300"/>
          </a:xfrm>
          <a:custGeom>
            <a:avLst/>
            <a:gdLst>
              <a:gd name="T0" fmla="*/ 2147483647 w 352"/>
              <a:gd name="T1" fmla="*/ 0 h 872"/>
              <a:gd name="T2" fmla="*/ 2147483647 w 352"/>
              <a:gd name="T3" fmla="*/ 2147483647 h 872"/>
              <a:gd name="T4" fmla="*/ 2147483647 w 352"/>
              <a:gd name="T5" fmla="*/ 2147483647 h 872"/>
              <a:gd name="T6" fmla="*/ 2147483647 w 352"/>
              <a:gd name="T7" fmla="*/ 2147483647 h 872"/>
              <a:gd name="T8" fmla="*/ 2147483647 w 352"/>
              <a:gd name="T9" fmla="*/ 2147483647 h 872"/>
              <a:gd name="T10" fmla="*/ 2147483647 w 352"/>
              <a:gd name="T11" fmla="*/ 2147483647 h 872"/>
              <a:gd name="T12" fmla="*/ 2147483647 w 352"/>
              <a:gd name="T13" fmla="*/ 2147483647 h 872"/>
              <a:gd name="T14" fmla="*/ 2147483647 w 352"/>
              <a:gd name="T15" fmla="*/ 2147483647 h 872"/>
              <a:gd name="T16" fmla="*/ 2147483647 w 352"/>
              <a:gd name="T17" fmla="*/ 2147483647 h 872"/>
              <a:gd name="T18" fmla="*/ 2147483647 w 352"/>
              <a:gd name="T19" fmla="*/ 2147483647 h 872"/>
              <a:gd name="T20" fmla="*/ 2147483647 w 352"/>
              <a:gd name="T21" fmla="*/ 2147483647 h 872"/>
              <a:gd name="T22" fmla="*/ 2147483647 w 352"/>
              <a:gd name="T23" fmla="*/ 2147483647 h 872"/>
              <a:gd name="T24" fmla="*/ 2147483647 w 352"/>
              <a:gd name="T25" fmla="*/ 2147483647 h 872"/>
              <a:gd name="T26" fmla="*/ 2147483647 w 352"/>
              <a:gd name="T27" fmla="*/ 2147483647 h 872"/>
              <a:gd name="T28" fmla="*/ 2147483647 w 352"/>
              <a:gd name="T29" fmla="*/ 2147483647 h 872"/>
              <a:gd name="T30" fmla="*/ 2147483647 w 352"/>
              <a:gd name="T31" fmla="*/ 2147483647 h 872"/>
              <a:gd name="T32" fmla="*/ 2147483647 w 352"/>
              <a:gd name="T33" fmla="*/ 2147483647 h 872"/>
              <a:gd name="T34" fmla="*/ 2147483647 w 352"/>
              <a:gd name="T35" fmla="*/ 2147483647 h 87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2" h="872">
                <a:moveTo>
                  <a:pt x="125" y="0"/>
                </a:moveTo>
                <a:cubicBezTo>
                  <a:pt x="136" y="3"/>
                  <a:pt x="150" y="0"/>
                  <a:pt x="157" y="8"/>
                </a:cubicBezTo>
                <a:cubicBezTo>
                  <a:pt x="168" y="21"/>
                  <a:pt x="173" y="56"/>
                  <a:pt x="173" y="56"/>
                </a:cubicBezTo>
                <a:cubicBezTo>
                  <a:pt x="182" y="198"/>
                  <a:pt x="181" y="153"/>
                  <a:pt x="213" y="248"/>
                </a:cubicBezTo>
                <a:cubicBezTo>
                  <a:pt x="220" y="308"/>
                  <a:pt x="231" y="353"/>
                  <a:pt x="253" y="408"/>
                </a:cubicBezTo>
                <a:cubicBezTo>
                  <a:pt x="278" y="560"/>
                  <a:pt x="262" y="506"/>
                  <a:pt x="285" y="576"/>
                </a:cubicBezTo>
                <a:cubicBezTo>
                  <a:pt x="293" y="646"/>
                  <a:pt x="299" y="704"/>
                  <a:pt x="341" y="760"/>
                </a:cubicBezTo>
                <a:cubicBezTo>
                  <a:pt x="322" y="817"/>
                  <a:pt x="352" y="750"/>
                  <a:pt x="269" y="792"/>
                </a:cubicBezTo>
                <a:cubicBezTo>
                  <a:pt x="250" y="802"/>
                  <a:pt x="255" y="836"/>
                  <a:pt x="237" y="848"/>
                </a:cubicBezTo>
                <a:cubicBezTo>
                  <a:pt x="228" y="854"/>
                  <a:pt x="216" y="853"/>
                  <a:pt x="205" y="856"/>
                </a:cubicBezTo>
                <a:cubicBezTo>
                  <a:pt x="173" y="853"/>
                  <a:pt x="131" y="872"/>
                  <a:pt x="109" y="848"/>
                </a:cubicBezTo>
                <a:cubicBezTo>
                  <a:pt x="76" y="813"/>
                  <a:pt x="102" y="751"/>
                  <a:pt x="93" y="704"/>
                </a:cubicBezTo>
                <a:cubicBezTo>
                  <a:pt x="88" y="486"/>
                  <a:pt x="117" y="384"/>
                  <a:pt x="37" y="224"/>
                </a:cubicBezTo>
                <a:cubicBezTo>
                  <a:pt x="23" y="196"/>
                  <a:pt x="23" y="171"/>
                  <a:pt x="5" y="144"/>
                </a:cubicBezTo>
                <a:cubicBezTo>
                  <a:pt x="8" y="112"/>
                  <a:pt x="0" y="77"/>
                  <a:pt x="13" y="48"/>
                </a:cubicBezTo>
                <a:cubicBezTo>
                  <a:pt x="25" y="21"/>
                  <a:pt x="68" y="14"/>
                  <a:pt x="93" y="8"/>
                </a:cubicBezTo>
                <a:cubicBezTo>
                  <a:pt x="109" y="11"/>
                  <a:pt x="127" y="8"/>
                  <a:pt x="141" y="16"/>
                </a:cubicBezTo>
                <a:cubicBezTo>
                  <a:pt x="148" y="20"/>
                  <a:pt x="149" y="40"/>
                  <a:pt x="149" y="40"/>
                </a:cubicBezTo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3" name="Freeform 14"/>
          <p:cNvSpPr>
            <a:spLocks/>
          </p:cNvSpPr>
          <p:nvPr/>
        </p:nvSpPr>
        <p:spPr bwMode="auto">
          <a:xfrm>
            <a:off x="4724401" y="5257800"/>
            <a:ext cx="1528763" cy="1028700"/>
          </a:xfrm>
          <a:custGeom>
            <a:avLst/>
            <a:gdLst>
              <a:gd name="T0" fmla="*/ 2147483647 w 963"/>
              <a:gd name="T1" fmla="*/ 0 h 648"/>
              <a:gd name="T2" fmla="*/ 2147483647 w 963"/>
              <a:gd name="T3" fmla="*/ 2147483647 h 648"/>
              <a:gd name="T4" fmla="*/ 2147483647 w 963"/>
              <a:gd name="T5" fmla="*/ 2147483647 h 648"/>
              <a:gd name="T6" fmla="*/ 2147483647 w 963"/>
              <a:gd name="T7" fmla="*/ 2147483647 h 648"/>
              <a:gd name="T8" fmla="*/ 2147483647 w 963"/>
              <a:gd name="T9" fmla="*/ 2147483647 h 648"/>
              <a:gd name="T10" fmla="*/ 2147483647 w 963"/>
              <a:gd name="T11" fmla="*/ 2147483647 h 648"/>
              <a:gd name="T12" fmla="*/ 2147483647 w 963"/>
              <a:gd name="T13" fmla="*/ 2147483647 h 648"/>
              <a:gd name="T14" fmla="*/ 2147483647 w 963"/>
              <a:gd name="T15" fmla="*/ 2147483647 h 648"/>
              <a:gd name="T16" fmla="*/ 2147483647 w 963"/>
              <a:gd name="T17" fmla="*/ 2147483647 h 648"/>
              <a:gd name="T18" fmla="*/ 2147483647 w 963"/>
              <a:gd name="T19" fmla="*/ 2147483647 h 648"/>
              <a:gd name="T20" fmla="*/ 2147483647 w 963"/>
              <a:gd name="T21" fmla="*/ 2147483647 h 648"/>
              <a:gd name="T22" fmla="*/ 2147483647 w 963"/>
              <a:gd name="T23" fmla="*/ 2147483647 h 648"/>
              <a:gd name="T24" fmla="*/ 2147483647 w 963"/>
              <a:gd name="T25" fmla="*/ 2147483647 h 648"/>
              <a:gd name="T26" fmla="*/ 2147483647 w 963"/>
              <a:gd name="T27" fmla="*/ 2147483647 h 648"/>
              <a:gd name="T28" fmla="*/ 2147483647 w 963"/>
              <a:gd name="T29" fmla="*/ 2147483647 h 648"/>
              <a:gd name="T30" fmla="*/ 0 w 963"/>
              <a:gd name="T31" fmla="*/ 2147483647 h 648"/>
              <a:gd name="T32" fmla="*/ 2147483647 w 963"/>
              <a:gd name="T33" fmla="*/ 2147483647 h 648"/>
              <a:gd name="T34" fmla="*/ 2147483647 w 963"/>
              <a:gd name="T35" fmla="*/ 2147483647 h 648"/>
              <a:gd name="T36" fmla="*/ 2147483647 w 963"/>
              <a:gd name="T37" fmla="*/ 2147483647 h 648"/>
              <a:gd name="T38" fmla="*/ 2147483647 w 963"/>
              <a:gd name="T39" fmla="*/ 2147483647 h 648"/>
              <a:gd name="T40" fmla="*/ 2147483647 w 963"/>
              <a:gd name="T41" fmla="*/ 2147483647 h 648"/>
              <a:gd name="T42" fmla="*/ 2147483647 w 963"/>
              <a:gd name="T43" fmla="*/ 2147483647 h 648"/>
              <a:gd name="T44" fmla="*/ 2147483647 w 963"/>
              <a:gd name="T45" fmla="*/ 2147483647 h 648"/>
              <a:gd name="T46" fmla="*/ 2147483647 w 963"/>
              <a:gd name="T47" fmla="*/ 2147483647 h 648"/>
              <a:gd name="T48" fmla="*/ 2147483647 w 963"/>
              <a:gd name="T49" fmla="*/ 2147483647 h 648"/>
              <a:gd name="T50" fmla="*/ 2147483647 w 963"/>
              <a:gd name="T51" fmla="*/ 2147483647 h 648"/>
              <a:gd name="T52" fmla="*/ 2147483647 w 963"/>
              <a:gd name="T53" fmla="*/ 2147483647 h 648"/>
              <a:gd name="T54" fmla="*/ 2147483647 w 963"/>
              <a:gd name="T55" fmla="*/ 2147483647 h 648"/>
              <a:gd name="T56" fmla="*/ 2147483647 w 963"/>
              <a:gd name="T57" fmla="*/ 2147483647 h 648"/>
              <a:gd name="T58" fmla="*/ 2147483647 w 963"/>
              <a:gd name="T59" fmla="*/ 0 h 64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963" h="648">
                <a:moveTo>
                  <a:pt x="896" y="0"/>
                </a:moveTo>
                <a:cubicBezTo>
                  <a:pt x="951" y="37"/>
                  <a:pt x="963" y="24"/>
                  <a:pt x="936" y="104"/>
                </a:cubicBezTo>
                <a:cubicBezTo>
                  <a:pt x="932" y="115"/>
                  <a:pt x="920" y="120"/>
                  <a:pt x="912" y="128"/>
                </a:cubicBezTo>
                <a:cubicBezTo>
                  <a:pt x="902" y="176"/>
                  <a:pt x="896" y="188"/>
                  <a:pt x="848" y="200"/>
                </a:cubicBezTo>
                <a:cubicBezTo>
                  <a:pt x="839" y="228"/>
                  <a:pt x="829" y="306"/>
                  <a:pt x="800" y="312"/>
                </a:cubicBezTo>
                <a:cubicBezTo>
                  <a:pt x="771" y="318"/>
                  <a:pt x="741" y="317"/>
                  <a:pt x="712" y="320"/>
                </a:cubicBezTo>
                <a:cubicBezTo>
                  <a:pt x="707" y="328"/>
                  <a:pt x="699" y="335"/>
                  <a:pt x="696" y="344"/>
                </a:cubicBezTo>
                <a:cubicBezTo>
                  <a:pt x="691" y="357"/>
                  <a:pt x="700" y="377"/>
                  <a:pt x="688" y="384"/>
                </a:cubicBezTo>
                <a:cubicBezTo>
                  <a:pt x="667" y="396"/>
                  <a:pt x="640" y="389"/>
                  <a:pt x="616" y="392"/>
                </a:cubicBezTo>
                <a:cubicBezTo>
                  <a:pt x="575" y="402"/>
                  <a:pt x="558" y="431"/>
                  <a:pt x="520" y="456"/>
                </a:cubicBezTo>
                <a:cubicBezTo>
                  <a:pt x="500" y="469"/>
                  <a:pt x="472" y="461"/>
                  <a:pt x="448" y="464"/>
                </a:cubicBezTo>
                <a:cubicBezTo>
                  <a:pt x="396" y="481"/>
                  <a:pt x="432" y="520"/>
                  <a:pt x="384" y="536"/>
                </a:cubicBezTo>
                <a:cubicBezTo>
                  <a:pt x="323" y="556"/>
                  <a:pt x="254" y="555"/>
                  <a:pt x="192" y="576"/>
                </a:cubicBezTo>
                <a:cubicBezTo>
                  <a:pt x="181" y="592"/>
                  <a:pt x="178" y="618"/>
                  <a:pt x="160" y="624"/>
                </a:cubicBezTo>
                <a:cubicBezTo>
                  <a:pt x="99" y="644"/>
                  <a:pt x="129" y="637"/>
                  <a:pt x="72" y="648"/>
                </a:cubicBezTo>
                <a:cubicBezTo>
                  <a:pt x="19" y="639"/>
                  <a:pt x="16" y="639"/>
                  <a:pt x="0" y="592"/>
                </a:cubicBezTo>
                <a:cubicBezTo>
                  <a:pt x="14" y="550"/>
                  <a:pt x="38" y="550"/>
                  <a:pt x="80" y="536"/>
                </a:cubicBezTo>
                <a:cubicBezTo>
                  <a:pt x="98" y="530"/>
                  <a:pt x="109" y="509"/>
                  <a:pt x="128" y="504"/>
                </a:cubicBezTo>
                <a:cubicBezTo>
                  <a:pt x="139" y="501"/>
                  <a:pt x="149" y="499"/>
                  <a:pt x="160" y="496"/>
                </a:cubicBezTo>
                <a:cubicBezTo>
                  <a:pt x="187" y="478"/>
                  <a:pt x="212" y="478"/>
                  <a:pt x="240" y="464"/>
                </a:cubicBezTo>
                <a:cubicBezTo>
                  <a:pt x="302" y="433"/>
                  <a:pt x="228" y="460"/>
                  <a:pt x="288" y="440"/>
                </a:cubicBezTo>
                <a:cubicBezTo>
                  <a:pt x="303" y="425"/>
                  <a:pt x="323" y="416"/>
                  <a:pt x="336" y="400"/>
                </a:cubicBezTo>
                <a:cubicBezTo>
                  <a:pt x="341" y="393"/>
                  <a:pt x="336" y="378"/>
                  <a:pt x="344" y="376"/>
                </a:cubicBezTo>
                <a:cubicBezTo>
                  <a:pt x="394" y="366"/>
                  <a:pt x="445" y="371"/>
                  <a:pt x="496" y="368"/>
                </a:cubicBezTo>
                <a:cubicBezTo>
                  <a:pt x="471" y="343"/>
                  <a:pt x="451" y="341"/>
                  <a:pt x="432" y="312"/>
                </a:cubicBezTo>
                <a:cubicBezTo>
                  <a:pt x="474" y="284"/>
                  <a:pt x="511" y="279"/>
                  <a:pt x="560" y="272"/>
                </a:cubicBezTo>
                <a:cubicBezTo>
                  <a:pt x="587" y="254"/>
                  <a:pt x="608" y="248"/>
                  <a:pt x="640" y="240"/>
                </a:cubicBezTo>
                <a:cubicBezTo>
                  <a:pt x="678" y="214"/>
                  <a:pt x="703" y="182"/>
                  <a:pt x="728" y="144"/>
                </a:cubicBezTo>
                <a:cubicBezTo>
                  <a:pt x="740" y="96"/>
                  <a:pt x="750" y="76"/>
                  <a:pt x="792" y="48"/>
                </a:cubicBezTo>
                <a:cubicBezTo>
                  <a:pt x="822" y="2"/>
                  <a:pt x="837" y="7"/>
                  <a:pt x="896" y="0"/>
                </a:cubicBezTo>
                <a:close/>
              </a:path>
            </a:pathLst>
          </a:custGeom>
          <a:noFill/>
          <a:ln w="5715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942262" y="279400"/>
            <a:ext cx="4249737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Thanh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-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Nghệ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-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Tĩnh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958138" y="1608138"/>
            <a:ext cx="4233862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Bình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-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Trị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-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Thiên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820025" y="2979738"/>
            <a:ext cx="4371974" cy="46166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 Nam –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Ngãi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820025" y="4208463"/>
            <a:ext cx="4371974" cy="8318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Bình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990033"/>
                </a:solidFill>
                <a:latin typeface="Times New Roman" pitchFamily="18" charset="0"/>
              </a:rPr>
              <a:t>Phú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–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Khánh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66"/>
                </a:solidFill>
                <a:latin typeface="Times New Roman" pitchFamily="18" charset="0"/>
              </a:rPr>
              <a:t>Hoà</a:t>
            </a:r>
            <a:r>
              <a:rPr lang="en-US" sz="2400" dirty="0">
                <a:solidFill>
                  <a:srgbClr val="000066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820025" y="5651500"/>
            <a:ext cx="4371974" cy="830997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Ninh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Thuận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Bình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Thuận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stCxn id="22" idx="1"/>
          </p:cNvCxnSpPr>
          <p:nvPr/>
        </p:nvCxnSpPr>
        <p:spPr>
          <a:xfrm flipH="1">
            <a:off x="3631042" y="510233"/>
            <a:ext cx="4311220" cy="7327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3" idx="1"/>
          </p:cNvCxnSpPr>
          <p:nvPr/>
        </p:nvCxnSpPr>
        <p:spPr>
          <a:xfrm flipH="1">
            <a:off x="4632328" y="1838971"/>
            <a:ext cx="3325810" cy="4454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1"/>
          </p:cNvCxnSpPr>
          <p:nvPr/>
        </p:nvCxnSpPr>
        <p:spPr>
          <a:xfrm flipH="1">
            <a:off x="5646741" y="3210571"/>
            <a:ext cx="2173284" cy="485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1"/>
          </p:cNvCxnSpPr>
          <p:nvPr/>
        </p:nvCxnSpPr>
        <p:spPr>
          <a:xfrm flipH="1" flipV="1">
            <a:off x="6026153" y="4441828"/>
            <a:ext cx="1793872" cy="1825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646739" y="5772150"/>
            <a:ext cx="2173287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F6C268-0D76-4641-BC67-B3F68936A6B0}"/>
              </a:ext>
            </a:extLst>
          </p:cNvPr>
          <p:cNvSpPr txBox="1"/>
          <p:nvPr/>
        </p:nvSpPr>
        <p:spPr>
          <a:xfrm rot="193753">
            <a:off x="115440" y="937864"/>
            <a:ext cx="2239199" cy="4874359"/>
          </a:xfrm>
          <a:prstGeom prst="snip2DiagRect">
            <a:avLst/>
          </a:prstGeom>
          <a:solidFill>
            <a:srgbClr val="F7A440"/>
          </a:solidFill>
          <a:ln w="57150">
            <a:solidFill>
              <a:srgbClr val="E1701A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Em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có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nhận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xét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gì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về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tên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của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5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dải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đồng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bằng</a:t>
            </a:r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</a:rPr>
              <a:t>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568D5B-A0D6-7F46-BEFD-F69335F7578B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848064-CE4D-214E-BEDB-D0F0E7B021F8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45D59C8-711B-9240-B192-CF8AE1A7360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72" name="Block Arc 71">
                <a:extLst>
                  <a:ext uri="{FF2B5EF4-FFF2-40B4-BE49-F238E27FC236}">
                    <a16:creationId xmlns:a16="http://schemas.microsoft.com/office/drawing/2014/main" id="{0BF3BDA2-A2F4-934D-B169-E1A60BA1DB3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490295A-663F-734B-ABA5-45E208770335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340A9CC-B175-1C4C-81B1-2DB67FB4AE2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70" name="Block Arc 69">
                <a:extLst>
                  <a:ext uri="{FF2B5EF4-FFF2-40B4-BE49-F238E27FC236}">
                    <a16:creationId xmlns:a16="http://schemas.microsoft.com/office/drawing/2014/main" id="{282AA9C8-04C3-2244-864F-4D5E73D685D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7D826AD-96DE-734B-B0C2-829B3EB3DC59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0C8723C-8A94-E245-B37F-3683A802B74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8" name="Block Arc 67">
                <a:extLst>
                  <a:ext uri="{FF2B5EF4-FFF2-40B4-BE49-F238E27FC236}">
                    <a16:creationId xmlns:a16="http://schemas.microsoft.com/office/drawing/2014/main" id="{DFA197E6-FCD2-574C-B663-CA8DC5E3B4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6495E60-913F-734B-8B18-07CC4920E262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1985CA85-9BFA-8B4B-B3A0-605EE607B63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6" name="Block Arc 65">
                <a:extLst>
                  <a:ext uri="{FF2B5EF4-FFF2-40B4-BE49-F238E27FC236}">
                    <a16:creationId xmlns:a16="http://schemas.microsoft.com/office/drawing/2014/main" id="{D374E925-3A37-634C-92E7-E53552C8E84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AB8142A-0DBC-5A46-81B4-D92C2D1F9E86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BE7570B-6AAA-1D45-83C3-4457E6F1632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4" name="Block Arc 63">
                <a:extLst>
                  <a:ext uri="{FF2B5EF4-FFF2-40B4-BE49-F238E27FC236}">
                    <a16:creationId xmlns:a16="http://schemas.microsoft.com/office/drawing/2014/main" id="{B35F808E-0580-784E-B8C0-18D4F797F2E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916250-CC00-F449-AA24-36B0E6CC20A4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6F1B8D3-0359-EF49-909C-7CD49A3E4DE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2" name="Block Arc 61">
                <a:extLst>
                  <a:ext uri="{FF2B5EF4-FFF2-40B4-BE49-F238E27FC236}">
                    <a16:creationId xmlns:a16="http://schemas.microsoft.com/office/drawing/2014/main" id="{2C3318CE-567E-1346-85F5-D26D90D4AB0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2623C01-F683-1A44-A444-FF685E678F7C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74C95FE-B533-6740-937D-77567F771CE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60" name="Block Arc 59">
                <a:extLst>
                  <a:ext uri="{FF2B5EF4-FFF2-40B4-BE49-F238E27FC236}">
                    <a16:creationId xmlns:a16="http://schemas.microsoft.com/office/drawing/2014/main" id="{76C60B04-C967-7846-8B66-C6B705EB2F1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83BF676-B93F-0E43-BAEA-64CAEE209ED7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5C0B7B1-040D-8742-BA72-69A6EB24914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8" name="Block Arc 57">
                <a:extLst>
                  <a:ext uri="{FF2B5EF4-FFF2-40B4-BE49-F238E27FC236}">
                    <a16:creationId xmlns:a16="http://schemas.microsoft.com/office/drawing/2014/main" id="{485D0691-B973-3F4E-8C12-97C6191816D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41B27C8-F8D9-1744-A932-8C9D6283300D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DD7E35-AA0C-124E-8000-5987C2E06B1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45D82396-85C8-9641-9D06-B33947F9105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6DC7702-D48E-B341-92A7-209105E38D93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FEBDB03-3081-DE47-B90B-DE63B98B765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296BBFCB-EE1B-844F-BEC0-4D13F57C295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A002E29-E2BE-2E49-83C6-5C217498BF29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2A4EEAC-8DCD-BB4A-9150-4FF26F9D2C9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6F25AF7E-0EA3-CC40-B628-F2EADB95076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ABDE689-3ABA-284C-B229-2FDA52E45DF5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05AE06D-6ECB-B844-9C47-DF90967036E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5A9D53E6-1E23-D542-831A-EFBF5DD221B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4F1F1D6-09C3-0C43-8CA2-BB715E2FE350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0ADC210-D765-D243-AD4F-1935AA1BC35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A1C21CF4-91B6-A949-8958-6B0DAB9585C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29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16EC1822-5B5D-304C-9713-B37D1F8C41A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FE15AFB8-349D-2A4A-A0B7-6676036E7FF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83" y="-157708"/>
            <a:ext cx="5796136" cy="7173416"/>
          </a:xfrm>
          <a:prstGeom prst="rect">
            <a:avLst/>
          </a:prstGeom>
        </p:spPr>
      </p:pic>
      <p:sp>
        <p:nvSpPr>
          <p:cNvPr id="7" name="Freeform 21"/>
          <p:cNvSpPr>
            <a:spLocks/>
          </p:cNvSpPr>
          <p:nvPr/>
        </p:nvSpPr>
        <p:spPr bwMode="auto">
          <a:xfrm>
            <a:off x="6201539" y="318964"/>
            <a:ext cx="2664297" cy="1353636"/>
          </a:xfrm>
          <a:custGeom>
            <a:avLst/>
            <a:gdLst>
              <a:gd name="T0" fmla="*/ 1163 w 2990"/>
              <a:gd name="T1" fmla="*/ 741 h 933"/>
              <a:gd name="T2" fmla="*/ 871 w 2990"/>
              <a:gd name="T3" fmla="*/ 668 h 933"/>
              <a:gd name="T4" fmla="*/ 807 w 2990"/>
              <a:gd name="T5" fmla="*/ 741 h 933"/>
              <a:gd name="T6" fmla="*/ 624 w 2990"/>
              <a:gd name="T7" fmla="*/ 741 h 933"/>
              <a:gd name="T8" fmla="*/ 340 w 2990"/>
              <a:gd name="T9" fmla="*/ 631 h 933"/>
              <a:gd name="T10" fmla="*/ 276 w 2990"/>
              <a:gd name="T11" fmla="*/ 448 h 933"/>
              <a:gd name="T12" fmla="*/ 93 w 2990"/>
              <a:gd name="T13" fmla="*/ 320 h 933"/>
              <a:gd name="T14" fmla="*/ 2 w 2990"/>
              <a:gd name="T15" fmla="*/ 256 h 933"/>
              <a:gd name="T16" fmla="*/ 84 w 2990"/>
              <a:gd name="T17" fmla="*/ 220 h 933"/>
              <a:gd name="T18" fmla="*/ 139 w 2990"/>
              <a:gd name="T19" fmla="*/ 202 h 933"/>
              <a:gd name="T20" fmla="*/ 404 w 2990"/>
              <a:gd name="T21" fmla="*/ 229 h 933"/>
              <a:gd name="T22" fmla="*/ 541 w 2990"/>
              <a:gd name="T23" fmla="*/ 183 h 933"/>
              <a:gd name="T24" fmla="*/ 724 w 2990"/>
              <a:gd name="T25" fmla="*/ 174 h 933"/>
              <a:gd name="T26" fmla="*/ 935 w 2990"/>
              <a:gd name="T27" fmla="*/ 202 h 933"/>
              <a:gd name="T28" fmla="*/ 1008 w 2990"/>
              <a:gd name="T29" fmla="*/ 156 h 933"/>
              <a:gd name="T30" fmla="*/ 1209 w 2990"/>
              <a:gd name="T31" fmla="*/ 147 h 933"/>
              <a:gd name="T32" fmla="*/ 1373 w 2990"/>
              <a:gd name="T33" fmla="*/ 46 h 933"/>
              <a:gd name="T34" fmla="*/ 1501 w 2990"/>
              <a:gd name="T35" fmla="*/ 28 h 933"/>
              <a:gd name="T36" fmla="*/ 1867 w 2990"/>
              <a:gd name="T37" fmla="*/ 64 h 933"/>
              <a:gd name="T38" fmla="*/ 1959 w 2990"/>
              <a:gd name="T39" fmla="*/ 119 h 933"/>
              <a:gd name="T40" fmla="*/ 2251 w 2990"/>
              <a:gd name="T41" fmla="*/ 147 h 933"/>
              <a:gd name="T42" fmla="*/ 2333 w 2990"/>
              <a:gd name="T43" fmla="*/ 119 h 933"/>
              <a:gd name="T44" fmla="*/ 2315 w 2990"/>
              <a:gd name="T45" fmla="*/ 220 h 933"/>
              <a:gd name="T46" fmla="*/ 2498 w 2990"/>
              <a:gd name="T47" fmla="*/ 375 h 933"/>
              <a:gd name="T48" fmla="*/ 2690 w 2990"/>
              <a:gd name="T49" fmla="*/ 448 h 933"/>
              <a:gd name="T50" fmla="*/ 2983 w 2990"/>
              <a:gd name="T51" fmla="*/ 512 h 933"/>
              <a:gd name="T52" fmla="*/ 2900 w 2990"/>
              <a:gd name="T53" fmla="*/ 540 h 933"/>
              <a:gd name="T54" fmla="*/ 2681 w 2990"/>
              <a:gd name="T55" fmla="*/ 659 h 933"/>
              <a:gd name="T56" fmla="*/ 2388 w 2990"/>
              <a:gd name="T57" fmla="*/ 686 h 933"/>
              <a:gd name="T58" fmla="*/ 2279 w 2990"/>
              <a:gd name="T59" fmla="*/ 860 h 933"/>
              <a:gd name="T60" fmla="*/ 1949 w 2990"/>
              <a:gd name="T61" fmla="*/ 896 h 933"/>
              <a:gd name="T62" fmla="*/ 1693 w 2990"/>
              <a:gd name="T63" fmla="*/ 814 h 933"/>
              <a:gd name="T64" fmla="*/ 1456 w 2990"/>
              <a:gd name="T65" fmla="*/ 778 h 933"/>
              <a:gd name="T66" fmla="*/ 1364 w 2990"/>
              <a:gd name="T67" fmla="*/ 741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990" h="933">
                <a:moveTo>
                  <a:pt x="1273" y="768"/>
                </a:moveTo>
                <a:cubicBezTo>
                  <a:pt x="1235" y="761"/>
                  <a:pt x="1200" y="750"/>
                  <a:pt x="1163" y="741"/>
                </a:cubicBezTo>
                <a:cubicBezTo>
                  <a:pt x="1130" y="719"/>
                  <a:pt x="1120" y="705"/>
                  <a:pt x="1081" y="695"/>
                </a:cubicBezTo>
                <a:cubicBezTo>
                  <a:pt x="1015" y="631"/>
                  <a:pt x="986" y="661"/>
                  <a:pt x="871" y="668"/>
                </a:cubicBezTo>
                <a:cubicBezTo>
                  <a:pt x="853" y="674"/>
                  <a:pt x="834" y="680"/>
                  <a:pt x="816" y="686"/>
                </a:cubicBezTo>
                <a:cubicBezTo>
                  <a:pt x="798" y="692"/>
                  <a:pt x="816" y="725"/>
                  <a:pt x="807" y="741"/>
                </a:cubicBezTo>
                <a:cubicBezTo>
                  <a:pt x="802" y="749"/>
                  <a:pt x="788" y="747"/>
                  <a:pt x="779" y="750"/>
                </a:cubicBezTo>
                <a:cubicBezTo>
                  <a:pt x="727" y="747"/>
                  <a:pt x="675" y="748"/>
                  <a:pt x="624" y="741"/>
                </a:cubicBezTo>
                <a:cubicBezTo>
                  <a:pt x="605" y="739"/>
                  <a:pt x="569" y="723"/>
                  <a:pt x="569" y="723"/>
                </a:cubicBezTo>
                <a:cubicBezTo>
                  <a:pt x="519" y="670"/>
                  <a:pt x="410" y="653"/>
                  <a:pt x="340" y="631"/>
                </a:cubicBezTo>
                <a:cubicBezTo>
                  <a:pt x="324" y="582"/>
                  <a:pt x="336" y="539"/>
                  <a:pt x="386" y="522"/>
                </a:cubicBezTo>
                <a:cubicBezTo>
                  <a:pt x="373" y="416"/>
                  <a:pt x="382" y="435"/>
                  <a:pt x="276" y="448"/>
                </a:cubicBezTo>
                <a:cubicBezTo>
                  <a:pt x="229" y="432"/>
                  <a:pt x="216" y="382"/>
                  <a:pt x="167" y="366"/>
                </a:cubicBezTo>
                <a:cubicBezTo>
                  <a:pt x="147" y="347"/>
                  <a:pt x="118" y="331"/>
                  <a:pt x="93" y="320"/>
                </a:cubicBezTo>
                <a:cubicBezTo>
                  <a:pt x="76" y="312"/>
                  <a:pt x="39" y="302"/>
                  <a:pt x="39" y="302"/>
                </a:cubicBezTo>
                <a:cubicBezTo>
                  <a:pt x="32" y="295"/>
                  <a:pt x="0" y="268"/>
                  <a:pt x="2" y="256"/>
                </a:cubicBezTo>
                <a:cubicBezTo>
                  <a:pt x="4" y="245"/>
                  <a:pt x="19" y="242"/>
                  <a:pt x="29" y="238"/>
                </a:cubicBezTo>
                <a:cubicBezTo>
                  <a:pt x="47" y="230"/>
                  <a:pt x="66" y="226"/>
                  <a:pt x="84" y="220"/>
                </a:cubicBezTo>
                <a:cubicBezTo>
                  <a:pt x="93" y="217"/>
                  <a:pt x="103" y="214"/>
                  <a:pt x="112" y="211"/>
                </a:cubicBezTo>
                <a:cubicBezTo>
                  <a:pt x="121" y="208"/>
                  <a:pt x="139" y="202"/>
                  <a:pt x="139" y="202"/>
                </a:cubicBezTo>
                <a:cubicBezTo>
                  <a:pt x="192" y="146"/>
                  <a:pt x="173" y="165"/>
                  <a:pt x="285" y="174"/>
                </a:cubicBezTo>
                <a:cubicBezTo>
                  <a:pt x="324" y="199"/>
                  <a:pt x="359" y="220"/>
                  <a:pt x="404" y="229"/>
                </a:cubicBezTo>
                <a:cubicBezTo>
                  <a:pt x="475" y="222"/>
                  <a:pt x="482" y="236"/>
                  <a:pt x="523" y="202"/>
                </a:cubicBezTo>
                <a:cubicBezTo>
                  <a:pt x="530" y="196"/>
                  <a:pt x="533" y="187"/>
                  <a:pt x="541" y="183"/>
                </a:cubicBezTo>
                <a:cubicBezTo>
                  <a:pt x="558" y="174"/>
                  <a:pt x="596" y="165"/>
                  <a:pt x="596" y="165"/>
                </a:cubicBezTo>
                <a:cubicBezTo>
                  <a:pt x="646" y="172"/>
                  <a:pt x="677" y="186"/>
                  <a:pt x="724" y="174"/>
                </a:cubicBezTo>
                <a:cubicBezTo>
                  <a:pt x="776" y="177"/>
                  <a:pt x="828" y="176"/>
                  <a:pt x="880" y="183"/>
                </a:cubicBezTo>
                <a:cubicBezTo>
                  <a:pt x="899" y="186"/>
                  <a:pt x="935" y="202"/>
                  <a:pt x="935" y="202"/>
                </a:cubicBezTo>
                <a:cubicBezTo>
                  <a:pt x="963" y="191"/>
                  <a:pt x="964" y="194"/>
                  <a:pt x="989" y="174"/>
                </a:cubicBezTo>
                <a:cubicBezTo>
                  <a:pt x="996" y="169"/>
                  <a:pt x="1000" y="160"/>
                  <a:pt x="1008" y="156"/>
                </a:cubicBezTo>
                <a:cubicBezTo>
                  <a:pt x="1025" y="148"/>
                  <a:pt x="1063" y="138"/>
                  <a:pt x="1063" y="138"/>
                </a:cubicBezTo>
                <a:cubicBezTo>
                  <a:pt x="1126" y="149"/>
                  <a:pt x="1143" y="156"/>
                  <a:pt x="1209" y="147"/>
                </a:cubicBezTo>
                <a:cubicBezTo>
                  <a:pt x="1260" y="130"/>
                  <a:pt x="1311" y="126"/>
                  <a:pt x="1364" y="119"/>
                </a:cubicBezTo>
                <a:cubicBezTo>
                  <a:pt x="1367" y="95"/>
                  <a:pt x="1361" y="67"/>
                  <a:pt x="1373" y="46"/>
                </a:cubicBezTo>
                <a:cubicBezTo>
                  <a:pt x="1379" y="35"/>
                  <a:pt x="1397" y="39"/>
                  <a:pt x="1410" y="37"/>
                </a:cubicBezTo>
                <a:cubicBezTo>
                  <a:pt x="1440" y="33"/>
                  <a:pt x="1471" y="31"/>
                  <a:pt x="1501" y="28"/>
                </a:cubicBezTo>
                <a:cubicBezTo>
                  <a:pt x="1568" y="6"/>
                  <a:pt x="1537" y="15"/>
                  <a:pt x="1593" y="0"/>
                </a:cubicBezTo>
                <a:cubicBezTo>
                  <a:pt x="1688" y="17"/>
                  <a:pt x="1771" y="53"/>
                  <a:pt x="1867" y="64"/>
                </a:cubicBezTo>
                <a:cubicBezTo>
                  <a:pt x="1870" y="68"/>
                  <a:pt x="1899" y="99"/>
                  <a:pt x="1904" y="101"/>
                </a:cubicBezTo>
                <a:cubicBezTo>
                  <a:pt x="1921" y="109"/>
                  <a:pt x="1959" y="119"/>
                  <a:pt x="1959" y="119"/>
                </a:cubicBezTo>
                <a:cubicBezTo>
                  <a:pt x="2048" y="89"/>
                  <a:pt x="1994" y="99"/>
                  <a:pt x="2123" y="110"/>
                </a:cubicBezTo>
                <a:cubicBezTo>
                  <a:pt x="2166" y="124"/>
                  <a:pt x="2209" y="133"/>
                  <a:pt x="2251" y="147"/>
                </a:cubicBezTo>
                <a:cubicBezTo>
                  <a:pt x="2260" y="144"/>
                  <a:pt x="2270" y="141"/>
                  <a:pt x="2279" y="138"/>
                </a:cubicBezTo>
                <a:cubicBezTo>
                  <a:pt x="2297" y="132"/>
                  <a:pt x="2333" y="119"/>
                  <a:pt x="2333" y="119"/>
                </a:cubicBezTo>
                <a:cubicBezTo>
                  <a:pt x="2348" y="122"/>
                  <a:pt x="2365" y="122"/>
                  <a:pt x="2379" y="128"/>
                </a:cubicBezTo>
                <a:cubicBezTo>
                  <a:pt x="2440" y="155"/>
                  <a:pt x="2338" y="213"/>
                  <a:pt x="2315" y="220"/>
                </a:cubicBezTo>
                <a:cubicBezTo>
                  <a:pt x="2289" y="259"/>
                  <a:pt x="2286" y="268"/>
                  <a:pt x="2333" y="284"/>
                </a:cubicBezTo>
                <a:cubicBezTo>
                  <a:pt x="2349" y="403"/>
                  <a:pt x="2358" y="365"/>
                  <a:pt x="2498" y="375"/>
                </a:cubicBezTo>
                <a:cubicBezTo>
                  <a:pt x="2504" y="381"/>
                  <a:pt x="2510" y="388"/>
                  <a:pt x="2516" y="394"/>
                </a:cubicBezTo>
                <a:cubicBezTo>
                  <a:pt x="2591" y="469"/>
                  <a:pt x="2544" y="438"/>
                  <a:pt x="2690" y="448"/>
                </a:cubicBezTo>
                <a:cubicBezTo>
                  <a:pt x="2785" y="483"/>
                  <a:pt x="2808" y="478"/>
                  <a:pt x="2928" y="485"/>
                </a:cubicBezTo>
                <a:cubicBezTo>
                  <a:pt x="2929" y="485"/>
                  <a:pt x="2990" y="503"/>
                  <a:pt x="2983" y="512"/>
                </a:cubicBezTo>
                <a:cubicBezTo>
                  <a:pt x="2972" y="528"/>
                  <a:pt x="2946" y="525"/>
                  <a:pt x="2928" y="531"/>
                </a:cubicBezTo>
                <a:cubicBezTo>
                  <a:pt x="2919" y="534"/>
                  <a:pt x="2900" y="540"/>
                  <a:pt x="2900" y="540"/>
                </a:cubicBezTo>
                <a:cubicBezTo>
                  <a:pt x="2838" y="581"/>
                  <a:pt x="2805" y="570"/>
                  <a:pt x="2717" y="576"/>
                </a:cubicBezTo>
                <a:cubicBezTo>
                  <a:pt x="2686" y="609"/>
                  <a:pt x="2699" y="637"/>
                  <a:pt x="2681" y="659"/>
                </a:cubicBezTo>
                <a:cubicBezTo>
                  <a:pt x="2675" y="667"/>
                  <a:pt x="2662" y="665"/>
                  <a:pt x="2653" y="668"/>
                </a:cubicBezTo>
                <a:cubicBezTo>
                  <a:pt x="2579" y="662"/>
                  <a:pt x="2447" y="630"/>
                  <a:pt x="2388" y="686"/>
                </a:cubicBezTo>
                <a:cubicBezTo>
                  <a:pt x="2370" y="742"/>
                  <a:pt x="2346" y="738"/>
                  <a:pt x="2315" y="778"/>
                </a:cubicBezTo>
                <a:cubicBezTo>
                  <a:pt x="2297" y="802"/>
                  <a:pt x="2300" y="839"/>
                  <a:pt x="2279" y="860"/>
                </a:cubicBezTo>
                <a:cubicBezTo>
                  <a:pt x="2217" y="920"/>
                  <a:pt x="2123" y="923"/>
                  <a:pt x="2041" y="933"/>
                </a:cubicBezTo>
                <a:cubicBezTo>
                  <a:pt x="2003" y="924"/>
                  <a:pt x="1983" y="912"/>
                  <a:pt x="1949" y="896"/>
                </a:cubicBezTo>
                <a:cubicBezTo>
                  <a:pt x="1890" y="869"/>
                  <a:pt x="1830" y="859"/>
                  <a:pt x="1767" y="851"/>
                </a:cubicBezTo>
                <a:cubicBezTo>
                  <a:pt x="1738" y="842"/>
                  <a:pt x="1723" y="817"/>
                  <a:pt x="1693" y="814"/>
                </a:cubicBezTo>
                <a:cubicBezTo>
                  <a:pt x="1632" y="809"/>
                  <a:pt x="1572" y="808"/>
                  <a:pt x="1511" y="805"/>
                </a:cubicBezTo>
                <a:cubicBezTo>
                  <a:pt x="1482" y="796"/>
                  <a:pt x="1481" y="798"/>
                  <a:pt x="1456" y="778"/>
                </a:cubicBezTo>
                <a:cubicBezTo>
                  <a:pt x="1449" y="772"/>
                  <a:pt x="1445" y="763"/>
                  <a:pt x="1437" y="759"/>
                </a:cubicBezTo>
                <a:cubicBezTo>
                  <a:pt x="1414" y="749"/>
                  <a:pt x="1388" y="749"/>
                  <a:pt x="1364" y="741"/>
                </a:cubicBezTo>
                <a:cubicBezTo>
                  <a:pt x="1267" y="751"/>
                  <a:pt x="1273" y="720"/>
                  <a:pt x="1273" y="768"/>
                </a:cubicBezTo>
                <a:close/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8839259" y="887770"/>
            <a:ext cx="2176859" cy="943362"/>
          </a:xfrm>
          <a:prstGeom prst="wedgeRoundRectCallout">
            <a:avLst>
              <a:gd name="adj1" fmla="val -84986"/>
              <a:gd name="adj2" fmla="val -33885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Đồng bằng Bắc Bộ</a:t>
            </a:r>
          </a:p>
        </p:txBody>
      </p:sp>
      <p:sp>
        <p:nvSpPr>
          <p:cNvPr id="10" name="Freeform 23"/>
          <p:cNvSpPr>
            <a:spLocks/>
          </p:cNvSpPr>
          <p:nvPr/>
        </p:nvSpPr>
        <p:spPr bwMode="auto">
          <a:xfrm>
            <a:off x="7015789" y="4728331"/>
            <a:ext cx="2376264" cy="1368153"/>
          </a:xfrm>
          <a:custGeom>
            <a:avLst/>
            <a:gdLst>
              <a:gd name="T0" fmla="*/ 1434 w 2422"/>
              <a:gd name="T1" fmla="*/ 87 h 1039"/>
              <a:gd name="T2" fmla="*/ 1626 w 2422"/>
              <a:gd name="T3" fmla="*/ 151 h 1039"/>
              <a:gd name="T4" fmla="*/ 1727 w 2422"/>
              <a:gd name="T5" fmla="*/ 115 h 1039"/>
              <a:gd name="T6" fmla="*/ 1809 w 2422"/>
              <a:gd name="T7" fmla="*/ 151 h 1039"/>
              <a:gd name="T8" fmla="*/ 2001 w 2422"/>
              <a:gd name="T9" fmla="*/ 23 h 1039"/>
              <a:gd name="T10" fmla="*/ 2257 w 2422"/>
              <a:gd name="T11" fmla="*/ 60 h 1039"/>
              <a:gd name="T12" fmla="*/ 2294 w 2422"/>
              <a:gd name="T13" fmla="*/ 115 h 1039"/>
              <a:gd name="T14" fmla="*/ 2422 w 2422"/>
              <a:gd name="T15" fmla="*/ 188 h 1039"/>
              <a:gd name="T16" fmla="*/ 2376 w 2422"/>
              <a:gd name="T17" fmla="*/ 215 h 1039"/>
              <a:gd name="T18" fmla="*/ 2266 w 2422"/>
              <a:gd name="T19" fmla="*/ 279 h 1039"/>
              <a:gd name="T20" fmla="*/ 2056 w 2422"/>
              <a:gd name="T21" fmla="*/ 343 h 1039"/>
              <a:gd name="T22" fmla="*/ 1425 w 2422"/>
              <a:gd name="T23" fmla="*/ 517 h 1039"/>
              <a:gd name="T24" fmla="*/ 1160 w 2422"/>
              <a:gd name="T25" fmla="*/ 617 h 1039"/>
              <a:gd name="T26" fmla="*/ 1069 w 2422"/>
              <a:gd name="T27" fmla="*/ 782 h 1039"/>
              <a:gd name="T28" fmla="*/ 867 w 2422"/>
              <a:gd name="T29" fmla="*/ 809 h 1039"/>
              <a:gd name="T30" fmla="*/ 465 w 2422"/>
              <a:gd name="T31" fmla="*/ 910 h 1039"/>
              <a:gd name="T32" fmla="*/ 383 w 2422"/>
              <a:gd name="T33" fmla="*/ 992 h 1039"/>
              <a:gd name="T34" fmla="*/ 127 w 2422"/>
              <a:gd name="T35" fmla="*/ 1029 h 1039"/>
              <a:gd name="T36" fmla="*/ 154 w 2422"/>
              <a:gd name="T37" fmla="*/ 883 h 1039"/>
              <a:gd name="T38" fmla="*/ 182 w 2422"/>
              <a:gd name="T39" fmla="*/ 745 h 1039"/>
              <a:gd name="T40" fmla="*/ 291 w 2422"/>
              <a:gd name="T41" fmla="*/ 691 h 1039"/>
              <a:gd name="T42" fmla="*/ 8 w 2422"/>
              <a:gd name="T43" fmla="*/ 553 h 1039"/>
              <a:gd name="T44" fmla="*/ 227 w 2422"/>
              <a:gd name="T45" fmla="*/ 489 h 1039"/>
              <a:gd name="T46" fmla="*/ 511 w 2422"/>
              <a:gd name="T47" fmla="*/ 398 h 1039"/>
              <a:gd name="T48" fmla="*/ 767 w 2422"/>
              <a:gd name="T49" fmla="*/ 416 h 1039"/>
              <a:gd name="T50" fmla="*/ 886 w 2422"/>
              <a:gd name="T51" fmla="*/ 435 h 1039"/>
              <a:gd name="T52" fmla="*/ 749 w 2422"/>
              <a:gd name="T53" fmla="*/ 316 h 1039"/>
              <a:gd name="T54" fmla="*/ 685 w 2422"/>
              <a:gd name="T55" fmla="*/ 215 h 1039"/>
              <a:gd name="T56" fmla="*/ 959 w 2422"/>
              <a:gd name="T57" fmla="*/ 169 h 1039"/>
              <a:gd name="T58" fmla="*/ 1023 w 2422"/>
              <a:gd name="T59" fmla="*/ 96 h 1039"/>
              <a:gd name="T60" fmla="*/ 1288 w 2422"/>
              <a:gd name="T61" fmla="*/ 60 h 1039"/>
              <a:gd name="T62" fmla="*/ 1389 w 2422"/>
              <a:gd name="T63" fmla="*/ 14 h 1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22" h="1039">
                <a:moveTo>
                  <a:pt x="1389" y="14"/>
                </a:moveTo>
                <a:cubicBezTo>
                  <a:pt x="1328" y="71"/>
                  <a:pt x="1378" y="76"/>
                  <a:pt x="1434" y="87"/>
                </a:cubicBezTo>
                <a:cubicBezTo>
                  <a:pt x="1464" y="116"/>
                  <a:pt x="1478" y="147"/>
                  <a:pt x="1517" y="160"/>
                </a:cubicBezTo>
                <a:cubicBezTo>
                  <a:pt x="1553" y="157"/>
                  <a:pt x="1590" y="159"/>
                  <a:pt x="1626" y="151"/>
                </a:cubicBezTo>
                <a:cubicBezTo>
                  <a:pt x="1635" y="149"/>
                  <a:pt x="1680" y="112"/>
                  <a:pt x="1699" y="105"/>
                </a:cubicBezTo>
                <a:cubicBezTo>
                  <a:pt x="1708" y="108"/>
                  <a:pt x="1718" y="111"/>
                  <a:pt x="1727" y="115"/>
                </a:cubicBezTo>
                <a:cubicBezTo>
                  <a:pt x="1737" y="120"/>
                  <a:pt x="1744" y="129"/>
                  <a:pt x="1754" y="133"/>
                </a:cubicBezTo>
                <a:cubicBezTo>
                  <a:pt x="1772" y="141"/>
                  <a:pt x="1809" y="151"/>
                  <a:pt x="1809" y="151"/>
                </a:cubicBezTo>
                <a:cubicBezTo>
                  <a:pt x="1846" y="139"/>
                  <a:pt x="1872" y="133"/>
                  <a:pt x="1837" y="96"/>
                </a:cubicBezTo>
                <a:cubicBezTo>
                  <a:pt x="1802" y="0"/>
                  <a:pt x="1945" y="27"/>
                  <a:pt x="2001" y="23"/>
                </a:cubicBezTo>
                <a:cubicBezTo>
                  <a:pt x="2073" y="0"/>
                  <a:pt x="2093" y="7"/>
                  <a:pt x="2184" y="14"/>
                </a:cubicBezTo>
                <a:cubicBezTo>
                  <a:pt x="2215" y="24"/>
                  <a:pt x="2235" y="36"/>
                  <a:pt x="2257" y="60"/>
                </a:cubicBezTo>
                <a:cubicBezTo>
                  <a:pt x="2260" y="75"/>
                  <a:pt x="2257" y="92"/>
                  <a:pt x="2266" y="105"/>
                </a:cubicBezTo>
                <a:cubicBezTo>
                  <a:pt x="2272" y="113"/>
                  <a:pt x="2285" y="111"/>
                  <a:pt x="2294" y="115"/>
                </a:cubicBezTo>
                <a:cubicBezTo>
                  <a:pt x="2359" y="148"/>
                  <a:pt x="2284" y="121"/>
                  <a:pt x="2349" y="142"/>
                </a:cubicBezTo>
                <a:cubicBezTo>
                  <a:pt x="2375" y="160"/>
                  <a:pt x="2400" y="166"/>
                  <a:pt x="2422" y="188"/>
                </a:cubicBezTo>
                <a:cubicBezTo>
                  <a:pt x="2416" y="194"/>
                  <a:pt x="2411" y="202"/>
                  <a:pt x="2403" y="206"/>
                </a:cubicBezTo>
                <a:cubicBezTo>
                  <a:pt x="2395" y="211"/>
                  <a:pt x="2383" y="209"/>
                  <a:pt x="2376" y="215"/>
                </a:cubicBezTo>
                <a:cubicBezTo>
                  <a:pt x="2367" y="222"/>
                  <a:pt x="2365" y="234"/>
                  <a:pt x="2358" y="243"/>
                </a:cubicBezTo>
                <a:cubicBezTo>
                  <a:pt x="2335" y="272"/>
                  <a:pt x="2300" y="272"/>
                  <a:pt x="2266" y="279"/>
                </a:cubicBezTo>
                <a:cubicBezTo>
                  <a:pt x="2250" y="290"/>
                  <a:pt x="2238" y="306"/>
                  <a:pt x="2221" y="316"/>
                </a:cubicBezTo>
                <a:cubicBezTo>
                  <a:pt x="2179" y="342"/>
                  <a:pt x="2104" y="336"/>
                  <a:pt x="2056" y="343"/>
                </a:cubicBezTo>
                <a:cubicBezTo>
                  <a:pt x="1909" y="391"/>
                  <a:pt x="1757" y="420"/>
                  <a:pt x="1608" y="462"/>
                </a:cubicBezTo>
                <a:cubicBezTo>
                  <a:pt x="1546" y="479"/>
                  <a:pt x="1486" y="497"/>
                  <a:pt x="1425" y="517"/>
                </a:cubicBezTo>
                <a:cubicBezTo>
                  <a:pt x="1389" y="529"/>
                  <a:pt x="1248" y="535"/>
                  <a:pt x="1242" y="535"/>
                </a:cubicBezTo>
                <a:cubicBezTo>
                  <a:pt x="1178" y="551"/>
                  <a:pt x="1189" y="567"/>
                  <a:pt x="1160" y="617"/>
                </a:cubicBezTo>
                <a:cubicBezTo>
                  <a:pt x="1142" y="648"/>
                  <a:pt x="1102" y="665"/>
                  <a:pt x="1078" y="691"/>
                </a:cubicBezTo>
                <a:cubicBezTo>
                  <a:pt x="1075" y="721"/>
                  <a:pt x="1084" y="756"/>
                  <a:pt x="1069" y="782"/>
                </a:cubicBezTo>
                <a:cubicBezTo>
                  <a:pt x="1059" y="799"/>
                  <a:pt x="1014" y="800"/>
                  <a:pt x="1014" y="800"/>
                </a:cubicBezTo>
                <a:cubicBezTo>
                  <a:pt x="957" y="792"/>
                  <a:pt x="921" y="792"/>
                  <a:pt x="867" y="809"/>
                </a:cubicBezTo>
                <a:cubicBezTo>
                  <a:pt x="826" y="852"/>
                  <a:pt x="767" y="849"/>
                  <a:pt x="712" y="855"/>
                </a:cubicBezTo>
                <a:cubicBezTo>
                  <a:pt x="637" y="880"/>
                  <a:pt x="544" y="895"/>
                  <a:pt x="465" y="910"/>
                </a:cubicBezTo>
                <a:cubicBezTo>
                  <a:pt x="462" y="922"/>
                  <a:pt x="463" y="936"/>
                  <a:pt x="456" y="947"/>
                </a:cubicBezTo>
                <a:cubicBezTo>
                  <a:pt x="444" y="966"/>
                  <a:pt x="403" y="985"/>
                  <a:pt x="383" y="992"/>
                </a:cubicBezTo>
                <a:cubicBezTo>
                  <a:pt x="342" y="1035"/>
                  <a:pt x="282" y="1032"/>
                  <a:pt x="227" y="1038"/>
                </a:cubicBezTo>
                <a:cubicBezTo>
                  <a:pt x="194" y="1035"/>
                  <a:pt x="159" y="1039"/>
                  <a:pt x="127" y="1029"/>
                </a:cubicBezTo>
                <a:cubicBezTo>
                  <a:pt x="88" y="1017"/>
                  <a:pt x="108" y="924"/>
                  <a:pt x="127" y="901"/>
                </a:cubicBezTo>
                <a:cubicBezTo>
                  <a:pt x="134" y="893"/>
                  <a:pt x="145" y="889"/>
                  <a:pt x="154" y="883"/>
                </a:cubicBezTo>
                <a:cubicBezTo>
                  <a:pt x="160" y="865"/>
                  <a:pt x="170" y="847"/>
                  <a:pt x="173" y="828"/>
                </a:cubicBezTo>
                <a:cubicBezTo>
                  <a:pt x="178" y="801"/>
                  <a:pt x="169" y="770"/>
                  <a:pt x="182" y="745"/>
                </a:cubicBezTo>
                <a:cubicBezTo>
                  <a:pt x="192" y="726"/>
                  <a:pt x="219" y="721"/>
                  <a:pt x="237" y="709"/>
                </a:cubicBezTo>
                <a:cubicBezTo>
                  <a:pt x="253" y="699"/>
                  <a:pt x="291" y="691"/>
                  <a:pt x="291" y="691"/>
                </a:cubicBezTo>
                <a:cubicBezTo>
                  <a:pt x="259" y="591"/>
                  <a:pt x="163" y="614"/>
                  <a:pt x="72" y="608"/>
                </a:cubicBezTo>
                <a:cubicBezTo>
                  <a:pt x="38" y="597"/>
                  <a:pt x="32" y="578"/>
                  <a:pt x="8" y="553"/>
                </a:cubicBezTo>
                <a:cubicBezTo>
                  <a:pt x="33" y="451"/>
                  <a:pt x="0" y="536"/>
                  <a:pt x="209" y="508"/>
                </a:cubicBezTo>
                <a:cubicBezTo>
                  <a:pt x="218" y="507"/>
                  <a:pt x="220" y="494"/>
                  <a:pt x="227" y="489"/>
                </a:cubicBezTo>
                <a:cubicBezTo>
                  <a:pt x="235" y="484"/>
                  <a:pt x="246" y="483"/>
                  <a:pt x="255" y="480"/>
                </a:cubicBezTo>
                <a:cubicBezTo>
                  <a:pt x="343" y="348"/>
                  <a:pt x="154" y="412"/>
                  <a:pt x="511" y="398"/>
                </a:cubicBezTo>
                <a:cubicBezTo>
                  <a:pt x="544" y="387"/>
                  <a:pt x="558" y="371"/>
                  <a:pt x="593" y="361"/>
                </a:cubicBezTo>
                <a:cubicBezTo>
                  <a:pt x="661" y="376"/>
                  <a:pt x="697" y="405"/>
                  <a:pt x="767" y="416"/>
                </a:cubicBezTo>
                <a:cubicBezTo>
                  <a:pt x="834" y="439"/>
                  <a:pt x="803" y="430"/>
                  <a:pt x="858" y="444"/>
                </a:cubicBezTo>
                <a:cubicBezTo>
                  <a:pt x="867" y="441"/>
                  <a:pt x="883" y="444"/>
                  <a:pt x="886" y="435"/>
                </a:cubicBezTo>
                <a:cubicBezTo>
                  <a:pt x="903" y="379"/>
                  <a:pt x="880" y="381"/>
                  <a:pt x="849" y="371"/>
                </a:cubicBezTo>
                <a:cubicBezTo>
                  <a:pt x="824" y="345"/>
                  <a:pt x="784" y="328"/>
                  <a:pt x="749" y="316"/>
                </a:cubicBezTo>
                <a:cubicBezTo>
                  <a:pt x="727" y="294"/>
                  <a:pt x="694" y="243"/>
                  <a:pt x="694" y="243"/>
                </a:cubicBezTo>
                <a:cubicBezTo>
                  <a:pt x="691" y="234"/>
                  <a:pt x="681" y="224"/>
                  <a:pt x="685" y="215"/>
                </a:cubicBezTo>
                <a:cubicBezTo>
                  <a:pt x="693" y="194"/>
                  <a:pt x="759" y="180"/>
                  <a:pt x="776" y="179"/>
                </a:cubicBezTo>
                <a:cubicBezTo>
                  <a:pt x="837" y="174"/>
                  <a:pt x="898" y="172"/>
                  <a:pt x="959" y="169"/>
                </a:cubicBezTo>
                <a:cubicBezTo>
                  <a:pt x="1033" y="120"/>
                  <a:pt x="935" y="194"/>
                  <a:pt x="995" y="105"/>
                </a:cubicBezTo>
                <a:cubicBezTo>
                  <a:pt x="1000" y="97"/>
                  <a:pt x="1013" y="97"/>
                  <a:pt x="1023" y="96"/>
                </a:cubicBezTo>
                <a:cubicBezTo>
                  <a:pt x="1078" y="91"/>
                  <a:pt x="1132" y="90"/>
                  <a:pt x="1187" y="87"/>
                </a:cubicBezTo>
                <a:cubicBezTo>
                  <a:pt x="1241" y="69"/>
                  <a:pt x="1236" y="69"/>
                  <a:pt x="1288" y="60"/>
                </a:cubicBezTo>
                <a:cubicBezTo>
                  <a:pt x="1309" y="57"/>
                  <a:pt x="1332" y="60"/>
                  <a:pt x="1352" y="51"/>
                </a:cubicBezTo>
                <a:cubicBezTo>
                  <a:pt x="1368" y="44"/>
                  <a:pt x="1377" y="26"/>
                  <a:pt x="1389" y="14"/>
                </a:cubicBezTo>
                <a:close/>
              </a:path>
            </a:pathLst>
          </a:custGeom>
          <a:noFill/>
          <a:ln w="57150" cap="flat" cmpd="sng">
            <a:solidFill>
              <a:srgbClr val="00206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AutoShape 25"/>
          <p:cNvSpPr>
            <a:spLocks noChangeArrowheads="1"/>
          </p:cNvSpPr>
          <p:nvPr/>
        </p:nvSpPr>
        <p:spPr bwMode="auto">
          <a:xfrm>
            <a:off x="5584070" y="4209420"/>
            <a:ext cx="1847371" cy="865408"/>
          </a:xfrm>
          <a:prstGeom prst="wedgeRoundRectCallout">
            <a:avLst>
              <a:gd name="adj1" fmla="val 65612"/>
              <a:gd name="adj2" fmla="val 116179"/>
              <a:gd name="adj3" fmla="val 16667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22"/>
          <p:cNvSpPr>
            <a:spLocks/>
          </p:cNvSpPr>
          <p:nvPr/>
        </p:nvSpPr>
        <p:spPr bwMode="auto">
          <a:xfrm>
            <a:off x="7065635" y="1467756"/>
            <a:ext cx="2522984" cy="3479936"/>
          </a:xfrm>
          <a:custGeom>
            <a:avLst/>
            <a:gdLst>
              <a:gd name="T0" fmla="*/ 227 w 2892"/>
              <a:gd name="T1" fmla="*/ 45 h 2590"/>
              <a:gd name="T2" fmla="*/ 309 w 2892"/>
              <a:gd name="T3" fmla="*/ 81 h 2590"/>
              <a:gd name="T4" fmla="*/ 373 w 2892"/>
              <a:gd name="T5" fmla="*/ 136 h 2590"/>
              <a:gd name="T6" fmla="*/ 501 w 2892"/>
              <a:gd name="T7" fmla="*/ 173 h 2590"/>
              <a:gd name="T8" fmla="*/ 355 w 2892"/>
              <a:gd name="T9" fmla="*/ 292 h 2590"/>
              <a:gd name="T10" fmla="*/ 35 w 2892"/>
              <a:gd name="T11" fmla="*/ 392 h 2590"/>
              <a:gd name="T12" fmla="*/ 190 w 2892"/>
              <a:gd name="T13" fmla="*/ 429 h 2590"/>
              <a:gd name="T14" fmla="*/ 364 w 2892"/>
              <a:gd name="T15" fmla="*/ 502 h 2590"/>
              <a:gd name="T16" fmla="*/ 547 w 2892"/>
              <a:gd name="T17" fmla="*/ 566 h 2590"/>
              <a:gd name="T18" fmla="*/ 693 w 2892"/>
              <a:gd name="T19" fmla="*/ 685 h 2590"/>
              <a:gd name="T20" fmla="*/ 775 w 2892"/>
              <a:gd name="T21" fmla="*/ 721 h 2590"/>
              <a:gd name="T22" fmla="*/ 958 w 2892"/>
              <a:gd name="T23" fmla="*/ 849 h 2590"/>
              <a:gd name="T24" fmla="*/ 1114 w 2892"/>
              <a:gd name="T25" fmla="*/ 904 h 2590"/>
              <a:gd name="T26" fmla="*/ 1223 w 2892"/>
              <a:gd name="T27" fmla="*/ 987 h 2590"/>
              <a:gd name="T28" fmla="*/ 1388 w 2892"/>
              <a:gd name="T29" fmla="*/ 1188 h 2590"/>
              <a:gd name="T30" fmla="*/ 1735 w 2892"/>
              <a:gd name="T31" fmla="*/ 1297 h 2590"/>
              <a:gd name="T32" fmla="*/ 1827 w 2892"/>
              <a:gd name="T33" fmla="*/ 1325 h 2590"/>
              <a:gd name="T34" fmla="*/ 1808 w 2892"/>
              <a:gd name="T35" fmla="*/ 1361 h 2590"/>
              <a:gd name="T36" fmla="*/ 1744 w 2892"/>
              <a:gd name="T37" fmla="*/ 1416 h 2590"/>
              <a:gd name="T38" fmla="*/ 1918 w 2892"/>
              <a:gd name="T39" fmla="*/ 1563 h 2590"/>
              <a:gd name="T40" fmla="*/ 2128 w 2892"/>
              <a:gd name="T41" fmla="*/ 1599 h 2590"/>
              <a:gd name="T42" fmla="*/ 2192 w 2892"/>
              <a:gd name="T43" fmla="*/ 1645 h 2590"/>
              <a:gd name="T44" fmla="*/ 2320 w 2892"/>
              <a:gd name="T45" fmla="*/ 1691 h 2590"/>
              <a:gd name="T46" fmla="*/ 2357 w 2892"/>
              <a:gd name="T47" fmla="*/ 1727 h 2590"/>
              <a:gd name="T48" fmla="*/ 2448 w 2892"/>
              <a:gd name="T49" fmla="*/ 1828 h 2590"/>
              <a:gd name="T50" fmla="*/ 2522 w 2892"/>
              <a:gd name="T51" fmla="*/ 2047 h 2590"/>
              <a:gd name="T52" fmla="*/ 2558 w 2892"/>
              <a:gd name="T53" fmla="*/ 2175 h 2590"/>
              <a:gd name="T54" fmla="*/ 2494 w 2892"/>
              <a:gd name="T55" fmla="*/ 2230 h 2590"/>
              <a:gd name="T56" fmla="*/ 2549 w 2892"/>
              <a:gd name="T57" fmla="*/ 2257 h 2590"/>
              <a:gd name="T58" fmla="*/ 2512 w 2892"/>
              <a:gd name="T59" fmla="*/ 2459 h 2590"/>
              <a:gd name="T60" fmla="*/ 2677 w 2892"/>
              <a:gd name="T61" fmla="*/ 2559 h 2590"/>
              <a:gd name="T62" fmla="*/ 2741 w 2892"/>
              <a:gd name="T63" fmla="*/ 2577 h 2590"/>
              <a:gd name="T64" fmla="*/ 2759 w 2892"/>
              <a:gd name="T65" fmla="*/ 2358 h 2590"/>
              <a:gd name="T66" fmla="*/ 2851 w 2892"/>
              <a:gd name="T67" fmla="*/ 2285 h 2590"/>
              <a:gd name="T68" fmla="*/ 2842 w 2892"/>
              <a:gd name="T69" fmla="*/ 2212 h 2590"/>
              <a:gd name="T70" fmla="*/ 2805 w 2892"/>
              <a:gd name="T71" fmla="*/ 2175 h 2590"/>
              <a:gd name="T72" fmla="*/ 2787 w 2892"/>
              <a:gd name="T73" fmla="*/ 2065 h 2590"/>
              <a:gd name="T74" fmla="*/ 2759 w 2892"/>
              <a:gd name="T75" fmla="*/ 2020 h 2590"/>
              <a:gd name="T76" fmla="*/ 2750 w 2892"/>
              <a:gd name="T77" fmla="*/ 1846 h 2590"/>
              <a:gd name="T78" fmla="*/ 2650 w 2892"/>
              <a:gd name="T79" fmla="*/ 1663 h 2590"/>
              <a:gd name="T80" fmla="*/ 2595 w 2892"/>
              <a:gd name="T81" fmla="*/ 1590 h 2590"/>
              <a:gd name="T82" fmla="*/ 2439 w 2892"/>
              <a:gd name="T83" fmla="*/ 1462 h 2590"/>
              <a:gd name="T84" fmla="*/ 2275 w 2892"/>
              <a:gd name="T85" fmla="*/ 1325 h 2590"/>
              <a:gd name="T86" fmla="*/ 2092 w 2892"/>
              <a:gd name="T87" fmla="*/ 1252 h 2590"/>
              <a:gd name="T88" fmla="*/ 2019 w 2892"/>
              <a:gd name="T89" fmla="*/ 1215 h 2590"/>
              <a:gd name="T90" fmla="*/ 1882 w 2892"/>
              <a:gd name="T91" fmla="*/ 1142 h 2590"/>
              <a:gd name="T92" fmla="*/ 1653 w 2892"/>
              <a:gd name="T93" fmla="*/ 1051 h 2590"/>
              <a:gd name="T94" fmla="*/ 1534 w 2892"/>
              <a:gd name="T95" fmla="*/ 977 h 2590"/>
              <a:gd name="T96" fmla="*/ 1397 w 2892"/>
              <a:gd name="T97" fmla="*/ 886 h 2590"/>
              <a:gd name="T98" fmla="*/ 1315 w 2892"/>
              <a:gd name="T99" fmla="*/ 731 h 2590"/>
              <a:gd name="T100" fmla="*/ 1159 w 2892"/>
              <a:gd name="T101" fmla="*/ 657 h 2590"/>
              <a:gd name="T102" fmla="*/ 949 w 2892"/>
              <a:gd name="T103" fmla="*/ 511 h 2590"/>
              <a:gd name="T104" fmla="*/ 1022 w 2892"/>
              <a:gd name="T105" fmla="*/ 292 h 2590"/>
              <a:gd name="T106" fmla="*/ 1004 w 2892"/>
              <a:gd name="T107" fmla="*/ 136 h 2590"/>
              <a:gd name="T108" fmla="*/ 794 w 2892"/>
              <a:gd name="T109" fmla="*/ 63 h 2590"/>
              <a:gd name="T110" fmla="*/ 355 w 2892"/>
              <a:gd name="T111" fmla="*/ 36 h 2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92" h="2590">
                <a:moveTo>
                  <a:pt x="336" y="36"/>
                </a:moveTo>
                <a:cubicBezTo>
                  <a:pt x="300" y="39"/>
                  <a:pt x="263" y="37"/>
                  <a:pt x="227" y="45"/>
                </a:cubicBezTo>
                <a:cubicBezTo>
                  <a:pt x="218" y="47"/>
                  <a:pt x="245" y="50"/>
                  <a:pt x="254" y="54"/>
                </a:cubicBezTo>
                <a:cubicBezTo>
                  <a:pt x="325" y="89"/>
                  <a:pt x="242" y="59"/>
                  <a:pt x="309" y="81"/>
                </a:cubicBezTo>
                <a:cubicBezTo>
                  <a:pt x="321" y="77"/>
                  <a:pt x="352" y="61"/>
                  <a:pt x="364" y="81"/>
                </a:cubicBezTo>
                <a:cubicBezTo>
                  <a:pt x="373" y="97"/>
                  <a:pt x="361" y="122"/>
                  <a:pt x="373" y="136"/>
                </a:cubicBezTo>
                <a:cubicBezTo>
                  <a:pt x="386" y="151"/>
                  <a:pt x="410" y="149"/>
                  <a:pt x="428" y="155"/>
                </a:cubicBezTo>
                <a:cubicBezTo>
                  <a:pt x="452" y="163"/>
                  <a:pt x="501" y="173"/>
                  <a:pt x="501" y="173"/>
                </a:cubicBezTo>
                <a:cubicBezTo>
                  <a:pt x="498" y="197"/>
                  <a:pt x="501" y="223"/>
                  <a:pt x="492" y="246"/>
                </a:cubicBezTo>
                <a:cubicBezTo>
                  <a:pt x="482" y="271"/>
                  <a:pt x="378" y="284"/>
                  <a:pt x="355" y="292"/>
                </a:cubicBezTo>
                <a:cubicBezTo>
                  <a:pt x="265" y="282"/>
                  <a:pt x="78" y="218"/>
                  <a:pt x="44" y="319"/>
                </a:cubicBezTo>
                <a:cubicBezTo>
                  <a:pt x="41" y="343"/>
                  <a:pt x="45" y="370"/>
                  <a:pt x="35" y="392"/>
                </a:cubicBezTo>
                <a:cubicBezTo>
                  <a:pt x="31" y="401"/>
                  <a:pt x="0" y="394"/>
                  <a:pt x="7" y="401"/>
                </a:cubicBezTo>
                <a:cubicBezTo>
                  <a:pt x="33" y="428"/>
                  <a:pt x="167" y="427"/>
                  <a:pt x="190" y="429"/>
                </a:cubicBezTo>
                <a:cubicBezTo>
                  <a:pt x="273" y="449"/>
                  <a:pt x="239" y="439"/>
                  <a:pt x="291" y="456"/>
                </a:cubicBezTo>
                <a:cubicBezTo>
                  <a:pt x="314" y="480"/>
                  <a:pt x="332" y="492"/>
                  <a:pt x="364" y="502"/>
                </a:cubicBezTo>
                <a:cubicBezTo>
                  <a:pt x="405" y="530"/>
                  <a:pt x="454" y="542"/>
                  <a:pt x="501" y="557"/>
                </a:cubicBezTo>
                <a:cubicBezTo>
                  <a:pt x="516" y="562"/>
                  <a:pt x="532" y="562"/>
                  <a:pt x="547" y="566"/>
                </a:cubicBezTo>
                <a:cubicBezTo>
                  <a:pt x="566" y="571"/>
                  <a:pt x="602" y="584"/>
                  <a:pt x="602" y="584"/>
                </a:cubicBezTo>
                <a:cubicBezTo>
                  <a:pt x="625" y="653"/>
                  <a:pt x="629" y="653"/>
                  <a:pt x="693" y="685"/>
                </a:cubicBezTo>
                <a:cubicBezTo>
                  <a:pt x="703" y="690"/>
                  <a:pt x="710" y="699"/>
                  <a:pt x="720" y="703"/>
                </a:cubicBezTo>
                <a:cubicBezTo>
                  <a:pt x="738" y="711"/>
                  <a:pt x="775" y="721"/>
                  <a:pt x="775" y="721"/>
                </a:cubicBezTo>
                <a:cubicBezTo>
                  <a:pt x="798" y="744"/>
                  <a:pt x="822" y="747"/>
                  <a:pt x="848" y="767"/>
                </a:cubicBezTo>
                <a:cubicBezTo>
                  <a:pt x="885" y="796"/>
                  <a:pt x="912" y="834"/>
                  <a:pt x="958" y="849"/>
                </a:cubicBezTo>
                <a:cubicBezTo>
                  <a:pt x="988" y="881"/>
                  <a:pt x="1015" y="879"/>
                  <a:pt x="1059" y="886"/>
                </a:cubicBezTo>
                <a:cubicBezTo>
                  <a:pt x="1077" y="892"/>
                  <a:pt x="1101" y="890"/>
                  <a:pt x="1114" y="904"/>
                </a:cubicBezTo>
                <a:cubicBezTo>
                  <a:pt x="1139" y="930"/>
                  <a:pt x="1124" y="920"/>
                  <a:pt x="1159" y="932"/>
                </a:cubicBezTo>
                <a:cubicBezTo>
                  <a:pt x="1184" y="955"/>
                  <a:pt x="1190" y="975"/>
                  <a:pt x="1223" y="987"/>
                </a:cubicBezTo>
                <a:cubicBezTo>
                  <a:pt x="1270" y="1031"/>
                  <a:pt x="1328" y="1048"/>
                  <a:pt x="1351" y="1115"/>
                </a:cubicBezTo>
                <a:cubicBezTo>
                  <a:pt x="1357" y="1132"/>
                  <a:pt x="1364" y="1176"/>
                  <a:pt x="1388" y="1188"/>
                </a:cubicBezTo>
                <a:cubicBezTo>
                  <a:pt x="1443" y="1216"/>
                  <a:pt x="1512" y="1223"/>
                  <a:pt x="1571" y="1243"/>
                </a:cubicBezTo>
                <a:cubicBezTo>
                  <a:pt x="1625" y="1261"/>
                  <a:pt x="1680" y="1282"/>
                  <a:pt x="1735" y="1297"/>
                </a:cubicBezTo>
                <a:cubicBezTo>
                  <a:pt x="1747" y="1300"/>
                  <a:pt x="1760" y="1303"/>
                  <a:pt x="1772" y="1307"/>
                </a:cubicBezTo>
                <a:cubicBezTo>
                  <a:pt x="1790" y="1313"/>
                  <a:pt x="1827" y="1325"/>
                  <a:pt x="1827" y="1325"/>
                </a:cubicBezTo>
                <a:cubicBezTo>
                  <a:pt x="1830" y="1334"/>
                  <a:pt x="1840" y="1344"/>
                  <a:pt x="1836" y="1352"/>
                </a:cubicBezTo>
                <a:cubicBezTo>
                  <a:pt x="1831" y="1361"/>
                  <a:pt x="1816" y="1356"/>
                  <a:pt x="1808" y="1361"/>
                </a:cubicBezTo>
                <a:cubicBezTo>
                  <a:pt x="1744" y="1400"/>
                  <a:pt x="1842" y="1363"/>
                  <a:pt x="1763" y="1389"/>
                </a:cubicBezTo>
                <a:cubicBezTo>
                  <a:pt x="1757" y="1398"/>
                  <a:pt x="1745" y="1405"/>
                  <a:pt x="1744" y="1416"/>
                </a:cubicBezTo>
                <a:cubicBezTo>
                  <a:pt x="1734" y="1517"/>
                  <a:pt x="1839" y="1512"/>
                  <a:pt x="1909" y="1535"/>
                </a:cubicBezTo>
                <a:cubicBezTo>
                  <a:pt x="1912" y="1544"/>
                  <a:pt x="1909" y="1559"/>
                  <a:pt x="1918" y="1563"/>
                </a:cubicBezTo>
                <a:cubicBezTo>
                  <a:pt x="1937" y="1573"/>
                  <a:pt x="1961" y="1567"/>
                  <a:pt x="1982" y="1572"/>
                </a:cubicBezTo>
                <a:cubicBezTo>
                  <a:pt x="2132" y="1606"/>
                  <a:pt x="1914" y="1578"/>
                  <a:pt x="2128" y="1599"/>
                </a:cubicBezTo>
                <a:cubicBezTo>
                  <a:pt x="2131" y="1608"/>
                  <a:pt x="2130" y="1621"/>
                  <a:pt x="2138" y="1627"/>
                </a:cubicBezTo>
                <a:cubicBezTo>
                  <a:pt x="2153" y="1638"/>
                  <a:pt x="2192" y="1645"/>
                  <a:pt x="2192" y="1645"/>
                </a:cubicBezTo>
                <a:cubicBezTo>
                  <a:pt x="2227" y="1634"/>
                  <a:pt x="2239" y="1625"/>
                  <a:pt x="2284" y="1645"/>
                </a:cubicBezTo>
                <a:cubicBezTo>
                  <a:pt x="2302" y="1653"/>
                  <a:pt x="2307" y="1677"/>
                  <a:pt x="2320" y="1691"/>
                </a:cubicBezTo>
                <a:cubicBezTo>
                  <a:pt x="2323" y="1700"/>
                  <a:pt x="2323" y="1711"/>
                  <a:pt x="2330" y="1718"/>
                </a:cubicBezTo>
                <a:cubicBezTo>
                  <a:pt x="2337" y="1725"/>
                  <a:pt x="2349" y="1723"/>
                  <a:pt x="2357" y="1727"/>
                </a:cubicBezTo>
                <a:cubicBezTo>
                  <a:pt x="2433" y="1765"/>
                  <a:pt x="2336" y="1728"/>
                  <a:pt x="2412" y="1755"/>
                </a:cubicBezTo>
                <a:cubicBezTo>
                  <a:pt x="2433" y="1817"/>
                  <a:pt x="2417" y="1795"/>
                  <a:pt x="2448" y="1828"/>
                </a:cubicBezTo>
                <a:cubicBezTo>
                  <a:pt x="2467" y="1879"/>
                  <a:pt x="2475" y="1917"/>
                  <a:pt x="2512" y="1956"/>
                </a:cubicBezTo>
                <a:cubicBezTo>
                  <a:pt x="2526" y="1994"/>
                  <a:pt x="2532" y="2006"/>
                  <a:pt x="2522" y="2047"/>
                </a:cubicBezTo>
                <a:cubicBezTo>
                  <a:pt x="2540" y="2104"/>
                  <a:pt x="2549" y="2056"/>
                  <a:pt x="2567" y="2111"/>
                </a:cubicBezTo>
                <a:cubicBezTo>
                  <a:pt x="2564" y="2132"/>
                  <a:pt x="2568" y="2156"/>
                  <a:pt x="2558" y="2175"/>
                </a:cubicBezTo>
                <a:cubicBezTo>
                  <a:pt x="2554" y="2184"/>
                  <a:pt x="2539" y="2179"/>
                  <a:pt x="2531" y="2184"/>
                </a:cubicBezTo>
                <a:cubicBezTo>
                  <a:pt x="2516" y="2193"/>
                  <a:pt x="2503" y="2217"/>
                  <a:pt x="2494" y="2230"/>
                </a:cubicBezTo>
                <a:cubicBezTo>
                  <a:pt x="2503" y="2236"/>
                  <a:pt x="2512" y="2243"/>
                  <a:pt x="2522" y="2248"/>
                </a:cubicBezTo>
                <a:cubicBezTo>
                  <a:pt x="2531" y="2252"/>
                  <a:pt x="2547" y="2248"/>
                  <a:pt x="2549" y="2257"/>
                </a:cubicBezTo>
                <a:cubicBezTo>
                  <a:pt x="2562" y="2316"/>
                  <a:pt x="2537" y="2368"/>
                  <a:pt x="2485" y="2385"/>
                </a:cubicBezTo>
                <a:cubicBezTo>
                  <a:pt x="2489" y="2409"/>
                  <a:pt x="2484" y="2445"/>
                  <a:pt x="2512" y="2459"/>
                </a:cubicBezTo>
                <a:cubicBezTo>
                  <a:pt x="2529" y="2468"/>
                  <a:pt x="2567" y="2477"/>
                  <a:pt x="2567" y="2477"/>
                </a:cubicBezTo>
                <a:cubicBezTo>
                  <a:pt x="2597" y="2505"/>
                  <a:pt x="2639" y="2546"/>
                  <a:pt x="2677" y="2559"/>
                </a:cubicBezTo>
                <a:cubicBezTo>
                  <a:pt x="2686" y="2568"/>
                  <a:pt x="2692" y="2583"/>
                  <a:pt x="2704" y="2587"/>
                </a:cubicBezTo>
                <a:cubicBezTo>
                  <a:pt x="2716" y="2590"/>
                  <a:pt x="2738" y="2589"/>
                  <a:pt x="2741" y="2577"/>
                </a:cubicBezTo>
                <a:cubicBezTo>
                  <a:pt x="2755" y="2515"/>
                  <a:pt x="2745" y="2449"/>
                  <a:pt x="2750" y="2385"/>
                </a:cubicBezTo>
                <a:cubicBezTo>
                  <a:pt x="2751" y="2376"/>
                  <a:pt x="2757" y="2367"/>
                  <a:pt x="2759" y="2358"/>
                </a:cubicBezTo>
                <a:cubicBezTo>
                  <a:pt x="2763" y="2343"/>
                  <a:pt x="2757" y="2323"/>
                  <a:pt x="2768" y="2312"/>
                </a:cubicBezTo>
                <a:cubicBezTo>
                  <a:pt x="2769" y="2311"/>
                  <a:pt x="2837" y="2290"/>
                  <a:pt x="2851" y="2285"/>
                </a:cubicBezTo>
                <a:cubicBezTo>
                  <a:pt x="2860" y="2282"/>
                  <a:pt x="2878" y="2276"/>
                  <a:pt x="2878" y="2276"/>
                </a:cubicBezTo>
                <a:cubicBezTo>
                  <a:pt x="2892" y="2232"/>
                  <a:pt x="2885" y="2226"/>
                  <a:pt x="2842" y="2212"/>
                </a:cubicBezTo>
                <a:cubicBezTo>
                  <a:pt x="2839" y="2203"/>
                  <a:pt x="2839" y="2191"/>
                  <a:pt x="2832" y="2184"/>
                </a:cubicBezTo>
                <a:cubicBezTo>
                  <a:pt x="2825" y="2177"/>
                  <a:pt x="2811" y="2182"/>
                  <a:pt x="2805" y="2175"/>
                </a:cubicBezTo>
                <a:cubicBezTo>
                  <a:pt x="2797" y="2165"/>
                  <a:pt x="2799" y="2151"/>
                  <a:pt x="2796" y="2139"/>
                </a:cubicBezTo>
                <a:cubicBezTo>
                  <a:pt x="2793" y="2114"/>
                  <a:pt x="2794" y="2089"/>
                  <a:pt x="2787" y="2065"/>
                </a:cubicBezTo>
                <a:cubicBezTo>
                  <a:pt x="2784" y="2057"/>
                  <a:pt x="2773" y="2054"/>
                  <a:pt x="2768" y="2047"/>
                </a:cubicBezTo>
                <a:cubicBezTo>
                  <a:pt x="2763" y="2039"/>
                  <a:pt x="2762" y="2029"/>
                  <a:pt x="2759" y="2020"/>
                </a:cubicBezTo>
                <a:cubicBezTo>
                  <a:pt x="2769" y="1988"/>
                  <a:pt x="2787" y="1975"/>
                  <a:pt x="2805" y="1947"/>
                </a:cubicBezTo>
                <a:cubicBezTo>
                  <a:pt x="2779" y="1919"/>
                  <a:pt x="2782" y="1867"/>
                  <a:pt x="2750" y="1846"/>
                </a:cubicBezTo>
                <a:cubicBezTo>
                  <a:pt x="2740" y="1839"/>
                  <a:pt x="2726" y="1840"/>
                  <a:pt x="2714" y="1837"/>
                </a:cubicBezTo>
                <a:cubicBezTo>
                  <a:pt x="2665" y="1790"/>
                  <a:pt x="2683" y="1717"/>
                  <a:pt x="2650" y="1663"/>
                </a:cubicBezTo>
                <a:cubicBezTo>
                  <a:pt x="2645" y="1656"/>
                  <a:pt x="2636" y="1652"/>
                  <a:pt x="2631" y="1645"/>
                </a:cubicBezTo>
                <a:cubicBezTo>
                  <a:pt x="2618" y="1627"/>
                  <a:pt x="2595" y="1590"/>
                  <a:pt x="2595" y="1590"/>
                </a:cubicBezTo>
                <a:cubicBezTo>
                  <a:pt x="2582" y="1536"/>
                  <a:pt x="2564" y="1525"/>
                  <a:pt x="2512" y="1508"/>
                </a:cubicBezTo>
                <a:cubicBezTo>
                  <a:pt x="2489" y="1484"/>
                  <a:pt x="2471" y="1472"/>
                  <a:pt x="2439" y="1462"/>
                </a:cubicBezTo>
                <a:cubicBezTo>
                  <a:pt x="2417" y="1429"/>
                  <a:pt x="2403" y="1428"/>
                  <a:pt x="2366" y="1416"/>
                </a:cubicBezTo>
                <a:cubicBezTo>
                  <a:pt x="2327" y="1390"/>
                  <a:pt x="2317" y="1346"/>
                  <a:pt x="2275" y="1325"/>
                </a:cubicBezTo>
                <a:cubicBezTo>
                  <a:pt x="2235" y="1306"/>
                  <a:pt x="2186" y="1309"/>
                  <a:pt x="2147" y="1288"/>
                </a:cubicBezTo>
                <a:cubicBezTo>
                  <a:pt x="2128" y="1277"/>
                  <a:pt x="2107" y="1268"/>
                  <a:pt x="2092" y="1252"/>
                </a:cubicBezTo>
                <a:cubicBezTo>
                  <a:pt x="2086" y="1246"/>
                  <a:pt x="2082" y="1237"/>
                  <a:pt x="2074" y="1233"/>
                </a:cubicBezTo>
                <a:cubicBezTo>
                  <a:pt x="2057" y="1224"/>
                  <a:pt x="2037" y="1221"/>
                  <a:pt x="2019" y="1215"/>
                </a:cubicBezTo>
                <a:cubicBezTo>
                  <a:pt x="2010" y="1212"/>
                  <a:pt x="1991" y="1206"/>
                  <a:pt x="1991" y="1206"/>
                </a:cubicBezTo>
                <a:cubicBezTo>
                  <a:pt x="1953" y="1181"/>
                  <a:pt x="1924" y="1156"/>
                  <a:pt x="1882" y="1142"/>
                </a:cubicBezTo>
                <a:cubicBezTo>
                  <a:pt x="1843" y="1105"/>
                  <a:pt x="1785" y="1112"/>
                  <a:pt x="1735" y="1096"/>
                </a:cubicBezTo>
                <a:cubicBezTo>
                  <a:pt x="1672" y="1055"/>
                  <a:pt x="1701" y="1067"/>
                  <a:pt x="1653" y="1051"/>
                </a:cubicBezTo>
                <a:cubicBezTo>
                  <a:pt x="1622" y="1018"/>
                  <a:pt x="1643" y="1035"/>
                  <a:pt x="1580" y="1014"/>
                </a:cubicBezTo>
                <a:cubicBezTo>
                  <a:pt x="1542" y="1002"/>
                  <a:pt x="1562" y="996"/>
                  <a:pt x="1534" y="977"/>
                </a:cubicBezTo>
                <a:cubicBezTo>
                  <a:pt x="1512" y="962"/>
                  <a:pt x="1494" y="958"/>
                  <a:pt x="1470" y="950"/>
                </a:cubicBezTo>
                <a:cubicBezTo>
                  <a:pt x="1416" y="896"/>
                  <a:pt x="1442" y="916"/>
                  <a:pt x="1397" y="886"/>
                </a:cubicBezTo>
                <a:cubicBezTo>
                  <a:pt x="1386" y="870"/>
                  <a:pt x="1369" y="858"/>
                  <a:pt x="1360" y="840"/>
                </a:cubicBezTo>
                <a:cubicBezTo>
                  <a:pt x="1340" y="801"/>
                  <a:pt x="1342" y="765"/>
                  <a:pt x="1315" y="731"/>
                </a:cubicBezTo>
                <a:cubicBezTo>
                  <a:pt x="1298" y="710"/>
                  <a:pt x="1242" y="694"/>
                  <a:pt x="1242" y="694"/>
                </a:cubicBezTo>
                <a:cubicBezTo>
                  <a:pt x="1216" y="670"/>
                  <a:pt x="1193" y="666"/>
                  <a:pt x="1159" y="657"/>
                </a:cubicBezTo>
                <a:cubicBezTo>
                  <a:pt x="1122" y="633"/>
                  <a:pt x="1073" y="589"/>
                  <a:pt x="1031" y="575"/>
                </a:cubicBezTo>
                <a:cubicBezTo>
                  <a:pt x="1001" y="555"/>
                  <a:pt x="979" y="531"/>
                  <a:pt x="949" y="511"/>
                </a:cubicBezTo>
                <a:cubicBezTo>
                  <a:pt x="921" y="470"/>
                  <a:pt x="912" y="440"/>
                  <a:pt x="949" y="401"/>
                </a:cubicBezTo>
                <a:cubicBezTo>
                  <a:pt x="968" y="345"/>
                  <a:pt x="965" y="311"/>
                  <a:pt x="1022" y="292"/>
                </a:cubicBezTo>
                <a:cubicBezTo>
                  <a:pt x="1053" y="260"/>
                  <a:pt x="1098" y="263"/>
                  <a:pt x="1141" y="255"/>
                </a:cubicBezTo>
                <a:cubicBezTo>
                  <a:pt x="1176" y="150"/>
                  <a:pt x="1062" y="168"/>
                  <a:pt x="1004" y="136"/>
                </a:cubicBezTo>
                <a:cubicBezTo>
                  <a:pt x="985" y="125"/>
                  <a:pt x="967" y="112"/>
                  <a:pt x="949" y="100"/>
                </a:cubicBezTo>
                <a:cubicBezTo>
                  <a:pt x="907" y="73"/>
                  <a:pt x="841" y="70"/>
                  <a:pt x="794" y="63"/>
                </a:cubicBezTo>
                <a:cubicBezTo>
                  <a:pt x="700" y="49"/>
                  <a:pt x="627" y="26"/>
                  <a:pt x="528" y="17"/>
                </a:cubicBezTo>
                <a:cubicBezTo>
                  <a:pt x="462" y="0"/>
                  <a:pt x="417" y="31"/>
                  <a:pt x="355" y="36"/>
                </a:cubicBezTo>
                <a:cubicBezTo>
                  <a:pt x="327" y="38"/>
                  <a:pt x="300" y="36"/>
                  <a:pt x="272" y="36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8565641" y="1975148"/>
            <a:ext cx="2448272" cy="1085218"/>
          </a:xfrm>
          <a:prstGeom prst="wedgeRoundRectCallout">
            <a:avLst>
              <a:gd name="adj1" fmla="val -84986"/>
              <a:gd name="adj2" fmla="val -33885"/>
              <a:gd name="adj3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 bằng</a:t>
            </a:r>
            <a:r>
              <a:rPr lang="vi-VN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duyên hải miền miền Trung</a:t>
            </a:r>
            <a:endParaRPr lang="en-US" sz="2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5882" y="392720"/>
            <a:ext cx="4297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91156" y="2264566"/>
            <a:ext cx="4813209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Độ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lớn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(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diện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tích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) :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nhỏ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và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hẹp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Diện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tích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tổng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cộng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các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đồng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bằng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này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cũng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khá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lớn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gần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bằng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diện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tích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đồng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bằng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Bắc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Bộ</a:t>
            </a:r>
            <a:r>
              <a:rPr lang="en-US" altLang="en-US" sz="3200" dirty="0">
                <a:solidFill>
                  <a:srgbClr val="0070C0"/>
                </a:solidFill>
                <a:latin typeface="Time New Rome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07819" y="614784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sym typeface="Wingdings 2"/>
              </a:rPr>
              <a:t></a:t>
            </a:r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3D4996-3BAD-BB4D-91C3-A4522F5AD5B0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2C1CA4-6C3D-EC4B-991D-458F2EA35FC1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5B3BBD8-253F-1E44-9964-05DAC96AC2D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6A4A61D0-DE2B-3F47-9595-B85184EFB21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CDAEC7F-BBA4-6542-B971-A85FB4D23A94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1CDA83-8607-2947-BA70-F79AE16B5D2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A9D48F8E-49F5-224E-860F-AF594347EAE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CF337EA-EC03-2149-B616-B6A32D9C3D43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5BC85F8-7EEF-154B-BA54-7E9E6908319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B27388A9-B708-4F4D-9801-079D45AD0A8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A0B7A8-6E0B-214A-BA09-8885015F58D8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C05347-36D8-3E41-AC91-89A4EF6BEC5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4B1BC5CE-A644-D342-A232-E92CD08EDB4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FEFCAE0-7776-5F40-887C-AE620E471A9B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CECBB2B-2C52-EA43-8621-796AE68E6160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598EA5FB-397E-254F-BB07-913B414FA97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3EC83B3-F014-A441-8BA0-981AEB219ADC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EB85FBB-FE3D-2745-814C-2901EE5901FD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" name="Block Arc 45">
                <a:extLst>
                  <a:ext uri="{FF2B5EF4-FFF2-40B4-BE49-F238E27FC236}">
                    <a16:creationId xmlns:a16="http://schemas.microsoft.com/office/drawing/2014/main" id="{13202929-FAE8-F945-AF58-6E100B4A435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A233C64-E6D5-B44A-BBFB-B98CFCA758C0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E6FF469-6C4C-EC4B-85B4-BA3AF80E705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4" name="Block Arc 43">
                <a:extLst>
                  <a:ext uri="{FF2B5EF4-FFF2-40B4-BE49-F238E27FC236}">
                    <a16:creationId xmlns:a16="http://schemas.microsoft.com/office/drawing/2014/main" id="{BEF71456-6DC3-B54E-A3A8-9764A5B799C4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BCA9CD4-1DAC-2346-A11A-EB4F8EA7F4A0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CA0BE4F-6B4D-4A46-800A-B94787F4FAA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17C9300F-F764-FD48-A2C9-99634C51496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9351FD-4C55-6A4D-A6A3-9F19E65F8C92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542283B-CC41-814C-A654-A9FFE369B53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BC6F97EA-2073-9A4E-9119-A4C2AD72596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DA265DA-27F9-4F40-B1E1-E3418BADED4F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095AFCB-ED19-1844-912F-07A64678E93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45ED2416-B847-B94F-B29E-D043D5EC21D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1C79863-CD3F-4647-B496-7F837954F168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DF09699-7671-E748-8FF7-2A99A6A7044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DC1050A4-F21E-3D4C-B957-5F6BC4216CE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9D8ECBD-B6BB-8743-9F67-5063F86A7955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5342C24-B5A1-4442-A72A-04B3626C9C4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C030E784-9370-8542-ABD6-63E9CACDDAF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BE1D36C-E8B1-4448-85B4-D7A85F450B16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B289E2E-6FDB-D043-BD9B-0515C5D9F9E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40190D02-EEB1-9640-AD8E-F6B7541CC64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7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FFBF5A0-A066-0348-969F-4764F145F68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pattFill prst="pct5">
            <a:fgClr>
              <a:srgbClr val="E1701A"/>
            </a:fgClr>
            <a:bgClr>
              <a:srgbClr val="F6DCBF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Tahoma" panose="020B0604030504040204" pitchFamily="34" charset="0"/>
            </a:endParaRPr>
          </a:p>
        </p:txBody>
      </p:sp>
      <p:sp>
        <p:nvSpPr>
          <p:cNvPr id="59" name="Rectangle: Rounded Corners 50">
            <a:extLst>
              <a:ext uri="{FF2B5EF4-FFF2-40B4-BE49-F238E27FC236}">
                <a16:creationId xmlns:a16="http://schemas.microsoft.com/office/drawing/2014/main" id="{60E7131E-C2A7-164F-ADBC-4F37F2860889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3078163" y="4618038"/>
            <a:ext cx="2011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4339" name="Picture 38" descr="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6" y="777875"/>
            <a:ext cx="39782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Freeform 46"/>
          <p:cNvSpPr>
            <a:spLocks/>
          </p:cNvSpPr>
          <p:nvPr/>
        </p:nvSpPr>
        <p:spPr bwMode="auto">
          <a:xfrm>
            <a:off x="6918326" y="1235075"/>
            <a:ext cx="639763" cy="547688"/>
          </a:xfrm>
          <a:custGeom>
            <a:avLst/>
            <a:gdLst>
              <a:gd name="T0" fmla="*/ 2147483647 w 558"/>
              <a:gd name="T1" fmla="*/ 2147483647 h 690"/>
              <a:gd name="T2" fmla="*/ 2147483647 w 558"/>
              <a:gd name="T3" fmla="*/ 2147483647 h 690"/>
              <a:gd name="T4" fmla="*/ 2147483647 w 558"/>
              <a:gd name="T5" fmla="*/ 2147483647 h 690"/>
              <a:gd name="T6" fmla="*/ 2147483647 w 558"/>
              <a:gd name="T7" fmla="*/ 2147483647 h 690"/>
              <a:gd name="T8" fmla="*/ 2147483647 w 558"/>
              <a:gd name="T9" fmla="*/ 2147483647 h 690"/>
              <a:gd name="T10" fmla="*/ 2147483647 w 558"/>
              <a:gd name="T11" fmla="*/ 2147483647 h 690"/>
              <a:gd name="T12" fmla="*/ 2147483647 w 558"/>
              <a:gd name="T13" fmla="*/ 2147483647 h 690"/>
              <a:gd name="T14" fmla="*/ 2147483647 w 558"/>
              <a:gd name="T15" fmla="*/ 2147483647 h 690"/>
              <a:gd name="T16" fmla="*/ 2147483647 w 558"/>
              <a:gd name="T17" fmla="*/ 2147483647 h 690"/>
              <a:gd name="T18" fmla="*/ 2147483647 w 558"/>
              <a:gd name="T19" fmla="*/ 2147483647 h 690"/>
              <a:gd name="T20" fmla="*/ 2147483647 w 558"/>
              <a:gd name="T21" fmla="*/ 2147483647 h 690"/>
              <a:gd name="T22" fmla="*/ 2147483647 w 558"/>
              <a:gd name="T23" fmla="*/ 2147483647 h 690"/>
              <a:gd name="T24" fmla="*/ 2147483647 w 558"/>
              <a:gd name="T25" fmla="*/ 2147483647 h 690"/>
              <a:gd name="T26" fmla="*/ 2147483647 w 558"/>
              <a:gd name="T27" fmla="*/ 2147483647 h 690"/>
              <a:gd name="T28" fmla="*/ 2147483647 w 558"/>
              <a:gd name="T29" fmla="*/ 2147483647 h 690"/>
              <a:gd name="T30" fmla="*/ 2147483647 w 558"/>
              <a:gd name="T31" fmla="*/ 2147483647 h 690"/>
              <a:gd name="T32" fmla="*/ 2147483647 w 558"/>
              <a:gd name="T33" fmla="*/ 2147483647 h 690"/>
              <a:gd name="T34" fmla="*/ 2147483647 w 558"/>
              <a:gd name="T35" fmla="*/ 2147483647 h 690"/>
              <a:gd name="T36" fmla="*/ 2147483647 w 558"/>
              <a:gd name="T37" fmla="*/ 2147483647 h 690"/>
              <a:gd name="T38" fmla="*/ 2147483647 w 558"/>
              <a:gd name="T39" fmla="*/ 2147483647 h 690"/>
              <a:gd name="T40" fmla="*/ 2147483647 w 558"/>
              <a:gd name="T41" fmla="*/ 2147483647 h 690"/>
              <a:gd name="T42" fmla="*/ 0 w 558"/>
              <a:gd name="T43" fmla="*/ 2147483647 h 690"/>
              <a:gd name="T44" fmla="*/ 2147483647 w 558"/>
              <a:gd name="T45" fmla="*/ 2147483647 h 690"/>
              <a:gd name="T46" fmla="*/ 2147483647 w 558"/>
              <a:gd name="T47" fmla="*/ 2147483647 h 690"/>
              <a:gd name="T48" fmla="*/ 2147483647 w 558"/>
              <a:gd name="T49" fmla="*/ 2147483647 h 6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58"/>
              <a:gd name="T76" fmla="*/ 0 h 690"/>
              <a:gd name="T77" fmla="*/ 558 w 558"/>
              <a:gd name="T78" fmla="*/ 690 h 69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58" h="690">
                <a:moveTo>
                  <a:pt x="72" y="34"/>
                </a:moveTo>
                <a:cubicBezTo>
                  <a:pt x="171" y="1"/>
                  <a:pt x="112" y="0"/>
                  <a:pt x="248" y="10"/>
                </a:cubicBezTo>
                <a:cubicBezTo>
                  <a:pt x="245" y="45"/>
                  <a:pt x="249" y="80"/>
                  <a:pt x="240" y="114"/>
                </a:cubicBezTo>
                <a:cubicBezTo>
                  <a:pt x="229" y="157"/>
                  <a:pt x="183" y="190"/>
                  <a:pt x="168" y="234"/>
                </a:cubicBezTo>
                <a:cubicBezTo>
                  <a:pt x="180" y="328"/>
                  <a:pt x="164" y="282"/>
                  <a:pt x="224" y="322"/>
                </a:cubicBezTo>
                <a:cubicBezTo>
                  <a:pt x="243" y="379"/>
                  <a:pt x="226" y="361"/>
                  <a:pt x="264" y="386"/>
                </a:cubicBezTo>
                <a:cubicBezTo>
                  <a:pt x="270" y="403"/>
                  <a:pt x="292" y="467"/>
                  <a:pt x="304" y="482"/>
                </a:cubicBezTo>
                <a:cubicBezTo>
                  <a:pt x="320" y="503"/>
                  <a:pt x="376" y="514"/>
                  <a:pt x="376" y="514"/>
                </a:cubicBezTo>
                <a:cubicBezTo>
                  <a:pt x="392" y="530"/>
                  <a:pt x="408" y="546"/>
                  <a:pt x="424" y="562"/>
                </a:cubicBezTo>
                <a:cubicBezTo>
                  <a:pt x="430" y="568"/>
                  <a:pt x="440" y="566"/>
                  <a:pt x="448" y="570"/>
                </a:cubicBezTo>
                <a:cubicBezTo>
                  <a:pt x="472" y="582"/>
                  <a:pt x="497" y="595"/>
                  <a:pt x="520" y="610"/>
                </a:cubicBezTo>
                <a:cubicBezTo>
                  <a:pt x="558" y="667"/>
                  <a:pt x="557" y="639"/>
                  <a:pt x="544" y="690"/>
                </a:cubicBezTo>
                <a:cubicBezTo>
                  <a:pt x="472" y="687"/>
                  <a:pt x="400" y="687"/>
                  <a:pt x="328" y="682"/>
                </a:cubicBezTo>
                <a:cubicBezTo>
                  <a:pt x="292" y="680"/>
                  <a:pt x="312" y="671"/>
                  <a:pt x="288" y="650"/>
                </a:cubicBezTo>
                <a:cubicBezTo>
                  <a:pt x="274" y="637"/>
                  <a:pt x="240" y="618"/>
                  <a:pt x="240" y="618"/>
                </a:cubicBezTo>
                <a:cubicBezTo>
                  <a:pt x="194" y="549"/>
                  <a:pt x="255" y="630"/>
                  <a:pt x="200" y="586"/>
                </a:cubicBezTo>
                <a:cubicBezTo>
                  <a:pt x="192" y="580"/>
                  <a:pt x="191" y="568"/>
                  <a:pt x="184" y="562"/>
                </a:cubicBezTo>
                <a:cubicBezTo>
                  <a:pt x="170" y="549"/>
                  <a:pt x="136" y="530"/>
                  <a:pt x="136" y="530"/>
                </a:cubicBezTo>
                <a:cubicBezTo>
                  <a:pt x="111" y="492"/>
                  <a:pt x="100" y="466"/>
                  <a:pt x="64" y="442"/>
                </a:cubicBezTo>
                <a:cubicBezTo>
                  <a:pt x="38" y="363"/>
                  <a:pt x="82" y="484"/>
                  <a:pt x="32" y="394"/>
                </a:cubicBezTo>
                <a:cubicBezTo>
                  <a:pt x="24" y="379"/>
                  <a:pt x="25" y="360"/>
                  <a:pt x="16" y="346"/>
                </a:cubicBezTo>
                <a:cubicBezTo>
                  <a:pt x="11" y="338"/>
                  <a:pt x="5" y="330"/>
                  <a:pt x="0" y="322"/>
                </a:cubicBezTo>
                <a:cubicBezTo>
                  <a:pt x="3" y="269"/>
                  <a:pt x="4" y="215"/>
                  <a:pt x="8" y="162"/>
                </a:cubicBezTo>
                <a:cubicBezTo>
                  <a:pt x="13" y="107"/>
                  <a:pt x="72" y="72"/>
                  <a:pt x="112" y="42"/>
                </a:cubicBezTo>
                <a:cubicBezTo>
                  <a:pt x="121" y="6"/>
                  <a:pt x="112" y="18"/>
                  <a:pt x="128" y="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1" name="Freeform 47"/>
          <p:cNvSpPr>
            <a:spLocks/>
          </p:cNvSpPr>
          <p:nvPr/>
        </p:nvSpPr>
        <p:spPr bwMode="auto">
          <a:xfrm>
            <a:off x="7467600" y="1879601"/>
            <a:ext cx="914400" cy="727075"/>
          </a:xfrm>
          <a:custGeom>
            <a:avLst/>
            <a:gdLst>
              <a:gd name="T0" fmla="*/ 2147483647 w 782"/>
              <a:gd name="T1" fmla="*/ 2147483647 h 613"/>
              <a:gd name="T2" fmla="*/ 2147483647 w 782"/>
              <a:gd name="T3" fmla="*/ 2147483647 h 613"/>
              <a:gd name="T4" fmla="*/ 2147483647 w 782"/>
              <a:gd name="T5" fmla="*/ 2147483647 h 613"/>
              <a:gd name="T6" fmla="*/ 2147483647 w 782"/>
              <a:gd name="T7" fmla="*/ 2147483647 h 613"/>
              <a:gd name="T8" fmla="*/ 2147483647 w 782"/>
              <a:gd name="T9" fmla="*/ 2147483647 h 613"/>
              <a:gd name="T10" fmla="*/ 2147483647 w 782"/>
              <a:gd name="T11" fmla="*/ 2147483647 h 613"/>
              <a:gd name="T12" fmla="*/ 2147483647 w 782"/>
              <a:gd name="T13" fmla="*/ 2147483647 h 613"/>
              <a:gd name="T14" fmla="*/ 2147483647 w 782"/>
              <a:gd name="T15" fmla="*/ 2147483647 h 613"/>
              <a:gd name="T16" fmla="*/ 2147483647 w 782"/>
              <a:gd name="T17" fmla="*/ 2147483647 h 613"/>
              <a:gd name="T18" fmla="*/ 2147483647 w 782"/>
              <a:gd name="T19" fmla="*/ 2147483647 h 613"/>
              <a:gd name="T20" fmla="*/ 2147483647 w 782"/>
              <a:gd name="T21" fmla="*/ 2147483647 h 613"/>
              <a:gd name="T22" fmla="*/ 2147483647 w 782"/>
              <a:gd name="T23" fmla="*/ 2147483647 h 613"/>
              <a:gd name="T24" fmla="*/ 2147483647 w 782"/>
              <a:gd name="T25" fmla="*/ 2147483647 h 613"/>
              <a:gd name="T26" fmla="*/ 2147483647 w 782"/>
              <a:gd name="T27" fmla="*/ 2147483647 h 613"/>
              <a:gd name="T28" fmla="*/ 2147483647 w 782"/>
              <a:gd name="T29" fmla="*/ 2147483647 h 613"/>
              <a:gd name="T30" fmla="*/ 2147483647 w 782"/>
              <a:gd name="T31" fmla="*/ 2147483647 h 613"/>
              <a:gd name="T32" fmla="*/ 2147483647 w 782"/>
              <a:gd name="T33" fmla="*/ 2147483647 h 613"/>
              <a:gd name="T34" fmla="*/ 2147483647 w 782"/>
              <a:gd name="T35" fmla="*/ 2147483647 h 613"/>
              <a:gd name="T36" fmla="*/ 2147483647 w 782"/>
              <a:gd name="T37" fmla="*/ 2147483647 h 613"/>
              <a:gd name="T38" fmla="*/ 2147483647 w 782"/>
              <a:gd name="T39" fmla="*/ 2147483647 h 613"/>
              <a:gd name="T40" fmla="*/ 2147483647 w 782"/>
              <a:gd name="T41" fmla="*/ 2147483647 h 613"/>
              <a:gd name="T42" fmla="*/ 2147483647 w 782"/>
              <a:gd name="T43" fmla="*/ 2147483647 h 613"/>
              <a:gd name="T44" fmla="*/ 2147483647 w 782"/>
              <a:gd name="T45" fmla="*/ 2147483647 h 613"/>
              <a:gd name="T46" fmla="*/ 2147483647 w 782"/>
              <a:gd name="T47" fmla="*/ 2147483647 h 613"/>
              <a:gd name="T48" fmla="*/ 2147483647 w 782"/>
              <a:gd name="T49" fmla="*/ 2147483647 h 613"/>
              <a:gd name="T50" fmla="*/ 2147483647 w 782"/>
              <a:gd name="T51" fmla="*/ 2147483647 h 613"/>
              <a:gd name="T52" fmla="*/ 2147483647 w 782"/>
              <a:gd name="T53" fmla="*/ 2147483647 h 613"/>
              <a:gd name="T54" fmla="*/ 2147483647 w 782"/>
              <a:gd name="T55" fmla="*/ 2147483647 h 61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82"/>
              <a:gd name="T85" fmla="*/ 0 h 613"/>
              <a:gd name="T86" fmla="*/ 782 w 782"/>
              <a:gd name="T87" fmla="*/ 613 h 61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82" h="613">
                <a:moveTo>
                  <a:pt x="131" y="29"/>
                </a:moveTo>
                <a:cubicBezTo>
                  <a:pt x="143" y="66"/>
                  <a:pt x="155" y="56"/>
                  <a:pt x="187" y="77"/>
                </a:cubicBezTo>
                <a:cubicBezTo>
                  <a:pt x="193" y="94"/>
                  <a:pt x="215" y="158"/>
                  <a:pt x="227" y="173"/>
                </a:cubicBezTo>
                <a:cubicBezTo>
                  <a:pt x="246" y="196"/>
                  <a:pt x="290" y="200"/>
                  <a:pt x="315" y="205"/>
                </a:cubicBezTo>
                <a:cubicBezTo>
                  <a:pt x="355" y="232"/>
                  <a:pt x="334" y="213"/>
                  <a:pt x="371" y="269"/>
                </a:cubicBezTo>
                <a:cubicBezTo>
                  <a:pt x="376" y="276"/>
                  <a:pt x="387" y="273"/>
                  <a:pt x="395" y="277"/>
                </a:cubicBezTo>
                <a:cubicBezTo>
                  <a:pt x="404" y="281"/>
                  <a:pt x="411" y="288"/>
                  <a:pt x="419" y="293"/>
                </a:cubicBezTo>
                <a:cubicBezTo>
                  <a:pt x="438" y="321"/>
                  <a:pt x="438" y="338"/>
                  <a:pt x="467" y="357"/>
                </a:cubicBezTo>
                <a:cubicBezTo>
                  <a:pt x="483" y="405"/>
                  <a:pt x="512" y="402"/>
                  <a:pt x="547" y="437"/>
                </a:cubicBezTo>
                <a:cubicBezTo>
                  <a:pt x="555" y="445"/>
                  <a:pt x="561" y="456"/>
                  <a:pt x="571" y="461"/>
                </a:cubicBezTo>
                <a:cubicBezTo>
                  <a:pt x="586" y="469"/>
                  <a:pt x="603" y="472"/>
                  <a:pt x="619" y="477"/>
                </a:cubicBezTo>
                <a:cubicBezTo>
                  <a:pt x="655" y="489"/>
                  <a:pt x="681" y="515"/>
                  <a:pt x="723" y="525"/>
                </a:cubicBezTo>
                <a:cubicBezTo>
                  <a:pt x="731" y="530"/>
                  <a:pt x="741" y="533"/>
                  <a:pt x="747" y="541"/>
                </a:cubicBezTo>
                <a:cubicBezTo>
                  <a:pt x="782" y="585"/>
                  <a:pt x="717" y="600"/>
                  <a:pt x="691" y="613"/>
                </a:cubicBezTo>
                <a:cubicBezTo>
                  <a:pt x="654" y="610"/>
                  <a:pt x="616" y="611"/>
                  <a:pt x="579" y="605"/>
                </a:cubicBezTo>
                <a:cubicBezTo>
                  <a:pt x="539" y="598"/>
                  <a:pt x="507" y="554"/>
                  <a:pt x="475" y="533"/>
                </a:cubicBezTo>
                <a:cubicBezTo>
                  <a:pt x="429" y="464"/>
                  <a:pt x="490" y="545"/>
                  <a:pt x="435" y="501"/>
                </a:cubicBezTo>
                <a:cubicBezTo>
                  <a:pt x="383" y="460"/>
                  <a:pt x="455" y="489"/>
                  <a:pt x="395" y="469"/>
                </a:cubicBezTo>
                <a:cubicBezTo>
                  <a:pt x="349" y="400"/>
                  <a:pt x="410" y="481"/>
                  <a:pt x="355" y="437"/>
                </a:cubicBezTo>
                <a:cubicBezTo>
                  <a:pt x="347" y="431"/>
                  <a:pt x="345" y="420"/>
                  <a:pt x="339" y="413"/>
                </a:cubicBezTo>
                <a:cubicBezTo>
                  <a:pt x="319" y="389"/>
                  <a:pt x="301" y="366"/>
                  <a:pt x="275" y="349"/>
                </a:cubicBezTo>
                <a:cubicBezTo>
                  <a:pt x="257" y="321"/>
                  <a:pt x="239" y="303"/>
                  <a:pt x="211" y="285"/>
                </a:cubicBezTo>
                <a:cubicBezTo>
                  <a:pt x="177" y="234"/>
                  <a:pt x="134" y="191"/>
                  <a:pt x="83" y="157"/>
                </a:cubicBezTo>
                <a:cubicBezTo>
                  <a:pt x="72" y="141"/>
                  <a:pt x="57" y="127"/>
                  <a:pt x="51" y="109"/>
                </a:cubicBezTo>
                <a:cubicBezTo>
                  <a:pt x="48" y="101"/>
                  <a:pt x="49" y="91"/>
                  <a:pt x="43" y="85"/>
                </a:cubicBezTo>
                <a:cubicBezTo>
                  <a:pt x="35" y="77"/>
                  <a:pt x="22" y="74"/>
                  <a:pt x="11" y="69"/>
                </a:cubicBezTo>
                <a:cubicBezTo>
                  <a:pt x="0" y="36"/>
                  <a:pt x="1" y="24"/>
                  <a:pt x="35" y="13"/>
                </a:cubicBezTo>
                <a:cubicBezTo>
                  <a:pt x="127" y="21"/>
                  <a:pt x="102" y="0"/>
                  <a:pt x="131" y="2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2" name="Freeform 48"/>
          <p:cNvSpPr>
            <a:spLocks/>
          </p:cNvSpPr>
          <p:nvPr/>
        </p:nvSpPr>
        <p:spPr bwMode="auto">
          <a:xfrm>
            <a:off x="8399463" y="2586039"/>
            <a:ext cx="531812" cy="568325"/>
          </a:xfrm>
          <a:custGeom>
            <a:avLst/>
            <a:gdLst>
              <a:gd name="T0" fmla="*/ 2147483647 w 393"/>
              <a:gd name="T1" fmla="*/ 0 h 425"/>
              <a:gd name="T2" fmla="*/ 2147483647 w 393"/>
              <a:gd name="T3" fmla="*/ 2147483647 h 425"/>
              <a:gd name="T4" fmla="*/ 2147483647 w 393"/>
              <a:gd name="T5" fmla="*/ 2147483647 h 425"/>
              <a:gd name="T6" fmla="*/ 2147483647 w 393"/>
              <a:gd name="T7" fmla="*/ 2147483647 h 425"/>
              <a:gd name="T8" fmla="*/ 2147483647 w 393"/>
              <a:gd name="T9" fmla="*/ 2147483647 h 425"/>
              <a:gd name="T10" fmla="*/ 2147483647 w 393"/>
              <a:gd name="T11" fmla="*/ 2147483647 h 425"/>
              <a:gd name="T12" fmla="*/ 2147483647 w 393"/>
              <a:gd name="T13" fmla="*/ 2147483647 h 425"/>
              <a:gd name="T14" fmla="*/ 2147483647 w 393"/>
              <a:gd name="T15" fmla="*/ 2147483647 h 425"/>
              <a:gd name="T16" fmla="*/ 2147483647 w 393"/>
              <a:gd name="T17" fmla="*/ 2147483647 h 425"/>
              <a:gd name="T18" fmla="*/ 2147483647 w 393"/>
              <a:gd name="T19" fmla="*/ 2147483647 h 425"/>
              <a:gd name="T20" fmla="*/ 2147483647 w 393"/>
              <a:gd name="T21" fmla="*/ 2147483647 h 425"/>
              <a:gd name="T22" fmla="*/ 2147483647 w 393"/>
              <a:gd name="T23" fmla="*/ 2147483647 h 425"/>
              <a:gd name="T24" fmla="*/ 2147483647 w 393"/>
              <a:gd name="T25" fmla="*/ 2147483647 h 425"/>
              <a:gd name="T26" fmla="*/ 2147483647 w 393"/>
              <a:gd name="T27" fmla="*/ 2147483647 h 425"/>
              <a:gd name="T28" fmla="*/ 2147483647 w 393"/>
              <a:gd name="T29" fmla="*/ 2147483647 h 4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93"/>
              <a:gd name="T46" fmla="*/ 0 h 425"/>
              <a:gd name="T47" fmla="*/ 393 w 393"/>
              <a:gd name="T48" fmla="*/ 425 h 4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93" h="425">
                <a:moveTo>
                  <a:pt x="95" y="0"/>
                </a:moveTo>
                <a:cubicBezTo>
                  <a:pt x="118" y="23"/>
                  <a:pt x="132" y="46"/>
                  <a:pt x="159" y="64"/>
                </a:cubicBezTo>
                <a:cubicBezTo>
                  <a:pt x="179" y="125"/>
                  <a:pt x="238" y="157"/>
                  <a:pt x="287" y="192"/>
                </a:cubicBezTo>
                <a:cubicBezTo>
                  <a:pt x="296" y="199"/>
                  <a:pt x="304" y="207"/>
                  <a:pt x="311" y="216"/>
                </a:cubicBezTo>
                <a:cubicBezTo>
                  <a:pt x="317" y="223"/>
                  <a:pt x="319" y="234"/>
                  <a:pt x="327" y="240"/>
                </a:cubicBezTo>
                <a:cubicBezTo>
                  <a:pt x="341" y="251"/>
                  <a:pt x="360" y="254"/>
                  <a:pt x="375" y="264"/>
                </a:cubicBezTo>
                <a:cubicBezTo>
                  <a:pt x="393" y="319"/>
                  <a:pt x="389" y="346"/>
                  <a:pt x="383" y="408"/>
                </a:cubicBezTo>
                <a:cubicBezTo>
                  <a:pt x="265" y="400"/>
                  <a:pt x="255" y="425"/>
                  <a:pt x="223" y="328"/>
                </a:cubicBezTo>
                <a:cubicBezTo>
                  <a:pt x="216" y="280"/>
                  <a:pt x="221" y="255"/>
                  <a:pt x="175" y="240"/>
                </a:cubicBezTo>
                <a:cubicBezTo>
                  <a:pt x="158" y="189"/>
                  <a:pt x="181" y="238"/>
                  <a:pt x="143" y="208"/>
                </a:cubicBezTo>
                <a:cubicBezTo>
                  <a:pt x="111" y="183"/>
                  <a:pt x="92" y="140"/>
                  <a:pt x="55" y="128"/>
                </a:cubicBezTo>
                <a:cubicBezTo>
                  <a:pt x="37" y="110"/>
                  <a:pt x="0" y="85"/>
                  <a:pt x="23" y="56"/>
                </a:cubicBezTo>
                <a:cubicBezTo>
                  <a:pt x="37" y="39"/>
                  <a:pt x="80" y="29"/>
                  <a:pt x="95" y="24"/>
                </a:cubicBezTo>
                <a:cubicBezTo>
                  <a:pt x="103" y="21"/>
                  <a:pt x="119" y="16"/>
                  <a:pt x="119" y="16"/>
                </a:cubicBezTo>
                <a:cubicBezTo>
                  <a:pt x="136" y="42"/>
                  <a:pt x="135" y="30"/>
                  <a:pt x="135" y="4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3" name="Freeform 49"/>
          <p:cNvSpPr>
            <a:spLocks/>
          </p:cNvSpPr>
          <p:nvPr/>
        </p:nvSpPr>
        <p:spPr bwMode="auto">
          <a:xfrm>
            <a:off x="8747126" y="3154363"/>
            <a:ext cx="474663" cy="984250"/>
          </a:xfrm>
          <a:custGeom>
            <a:avLst/>
            <a:gdLst>
              <a:gd name="T0" fmla="*/ 2147483647 w 352"/>
              <a:gd name="T1" fmla="*/ 0 h 872"/>
              <a:gd name="T2" fmla="*/ 2147483647 w 352"/>
              <a:gd name="T3" fmla="*/ 2147483647 h 872"/>
              <a:gd name="T4" fmla="*/ 2147483647 w 352"/>
              <a:gd name="T5" fmla="*/ 2147483647 h 872"/>
              <a:gd name="T6" fmla="*/ 2147483647 w 352"/>
              <a:gd name="T7" fmla="*/ 2147483647 h 872"/>
              <a:gd name="T8" fmla="*/ 2147483647 w 352"/>
              <a:gd name="T9" fmla="*/ 2147483647 h 872"/>
              <a:gd name="T10" fmla="*/ 2147483647 w 352"/>
              <a:gd name="T11" fmla="*/ 2147483647 h 872"/>
              <a:gd name="T12" fmla="*/ 2147483647 w 352"/>
              <a:gd name="T13" fmla="*/ 2147483647 h 872"/>
              <a:gd name="T14" fmla="*/ 2147483647 w 352"/>
              <a:gd name="T15" fmla="*/ 2147483647 h 872"/>
              <a:gd name="T16" fmla="*/ 2147483647 w 352"/>
              <a:gd name="T17" fmla="*/ 2147483647 h 872"/>
              <a:gd name="T18" fmla="*/ 2147483647 w 352"/>
              <a:gd name="T19" fmla="*/ 2147483647 h 872"/>
              <a:gd name="T20" fmla="*/ 2147483647 w 352"/>
              <a:gd name="T21" fmla="*/ 2147483647 h 872"/>
              <a:gd name="T22" fmla="*/ 2147483647 w 352"/>
              <a:gd name="T23" fmla="*/ 2147483647 h 872"/>
              <a:gd name="T24" fmla="*/ 2147483647 w 352"/>
              <a:gd name="T25" fmla="*/ 2147483647 h 872"/>
              <a:gd name="T26" fmla="*/ 2147483647 w 352"/>
              <a:gd name="T27" fmla="*/ 2147483647 h 872"/>
              <a:gd name="T28" fmla="*/ 2147483647 w 352"/>
              <a:gd name="T29" fmla="*/ 2147483647 h 872"/>
              <a:gd name="T30" fmla="*/ 2147483647 w 352"/>
              <a:gd name="T31" fmla="*/ 2147483647 h 872"/>
              <a:gd name="T32" fmla="*/ 2147483647 w 352"/>
              <a:gd name="T33" fmla="*/ 2147483647 h 872"/>
              <a:gd name="T34" fmla="*/ 2147483647 w 352"/>
              <a:gd name="T35" fmla="*/ 2147483647 h 87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52"/>
              <a:gd name="T55" fmla="*/ 0 h 872"/>
              <a:gd name="T56" fmla="*/ 352 w 352"/>
              <a:gd name="T57" fmla="*/ 872 h 87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52" h="872">
                <a:moveTo>
                  <a:pt x="125" y="0"/>
                </a:moveTo>
                <a:cubicBezTo>
                  <a:pt x="136" y="3"/>
                  <a:pt x="150" y="0"/>
                  <a:pt x="157" y="8"/>
                </a:cubicBezTo>
                <a:cubicBezTo>
                  <a:pt x="168" y="21"/>
                  <a:pt x="173" y="56"/>
                  <a:pt x="173" y="56"/>
                </a:cubicBezTo>
                <a:cubicBezTo>
                  <a:pt x="182" y="198"/>
                  <a:pt x="181" y="153"/>
                  <a:pt x="213" y="248"/>
                </a:cubicBezTo>
                <a:cubicBezTo>
                  <a:pt x="220" y="308"/>
                  <a:pt x="231" y="353"/>
                  <a:pt x="253" y="408"/>
                </a:cubicBezTo>
                <a:cubicBezTo>
                  <a:pt x="278" y="560"/>
                  <a:pt x="262" y="506"/>
                  <a:pt x="285" y="576"/>
                </a:cubicBezTo>
                <a:cubicBezTo>
                  <a:pt x="293" y="646"/>
                  <a:pt x="299" y="704"/>
                  <a:pt x="341" y="760"/>
                </a:cubicBezTo>
                <a:cubicBezTo>
                  <a:pt x="322" y="817"/>
                  <a:pt x="352" y="750"/>
                  <a:pt x="269" y="792"/>
                </a:cubicBezTo>
                <a:cubicBezTo>
                  <a:pt x="250" y="802"/>
                  <a:pt x="255" y="836"/>
                  <a:pt x="237" y="848"/>
                </a:cubicBezTo>
                <a:cubicBezTo>
                  <a:pt x="228" y="854"/>
                  <a:pt x="216" y="853"/>
                  <a:pt x="205" y="856"/>
                </a:cubicBezTo>
                <a:cubicBezTo>
                  <a:pt x="173" y="853"/>
                  <a:pt x="131" y="872"/>
                  <a:pt x="109" y="848"/>
                </a:cubicBezTo>
                <a:cubicBezTo>
                  <a:pt x="76" y="813"/>
                  <a:pt x="102" y="751"/>
                  <a:pt x="93" y="704"/>
                </a:cubicBezTo>
                <a:cubicBezTo>
                  <a:pt x="88" y="486"/>
                  <a:pt x="117" y="384"/>
                  <a:pt x="37" y="224"/>
                </a:cubicBezTo>
                <a:cubicBezTo>
                  <a:pt x="23" y="196"/>
                  <a:pt x="23" y="171"/>
                  <a:pt x="5" y="144"/>
                </a:cubicBezTo>
                <a:cubicBezTo>
                  <a:pt x="8" y="112"/>
                  <a:pt x="0" y="77"/>
                  <a:pt x="13" y="48"/>
                </a:cubicBezTo>
                <a:cubicBezTo>
                  <a:pt x="25" y="21"/>
                  <a:pt x="68" y="14"/>
                  <a:pt x="93" y="8"/>
                </a:cubicBezTo>
                <a:cubicBezTo>
                  <a:pt x="109" y="11"/>
                  <a:pt x="127" y="8"/>
                  <a:pt x="141" y="16"/>
                </a:cubicBezTo>
                <a:cubicBezTo>
                  <a:pt x="148" y="20"/>
                  <a:pt x="149" y="40"/>
                  <a:pt x="149" y="4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4" name="Freeform 50"/>
          <p:cNvSpPr>
            <a:spLocks/>
          </p:cNvSpPr>
          <p:nvPr/>
        </p:nvSpPr>
        <p:spPr bwMode="auto">
          <a:xfrm>
            <a:off x="8089900" y="4068764"/>
            <a:ext cx="1023938" cy="731837"/>
          </a:xfrm>
          <a:custGeom>
            <a:avLst/>
            <a:gdLst>
              <a:gd name="T0" fmla="*/ 2147483647 w 963"/>
              <a:gd name="T1" fmla="*/ 0 h 648"/>
              <a:gd name="T2" fmla="*/ 2147483647 w 963"/>
              <a:gd name="T3" fmla="*/ 2147483647 h 648"/>
              <a:gd name="T4" fmla="*/ 2147483647 w 963"/>
              <a:gd name="T5" fmla="*/ 2147483647 h 648"/>
              <a:gd name="T6" fmla="*/ 2147483647 w 963"/>
              <a:gd name="T7" fmla="*/ 2147483647 h 648"/>
              <a:gd name="T8" fmla="*/ 2147483647 w 963"/>
              <a:gd name="T9" fmla="*/ 2147483647 h 648"/>
              <a:gd name="T10" fmla="*/ 2147483647 w 963"/>
              <a:gd name="T11" fmla="*/ 2147483647 h 648"/>
              <a:gd name="T12" fmla="*/ 2147483647 w 963"/>
              <a:gd name="T13" fmla="*/ 2147483647 h 648"/>
              <a:gd name="T14" fmla="*/ 2147483647 w 963"/>
              <a:gd name="T15" fmla="*/ 2147483647 h 648"/>
              <a:gd name="T16" fmla="*/ 2147483647 w 963"/>
              <a:gd name="T17" fmla="*/ 2147483647 h 648"/>
              <a:gd name="T18" fmla="*/ 2147483647 w 963"/>
              <a:gd name="T19" fmla="*/ 2147483647 h 648"/>
              <a:gd name="T20" fmla="*/ 2147483647 w 963"/>
              <a:gd name="T21" fmla="*/ 2147483647 h 648"/>
              <a:gd name="T22" fmla="*/ 2147483647 w 963"/>
              <a:gd name="T23" fmla="*/ 2147483647 h 648"/>
              <a:gd name="T24" fmla="*/ 2147483647 w 963"/>
              <a:gd name="T25" fmla="*/ 2147483647 h 648"/>
              <a:gd name="T26" fmla="*/ 2147483647 w 963"/>
              <a:gd name="T27" fmla="*/ 2147483647 h 648"/>
              <a:gd name="T28" fmla="*/ 2147483647 w 963"/>
              <a:gd name="T29" fmla="*/ 2147483647 h 648"/>
              <a:gd name="T30" fmla="*/ 0 w 963"/>
              <a:gd name="T31" fmla="*/ 2147483647 h 648"/>
              <a:gd name="T32" fmla="*/ 2147483647 w 963"/>
              <a:gd name="T33" fmla="*/ 2147483647 h 648"/>
              <a:gd name="T34" fmla="*/ 2147483647 w 963"/>
              <a:gd name="T35" fmla="*/ 2147483647 h 648"/>
              <a:gd name="T36" fmla="*/ 2147483647 w 963"/>
              <a:gd name="T37" fmla="*/ 2147483647 h 648"/>
              <a:gd name="T38" fmla="*/ 2147483647 w 963"/>
              <a:gd name="T39" fmla="*/ 2147483647 h 648"/>
              <a:gd name="T40" fmla="*/ 2147483647 w 963"/>
              <a:gd name="T41" fmla="*/ 2147483647 h 648"/>
              <a:gd name="T42" fmla="*/ 2147483647 w 963"/>
              <a:gd name="T43" fmla="*/ 2147483647 h 648"/>
              <a:gd name="T44" fmla="*/ 2147483647 w 963"/>
              <a:gd name="T45" fmla="*/ 2147483647 h 648"/>
              <a:gd name="T46" fmla="*/ 2147483647 w 963"/>
              <a:gd name="T47" fmla="*/ 2147483647 h 648"/>
              <a:gd name="T48" fmla="*/ 2147483647 w 963"/>
              <a:gd name="T49" fmla="*/ 2147483647 h 648"/>
              <a:gd name="T50" fmla="*/ 2147483647 w 963"/>
              <a:gd name="T51" fmla="*/ 2147483647 h 648"/>
              <a:gd name="T52" fmla="*/ 2147483647 w 963"/>
              <a:gd name="T53" fmla="*/ 2147483647 h 648"/>
              <a:gd name="T54" fmla="*/ 2147483647 w 963"/>
              <a:gd name="T55" fmla="*/ 2147483647 h 648"/>
              <a:gd name="T56" fmla="*/ 2147483647 w 963"/>
              <a:gd name="T57" fmla="*/ 2147483647 h 648"/>
              <a:gd name="T58" fmla="*/ 2147483647 w 963"/>
              <a:gd name="T59" fmla="*/ 0 h 64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63"/>
              <a:gd name="T91" fmla="*/ 0 h 648"/>
              <a:gd name="T92" fmla="*/ 963 w 963"/>
              <a:gd name="T93" fmla="*/ 648 h 64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63" h="648">
                <a:moveTo>
                  <a:pt x="896" y="0"/>
                </a:moveTo>
                <a:cubicBezTo>
                  <a:pt x="951" y="37"/>
                  <a:pt x="963" y="24"/>
                  <a:pt x="936" y="104"/>
                </a:cubicBezTo>
                <a:cubicBezTo>
                  <a:pt x="932" y="115"/>
                  <a:pt x="920" y="120"/>
                  <a:pt x="912" y="128"/>
                </a:cubicBezTo>
                <a:cubicBezTo>
                  <a:pt x="902" y="176"/>
                  <a:pt x="896" y="188"/>
                  <a:pt x="848" y="200"/>
                </a:cubicBezTo>
                <a:cubicBezTo>
                  <a:pt x="839" y="228"/>
                  <a:pt x="829" y="306"/>
                  <a:pt x="800" y="312"/>
                </a:cubicBezTo>
                <a:cubicBezTo>
                  <a:pt x="771" y="318"/>
                  <a:pt x="741" y="317"/>
                  <a:pt x="712" y="320"/>
                </a:cubicBezTo>
                <a:cubicBezTo>
                  <a:pt x="707" y="328"/>
                  <a:pt x="699" y="335"/>
                  <a:pt x="696" y="344"/>
                </a:cubicBezTo>
                <a:cubicBezTo>
                  <a:pt x="691" y="357"/>
                  <a:pt x="700" y="377"/>
                  <a:pt x="688" y="384"/>
                </a:cubicBezTo>
                <a:cubicBezTo>
                  <a:pt x="667" y="396"/>
                  <a:pt x="640" y="389"/>
                  <a:pt x="616" y="392"/>
                </a:cubicBezTo>
                <a:cubicBezTo>
                  <a:pt x="575" y="402"/>
                  <a:pt x="558" y="431"/>
                  <a:pt x="520" y="456"/>
                </a:cubicBezTo>
                <a:cubicBezTo>
                  <a:pt x="500" y="469"/>
                  <a:pt x="472" y="461"/>
                  <a:pt x="448" y="464"/>
                </a:cubicBezTo>
                <a:cubicBezTo>
                  <a:pt x="396" y="481"/>
                  <a:pt x="432" y="520"/>
                  <a:pt x="384" y="536"/>
                </a:cubicBezTo>
                <a:cubicBezTo>
                  <a:pt x="323" y="556"/>
                  <a:pt x="254" y="555"/>
                  <a:pt x="192" y="576"/>
                </a:cubicBezTo>
                <a:cubicBezTo>
                  <a:pt x="181" y="592"/>
                  <a:pt x="178" y="618"/>
                  <a:pt x="160" y="624"/>
                </a:cubicBezTo>
                <a:cubicBezTo>
                  <a:pt x="99" y="644"/>
                  <a:pt x="129" y="637"/>
                  <a:pt x="72" y="648"/>
                </a:cubicBezTo>
                <a:cubicBezTo>
                  <a:pt x="19" y="639"/>
                  <a:pt x="16" y="639"/>
                  <a:pt x="0" y="592"/>
                </a:cubicBezTo>
                <a:cubicBezTo>
                  <a:pt x="14" y="550"/>
                  <a:pt x="38" y="550"/>
                  <a:pt x="80" y="536"/>
                </a:cubicBezTo>
                <a:cubicBezTo>
                  <a:pt x="98" y="530"/>
                  <a:pt x="109" y="509"/>
                  <a:pt x="128" y="504"/>
                </a:cubicBezTo>
                <a:cubicBezTo>
                  <a:pt x="139" y="501"/>
                  <a:pt x="149" y="499"/>
                  <a:pt x="160" y="496"/>
                </a:cubicBezTo>
                <a:cubicBezTo>
                  <a:pt x="187" y="478"/>
                  <a:pt x="212" y="478"/>
                  <a:pt x="240" y="464"/>
                </a:cubicBezTo>
                <a:cubicBezTo>
                  <a:pt x="302" y="433"/>
                  <a:pt x="228" y="460"/>
                  <a:pt x="288" y="440"/>
                </a:cubicBezTo>
                <a:cubicBezTo>
                  <a:pt x="303" y="425"/>
                  <a:pt x="323" y="416"/>
                  <a:pt x="336" y="400"/>
                </a:cubicBezTo>
                <a:cubicBezTo>
                  <a:pt x="341" y="393"/>
                  <a:pt x="336" y="378"/>
                  <a:pt x="344" y="376"/>
                </a:cubicBezTo>
                <a:cubicBezTo>
                  <a:pt x="394" y="366"/>
                  <a:pt x="445" y="371"/>
                  <a:pt x="496" y="368"/>
                </a:cubicBezTo>
                <a:cubicBezTo>
                  <a:pt x="471" y="343"/>
                  <a:pt x="451" y="341"/>
                  <a:pt x="432" y="312"/>
                </a:cubicBezTo>
                <a:cubicBezTo>
                  <a:pt x="474" y="284"/>
                  <a:pt x="511" y="279"/>
                  <a:pt x="560" y="272"/>
                </a:cubicBezTo>
                <a:cubicBezTo>
                  <a:pt x="587" y="254"/>
                  <a:pt x="608" y="248"/>
                  <a:pt x="640" y="240"/>
                </a:cubicBezTo>
                <a:cubicBezTo>
                  <a:pt x="678" y="214"/>
                  <a:pt x="703" y="182"/>
                  <a:pt x="728" y="144"/>
                </a:cubicBezTo>
                <a:cubicBezTo>
                  <a:pt x="740" y="96"/>
                  <a:pt x="750" y="76"/>
                  <a:pt x="792" y="48"/>
                </a:cubicBezTo>
                <a:cubicBezTo>
                  <a:pt x="822" y="2"/>
                  <a:pt x="837" y="7"/>
                  <a:pt x="896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345" name="Picture 58" descr="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4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1035" name="Freeform 59"/>
          <p:cNvSpPr>
            <a:spLocks/>
          </p:cNvSpPr>
          <p:nvPr/>
        </p:nvSpPr>
        <p:spPr bwMode="auto">
          <a:xfrm>
            <a:off x="7121525" y="2116138"/>
            <a:ext cx="501650" cy="254000"/>
          </a:xfrm>
          <a:custGeom>
            <a:avLst/>
            <a:gdLst>
              <a:gd name="T0" fmla="*/ 2147483647 w 323"/>
              <a:gd name="T1" fmla="*/ 2147483647 h 203"/>
              <a:gd name="T2" fmla="*/ 2147483647 w 323"/>
              <a:gd name="T3" fmla="*/ 2147483647 h 203"/>
              <a:gd name="T4" fmla="*/ 2147483647 w 323"/>
              <a:gd name="T5" fmla="*/ 2147483647 h 203"/>
              <a:gd name="T6" fmla="*/ 2147483647 w 323"/>
              <a:gd name="T7" fmla="*/ 2147483647 h 203"/>
              <a:gd name="T8" fmla="*/ 2147483647 w 323"/>
              <a:gd name="T9" fmla="*/ 2147483647 h 203"/>
              <a:gd name="T10" fmla="*/ 2147483647 w 323"/>
              <a:gd name="T11" fmla="*/ 2147483647 h 203"/>
              <a:gd name="T12" fmla="*/ 2147483647 w 32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203"/>
              <a:gd name="T23" fmla="*/ 323 w 32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203">
                <a:moveTo>
                  <a:pt x="55" y="18"/>
                </a:moveTo>
                <a:cubicBezTo>
                  <a:pt x="112" y="0"/>
                  <a:pt x="135" y="24"/>
                  <a:pt x="189" y="32"/>
                </a:cubicBezTo>
                <a:cubicBezTo>
                  <a:pt x="233" y="39"/>
                  <a:pt x="278" y="41"/>
                  <a:pt x="323" y="45"/>
                </a:cubicBezTo>
                <a:cubicBezTo>
                  <a:pt x="290" y="139"/>
                  <a:pt x="233" y="85"/>
                  <a:pt x="149" y="112"/>
                </a:cubicBezTo>
                <a:cubicBezTo>
                  <a:pt x="117" y="160"/>
                  <a:pt x="105" y="203"/>
                  <a:pt x="15" y="139"/>
                </a:cubicBezTo>
                <a:cubicBezTo>
                  <a:pt x="0" y="128"/>
                  <a:pt x="22" y="103"/>
                  <a:pt x="28" y="85"/>
                </a:cubicBezTo>
                <a:cubicBezTo>
                  <a:pt x="36" y="62"/>
                  <a:pt x="46" y="40"/>
                  <a:pt x="55" y="1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1036" name="Freeform 60"/>
          <p:cNvSpPr>
            <a:spLocks/>
          </p:cNvSpPr>
          <p:nvPr/>
        </p:nvSpPr>
        <p:spPr bwMode="auto">
          <a:xfrm>
            <a:off x="8108950" y="3151189"/>
            <a:ext cx="558800" cy="261937"/>
          </a:xfrm>
          <a:custGeom>
            <a:avLst/>
            <a:gdLst>
              <a:gd name="T0" fmla="*/ 2147483647 w 323"/>
              <a:gd name="T1" fmla="*/ 2147483647 h 203"/>
              <a:gd name="T2" fmla="*/ 2147483647 w 323"/>
              <a:gd name="T3" fmla="*/ 2147483647 h 203"/>
              <a:gd name="T4" fmla="*/ 2147483647 w 323"/>
              <a:gd name="T5" fmla="*/ 2147483647 h 203"/>
              <a:gd name="T6" fmla="*/ 2147483647 w 323"/>
              <a:gd name="T7" fmla="*/ 2147483647 h 203"/>
              <a:gd name="T8" fmla="*/ 2147483647 w 323"/>
              <a:gd name="T9" fmla="*/ 2147483647 h 203"/>
              <a:gd name="T10" fmla="*/ 2147483647 w 323"/>
              <a:gd name="T11" fmla="*/ 2147483647 h 203"/>
              <a:gd name="T12" fmla="*/ 2147483647 w 32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203"/>
              <a:gd name="T23" fmla="*/ 323 w 32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203">
                <a:moveTo>
                  <a:pt x="55" y="18"/>
                </a:moveTo>
                <a:cubicBezTo>
                  <a:pt x="112" y="0"/>
                  <a:pt x="135" y="24"/>
                  <a:pt x="189" y="32"/>
                </a:cubicBezTo>
                <a:cubicBezTo>
                  <a:pt x="233" y="39"/>
                  <a:pt x="278" y="41"/>
                  <a:pt x="323" y="45"/>
                </a:cubicBezTo>
                <a:cubicBezTo>
                  <a:pt x="290" y="139"/>
                  <a:pt x="233" y="85"/>
                  <a:pt x="149" y="112"/>
                </a:cubicBezTo>
                <a:cubicBezTo>
                  <a:pt x="117" y="160"/>
                  <a:pt x="105" y="203"/>
                  <a:pt x="15" y="139"/>
                </a:cubicBezTo>
                <a:cubicBezTo>
                  <a:pt x="0" y="128"/>
                  <a:pt x="22" y="103"/>
                  <a:pt x="28" y="85"/>
                </a:cubicBezTo>
                <a:cubicBezTo>
                  <a:pt x="36" y="62"/>
                  <a:pt x="46" y="40"/>
                  <a:pt x="55" y="1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1037" name="Freeform 61"/>
          <p:cNvSpPr>
            <a:spLocks/>
          </p:cNvSpPr>
          <p:nvPr/>
        </p:nvSpPr>
        <p:spPr bwMode="auto">
          <a:xfrm>
            <a:off x="8747125" y="4800600"/>
            <a:ext cx="501650" cy="293688"/>
          </a:xfrm>
          <a:custGeom>
            <a:avLst/>
            <a:gdLst>
              <a:gd name="T0" fmla="*/ 2147483647 w 323"/>
              <a:gd name="T1" fmla="*/ 2147483647 h 203"/>
              <a:gd name="T2" fmla="*/ 2147483647 w 323"/>
              <a:gd name="T3" fmla="*/ 2147483647 h 203"/>
              <a:gd name="T4" fmla="*/ 2147483647 w 323"/>
              <a:gd name="T5" fmla="*/ 2147483647 h 203"/>
              <a:gd name="T6" fmla="*/ 2147483647 w 323"/>
              <a:gd name="T7" fmla="*/ 2147483647 h 203"/>
              <a:gd name="T8" fmla="*/ 2147483647 w 323"/>
              <a:gd name="T9" fmla="*/ 2147483647 h 203"/>
              <a:gd name="T10" fmla="*/ 2147483647 w 323"/>
              <a:gd name="T11" fmla="*/ 2147483647 h 203"/>
              <a:gd name="T12" fmla="*/ 2147483647 w 323"/>
              <a:gd name="T13" fmla="*/ 2147483647 h 20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23"/>
              <a:gd name="T22" fmla="*/ 0 h 203"/>
              <a:gd name="T23" fmla="*/ 323 w 323"/>
              <a:gd name="T24" fmla="*/ 203 h 20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23" h="203">
                <a:moveTo>
                  <a:pt x="55" y="18"/>
                </a:moveTo>
                <a:cubicBezTo>
                  <a:pt x="112" y="0"/>
                  <a:pt x="135" y="24"/>
                  <a:pt x="189" y="32"/>
                </a:cubicBezTo>
                <a:cubicBezTo>
                  <a:pt x="233" y="39"/>
                  <a:pt x="278" y="41"/>
                  <a:pt x="323" y="45"/>
                </a:cubicBezTo>
                <a:cubicBezTo>
                  <a:pt x="290" y="139"/>
                  <a:pt x="233" y="85"/>
                  <a:pt x="149" y="112"/>
                </a:cubicBezTo>
                <a:cubicBezTo>
                  <a:pt x="117" y="160"/>
                  <a:pt x="105" y="203"/>
                  <a:pt x="15" y="139"/>
                </a:cubicBezTo>
                <a:cubicBezTo>
                  <a:pt x="0" y="128"/>
                  <a:pt x="22" y="103"/>
                  <a:pt x="28" y="85"/>
                </a:cubicBezTo>
                <a:cubicBezTo>
                  <a:pt x="36" y="62"/>
                  <a:pt x="46" y="40"/>
                  <a:pt x="55" y="18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9" name="Text Box 69"/>
          <p:cNvSpPr txBox="1">
            <a:spLocks noChangeArrowheads="1"/>
          </p:cNvSpPr>
          <p:nvPr/>
        </p:nvSpPr>
        <p:spPr bwMode="auto">
          <a:xfrm>
            <a:off x="2071689" y="6172200"/>
            <a:ext cx="2376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50" name="Text Box 71"/>
          <p:cNvSpPr txBox="1">
            <a:spLocks noChangeArrowheads="1"/>
          </p:cNvSpPr>
          <p:nvPr/>
        </p:nvSpPr>
        <p:spPr bwMode="auto">
          <a:xfrm>
            <a:off x="7467601" y="11796713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</a:rPr>
              <a:t>Núi lấn ra biển</a:t>
            </a:r>
          </a:p>
        </p:txBody>
      </p:sp>
      <p:sp>
        <p:nvSpPr>
          <p:cNvPr id="2" name="Rectangle 1"/>
          <p:cNvSpPr/>
          <p:nvPr/>
        </p:nvSpPr>
        <p:spPr>
          <a:xfrm>
            <a:off x="692150" y="2004257"/>
            <a:ext cx="54403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ĐB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duyên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hải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Miền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Trung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đặc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điểm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sao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lại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đặc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điểm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95055" y="4446667"/>
            <a:ext cx="43434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ĐB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nhỏ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hẹp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Vì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dãy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núi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lan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ra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sát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biển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6034" y="412064"/>
            <a:ext cx="518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hải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miền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078163" y="3901008"/>
            <a:ext cx="610393" cy="3912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7D7221-BB10-B342-A76A-EB8F6290A4A3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00CE88F-49CF-6F41-9664-D3C4FEC735D6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243161F-D51E-8548-8AAD-36B3D1155CE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8" name="Block Arc 57">
                <a:extLst>
                  <a:ext uri="{FF2B5EF4-FFF2-40B4-BE49-F238E27FC236}">
                    <a16:creationId xmlns:a16="http://schemas.microsoft.com/office/drawing/2014/main" id="{70B09B90-1249-F34B-870E-E0C45F8A7BC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64E084-6788-A94D-B9CC-0D7BB3B77AD2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227533-AC26-D641-BC12-5A0376A93FC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967DC943-350B-0541-86EA-A2C5E74E5E1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AADEDF1-8574-9C4E-8FE0-63407ACD29BE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CCB4924-6BF9-D945-824D-E4CCBA3CF8E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Block Arc 53">
                <a:extLst>
                  <a:ext uri="{FF2B5EF4-FFF2-40B4-BE49-F238E27FC236}">
                    <a16:creationId xmlns:a16="http://schemas.microsoft.com/office/drawing/2014/main" id="{71D49FA9-99EC-2144-BC97-764569451A1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1CBFC86-2E27-7F48-8D61-AF8F12E9B2CB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AEA52D8-52CA-A444-90D1-4BF5EEABD6C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Block Arc 51">
                <a:extLst>
                  <a:ext uri="{FF2B5EF4-FFF2-40B4-BE49-F238E27FC236}">
                    <a16:creationId xmlns:a16="http://schemas.microsoft.com/office/drawing/2014/main" id="{57357192-BD14-724B-8CF9-6BB029EA8BE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6DF3409-4589-E741-8839-CAB74E286FCF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B3029B9-0770-124D-AE36-134DCF02BC5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Block Arc 49">
                <a:extLst>
                  <a:ext uri="{FF2B5EF4-FFF2-40B4-BE49-F238E27FC236}">
                    <a16:creationId xmlns:a16="http://schemas.microsoft.com/office/drawing/2014/main" id="{B849C016-FE19-404D-8660-087A8748DD3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E35304-64C0-F543-A8EB-3A314E8B9CFF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8B29522-E8F3-D345-97CF-F9E5ED2CBFF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Block Arc 47">
                <a:extLst>
                  <a:ext uri="{FF2B5EF4-FFF2-40B4-BE49-F238E27FC236}">
                    <a16:creationId xmlns:a16="http://schemas.microsoft.com/office/drawing/2014/main" id="{89D869F8-6CB0-EA4E-A2C0-FB756F21FE6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971C83-D28F-5545-9B40-38543DB993E6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0799F04-AB20-4E4A-93BF-05AB2D9037F3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6" name="Block Arc 45">
                <a:extLst>
                  <a:ext uri="{FF2B5EF4-FFF2-40B4-BE49-F238E27FC236}">
                    <a16:creationId xmlns:a16="http://schemas.microsoft.com/office/drawing/2014/main" id="{00DBE9DD-D656-D643-BD81-F37198AE02D3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630EC0C-2822-6649-BDAB-CF8D0BF61581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330B100-3990-BF4E-B762-B18192BE4E9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4" name="Block Arc 43">
                <a:extLst>
                  <a:ext uri="{FF2B5EF4-FFF2-40B4-BE49-F238E27FC236}">
                    <a16:creationId xmlns:a16="http://schemas.microsoft.com/office/drawing/2014/main" id="{CBAF67EF-E81B-9F4F-9B6A-C919579DDDC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0B18FD-7360-0543-96E2-C4D773D80464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2E0E36B-5C72-C743-898D-8A9D56DF400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30170C56-0918-9248-8A4E-AAB9548496CF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E840043-865A-9D45-88FE-8B5947C20110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8F4A78D-BAF7-4B4B-846D-7E352CA30A2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E429CB0B-CFE8-D345-88F0-58792D15704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148354F-669E-BA42-A9EE-CEDF03F82077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849D46-017C-1A4B-91E5-8E81A4EFE21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1B2658C7-37E9-9D44-8F2E-1C017293234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B6F0B7C-9572-4F46-8A22-680EE539240E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0F0DECB-D277-3C4E-B25A-9CFA0EFA9448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A4962BC9-67F8-A944-B763-C5B6296A6A9D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78E2A0D-B0B9-5247-8678-35EC4CE36C5D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CDF9C94-1EA2-2849-8E0A-2F007444EFD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7FE5C286-8314-BB42-97A2-D21F7E331A8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52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50">
            <a:extLst>
              <a:ext uri="{FF2B5EF4-FFF2-40B4-BE49-F238E27FC236}">
                <a16:creationId xmlns:a16="http://schemas.microsoft.com/office/drawing/2014/main" id="{54D6948A-E461-9D43-BBB9-5F46834866EC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6996" name="Picture 4" descr="a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78" y="2497671"/>
            <a:ext cx="5902928" cy="4360329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7" name="Picture 5" descr="a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2" y="0"/>
            <a:ext cx="5816958" cy="354168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6998" name="Picture 6" descr="a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2" y="-3177"/>
            <a:ext cx="5902928" cy="3541689"/>
          </a:xfrm>
          <a:prstGeom prst="rect">
            <a:avLst/>
          </a:prstGeom>
          <a:noFill/>
          <a:ln w="3810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 rot="10800000" flipV="1">
            <a:off x="3423578" y="2968625"/>
            <a:ext cx="5324102" cy="79208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 lan ra biển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EADE83-1101-764F-99CC-31A6F98C5503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4894DA-54F9-BC40-80CD-314CB7AC2183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625814B-8B4A-4543-BACF-53D0D0BEB33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681AF615-EE88-DD48-9EB7-A4D2BE376AE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0B03A0-9AAC-1548-9A5A-6FEE44510F84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F43B58A-B716-2041-B8C4-CCF033E634B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D7C9BDD9-6036-844B-9859-6D3BB9CF32EE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FECE5C-9031-7D4C-8FE6-C6A0AFD1E18B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F4E76EA-6E85-6D4B-A29B-8FFBED38F35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CDFD4D81-0AF7-C148-9DCD-CE3AA979DA2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E03EBB-7455-E140-9CF4-677DE8ABF5FE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4E039E3-6DDE-B341-B518-A44831C6E42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98313CBC-286B-5545-B8F6-DCE77AEE3A0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E5F48EC-6E1B-F645-845E-BFD6909C8C7E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EB57C76-208C-2446-BAFA-576BF6DBC674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B0143952-8EC8-D44F-B3CD-B07B5ADC9BB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C354716-8F1F-944E-A947-6A44E52E362A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8697CB-2190-5B48-9081-E9380FD33A9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444D2EC0-64A3-9C40-B24A-135F21E1B9C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D6E45-D7BE-524E-8A50-91E91E84B6C0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59A24A8-20D2-714F-8CC2-5CCA4EE0514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BA13148A-3BDD-1548-8050-05C49A762CEB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ED3247-5856-CA4D-80AC-9AB369B3BA6C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C9E6624-C6B1-FD48-B903-CD0460515FAC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EA6BF266-26EE-3649-9F6C-47CBA7CAFD8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42E9AD5-6A82-AA48-98B6-56A6A695725C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2CF45A9-6CC7-8F45-B4D9-509283D3BF4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D30EBDC5-0E67-764D-A82D-49A2AA35608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50819D-DE94-7A41-A1BC-D077D646C5D8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AC99CAE-F46C-5043-B12E-7B1A4B77792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04BE73B0-DD52-B947-BCE0-316AC7EB6F9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713D67-FFF6-F040-9DDD-42529B449170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6CC90AE-BD75-054C-A2A7-6E427E140B26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184BFAC0-4FDA-A64E-8C4C-933343108206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ED44F6-2770-FF4D-8AEC-DB160028CE3F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F2489D8-C1ED-EE41-872D-C83937C0CC1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Block Arc 22">
                <a:extLst>
                  <a:ext uri="{FF2B5EF4-FFF2-40B4-BE49-F238E27FC236}">
                    <a16:creationId xmlns:a16="http://schemas.microsoft.com/office/drawing/2014/main" id="{2F183A81-8C7F-614A-BD1C-1E193C47BBC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44E79B-54EF-584D-9B4C-E388C62E5489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6E13943-DD12-DF4C-B1C3-7FD2840F886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BFE6CA69-E766-2241-A41D-269CFC24B05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393A24DD-F07F-3548-BB54-B6ED1BE9C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1467344" y="4329998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2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50">
            <a:extLst>
              <a:ext uri="{FF2B5EF4-FFF2-40B4-BE49-F238E27FC236}">
                <a16:creationId xmlns:a16="http://schemas.microsoft.com/office/drawing/2014/main" id="{8838E621-C6F2-3943-AEDE-CDC48E9857AF}"/>
              </a:ext>
            </a:extLst>
          </p:cNvPr>
          <p:cNvSpPr/>
          <p:nvPr/>
        </p:nvSpPr>
        <p:spPr>
          <a:xfrm>
            <a:off x="863274" y="279400"/>
            <a:ext cx="10938356" cy="638631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20" name="Picture 4" descr="DES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732" y="33075"/>
            <a:ext cx="3760631" cy="389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12" y="24491"/>
            <a:ext cx="3643649" cy="389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761" y="0"/>
            <a:ext cx="4502240" cy="396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37127" y="4046860"/>
            <a:ext cx="109383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6524" y="5491542"/>
            <a:ext cx="102902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Trồng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phi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lao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ng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</a:rPr>
              <a:t>ă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n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gió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di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chuyển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cồn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cát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sâu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itchFamily="18" charset="0"/>
              </a:rPr>
              <a:t>đất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</a:rPr>
              <a:t>liền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</a:rPr>
              <a:t>. 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37127" y="5494101"/>
            <a:ext cx="489397" cy="597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B7CA588-B353-4401-9077-F33B3898B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311" y="24491"/>
            <a:ext cx="35655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56796" dir="1593903" algn="ctr" rotWithShape="0">
              <a:srgbClr val="000066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CỒN CÁT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60C848-6814-394F-83B1-68520C787077}"/>
              </a:ext>
            </a:extLst>
          </p:cNvPr>
          <p:cNvGrpSpPr/>
          <p:nvPr/>
        </p:nvGrpSpPr>
        <p:grpSpPr>
          <a:xfrm>
            <a:off x="-215707" y="135050"/>
            <a:ext cx="719490" cy="6727887"/>
            <a:chOff x="-215707" y="135050"/>
            <a:chExt cx="719490" cy="67278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1499B4-C1E6-F74A-8307-6BD9FC1C0D8E}"/>
                </a:ext>
              </a:extLst>
            </p:cNvPr>
            <p:cNvGrpSpPr/>
            <p:nvPr/>
          </p:nvGrpSpPr>
          <p:grpSpPr>
            <a:xfrm>
              <a:off x="-215707" y="135050"/>
              <a:ext cx="719490" cy="576694"/>
              <a:chOff x="-231400" y="217167"/>
              <a:chExt cx="719490" cy="57669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7B16C41-C8DC-5145-B321-7B43FCD9BF91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Block Arc 48">
                <a:extLst>
                  <a:ext uri="{FF2B5EF4-FFF2-40B4-BE49-F238E27FC236}">
                    <a16:creationId xmlns:a16="http://schemas.microsoft.com/office/drawing/2014/main" id="{0C309B26-E227-1E43-A14B-AD76D704B5A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EC665E9-7BA7-294A-93D5-FEA2E123FC00}"/>
                </a:ext>
              </a:extLst>
            </p:cNvPr>
            <p:cNvGrpSpPr/>
            <p:nvPr/>
          </p:nvGrpSpPr>
          <p:grpSpPr>
            <a:xfrm>
              <a:off x="-215707" y="648188"/>
              <a:ext cx="719490" cy="576694"/>
              <a:chOff x="-231400" y="217167"/>
              <a:chExt cx="719490" cy="576694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F9FD1CF-A83A-CF4B-8CC4-E30D8C562DEF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Block Arc 46">
                <a:extLst>
                  <a:ext uri="{FF2B5EF4-FFF2-40B4-BE49-F238E27FC236}">
                    <a16:creationId xmlns:a16="http://schemas.microsoft.com/office/drawing/2014/main" id="{28516C91-B78A-BB4D-B95C-DBEAD2B6E95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9A7BB3-62FE-E742-B4D3-723F5475421F}"/>
                </a:ext>
              </a:extLst>
            </p:cNvPr>
            <p:cNvGrpSpPr/>
            <p:nvPr/>
          </p:nvGrpSpPr>
          <p:grpSpPr>
            <a:xfrm>
              <a:off x="-215707" y="1160294"/>
              <a:ext cx="719490" cy="576694"/>
              <a:chOff x="-231400" y="217167"/>
              <a:chExt cx="719490" cy="57669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2DD0EB4-29CE-2A49-9927-F48242275FEE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0555D731-01FD-A34E-AF95-340F4A1CEFF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13A0AAB-2A35-394B-9D9F-B8DBB1D81533}"/>
                </a:ext>
              </a:extLst>
            </p:cNvPr>
            <p:cNvGrpSpPr/>
            <p:nvPr/>
          </p:nvGrpSpPr>
          <p:grpSpPr>
            <a:xfrm>
              <a:off x="-215707" y="1667920"/>
              <a:ext cx="719490" cy="576694"/>
              <a:chOff x="-231400" y="217167"/>
              <a:chExt cx="719490" cy="576694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6EE81D6-EED4-FD4C-AF68-6B76D69751E7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Block Arc 42">
                <a:extLst>
                  <a:ext uri="{FF2B5EF4-FFF2-40B4-BE49-F238E27FC236}">
                    <a16:creationId xmlns:a16="http://schemas.microsoft.com/office/drawing/2014/main" id="{645BDE99-B2A8-794C-811E-9706CECDB84C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ABEB47-2955-CE4F-87F2-2DF2A6402AB2}"/>
                </a:ext>
              </a:extLst>
            </p:cNvPr>
            <p:cNvGrpSpPr/>
            <p:nvPr/>
          </p:nvGrpSpPr>
          <p:grpSpPr>
            <a:xfrm>
              <a:off x="-215707" y="2181067"/>
              <a:ext cx="719490" cy="576694"/>
              <a:chOff x="-231400" y="217167"/>
              <a:chExt cx="719490" cy="57669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D8E7E94-1CB8-A245-A9D2-83140391BC9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F775E899-CB5E-8D49-B226-EB60DA467A1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64FFD71-51DD-5A45-B445-A3FBFC060C02}"/>
                </a:ext>
              </a:extLst>
            </p:cNvPr>
            <p:cNvGrpSpPr/>
            <p:nvPr/>
          </p:nvGrpSpPr>
          <p:grpSpPr>
            <a:xfrm>
              <a:off x="-215707" y="2694214"/>
              <a:ext cx="719490" cy="576694"/>
              <a:chOff x="-231400" y="217167"/>
              <a:chExt cx="719490" cy="576694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82D31BF-F208-584E-A35F-3F1AF191CF9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42C05F97-91F1-4D46-9E32-0148351E48D9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50DCA4-AD37-EF47-A32A-440C0274E0F6}"/>
                </a:ext>
              </a:extLst>
            </p:cNvPr>
            <p:cNvGrpSpPr/>
            <p:nvPr/>
          </p:nvGrpSpPr>
          <p:grpSpPr>
            <a:xfrm>
              <a:off x="-215707" y="3207361"/>
              <a:ext cx="719490" cy="576694"/>
              <a:chOff x="-231400" y="217167"/>
              <a:chExt cx="719490" cy="576694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C8E6832-287C-464F-9A1C-89EA4AC6111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C41358AE-E70B-D24F-A3C9-BC4787139B6A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6AD297-08E3-1B4E-A080-ED5E73D6CBC8}"/>
                </a:ext>
              </a:extLst>
            </p:cNvPr>
            <p:cNvGrpSpPr/>
            <p:nvPr/>
          </p:nvGrpSpPr>
          <p:grpSpPr>
            <a:xfrm>
              <a:off x="-215707" y="3720508"/>
              <a:ext cx="719490" cy="576694"/>
              <a:chOff x="-231400" y="217167"/>
              <a:chExt cx="719490" cy="57669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F7B5503-1906-B047-BB7A-FAA64D97B46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8F36A723-92DA-DC49-B657-3C9E73832BD0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4F4CBCA-27EA-CB4E-90BA-262C4E951904}"/>
                </a:ext>
              </a:extLst>
            </p:cNvPr>
            <p:cNvGrpSpPr/>
            <p:nvPr/>
          </p:nvGrpSpPr>
          <p:grpSpPr>
            <a:xfrm>
              <a:off x="-215707" y="4233655"/>
              <a:ext cx="719490" cy="576694"/>
              <a:chOff x="-231400" y="217167"/>
              <a:chExt cx="719490" cy="576694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4F00AF9-BA8A-E047-97BC-9D2A0DDFCF12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41C6DB73-B395-CB40-865E-169D87E4FFB5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667A50-1329-2C44-BAE2-21963938479B}"/>
                </a:ext>
              </a:extLst>
            </p:cNvPr>
            <p:cNvGrpSpPr/>
            <p:nvPr/>
          </p:nvGrpSpPr>
          <p:grpSpPr>
            <a:xfrm>
              <a:off x="-215707" y="4746802"/>
              <a:ext cx="719490" cy="576694"/>
              <a:chOff x="-231400" y="217167"/>
              <a:chExt cx="719490" cy="57669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0A13F16-0D9D-7C4E-8F55-47CBDF7C566B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B0A5C9E7-0004-9247-8444-3B5E378554E2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2D2916-F9B3-404B-8522-12494DD51B87}"/>
                </a:ext>
              </a:extLst>
            </p:cNvPr>
            <p:cNvGrpSpPr/>
            <p:nvPr/>
          </p:nvGrpSpPr>
          <p:grpSpPr>
            <a:xfrm>
              <a:off x="-215707" y="5259949"/>
              <a:ext cx="719490" cy="576694"/>
              <a:chOff x="-231400" y="217167"/>
              <a:chExt cx="719490" cy="57669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0CA779D-61C9-5E4C-B935-2AF81A64DF85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0B9CE8E5-6221-FB48-BF9D-E373F515BDD1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46528B3-5A2E-9049-9BE1-C8952A40659C}"/>
                </a:ext>
              </a:extLst>
            </p:cNvPr>
            <p:cNvGrpSpPr/>
            <p:nvPr/>
          </p:nvGrpSpPr>
          <p:grpSpPr>
            <a:xfrm>
              <a:off x="-215707" y="5773096"/>
              <a:ext cx="719490" cy="576694"/>
              <a:chOff x="-231400" y="217167"/>
              <a:chExt cx="719490" cy="57669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9EDB5F9-49AC-DB42-ACB4-E92756F61109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F5C2F04A-D68C-BD45-B1D3-F420EB9FC158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12EDAF-302A-BA46-8A08-D2FED36DAB83}"/>
                </a:ext>
              </a:extLst>
            </p:cNvPr>
            <p:cNvGrpSpPr/>
            <p:nvPr/>
          </p:nvGrpSpPr>
          <p:grpSpPr>
            <a:xfrm>
              <a:off x="-215707" y="6286243"/>
              <a:ext cx="719490" cy="576694"/>
              <a:chOff x="-231400" y="217167"/>
              <a:chExt cx="719490" cy="57669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84D85D0-2241-B948-8740-6562C188249A}"/>
                  </a:ext>
                </a:extLst>
              </p:cNvPr>
              <p:cNvSpPr/>
              <p:nvPr/>
            </p:nvSpPr>
            <p:spPr>
              <a:xfrm>
                <a:off x="128090" y="236643"/>
                <a:ext cx="360000" cy="360000"/>
              </a:xfrm>
              <a:prstGeom prst="ellipse">
                <a:avLst/>
              </a:prstGeom>
              <a:solidFill>
                <a:srgbClr val="E1701A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8F288A6D-A4D9-4F4C-8C4B-4DDBA5E6A887}"/>
                  </a:ext>
                </a:extLst>
              </p:cNvPr>
              <p:cNvSpPr/>
              <p:nvPr/>
            </p:nvSpPr>
            <p:spPr>
              <a:xfrm>
                <a:off x="-231400" y="217167"/>
                <a:ext cx="606078" cy="576694"/>
              </a:xfrm>
              <a:prstGeom prst="blockArc">
                <a:avLst/>
              </a:prstGeom>
              <a:solidFill>
                <a:srgbClr val="E1701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perspectiveBelow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schemeClr val="tx1"/>
                  </a:solidFill>
                  <a:latin typeface="Tahoma" panose="020B0604030504040204" pitchFamily="34" charset="0"/>
                </a:endParaRPr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A82410E-D70F-CE4A-930B-8CCA2B9C7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00" b="54000" l="71000" r="87600">
                        <a14:foregroundMark x1="71000" y1="41600" x2="71000" y2="43000"/>
                        <a14:foregroundMark x1="75600" y1="33200" x2="79800" y2="33400"/>
                        <a14:foregroundMark x1="84200" y1="43000" x2="76800" y2="51800"/>
                        <a14:foregroundMark x1="76800" y1="51800" x2="83400" y2="48600"/>
                        <a14:foregroundMark x1="85200" y1="43600" x2="78800" y2="53600"/>
                        <a14:foregroundMark x1="78800" y1="53600" x2="78000" y2="54000"/>
                        <a14:foregroundMark x1="86400" y1="43000" x2="85400" y2="44000"/>
                        <a14:foregroundMark x1="87600" y1="44000" x2="87600" y2="44000"/>
                        <a14:foregroundMark x1="86600" y1="44800" x2="86600" y2="47200"/>
                        <a14:foregroundMark x1="81800" y1="38000" x2="80600" y2="3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2" t="31113" r="12968" b="45102"/>
          <a:stretch/>
        </p:blipFill>
        <p:spPr>
          <a:xfrm>
            <a:off x="445483" y="-75313"/>
            <a:ext cx="1184326" cy="1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666</Words>
  <Application>Microsoft Office PowerPoint</Application>
  <PresentationFormat>Widescreen</PresentationFormat>
  <Paragraphs>78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Angsana New</vt:lpstr>
      <vt:lpstr>Arial</vt:lpstr>
      <vt:lpstr>Bookman Old Style</vt:lpstr>
      <vt:lpstr>Calibri</vt:lpstr>
      <vt:lpstr>Calibri Light</vt:lpstr>
      <vt:lpstr>GungsuhChe</vt:lpstr>
      <vt:lpstr>HP001 4 hàng</vt:lpstr>
      <vt:lpstr>Lucida Handwriting</vt:lpstr>
      <vt:lpstr>Tahoma</vt:lpstr>
      <vt:lpstr>Time New Rome</vt:lpstr>
      <vt:lpstr>Times New Roman</vt:lpstr>
      <vt:lpstr>Trattatello</vt:lpstr>
      <vt:lpstr>UTM Atlas</vt:lpstr>
      <vt:lpstr>UTM Dai Co Viet</vt:lpstr>
      <vt:lpstr>Verdana</vt:lpstr>
      <vt:lpstr>VNtimes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 THI THU GIANG</cp:lastModifiedBy>
  <cp:revision>15</cp:revision>
  <dcterms:created xsi:type="dcterms:W3CDTF">2022-03-08T09:18:51Z</dcterms:created>
  <dcterms:modified xsi:type="dcterms:W3CDTF">2022-03-22T03:52:34Z</dcterms:modified>
</cp:coreProperties>
</file>