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0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162C-773F-4A5A-A026-59667E8CE33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FA53-6BF0-4F92-B27E-03F7ECF78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69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162C-773F-4A5A-A026-59667E8CE33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FA53-6BF0-4F92-B27E-03F7ECF78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55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162C-773F-4A5A-A026-59667E8CE33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FA53-6BF0-4F92-B27E-03F7ECF78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063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162C-773F-4A5A-A026-59667E8CE33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FA53-6BF0-4F92-B27E-03F7ECF78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038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162C-773F-4A5A-A026-59667E8CE33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FA53-6BF0-4F92-B27E-03F7ECF78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73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162C-773F-4A5A-A026-59667E8CE33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FA53-6BF0-4F92-B27E-03F7ECF78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15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162C-773F-4A5A-A026-59667E8CE33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FA53-6BF0-4F92-B27E-03F7ECF78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06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162C-773F-4A5A-A026-59667E8CE33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FA53-6BF0-4F92-B27E-03F7ECF78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680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162C-773F-4A5A-A026-59667E8CE33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FA53-6BF0-4F92-B27E-03F7ECF78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04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162C-773F-4A5A-A026-59667E8CE33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FA53-6BF0-4F92-B27E-03F7ECF78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22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162C-773F-4A5A-A026-59667E8CE33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FA53-6BF0-4F92-B27E-03F7ECF78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50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D162C-773F-4A5A-A026-59667E8CE33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AFA53-6BF0-4F92-B27E-03F7ECF78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05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9716" y="909458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Thứ</a:t>
            </a:r>
            <a:r>
              <a:rPr lang="en-US" sz="2800" b="1" dirty="0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sáu</a:t>
            </a:r>
            <a:r>
              <a:rPr lang="en-US" sz="2800" b="1" dirty="0" smtClean="0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ngày</a:t>
            </a:r>
            <a:r>
              <a:rPr lang="en-US" sz="2800" b="1" dirty="0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11 </a:t>
            </a:r>
            <a:r>
              <a:rPr lang="en-US" sz="2800" b="1" dirty="0" err="1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tháng</a:t>
            </a:r>
            <a:r>
              <a:rPr lang="en-US" sz="2800" b="1" dirty="0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 3 </a:t>
            </a:r>
            <a:r>
              <a:rPr lang="en-US" sz="2800" b="1" dirty="0" err="1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năm</a:t>
            </a:r>
            <a:r>
              <a:rPr lang="en-US" sz="2800" b="1" dirty="0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 2022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9331" y="1432678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Đạo</a:t>
            </a:r>
            <a:r>
              <a:rPr lang="en-US" sz="2800" b="1" dirty="0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đức</a:t>
            </a:r>
            <a:endParaRPr lang="en-US" sz="2800" b="1" dirty="0">
              <a:solidFill>
                <a:schemeClr val="bg1"/>
              </a:solidFill>
              <a:latin typeface="HP001 5 hàng" pitchFamily="34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9331" y="1955898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FF00"/>
                </a:solidFill>
                <a:latin typeface="HP001 5 hàng" pitchFamily="34" charset="0"/>
                <a:cs typeface="Times New Roman" pitchFamily="18" charset="0"/>
              </a:rPr>
              <a:t>Thực</a:t>
            </a:r>
            <a:r>
              <a:rPr lang="en-US" sz="2800" b="1" dirty="0">
                <a:solidFill>
                  <a:srgbClr val="FFFF00"/>
                </a:solidFill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HP001 5 hàng" pitchFamily="34" charset="0"/>
                <a:cs typeface="Times New Roman" pitchFamily="18" charset="0"/>
              </a:rPr>
              <a:t>hành</a:t>
            </a:r>
            <a:r>
              <a:rPr lang="en-US" sz="2800" b="1" dirty="0">
                <a:solidFill>
                  <a:srgbClr val="FFFF00"/>
                </a:solidFill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HP001 5 hàng" pitchFamily="34" charset="0"/>
                <a:cs typeface="Times New Roman" pitchFamily="18" charset="0"/>
              </a:rPr>
              <a:t>kĩ</a:t>
            </a:r>
            <a:r>
              <a:rPr lang="en-US" sz="2800" b="1" dirty="0">
                <a:solidFill>
                  <a:srgbClr val="FFFF00"/>
                </a:solidFill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HP001 5 hàng" pitchFamily="34" charset="0"/>
                <a:cs typeface="Times New Roman" pitchFamily="18" charset="0"/>
              </a:rPr>
              <a:t>năng</a:t>
            </a:r>
            <a:r>
              <a:rPr lang="en-US" sz="2800" b="1" dirty="0">
                <a:solidFill>
                  <a:srgbClr val="FFFF00"/>
                </a:solidFill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HP001 5 hàng" pitchFamily="34" charset="0"/>
                <a:cs typeface="Times New Roman" pitchFamily="18" charset="0"/>
              </a:rPr>
              <a:t>giữa</a:t>
            </a:r>
            <a:r>
              <a:rPr lang="en-US" sz="2800" b="1" dirty="0">
                <a:solidFill>
                  <a:srgbClr val="FFFF00"/>
                </a:solidFill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HP001 5 hàng" pitchFamily="34" charset="0"/>
                <a:cs typeface="Times New Roman" pitchFamily="18" charset="0"/>
              </a:rPr>
              <a:t>kì</a:t>
            </a:r>
            <a:r>
              <a:rPr lang="en-US" sz="2800" b="1" dirty="0">
                <a:solidFill>
                  <a:srgbClr val="FFFF00"/>
                </a:solidFill>
                <a:latin typeface="HP001 5 hàng" pitchFamily="34" charset="0"/>
                <a:cs typeface="Times New Roman" pitchFamily="18" charset="0"/>
              </a:rPr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2658860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107504" y="188640"/>
            <a:ext cx="7920880" cy="179743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khắc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411760" y="2708920"/>
            <a:ext cx="5832648" cy="24842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khắc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964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107504" y="188640"/>
            <a:ext cx="7920880" cy="179743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Trèo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chùa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411760" y="2708920"/>
            <a:ext cx="5832648" cy="24842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hư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hỏng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3145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23528" y="1772816"/>
            <a:ext cx="7920880" cy="179743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pPr algn="ctr"/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7717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webjong_illustrations_997779_top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0648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5"/>
          <p:cNvSpPr>
            <a:spLocks noChangeArrowheads="1" noChangeShapeType="1" noTextEdit="1"/>
          </p:cNvSpPr>
          <p:nvPr/>
        </p:nvSpPr>
        <p:spPr bwMode="auto">
          <a:xfrm>
            <a:off x="4149725" y="838200"/>
            <a:ext cx="5070475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FF99CC"/>
                </a:solidFill>
                <a:latin typeface="Arial"/>
              </a:rPr>
              <a:t>DẶN DÒ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474788" y="4648200"/>
            <a:ext cx="81153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400" b="1">
                <a:latin typeface="Times New Roman" pitchFamily="18" charset="0"/>
                <a:cs typeface="Times New Roman" pitchFamily="18" charset="0"/>
              </a:rPr>
              <a:t>- Thực hành những điều đã học.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520825" y="5430982"/>
            <a:ext cx="516413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3400" b="1" dirty="0" err="1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altLang="en-US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400" b="1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altLang="en-US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4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4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en-US" sz="3400" b="1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3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08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u_Hung_Net_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6216651"/>
            <a:ext cx="3503613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Vu_Hung_Net_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105814"/>
            <a:ext cx="2948533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Vu_Hung_Net_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258214"/>
            <a:ext cx="3135313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ubtitle 7"/>
          <p:cNvSpPr>
            <a:spLocks/>
          </p:cNvSpPr>
          <p:nvPr/>
        </p:nvSpPr>
        <p:spPr bwMode="auto">
          <a:xfrm>
            <a:off x="738188" y="762000"/>
            <a:ext cx="94964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2800" b="1">
              <a:solidFill>
                <a:srgbClr val="000099"/>
              </a:solidFill>
            </a:endParaRPr>
          </a:p>
        </p:txBody>
      </p:sp>
      <p:sp>
        <p:nvSpPr>
          <p:cNvPr id="8" name="Subtitle 7"/>
          <p:cNvSpPr>
            <a:spLocks/>
          </p:cNvSpPr>
          <p:nvPr/>
        </p:nvSpPr>
        <p:spPr bwMode="auto">
          <a:xfrm>
            <a:off x="830263" y="2057400"/>
            <a:ext cx="94964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2800" b="1">
              <a:solidFill>
                <a:srgbClr val="000099"/>
              </a:solidFill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848278" y="167559"/>
            <a:ext cx="86882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alt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95536" y="1795462"/>
            <a:ext cx="8080325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47266" y="2709862"/>
            <a:ext cx="7776864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38188" y="4168775"/>
            <a:ext cx="8134225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682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1465873" y="836712"/>
            <a:ext cx="6264696" cy="100811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115616" y="2312876"/>
            <a:ext cx="6912768" cy="24842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Cơm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mặc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70452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915816" y="836712"/>
            <a:ext cx="5400600" cy="13681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lễ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?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627784" y="2492896"/>
            <a:ext cx="5832648" cy="24842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dù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2650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395536" y="617921"/>
            <a:ext cx="6120680" cy="13681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411760" y="2708920"/>
            <a:ext cx="5832648" cy="24842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cơm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mặc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232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95536" y="617921"/>
            <a:ext cx="6120680" cy="13681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411760" y="2708920"/>
            <a:ext cx="5832648" cy="24842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cử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gỡ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mến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7598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95536" y="617921"/>
            <a:ext cx="7632848" cy="13681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 :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nhường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ghế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buýt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nữ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thai.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Theo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?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411760" y="2708920"/>
            <a:ext cx="5832648" cy="24842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đắn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71555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95536" y="188640"/>
            <a:ext cx="7632848" cy="179743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 :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rạp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phim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phim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đùa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Theo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? </a:t>
            </a:r>
          </a:p>
          <a:p>
            <a:pPr algn="ctr"/>
            <a:endParaRPr lang="en-US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411760" y="2708920"/>
            <a:ext cx="5832648" cy="24842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rạp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phim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trật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lặng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664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107504" y="188640"/>
            <a:ext cx="7920880" cy="179743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411760" y="2708920"/>
            <a:ext cx="5832648" cy="24842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809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517</Words>
  <Application>Microsoft Office PowerPoint</Application>
  <PresentationFormat>On-screen Show (4:3)</PresentationFormat>
  <Paragraphs>30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HP001 5 hàng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B85</cp:lastModifiedBy>
  <cp:revision>7</cp:revision>
  <dcterms:created xsi:type="dcterms:W3CDTF">2022-03-04T01:06:48Z</dcterms:created>
  <dcterms:modified xsi:type="dcterms:W3CDTF">2022-03-10T08:53:30Z</dcterms:modified>
</cp:coreProperties>
</file>