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6" r:id="rId2"/>
    <p:sldId id="258" r:id="rId3"/>
    <p:sldId id="285" r:id="rId4"/>
    <p:sldId id="275" r:id="rId5"/>
    <p:sldId id="29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32" y="5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8AC3C-A2CA-4DA4-A89D-73E27627B315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A4870-A135-49FD-8DE0-D2CF3CA36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641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1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390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3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56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2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570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207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351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17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974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666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438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5D97C-04F4-495C-876B-37E642ABBF26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7818-1A56-41C5-89AD-6485CF6ECF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29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3">
            <a:extLst>
              <a:ext uri="{FF2B5EF4-FFF2-40B4-BE49-F238E27FC236}">
                <a16:creationId xmlns="" xmlns:a16="http://schemas.microsoft.com/office/drawing/2014/main" id="{6F878902-F210-4D89-970F-8CC6EC4C405D}"/>
              </a:ext>
            </a:extLst>
          </p:cNvPr>
          <p:cNvSpPr/>
          <p:nvPr/>
        </p:nvSpPr>
        <p:spPr>
          <a:xfrm rot="150597">
            <a:off x="891015" y="21202"/>
            <a:ext cx="8554239" cy="4654915"/>
          </a:xfrm>
          <a:prstGeom prst="cloud">
            <a:avLst/>
          </a:prstGeom>
          <a:solidFill>
            <a:sysClr val="window" lastClr="FFFFFF"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3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8" y="-163874"/>
            <a:ext cx="3419573" cy="5821199"/>
          </a:xfrm>
          <a:prstGeom prst="rect">
            <a:avLst/>
          </a:prstGeom>
        </p:spPr>
      </p:pic>
      <p:sp>
        <p:nvSpPr>
          <p:cNvPr id="4" name="椭圆 9">
            <a:extLst>
              <a:ext uri="{FF2B5EF4-FFF2-40B4-BE49-F238E27FC236}">
                <a16:creationId xmlns="" xmlns:a16="http://schemas.microsoft.com/office/drawing/2014/main" id="{97D27F64-E61E-4F61-8701-9D6CCA5AA894}"/>
              </a:ext>
            </a:extLst>
          </p:cNvPr>
          <p:cNvSpPr/>
          <p:nvPr/>
        </p:nvSpPr>
        <p:spPr>
          <a:xfrm>
            <a:off x="3441046" y="565654"/>
            <a:ext cx="6425306" cy="4362142"/>
          </a:xfrm>
          <a:prstGeom prst="ellipse">
            <a:avLst/>
          </a:prstGeom>
          <a:solidFill>
            <a:srgbClr val="75CAE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89" y="153306"/>
            <a:ext cx="2862617" cy="31624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2690" y="1838784"/>
            <a:ext cx="50420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/>
                <a:ea typeface="微软雅黑"/>
              </a:rPr>
              <a:t>CHÀO MỪNG CÁC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ea typeface="微软雅黑"/>
              </a:rPr>
              <a:t>CON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ea typeface="微软雅黑"/>
              </a:rPr>
              <a:t>ĐẾN VỚI TIẾT HỌC TRỰC TUYẾN </a:t>
            </a:r>
          </a:p>
          <a:p>
            <a:pPr algn="ctr"/>
            <a:endParaRPr lang="en-US" sz="2800" dirty="0" smtClean="0">
              <a:solidFill>
                <a:srgbClr val="FF0000"/>
              </a:solidFill>
              <a:latin typeface="Arial"/>
              <a:ea typeface="微软雅黑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/>
                <a:ea typeface="微软雅黑"/>
              </a:rPr>
              <a:t>MÔN TOÁN </a:t>
            </a:r>
            <a:endParaRPr lang="en-US" sz="2800" dirty="0">
              <a:solidFill>
                <a:srgbClr val="FF0000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6431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111920" y="-92676"/>
            <a:ext cx="1249788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36106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3214" y="3776205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2486" y="4448347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125927" y="1197222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065926" y="3980653"/>
            <a:ext cx="1193007" cy="303609"/>
            <a:chOff x="6757988" y="2717850"/>
            <a:chExt cx="1828798" cy="30718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247035" y="3975885"/>
            <a:ext cx="1193007" cy="303609"/>
            <a:chOff x="6757988" y="2717850"/>
            <a:chExt cx="1828798" cy="30718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081987" y="4594795"/>
            <a:ext cx="1193007" cy="303609"/>
            <a:chOff x="6757988" y="2717850"/>
            <a:chExt cx="1828798" cy="30718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430105" y="3975885"/>
            <a:ext cx="1193007" cy="303609"/>
            <a:chOff x="6757988" y="2717850"/>
            <a:chExt cx="1828798" cy="30718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ight Brace 104"/>
          <p:cNvSpPr/>
          <p:nvPr/>
        </p:nvSpPr>
        <p:spPr>
          <a:xfrm>
            <a:off x="8271165" y="3541955"/>
            <a:ext cx="292822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8731660" y="3982944"/>
            <a:ext cx="897250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Arc 106"/>
          <p:cNvSpPr/>
          <p:nvPr/>
        </p:nvSpPr>
        <p:spPr>
          <a:xfrm>
            <a:off x="2065925" y="3639623"/>
            <a:ext cx="6033556" cy="828080"/>
          </a:xfrm>
          <a:prstGeom prst="arc">
            <a:avLst>
              <a:gd name="adj1" fmla="val 10918348"/>
              <a:gd name="adj2" fmla="val 21394946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5082703" y="3309753"/>
            <a:ext cx="531090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Arc 108"/>
          <p:cNvSpPr/>
          <p:nvPr/>
        </p:nvSpPr>
        <p:spPr>
          <a:xfrm rot="10800000">
            <a:off x="2061267" y="4589433"/>
            <a:ext cx="1209067" cy="496873"/>
          </a:xfrm>
          <a:prstGeom prst="arc">
            <a:avLst>
              <a:gd name="adj1" fmla="val 10918348"/>
              <a:gd name="adj2" fmla="val 21316017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2406873" y="4917385"/>
            <a:ext cx="501794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061266" y="2121354"/>
            <a:ext cx="58765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7333362" y="1840160"/>
                <a:ext cx="67127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3362" y="1840160"/>
                <a:ext cx="671277" cy="1373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259253" y="2065154"/>
            <a:ext cx="7094170" cy="79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16525" y="3975885"/>
            <a:ext cx="1193007" cy="303609"/>
            <a:chOff x="6757988" y="2717850"/>
            <a:chExt cx="1828798" cy="30718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811632" y="3975885"/>
            <a:ext cx="1193007" cy="303609"/>
            <a:chOff x="6757988" y="2717850"/>
            <a:chExt cx="1828798" cy="30718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2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 animBg="1"/>
      <p:bldP spid="108" grpId="0" animBg="1"/>
      <p:bldP spid="109" grpId="0" animBg="1"/>
      <p:bldP spid="110" grpId="0" animBg="1"/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3473" y="3395660"/>
            <a:ext cx="75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7345343" y="3445028"/>
            <a:ext cx="199051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+ 1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 rot="10800000" flipV="1">
            <a:off x="9028904" y="3424628"/>
            <a:ext cx="2163993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4558" y="4235151"/>
            <a:ext cx="203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2963695" y="4267933"/>
            <a:ext cx="282536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: 6 x 5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4558" y="5082033"/>
            <a:ext cx="185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2693911" y="5135631"/>
            <a:ext cx="2667967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– 60 = 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27262" y="5301470"/>
            <a:ext cx="5264738" cy="1543786"/>
            <a:chOff x="6927262" y="5314214"/>
            <a:chExt cx="5264738" cy="1543786"/>
          </a:xfrm>
        </p:grpSpPr>
        <p:sp>
          <p:nvSpPr>
            <p:cNvPr id="2" name="Rectangle 1"/>
            <p:cNvSpPr/>
            <p:nvPr/>
          </p:nvSpPr>
          <p:spPr>
            <a:xfrm>
              <a:off x="7000875" y="5314214"/>
              <a:ext cx="5191125" cy="1543786"/>
            </a:xfrm>
            <a:prstGeom prst="rect">
              <a:avLst/>
            </a:prstGeom>
            <a:ln w="38100">
              <a:solidFill>
                <a:srgbClr val="1529E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6927262" y="5343463"/>
              <a:ext cx="2014492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667472" y="5343463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 rot="10800000" flipV="1">
            <a:off x="5451635" y="4261753"/>
            <a:ext cx="1372571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 rot="10800000" flipV="1">
            <a:off x="4722927" y="5135631"/>
            <a:ext cx="1911780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67472" y="6050151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-23473" y="1091524"/>
            <a:ext cx="2363261" cy="63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5195314" y="-90518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3"/>
          <p:cNvSpPr txBox="1">
            <a:spLocks noChangeArrowheads="1"/>
          </p:cNvSpPr>
          <p:nvPr/>
        </p:nvSpPr>
        <p:spPr bwMode="auto">
          <a:xfrm>
            <a:off x="-110439" y="-94061"/>
            <a:ext cx="1394020" cy="6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2963695" y="514696"/>
            <a:ext cx="587651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/>
              <p:cNvSpPr txBox="1">
                <a:spLocks noChangeArrowheads="1"/>
              </p:cNvSpPr>
              <p:nvPr/>
            </p:nvSpPr>
            <p:spPr bwMode="auto">
              <a:xfrm>
                <a:off x="8235791" y="233502"/>
                <a:ext cx="67127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5791" y="233502"/>
                <a:ext cx="671277" cy="1373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1334309" y="1656292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1283581" y="2328434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67021" y="1860740"/>
            <a:ext cx="1193007" cy="303609"/>
            <a:chOff x="6757988" y="2717850"/>
            <a:chExt cx="1828798" cy="30718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4448130" y="1855972"/>
            <a:ext cx="1193007" cy="303609"/>
            <a:chOff x="6757988" y="2717850"/>
            <a:chExt cx="1828798" cy="30718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283082" y="2474882"/>
            <a:ext cx="1193007" cy="303609"/>
            <a:chOff x="6757988" y="2717850"/>
            <a:chExt cx="1828798" cy="30718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631200" y="1855972"/>
            <a:ext cx="1193007" cy="303609"/>
            <a:chOff x="6757988" y="2717850"/>
            <a:chExt cx="1828798" cy="30718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ight Brace 105"/>
          <p:cNvSpPr/>
          <p:nvPr/>
        </p:nvSpPr>
        <p:spPr>
          <a:xfrm>
            <a:off x="9472260" y="1422042"/>
            <a:ext cx="292822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3"/>
          <p:cNvSpPr txBox="1">
            <a:spLocks noChangeArrowheads="1"/>
          </p:cNvSpPr>
          <p:nvPr/>
        </p:nvSpPr>
        <p:spPr bwMode="auto">
          <a:xfrm>
            <a:off x="9932755" y="1863031"/>
            <a:ext cx="897250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Arc 107"/>
          <p:cNvSpPr/>
          <p:nvPr/>
        </p:nvSpPr>
        <p:spPr>
          <a:xfrm>
            <a:off x="3267020" y="1519710"/>
            <a:ext cx="6033556" cy="828080"/>
          </a:xfrm>
          <a:prstGeom prst="arc">
            <a:avLst>
              <a:gd name="adj1" fmla="val 10918348"/>
              <a:gd name="adj2" fmla="val 21394946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Rectangle 3"/>
          <p:cNvSpPr txBox="1">
            <a:spLocks noChangeArrowheads="1"/>
          </p:cNvSpPr>
          <p:nvPr/>
        </p:nvSpPr>
        <p:spPr bwMode="auto">
          <a:xfrm>
            <a:off x="6283798" y="1189840"/>
            <a:ext cx="531090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Arc 109"/>
          <p:cNvSpPr/>
          <p:nvPr/>
        </p:nvSpPr>
        <p:spPr>
          <a:xfrm rot="10800000">
            <a:off x="3262362" y="2469520"/>
            <a:ext cx="1209067" cy="496873"/>
          </a:xfrm>
          <a:prstGeom prst="arc">
            <a:avLst>
              <a:gd name="adj1" fmla="val 10918348"/>
              <a:gd name="adj2" fmla="val 21316017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Rectangle 3"/>
          <p:cNvSpPr txBox="1">
            <a:spLocks noChangeArrowheads="1"/>
          </p:cNvSpPr>
          <p:nvPr/>
        </p:nvSpPr>
        <p:spPr bwMode="auto">
          <a:xfrm>
            <a:off x="3607968" y="2797472"/>
            <a:ext cx="501794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6817620" y="1855972"/>
            <a:ext cx="1193007" cy="303609"/>
            <a:chOff x="6757988" y="2717850"/>
            <a:chExt cx="1828798" cy="307180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8012727" y="1855972"/>
            <a:ext cx="1193007" cy="303609"/>
            <a:chOff x="6757988" y="2717850"/>
            <a:chExt cx="1828798" cy="307180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57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/>
      <p:bldP spid="75" grpId="0"/>
      <p:bldP spid="79" grpId="0"/>
      <p:bldP spid="82" grpId="0"/>
      <p:bldP spid="85" grpId="0"/>
      <p:bldP spid="86" grpId="0"/>
      <p:bldP spid="91" grpId="0"/>
      <p:bldP spid="67" grpId="0"/>
      <p:bldP spid="68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73471" y="296831"/>
            <a:ext cx="10460053" cy="74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64486" y="1805080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964486" y="2438637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229707" y="1957496"/>
            <a:ext cx="1193007" cy="303609"/>
            <a:chOff x="6757988" y="2717850"/>
            <a:chExt cx="1828798" cy="30718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422714" y="2574126"/>
            <a:ext cx="1193007" cy="303609"/>
            <a:chOff x="6757988" y="2717850"/>
            <a:chExt cx="1828798" cy="30718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3245768" y="2571638"/>
            <a:ext cx="1193007" cy="303609"/>
            <a:chOff x="6757988" y="2717850"/>
            <a:chExt cx="1828798" cy="30718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5605784" y="2574126"/>
            <a:ext cx="1193007" cy="303609"/>
            <a:chOff x="6757988" y="2717850"/>
            <a:chExt cx="1828798" cy="30718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ight Brace 104"/>
          <p:cNvSpPr/>
          <p:nvPr/>
        </p:nvSpPr>
        <p:spPr>
          <a:xfrm>
            <a:off x="8319919" y="1616851"/>
            <a:ext cx="292822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8780413" y="2057840"/>
            <a:ext cx="1766143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en-US" alt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Arc 106"/>
          <p:cNvSpPr/>
          <p:nvPr/>
        </p:nvSpPr>
        <p:spPr>
          <a:xfrm>
            <a:off x="3229706" y="1750561"/>
            <a:ext cx="1150514" cy="633557"/>
          </a:xfrm>
          <a:prstGeom prst="arc">
            <a:avLst>
              <a:gd name="adj1" fmla="val 10918348"/>
              <a:gd name="adj2" fmla="val 21394946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3410160" y="1328017"/>
            <a:ext cx="759257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Arc 108"/>
          <p:cNvSpPr/>
          <p:nvPr/>
        </p:nvSpPr>
        <p:spPr>
          <a:xfrm rot="10800000">
            <a:off x="3225047" y="2566274"/>
            <a:ext cx="4758174" cy="595827"/>
          </a:xfrm>
          <a:prstGeom prst="arc">
            <a:avLst>
              <a:gd name="adj1" fmla="val 10918348"/>
              <a:gd name="adj2" fmla="val 21572594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5100490" y="2920891"/>
            <a:ext cx="806016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799534" y="2574126"/>
            <a:ext cx="1193007" cy="303609"/>
            <a:chOff x="6757988" y="2717850"/>
            <a:chExt cx="1828798" cy="30718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48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057582-29C8-4D74-9F4C-EEA0A7F43A01}"/>
              </a:ext>
            </a:extLst>
          </p:cNvPr>
          <p:cNvSpPr txBox="1"/>
          <p:nvPr/>
        </p:nvSpPr>
        <p:spPr>
          <a:xfrm>
            <a:off x="5227021" y="3391042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59503C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DẶN DÒ</a:t>
            </a:r>
            <a:endParaRPr lang="en-US" sz="9600" b="1" dirty="0">
              <a:solidFill>
                <a:srgbClr val="59503C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78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9C1185-C448-4C49-B5E4-606FD037A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D79C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E544C6E1-E503-460D-B842-B1767BABC942}"/>
              </a:ext>
            </a:extLst>
          </p:cNvPr>
          <p:cNvSpPr txBox="1"/>
          <p:nvPr/>
        </p:nvSpPr>
        <p:spPr>
          <a:xfrm>
            <a:off x="2544574" y="3218941"/>
            <a:ext cx="66180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D27C15"/>
                </a:solidFill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CHÚC CÁC CON HỌC TỐT</a:t>
            </a:r>
            <a:endParaRPr lang="zh-CN" altLang="en-US" sz="6600" b="1" dirty="0">
              <a:solidFill>
                <a:srgbClr val="D27C15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5E5EB96-90E9-4329-BD8C-CFE3A7DA5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800" y="1408067"/>
            <a:ext cx="4187822" cy="404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C5985F-3DF1-4084-8414-6954D0DF7130}"/>
              </a:ext>
            </a:extLst>
          </p:cNvPr>
          <p:cNvSpPr txBox="1"/>
          <p:nvPr/>
        </p:nvSpPr>
        <p:spPr>
          <a:xfrm>
            <a:off x="5440977" y="2782903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KHỞI 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18251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00" y="236863"/>
            <a:ext cx="11482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1936" y="2100855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21935" y="2748196"/>
            <a:ext cx="7024255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21935" y="3472922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21935" y="4197648"/>
            <a:ext cx="7024255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3700" y="5259529"/>
            <a:ext cx="11482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tìm số lớn trước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6" grpId="0" animBg="1"/>
      <p:bldP spid="37" grpId="0" animBg="1"/>
      <p:bldP spid="3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AB17B0-85D3-451B-9A8D-C5B7FBB2D635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4FB89DB-C5BB-441E-BA76-8783FAC98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5227021" y="1274330"/>
            <a:ext cx="6374670" cy="50849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FB21C37-9B52-47CB-ADEC-5D8C65D1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6" y="681942"/>
            <a:ext cx="5960962" cy="59609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E0F0F-552E-4424-BBF6-A35EA98F6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3" b="27899"/>
          <a:stretch/>
        </p:blipFill>
        <p:spPr>
          <a:xfrm>
            <a:off x="6377650" y="535479"/>
            <a:ext cx="5455534" cy="2747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26C665-1E67-454E-803E-62DF601AAEA1}"/>
              </a:ext>
            </a:extLst>
          </p:cNvPr>
          <p:cNvSpPr txBox="1"/>
          <p:nvPr/>
        </p:nvSpPr>
        <p:spPr>
          <a:xfrm>
            <a:off x="4995528" y="2962867"/>
            <a:ext cx="6096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TRẢI </a:t>
            </a:r>
          </a:p>
          <a:p>
            <a:pPr algn="ctr"/>
            <a:r>
              <a:rPr lang="en-US" sz="8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NGHIỆM</a:t>
            </a:r>
          </a:p>
        </p:txBody>
      </p:sp>
    </p:spTree>
    <p:extLst>
      <p:ext uri="{BB962C8B-B14F-4D97-AF65-F5344CB8AC3E}">
        <p14:creationId xmlns:p14="http://schemas.microsoft.com/office/powerpoint/2010/main" val="16484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6130" y="404411"/>
            <a:ext cx="9155394" cy="86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54F72"/>
              </a:buClr>
              <a:buSzPct val="60000"/>
              <a:defRPr/>
            </a:pPr>
            <a:r>
              <a:rPr lang="en-US" altLang="vi-VN" sz="5027" i="1" dirty="0" err="1">
                <a:solidFill>
                  <a:srgbClr val="0070C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5027" i="1" dirty="0">
                <a:solidFill>
                  <a:srgbClr val="0070C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i="1" dirty="0" err="1">
                <a:solidFill>
                  <a:srgbClr val="0070C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sáu</a:t>
            </a:r>
            <a:r>
              <a:rPr lang="en-US" altLang="vi-VN" sz="5027" i="1" dirty="0">
                <a:solidFill>
                  <a:srgbClr val="0070C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5027" i="1" dirty="0" err="1">
                <a:solidFill>
                  <a:srgbClr val="0070C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5027" i="1" dirty="0">
                <a:solidFill>
                  <a:srgbClr val="0070C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1 </a:t>
            </a:r>
            <a:r>
              <a:rPr lang="en-US" altLang="vi-VN" sz="5027" i="1" dirty="0" err="1">
                <a:solidFill>
                  <a:srgbClr val="0070C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5027" i="1" dirty="0">
                <a:solidFill>
                  <a:srgbClr val="0070C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4 </a:t>
            </a:r>
            <a:r>
              <a:rPr lang="en-US" altLang="vi-VN" sz="5027" i="1" dirty="0" err="1">
                <a:solidFill>
                  <a:srgbClr val="0070C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5027" i="1" dirty="0">
                <a:solidFill>
                  <a:srgbClr val="0070C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2022</a:t>
            </a:r>
            <a:endParaRPr lang="en-US" altLang="vi-VN" sz="5027" i="1" dirty="0">
              <a:solidFill>
                <a:srgbClr val="0070C0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0093" y="1389419"/>
            <a:ext cx="1463734" cy="865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5027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5027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94503" y="2374427"/>
            <a:ext cx="3358612" cy="103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954F72"/>
              </a:buClr>
              <a:buSzPct val="60000"/>
              <a:defRPr/>
            </a:pPr>
            <a:r>
              <a:rPr lang="en-US" altLang="vi-VN" sz="6144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6144" dirty="0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6144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endParaRPr lang="vi-VN" altLang="vi-VN" sz="6144" dirty="0">
              <a:solidFill>
                <a:srgbClr val="FF0000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45921" y="3813352"/>
            <a:ext cx="2829429" cy="865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5027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5027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</a:t>
            </a:r>
            <a:endParaRPr lang="en-US" altLang="en-US" sz="5027" dirty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2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111920" y="-92676"/>
            <a:ext cx="1249788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28m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836106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3214" y="3776205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133214" y="4409762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125927" y="1197222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065926" y="3980653"/>
            <a:ext cx="1193007" cy="303609"/>
            <a:chOff x="6757988" y="2717850"/>
            <a:chExt cx="1828798" cy="30718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3247035" y="3975885"/>
            <a:ext cx="1193007" cy="303609"/>
            <a:chOff x="6757988" y="2717850"/>
            <a:chExt cx="1828798" cy="30718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2081987" y="4594795"/>
            <a:ext cx="1193007" cy="303609"/>
            <a:chOff x="6757988" y="2717850"/>
            <a:chExt cx="1828798" cy="30718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430105" y="3975885"/>
            <a:ext cx="1193007" cy="303609"/>
            <a:chOff x="6757988" y="2717850"/>
            <a:chExt cx="1828798" cy="30718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ight Brace 104"/>
          <p:cNvSpPr/>
          <p:nvPr/>
        </p:nvSpPr>
        <p:spPr>
          <a:xfrm>
            <a:off x="5711148" y="3648367"/>
            <a:ext cx="292822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6171642" y="4089356"/>
            <a:ext cx="1766143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m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Arc 106"/>
          <p:cNvSpPr/>
          <p:nvPr/>
        </p:nvSpPr>
        <p:spPr>
          <a:xfrm>
            <a:off x="2065925" y="3639622"/>
            <a:ext cx="3547868" cy="861677"/>
          </a:xfrm>
          <a:prstGeom prst="arc">
            <a:avLst>
              <a:gd name="adj1" fmla="val 10918348"/>
              <a:gd name="adj2" fmla="val 21394946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3272416" y="3337369"/>
            <a:ext cx="962948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Arc 108"/>
          <p:cNvSpPr/>
          <p:nvPr/>
        </p:nvSpPr>
        <p:spPr>
          <a:xfrm rot="10800000">
            <a:off x="2061267" y="4589433"/>
            <a:ext cx="1209067" cy="496873"/>
          </a:xfrm>
          <a:prstGeom prst="arc">
            <a:avLst>
              <a:gd name="adj1" fmla="val 10918348"/>
              <a:gd name="adj2" fmla="val 21316017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2185988" y="4926649"/>
            <a:ext cx="1049994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42197" y="2065966"/>
            <a:ext cx="972484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8459276" y="1840160"/>
                <a:ext cx="67127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59276" y="1840160"/>
                <a:ext cx="671277" cy="1373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775962" y="1964166"/>
            <a:ext cx="8257309" cy="79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 animBg="1"/>
      <p:bldP spid="108" grpId="0" animBg="1"/>
      <p:bldP spid="109" grpId="0" animBg="1"/>
      <p:bldP spid="110" grpId="0" animBg="1"/>
      <p:bldP spid="31" grpId="0"/>
      <p:bldP spid="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3473" y="3395660"/>
            <a:ext cx="75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7345343" y="3445028"/>
            <a:ext cx="199051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+ 1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 rot="10800000" flipV="1">
            <a:off x="9028904" y="3424628"/>
            <a:ext cx="2163993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848" y="4221173"/>
            <a:ext cx="30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2963695" y="4267933"/>
            <a:ext cx="282536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: 4 x 3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848" y="5068055"/>
            <a:ext cx="454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2693911" y="5135631"/>
            <a:ext cx="2667967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– 21 = 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27262" y="5301470"/>
            <a:ext cx="5264738" cy="1543786"/>
            <a:chOff x="6927262" y="5314214"/>
            <a:chExt cx="5264738" cy="1543786"/>
          </a:xfrm>
        </p:grpSpPr>
        <p:sp>
          <p:nvSpPr>
            <p:cNvPr id="2" name="Rectangle 1"/>
            <p:cNvSpPr/>
            <p:nvPr/>
          </p:nvSpPr>
          <p:spPr>
            <a:xfrm>
              <a:off x="7000875" y="5314214"/>
              <a:ext cx="5191125" cy="1543786"/>
            </a:xfrm>
            <a:prstGeom prst="rect">
              <a:avLst/>
            </a:prstGeom>
            <a:ln w="38100">
              <a:solidFill>
                <a:srgbClr val="1529E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6927262" y="5343463"/>
              <a:ext cx="2014492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667472" y="5343463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 rot="10800000" flipV="1">
            <a:off x="5451637" y="4261753"/>
            <a:ext cx="2239745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 rot="10800000" flipV="1">
            <a:off x="4722927" y="5135631"/>
            <a:ext cx="1911780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67472" y="6050151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-23473" y="1091524"/>
            <a:ext cx="2363261" cy="63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5195314" y="-90518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3"/>
          <p:cNvSpPr txBox="1">
            <a:spLocks noChangeArrowheads="1"/>
          </p:cNvSpPr>
          <p:nvPr/>
        </p:nvSpPr>
        <p:spPr bwMode="auto">
          <a:xfrm>
            <a:off x="-110439" y="-94061"/>
            <a:ext cx="1394020" cy="6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1431312" y="527361"/>
            <a:ext cx="972484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3"/>
              <p:cNvSpPr txBox="1">
                <a:spLocks noChangeArrowheads="1"/>
              </p:cNvSpPr>
              <p:nvPr/>
            </p:nvSpPr>
            <p:spPr bwMode="auto">
              <a:xfrm>
                <a:off x="9848391" y="301555"/>
                <a:ext cx="67127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8391" y="301555"/>
                <a:ext cx="671277" cy="1373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745972" y="1093299"/>
            <a:ext cx="7804571" cy="2101094"/>
            <a:chOff x="1745972" y="1093299"/>
            <a:chExt cx="7804571" cy="2101094"/>
          </a:xfrm>
        </p:grpSpPr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1745972" y="1538648"/>
              <a:ext cx="3168214" cy="59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endParaRPr lang="vi-VN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1745972" y="2172205"/>
              <a:ext cx="3338812" cy="597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lang="vi-VN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3678684" y="1719133"/>
              <a:ext cx="1193007" cy="282168"/>
              <a:chOff x="6757988" y="2717850"/>
              <a:chExt cx="1828798" cy="307180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4859793" y="1714365"/>
              <a:ext cx="1193007" cy="282168"/>
              <a:chOff x="6757988" y="2717850"/>
              <a:chExt cx="1828798" cy="30718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3694745" y="2333275"/>
              <a:ext cx="1193007" cy="282168"/>
              <a:chOff x="6757988" y="2717850"/>
              <a:chExt cx="1828798" cy="30718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6042863" y="1714365"/>
              <a:ext cx="1193007" cy="282168"/>
              <a:chOff x="6757988" y="2717850"/>
              <a:chExt cx="1828798" cy="307180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Right Brace 89"/>
            <p:cNvSpPr/>
            <p:nvPr/>
          </p:nvSpPr>
          <p:spPr>
            <a:xfrm>
              <a:off x="7323906" y="1466954"/>
              <a:ext cx="292822" cy="1336391"/>
            </a:xfrm>
            <a:prstGeom prst="rightBrace">
              <a:avLst>
                <a:gd name="adj1" fmla="val 81965"/>
                <a:gd name="adj2" fmla="val 49432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2" name="Rectangle 3"/>
            <p:cNvSpPr txBox="1">
              <a:spLocks noChangeArrowheads="1"/>
            </p:cNvSpPr>
            <p:nvPr/>
          </p:nvSpPr>
          <p:spPr bwMode="auto">
            <a:xfrm>
              <a:off x="7784400" y="1845286"/>
              <a:ext cx="1766143" cy="51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28 m</a:t>
              </a:r>
              <a:endPara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Arc 92"/>
            <p:cNvSpPr/>
            <p:nvPr/>
          </p:nvSpPr>
          <p:spPr>
            <a:xfrm>
              <a:off x="3678683" y="1417513"/>
              <a:ext cx="3547868" cy="800825"/>
            </a:xfrm>
            <a:prstGeom prst="arc">
              <a:avLst>
                <a:gd name="adj1" fmla="val 10918348"/>
                <a:gd name="adj2" fmla="val 21394946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4" name="Rectangle 3"/>
            <p:cNvSpPr txBox="1">
              <a:spLocks noChangeArrowheads="1"/>
            </p:cNvSpPr>
            <p:nvPr/>
          </p:nvSpPr>
          <p:spPr bwMode="auto">
            <a:xfrm>
              <a:off x="4885174" y="1093299"/>
              <a:ext cx="962948" cy="5118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m 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Arc 94"/>
            <p:cNvSpPr/>
            <p:nvPr/>
          </p:nvSpPr>
          <p:spPr>
            <a:xfrm rot="10800000">
              <a:off x="3674024" y="2341560"/>
              <a:ext cx="1209067" cy="461784"/>
            </a:xfrm>
            <a:prstGeom prst="arc">
              <a:avLst>
                <a:gd name="adj1" fmla="val 10918348"/>
                <a:gd name="adj2" fmla="val 21316017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6" name="Rectangle 3"/>
            <p:cNvSpPr txBox="1">
              <a:spLocks noChangeArrowheads="1"/>
            </p:cNvSpPr>
            <p:nvPr/>
          </p:nvSpPr>
          <p:spPr bwMode="auto">
            <a:xfrm>
              <a:off x="3798746" y="2682579"/>
              <a:ext cx="1049994" cy="5118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m 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8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/>
      <p:bldP spid="75" grpId="0"/>
      <p:bldP spid="79" grpId="0"/>
      <p:bldP spid="82" grpId="0"/>
      <p:bldP spid="85" grpId="0"/>
      <p:bldP spid="86" grpId="0"/>
      <p:bldP spid="91" grpId="0"/>
      <p:bldP spid="67" grpId="0"/>
      <p:bldP spid="68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-111919" y="-92676"/>
            <a:ext cx="1230392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53291" y="3429928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186505" y="4370027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1186505" y="5003584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5202745" y="1553657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119217" y="4574475"/>
            <a:ext cx="1193007" cy="303609"/>
            <a:chOff x="6757988" y="2717850"/>
            <a:chExt cx="1828798" cy="30718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300326" y="4569707"/>
            <a:ext cx="1193007" cy="303609"/>
            <a:chOff x="6757988" y="2717850"/>
            <a:chExt cx="1828798" cy="30718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3135278" y="5188617"/>
            <a:ext cx="1193007" cy="303609"/>
            <a:chOff x="6757988" y="2717850"/>
            <a:chExt cx="1828798" cy="30718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ight Brace 104"/>
          <p:cNvSpPr/>
          <p:nvPr/>
        </p:nvSpPr>
        <p:spPr>
          <a:xfrm>
            <a:off x="5940194" y="4298174"/>
            <a:ext cx="292822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6400688" y="4739163"/>
            <a:ext cx="1766143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Arc 106"/>
          <p:cNvSpPr/>
          <p:nvPr/>
        </p:nvSpPr>
        <p:spPr>
          <a:xfrm>
            <a:off x="3119216" y="4233444"/>
            <a:ext cx="2364798" cy="836181"/>
          </a:xfrm>
          <a:prstGeom prst="arc">
            <a:avLst>
              <a:gd name="adj1" fmla="val 10918348"/>
              <a:gd name="adj2" fmla="val 21394946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3"/>
          <p:cNvSpPr txBox="1">
            <a:spLocks noChangeArrowheads="1"/>
          </p:cNvSpPr>
          <p:nvPr/>
        </p:nvSpPr>
        <p:spPr bwMode="auto">
          <a:xfrm>
            <a:off x="3581610" y="3893851"/>
            <a:ext cx="1268270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Arc 108"/>
          <p:cNvSpPr/>
          <p:nvPr/>
        </p:nvSpPr>
        <p:spPr>
          <a:xfrm rot="10800000">
            <a:off x="3114558" y="5183255"/>
            <a:ext cx="1209067" cy="496873"/>
          </a:xfrm>
          <a:prstGeom prst="arc">
            <a:avLst>
              <a:gd name="adj1" fmla="val 10918348"/>
              <a:gd name="adj2" fmla="val 21316017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 3"/>
          <p:cNvSpPr txBox="1">
            <a:spLocks noChangeArrowheads="1"/>
          </p:cNvSpPr>
          <p:nvPr/>
        </p:nvSpPr>
        <p:spPr bwMode="auto">
          <a:xfrm>
            <a:off x="3005666" y="5603750"/>
            <a:ext cx="1426850" cy="424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70797" y="2482440"/>
            <a:ext cx="9724841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 bwMode="auto">
              <a:xfrm>
                <a:off x="7477641" y="2269600"/>
                <a:ext cx="67127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77641" y="2269600"/>
                <a:ext cx="671277" cy="13733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396662" y="2400545"/>
            <a:ext cx="8257309" cy="79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6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 animBg="1"/>
      <p:bldP spid="108" grpId="0" animBg="1"/>
      <p:bldP spid="109" grpId="0" animBg="1"/>
      <p:bldP spid="110" grpId="0" animBg="1"/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3473" y="3395660"/>
            <a:ext cx="75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7345343" y="3445028"/>
            <a:ext cx="199051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+ 1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3"/>
          <p:cNvSpPr txBox="1">
            <a:spLocks noChangeArrowheads="1"/>
          </p:cNvSpPr>
          <p:nvPr/>
        </p:nvSpPr>
        <p:spPr bwMode="auto">
          <a:xfrm rot="10800000" flipV="1">
            <a:off x="9010287" y="3424628"/>
            <a:ext cx="2163993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848" y="4221173"/>
            <a:ext cx="30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2963695" y="4267933"/>
            <a:ext cx="282536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3 x 2 =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848" y="5068055"/>
            <a:ext cx="454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2901732" y="5135631"/>
            <a:ext cx="2667967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– 8 = </a:t>
            </a:r>
            <a:endParaRPr lang="en-US" altLang="en-US" sz="4000" dirty="0">
              <a:solidFill>
                <a:srgbClr val="1529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27262" y="5301470"/>
            <a:ext cx="5264738" cy="1543786"/>
            <a:chOff x="6927262" y="5314214"/>
            <a:chExt cx="5264738" cy="1543786"/>
          </a:xfrm>
        </p:grpSpPr>
        <p:sp>
          <p:nvSpPr>
            <p:cNvPr id="2" name="Rectangle 1"/>
            <p:cNvSpPr/>
            <p:nvPr/>
          </p:nvSpPr>
          <p:spPr>
            <a:xfrm>
              <a:off x="7000875" y="5314214"/>
              <a:ext cx="5191125" cy="1543786"/>
            </a:xfrm>
            <a:prstGeom prst="rect">
              <a:avLst/>
            </a:prstGeom>
            <a:ln w="38100">
              <a:solidFill>
                <a:srgbClr val="1529E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 3"/>
            <p:cNvSpPr txBox="1">
              <a:spLocks noChangeArrowheads="1"/>
            </p:cNvSpPr>
            <p:nvPr/>
          </p:nvSpPr>
          <p:spPr bwMode="auto">
            <a:xfrm>
              <a:off x="6927262" y="5343463"/>
              <a:ext cx="2014492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 smtClean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667472" y="5343463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 rot="10800000" flipV="1">
            <a:off x="5451637" y="4261753"/>
            <a:ext cx="2239745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 rot="10800000" flipV="1">
            <a:off x="4833168" y="5138189"/>
            <a:ext cx="1911780" cy="5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667472" y="6050151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3"/>
          <p:cNvSpPr txBox="1">
            <a:spLocks noChangeArrowheads="1"/>
          </p:cNvSpPr>
          <p:nvPr/>
        </p:nvSpPr>
        <p:spPr bwMode="auto">
          <a:xfrm>
            <a:off x="101950" y="1193067"/>
            <a:ext cx="2363261" cy="63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  <a:endParaRPr lang="vi-VN" alt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auto">
          <a:xfrm>
            <a:off x="5195314" y="-90518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Rectangle 3"/>
          <p:cNvSpPr txBox="1">
            <a:spLocks noChangeArrowheads="1"/>
          </p:cNvSpPr>
          <p:nvPr/>
        </p:nvSpPr>
        <p:spPr bwMode="auto">
          <a:xfrm>
            <a:off x="-110439" y="-94061"/>
            <a:ext cx="1394020" cy="6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14689" y="356664"/>
            <a:ext cx="7878120" cy="1373329"/>
            <a:chOff x="1614689" y="356664"/>
            <a:chExt cx="7878120" cy="1373329"/>
          </a:xfrm>
        </p:grpSpPr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1614689" y="569504"/>
              <a:ext cx="7414216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trai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gái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vi-VN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8821532" y="356664"/>
                  <a:ext cx="671277" cy="13733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>
                    <a:defRPr sz="2800" b="1">
                      <a:solidFill>
                        <a:srgbClr val="000000"/>
                      </a:solidFill>
                      <a:latin typeface="HP001 4 hàng" pitchFamily="34" charset="0"/>
                    </a:defRPr>
                  </a:lvl1pPr>
                  <a:lvl2pPr marL="742950" indent="-285750">
                    <a:defRPr sz="2800" b="1">
                      <a:solidFill>
                        <a:srgbClr val="000000"/>
                      </a:solidFill>
                      <a:latin typeface="HP001 4 hàng" pitchFamily="34" charset="0"/>
                    </a:defRPr>
                  </a:lvl2pPr>
                  <a:lvl3pPr marL="1143000" indent="-228600">
                    <a:defRPr sz="2800" b="1">
                      <a:solidFill>
                        <a:srgbClr val="000000"/>
                      </a:solidFill>
                      <a:latin typeface="HP001 4 hàng" pitchFamily="34" charset="0"/>
                    </a:defRPr>
                  </a:lvl3pPr>
                  <a:lvl4pPr marL="1600200" indent="-228600">
                    <a:defRPr sz="2800" b="1">
                      <a:solidFill>
                        <a:srgbClr val="000000"/>
                      </a:solidFill>
                      <a:latin typeface="HP001 4 hàng" pitchFamily="34" charset="0"/>
                    </a:defRPr>
                  </a:lvl4pPr>
                  <a:lvl5pPr marL="2057400" indent="-228600">
                    <a:defRPr sz="2800" b="1">
                      <a:solidFill>
                        <a:srgbClr val="000000"/>
                      </a:solidFill>
                      <a:latin typeface="HP001 4 hàng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HP001 4 hàng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HP001 4 hàng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HP001 4 hàng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 b="1">
                      <a:solidFill>
                        <a:srgbClr val="000000"/>
                      </a:solidFill>
                      <a:latin typeface="HP001 4 hàng" pitchFamily="34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  <a:spcBef>
                      <a:spcPct val="2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en-US" sz="4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vi-VN" alt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821532" y="356664"/>
                  <a:ext cx="671277" cy="13733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2320432" y="1121070"/>
            <a:ext cx="6980326" cy="2136483"/>
            <a:chOff x="2320432" y="1121070"/>
            <a:chExt cx="6980326" cy="2136483"/>
          </a:xfrm>
        </p:grpSpPr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2320432" y="1599581"/>
              <a:ext cx="3168214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</a:t>
              </a:r>
              <a:r>
                <a:rPr lang="en-US" alt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 :</a:t>
              </a:r>
              <a:endParaRPr lang="vi-VN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2320432" y="2233138"/>
              <a:ext cx="3338812" cy="64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Nam:</a:t>
              </a:r>
              <a:endParaRPr lang="vi-VN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4253144" y="1804029"/>
              <a:ext cx="1193007" cy="303609"/>
              <a:chOff x="6757988" y="2717850"/>
              <a:chExt cx="1828798" cy="30718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5434253" y="1799261"/>
              <a:ext cx="1193007" cy="303609"/>
              <a:chOff x="6757988" y="2717850"/>
              <a:chExt cx="1828798" cy="30718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4269205" y="2418171"/>
              <a:ext cx="1193007" cy="303609"/>
              <a:chOff x="6757988" y="2717850"/>
              <a:chExt cx="1828798" cy="30718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6757988" y="2889299"/>
                <a:ext cx="1814512" cy="0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772275" y="2724992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8586786" y="2717850"/>
                <a:ext cx="0" cy="30003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Right Brace 101"/>
            <p:cNvSpPr/>
            <p:nvPr/>
          </p:nvSpPr>
          <p:spPr>
            <a:xfrm>
              <a:off x="7074121" y="1527728"/>
              <a:ext cx="292822" cy="1437939"/>
            </a:xfrm>
            <a:prstGeom prst="rightBrace">
              <a:avLst>
                <a:gd name="adj1" fmla="val 81965"/>
                <a:gd name="adj2" fmla="val 49432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3" name="Rectangle 3"/>
            <p:cNvSpPr txBox="1">
              <a:spLocks noChangeArrowheads="1"/>
            </p:cNvSpPr>
            <p:nvPr/>
          </p:nvSpPr>
          <p:spPr bwMode="auto">
            <a:xfrm>
              <a:off x="7534615" y="1968717"/>
              <a:ext cx="1766143" cy="550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</a:t>
              </a:r>
              <a:r>
                <a:rPr lang="en-US" altLang="en-US" sz="4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endPara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Arc 103"/>
            <p:cNvSpPr/>
            <p:nvPr/>
          </p:nvSpPr>
          <p:spPr>
            <a:xfrm>
              <a:off x="4253143" y="1462998"/>
              <a:ext cx="2364798" cy="836181"/>
            </a:xfrm>
            <a:prstGeom prst="arc">
              <a:avLst>
                <a:gd name="adj1" fmla="val 10918348"/>
                <a:gd name="adj2" fmla="val 21394946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5" name="Rectangle 3"/>
            <p:cNvSpPr txBox="1">
              <a:spLocks noChangeArrowheads="1"/>
            </p:cNvSpPr>
            <p:nvPr/>
          </p:nvSpPr>
          <p:spPr bwMode="auto">
            <a:xfrm>
              <a:off x="4844988" y="1121070"/>
              <a:ext cx="1268270" cy="5507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en-US" sz="3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Arc 105"/>
            <p:cNvSpPr/>
            <p:nvPr/>
          </p:nvSpPr>
          <p:spPr>
            <a:xfrm rot="10800000">
              <a:off x="4248485" y="2412809"/>
              <a:ext cx="1209067" cy="496873"/>
            </a:xfrm>
            <a:prstGeom prst="arc">
              <a:avLst>
                <a:gd name="adj1" fmla="val 10918348"/>
                <a:gd name="adj2" fmla="val 21316017"/>
              </a:avLst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7" name="Rectangle 3"/>
            <p:cNvSpPr txBox="1">
              <a:spLocks noChangeArrowheads="1"/>
            </p:cNvSpPr>
            <p:nvPr/>
          </p:nvSpPr>
          <p:spPr bwMode="auto">
            <a:xfrm>
              <a:off x="4139593" y="2833304"/>
              <a:ext cx="1426850" cy="4242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alt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en-US" sz="3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ạn</a:t>
              </a:r>
              <a:r>
                <a:rPr lang="en-US" alt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98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4" grpId="0"/>
      <p:bldP spid="75" grpId="0"/>
      <p:bldP spid="79" grpId="0"/>
      <p:bldP spid="82" grpId="0"/>
      <p:bldP spid="85" grpId="0"/>
      <p:bldP spid="86" grpId="0"/>
      <p:bldP spid="91" grpId="0"/>
      <p:bldP spid="67" grpId="0"/>
      <p:bldP spid="68" grpId="0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600</Words>
  <Application>Microsoft Office PowerPoint</Application>
  <PresentationFormat>Widescreen</PresentationFormat>
  <Paragraphs>125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Cambria Math</vt:lpstr>
      <vt:lpstr>HP001 5Ha</vt:lpstr>
      <vt:lpstr>Times New Roman</vt:lpstr>
      <vt:lpstr>字魂17号-萌趣果冻体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B85</cp:lastModifiedBy>
  <cp:revision>16</cp:revision>
  <dcterms:created xsi:type="dcterms:W3CDTF">2022-03-29T13:42:06Z</dcterms:created>
  <dcterms:modified xsi:type="dcterms:W3CDTF">2022-03-31T15:56:16Z</dcterms:modified>
</cp:coreProperties>
</file>