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7.jp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0" r:id="rId3"/>
    <p:sldId id="257" r:id="rId4"/>
    <p:sldId id="261" r:id="rId5"/>
    <p:sldId id="262" r:id="rId6"/>
    <p:sldId id="263" r:id="rId7"/>
    <p:sldId id="266" r:id="rId8"/>
    <p:sldId id="267" r:id="rId9"/>
    <p:sldId id="268" r:id="rId10"/>
    <p:sldId id="272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CF90C-4AFE-4B40-A83A-6CFAE7F8246E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A89FF-6978-410A-8549-41C668FD4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14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A89FF-6978-410A-8549-41C668FD4D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99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A89FF-6978-410A-8549-41C668FD4D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15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A89FF-6978-410A-8549-41C668FD4D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76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1FA7-55DF-4F5B-890D-2C843554F616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74D7-0635-4B15-8EB6-DE059285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55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1FA7-55DF-4F5B-890D-2C843554F616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74D7-0635-4B15-8EB6-DE059285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16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1FA7-55DF-4F5B-890D-2C843554F616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74D7-0635-4B15-8EB6-DE059285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9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1FA7-55DF-4F5B-890D-2C843554F616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74D7-0635-4B15-8EB6-DE059285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93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1FA7-55DF-4F5B-890D-2C843554F616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74D7-0635-4B15-8EB6-DE059285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95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1FA7-55DF-4F5B-890D-2C843554F616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74D7-0635-4B15-8EB6-DE059285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1FA7-55DF-4F5B-890D-2C843554F616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74D7-0635-4B15-8EB6-DE059285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81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1FA7-55DF-4F5B-890D-2C843554F616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74D7-0635-4B15-8EB6-DE059285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78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1FA7-55DF-4F5B-890D-2C843554F616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74D7-0635-4B15-8EB6-DE059285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23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1FA7-55DF-4F5B-890D-2C843554F616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74D7-0635-4B15-8EB6-DE059285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25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1FA7-55DF-4F5B-890D-2C843554F616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74D7-0635-4B15-8EB6-DE059285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84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C1FA7-55DF-4F5B-890D-2C843554F616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774D7-0635-4B15-8EB6-DE059285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6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4587" y="342900"/>
            <a:ext cx="75747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Thứ</a:t>
            </a:r>
            <a:r>
              <a:rPr lang="en-US" sz="4000" dirty="0" smtClean="0"/>
              <a:t> </a:t>
            </a:r>
            <a:r>
              <a:rPr lang="en-US" sz="4000" dirty="0" err="1" smtClean="0"/>
              <a:t>sáu</a:t>
            </a:r>
            <a:r>
              <a:rPr lang="en-US" sz="4000" dirty="0" smtClean="0"/>
              <a:t>, </a:t>
            </a:r>
            <a:r>
              <a:rPr lang="en-US" sz="4000" dirty="0" err="1" smtClean="0"/>
              <a:t>ngày</a:t>
            </a:r>
            <a:r>
              <a:rPr lang="en-US" sz="4000" dirty="0" smtClean="0"/>
              <a:t> </a:t>
            </a:r>
            <a:r>
              <a:rPr lang="en-US" sz="4000" dirty="0" smtClean="0"/>
              <a:t>22</a:t>
            </a:r>
            <a:r>
              <a:rPr lang="en-US" sz="4000" dirty="0" smtClean="0"/>
              <a:t> </a:t>
            </a:r>
            <a:r>
              <a:rPr lang="en-US" sz="4000" dirty="0" err="1" smtClean="0"/>
              <a:t>tháng</a:t>
            </a:r>
            <a:r>
              <a:rPr lang="en-US" sz="4000" dirty="0" smtClean="0"/>
              <a:t> 4 </a:t>
            </a:r>
            <a:r>
              <a:rPr lang="en-US" sz="4000" dirty="0" err="1" smtClean="0"/>
              <a:t>năm</a:t>
            </a:r>
            <a:r>
              <a:rPr lang="en-US" sz="4000" dirty="0" smtClean="0"/>
              <a:t> 2022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581649" y="1050786"/>
            <a:ext cx="11746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smtClean="0"/>
              <a:t>Toán</a:t>
            </a:r>
            <a:endParaRPr lang="en-US" sz="4000" u="sng"/>
          </a:p>
        </p:txBody>
      </p:sp>
      <p:sp>
        <p:nvSpPr>
          <p:cNvPr id="6" name="TextBox 5"/>
          <p:cNvSpPr txBox="1"/>
          <p:nvPr/>
        </p:nvSpPr>
        <p:spPr>
          <a:xfrm>
            <a:off x="4713270" y="1758672"/>
            <a:ext cx="29113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</a:rPr>
              <a:t>Thực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hành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3129" y="2471974"/>
            <a:ext cx="23317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trang</a:t>
            </a:r>
            <a:r>
              <a:rPr lang="en-US" sz="4000" dirty="0" smtClean="0"/>
              <a:t> 158)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2458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Firewrk8"/>
          <p:cNvPicPr>
            <a:picLocks noChangeAspect="1" noChangeArrowheads="1"/>
          </p:cNvPicPr>
          <p:nvPr/>
        </p:nvPicPr>
        <p:blipFill>
          <a:blip r:embed="rId2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885" y="481947"/>
            <a:ext cx="19050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Firewrk8"/>
          <p:cNvPicPr>
            <a:picLocks noChangeAspect="1" noChangeArrowheads="1"/>
          </p:cNvPicPr>
          <p:nvPr/>
        </p:nvPicPr>
        <p:blipFill>
          <a:blip r:embed="rId2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856" y="524017"/>
            <a:ext cx="19050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2025856" y="2271524"/>
            <a:ext cx="88392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52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Chúc</a:t>
            </a:r>
            <a:r>
              <a:rPr lang="en-US" sz="36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các</a:t>
            </a:r>
            <a:r>
              <a:rPr lang="en-US" sz="36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em</a:t>
            </a:r>
            <a:r>
              <a:rPr lang="en-US" sz="36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chăm</a:t>
            </a:r>
            <a:r>
              <a:rPr lang="en-US" sz="36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ngoan</a:t>
            </a:r>
            <a:r>
              <a:rPr lang="en-US" sz="36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học</a:t>
            </a:r>
            <a:r>
              <a:rPr lang="en-US" sz="36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giỏi</a:t>
            </a:r>
            <a:r>
              <a:rPr lang="en-US" sz="36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6600"/>
                    </a:gs>
                    <a:gs pos="50000">
                      <a:srgbClr val="99FF33"/>
                    </a:gs>
                    <a:gs pos="100000">
                      <a:srgbClr val="006600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!</a:t>
            </a:r>
            <a:endParaRPr lang="en-US" sz="36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6600"/>
                  </a:gs>
                  <a:gs pos="50000">
                    <a:srgbClr val="99FF33"/>
                  </a:gs>
                  <a:gs pos="100000">
                    <a:srgbClr val="006600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368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71" y="-9053"/>
            <a:ext cx="12297623" cy="703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34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93" y="1385887"/>
            <a:ext cx="5086345" cy="27422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32" y="1385887"/>
            <a:ext cx="5300662" cy="27357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07236" y="292402"/>
            <a:ext cx="2744200" cy="103870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43113" y="385763"/>
            <a:ext cx="6021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/>
              <a:t>a) Đo đoạn thẳng trên mặt đất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738540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3113" y="385763"/>
            <a:ext cx="6021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/>
              <a:t>a) Đo đoạn thẳng trên mặt đất</a:t>
            </a:r>
            <a:endParaRPr lang="en-US" sz="3600" b="1"/>
          </a:p>
        </p:txBody>
      </p:sp>
      <p:grpSp>
        <p:nvGrpSpPr>
          <p:cNvPr id="109" name="Group 108"/>
          <p:cNvGrpSpPr/>
          <p:nvPr/>
        </p:nvGrpSpPr>
        <p:grpSpPr>
          <a:xfrm>
            <a:off x="951514" y="2637619"/>
            <a:ext cx="8847959" cy="1189818"/>
            <a:chOff x="951514" y="2637619"/>
            <a:chExt cx="8847959" cy="1189818"/>
          </a:xfrm>
        </p:grpSpPr>
        <p:sp>
          <p:nvSpPr>
            <p:cNvPr id="3" name="Oval 2"/>
            <p:cNvSpPr/>
            <p:nvPr/>
          </p:nvSpPr>
          <p:spPr>
            <a:xfrm>
              <a:off x="988925" y="3279339"/>
              <a:ext cx="397957" cy="54809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9191101" y="3264921"/>
              <a:ext cx="397957" cy="54809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51514" y="2637619"/>
              <a:ext cx="6574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smtClean="0"/>
                <a:t>A</a:t>
              </a:r>
              <a:endParaRPr lang="en-US" sz="4000" b="1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173959" y="2694769"/>
              <a:ext cx="6255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/>
                <a:t>B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75048" y="3931088"/>
            <a:ext cx="10236544" cy="676205"/>
            <a:chOff x="475048" y="3931088"/>
            <a:chExt cx="10236544" cy="676205"/>
          </a:xfrm>
        </p:grpSpPr>
        <p:grpSp>
          <p:nvGrpSpPr>
            <p:cNvPr id="16" name="Group 15"/>
            <p:cNvGrpSpPr/>
            <p:nvPr/>
          </p:nvGrpSpPr>
          <p:grpSpPr>
            <a:xfrm>
              <a:off x="475048" y="3931088"/>
              <a:ext cx="10236544" cy="562294"/>
              <a:chOff x="2026269" y="3788612"/>
              <a:chExt cx="7091538" cy="30780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2507456" y="3800479"/>
                <a:ext cx="6610351" cy="285746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2026269" y="3788612"/>
                <a:ext cx="466726" cy="307809"/>
                <a:chOff x="1219200" y="2055291"/>
                <a:chExt cx="466726" cy="307809"/>
              </a:xfrm>
            </p:grpSpPr>
            <p:sp>
              <p:nvSpPr>
                <p:cNvPr id="13" name="Oval 12"/>
                <p:cNvSpPr/>
                <p:nvPr/>
              </p:nvSpPr>
              <p:spPr>
                <a:xfrm>
                  <a:off x="1219200" y="2055291"/>
                  <a:ext cx="466725" cy="307809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1457326" y="2074341"/>
                  <a:ext cx="228600" cy="268622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8" name="TextBox 17"/>
            <p:cNvSpPr txBox="1"/>
            <p:nvPr/>
          </p:nvSpPr>
          <p:spPr>
            <a:xfrm>
              <a:off x="1121305" y="4053238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/>
                <a:t>0</a:t>
              </a:r>
              <a:endParaRPr lang="en-US" sz="280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688771" y="4050056"/>
              <a:ext cx="7024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mtClean="0"/>
                <a:t>10</a:t>
              </a:r>
              <a:endParaRPr lang="en-US" sz="280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507752" y="4040752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2</a:t>
              </a:r>
              <a:r>
                <a:rPr lang="en-US" sz="2800" smtClean="0"/>
                <a:t>0</a:t>
              </a:r>
              <a:endParaRPr lang="en-US" sz="280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3341676" y="4053913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/>
                <a:t>30</a:t>
              </a:r>
              <a:endParaRPr lang="en-US" sz="280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815733" y="4067178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/>
                <a:t>60</a:t>
              </a:r>
              <a:endParaRPr lang="en-US" sz="280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159834" y="4066419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4</a:t>
              </a:r>
              <a:r>
                <a:rPr lang="en-US" sz="2800" smtClean="0"/>
                <a:t>0</a:t>
              </a:r>
              <a:endParaRPr lang="en-US" sz="280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987182" y="4069145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/>
                <a:t>50</a:t>
              </a:r>
              <a:endParaRPr lang="en-US" sz="280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8993578" y="4080739"/>
              <a:ext cx="7328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rgbClr val="FF0000"/>
                  </a:solidFill>
                </a:rPr>
                <a:t>100</a:t>
              </a:r>
              <a:endParaRPr lang="en-US" sz="2800">
                <a:solidFill>
                  <a:srgbClr val="FF0000"/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8277870" y="4065443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/>
                <a:t>90</a:t>
              </a:r>
              <a:endParaRPr lang="en-US" sz="280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457186" y="4084073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/>
                <a:t>80</a:t>
              </a:r>
              <a:endParaRPr lang="en-US" sz="280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6637767" y="4064051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/>
                <a:t>70</a:t>
              </a:r>
              <a:endParaRPr lang="en-US" sz="280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181902" y="3964126"/>
              <a:ext cx="0" cy="32572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9" name="Group 28"/>
            <p:cNvGrpSpPr/>
            <p:nvPr/>
          </p:nvGrpSpPr>
          <p:grpSpPr>
            <a:xfrm>
              <a:off x="1303077" y="3962809"/>
              <a:ext cx="652921" cy="325725"/>
              <a:chOff x="2574035" y="3807661"/>
              <a:chExt cx="492267" cy="178307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3066302" y="3807661"/>
                <a:ext cx="0" cy="17830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2574035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2702183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2828244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949908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/>
            <p:nvPr/>
          </p:nvGrpSpPr>
          <p:grpSpPr>
            <a:xfrm>
              <a:off x="2126912" y="3963726"/>
              <a:ext cx="652921" cy="325725"/>
              <a:chOff x="2574035" y="3807661"/>
              <a:chExt cx="492267" cy="178307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3066302" y="3807661"/>
                <a:ext cx="0" cy="17830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2574035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702183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2828244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2949908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/>
            <p:nvPr/>
          </p:nvGrpSpPr>
          <p:grpSpPr>
            <a:xfrm>
              <a:off x="2950747" y="3964643"/>
              <a:ext cx="652921" cy="325725"/>
              <a:chOff x="2574035" y="3807661"/>
              <a:chExt cx="492267" cy="178307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3066302" y="3807661"/>
                <a:ext cx="0" cy="17830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2574035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2702183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2828244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949908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3774581" y="3965560"/>
              <a:ext cx="652921" cy="325725"/>
              <a:chOff x="2574035" y="3807661"/>
              <a:chExt cx="492267" cy="178307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3066302" y="3807661"/>
                <a:ext cx="0" cy="17830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2574035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2702183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2828244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2949908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/>
            <p:cNvGrpSpPr/>
            <p:nvPr/>
          </p:nvGrpSpPr>
          <p:grpSpPr>
            <a:xfrm>
              <a:off x="4598416" y="3966477"/>
              <a:ext cx="652921" cy="325725"/>
              <a:chOff x="2574035" y="3807661"/>
              <a:chExt cx="492267" cy="178307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3066302" y="3807661"/>
                <a:ext cx="0" cy="17830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2574035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2702183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2828244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2949908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>
              <a:off x="5422251" y="3967394"/>
              <a:ext cx="652921" cy="325725"/>
              <a:chOff x="2574035" y="3807661"/>
              <a:chExt cx="492267" cy="178307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3066302" y="3807661"/>
                <a:ext cx="0" cy="17830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2574035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702183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2828244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2949908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/>
            <p:cNvGrpSpPr/>
            <p:nvPr/>
          </p:nvGrpSpPr>
          <p:grpSpPr>
            <a:xfrm>
              <a:off x="6246086" y="3968311"/>
              <a:ext cx="652921" cy="325725"/>
              <a:chOff x="2574035" y="3807661"/>
              <a:chExt cx="492267" cy="178307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>
                <a:off x="3066302" y="3807661"/>
                <a:ext cx="0" cy="17830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2574035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2702183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2828244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949908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/>
            <p:cNvGrpSpPr/>
            <p:nvPr/>
          </p:nvGrpSpPr>
          <p:grpSpPr>
            <a:xfrm>
              <a:off x="7069921" y="3969228"/>
              <a:ext cx="652921" cy="325725"/>
              <a:chOff x="2574035" y="3807661"/>
              <a:chExt cx="492267" cy="178307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3066302" y="3807661"/>
                <a:ext cx="0" cy="17830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2574035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2702183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2828244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2949908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/>
            <p:cNvGrpSpPr/>
            <p:nvPr/>
          </p:nvGrpSpPr>
          <p:grpSpPr>
            <a:xfrm>
              <a:off x="7893755" y="3970145"/>
              <a:ext cx="652921" cy="325725"/>
              <a:chOff x="2574035" y="3807661"/>
              <a:chExt cx="492267" cy="178307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>
                <a:off x="3066302" y="3807661"/>
                <a:ext cx="0" cy="17830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2574035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2702183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2828244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2949908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/>
            <p:cNvGrpSpPr/>
            <p:nvPr/>
          </p:nvGrpSpPr>
          <p:grpSpPr>
            <a:xfrm>
              <a:off x="8717590" y="3971062"/>
              <a:ext cx="652921" cy="325725"/>
              <a:chOff x="2574035" y="3807661"/>
              <a:chExt cx="492267" cy="178307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>
                <a:off x="3066302" y="3807661"/>
                <a:ext cx="0" cy="17830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2574035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2702183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2828244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2949908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83"/>
            <p:cNvGrpSpPr/>
            <p:nvPr/>
          </p:nvGrpSpPr>
          <p:grpSpPr>
            <a:xfrm>
              <a:off x="9541425" y="3983612"/>
              <a:ext cx="498541" cy="151230"/>
              <a:chOff x="2574035" y="3814029"/>
              <a:chExt cx="375873" cy="82786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>
                <a:off x="2574035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2702183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2828244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2949908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7" name="Straight Connector 16"/>
          <p:cNvCxnSpPr>
            <a:stCxn id="3" idx="6"/>
            <a:endCxn id="4" idx="2"/>
          </p:cNvCxnSpPr>
          <p:nvPr/>
        </p:nvCxnSpPr>
        <p:spPr>
          <a:xfrm flipV="1">
            <a:off x="1386882" y="3538970"/>
            <a:ext cx="7804219" cy="1441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11393663">
            <a:off x="1303937" y="3119443"/>
            <a:ext cx="1478121" cy="1861225"/>
            <a:chOff x="2935671" y="4063612"/>
            <a:chExt cx="1014412" cy="971550"/>
          </a:xfrm>
          <a:scene3d>
            <a:camera prst="orthographicFront"/>
            <a:lightRig rig="threePt" dir="t"/>
          </a:scene3d>
        </p:grpSpPr>
        <p:sp>
          <p:nvSpPr>
            <p:cNvPr id="7" name="Oval 6"/>
            <p:cNvSpPr/>
            <p:nvPr/>
          </p:nvSpPr>
          <p:spPr>
            <a:xfrm>
              <a:off x="2935671" y="4063612"/>
              <a:ext cx="1014412" cy="97155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083968" y="4209961"/>
              <a:ext cx="706573" cy="7065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264160" y="4377764"/>
              <a:ext cx="300038" cy="30003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0814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0.72526 0.01574 " pathEditMode="relative" rAng="0" ptsTypes="AA">
                                      <p:cBhvr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63" y="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0101" y="200026"/>
            <a:ext cx="99902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/>
              <a:t>b</a:t>
            </a:r>
            <a:r>
              <a:rPr lang="en-US" sz="4000" b="1" smtClean="0"/>
              <a:t>) Gióng thẳng hàng các cọc tiêu trên mặt đất.</a:t>
            </a:r>
            <a:endParaRPr lang="en-US" sz="4000"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20" t="52723" r="2012" b="5528"/>
          <a:stretch/>
        </p:blipFill>
        <p:spPr>
          <a:xfrm>
            <a:off x="0" y="1171576"/>
            <a:ext cx="12192000" cy="568642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2428869" y="2486025"/>
            <a:ext cx="2314581" cy="3286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20967" y="5838093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/>
              <a:t>A</a:t>
            </a:r>
            <a:endParaRPr lang="en-US" sz="3600" b="1"/>
          </a:p>
        </p:txBody>
      </p:sp>
      <p:sp>
        <p:nvSpPr>
          <p:cNvPr id="8" name="TextBox 7"/>
          <p:cNvSpPr txBox="1"/>
          <p:nvPr/>
        </p:nvSpPr>
        <p:spPr>
          <a:xfrm>
            <a:off x="6024559" y="5343379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/>
              <a:t>B</a:t>
            </a:r>
            <a:endParaRPr lang="en-US" sz="3600" b="1"/>
          </a:p>
        </p:txBody>
      </p:sp>
      <p:sp>
        <p:nvSpPr>
          <p:cNvPr id="9" name="TextBox 8"/>
          <p:cNvSpPr txBox="1"/>
          <p:nvPr/>
        </p:nvSpPr>
        <p:spPr>
          <a:xfrm>
            <a:off x="8687171" y="4876801"/>
            <a:ext cx="428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6739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772647" y="1728782"/>
            <a:ext cx="528638" cy="12287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399044" y="2009770"/>
            <a:ext cx="528638" cy="12287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529226" y="1395407"/>
            <a:ext cx="528638" cy="12287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82841" y="1059371"/>
            <a:ext cx="528638" cy="12287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6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8465" y="2838743"/>
            <a:ext cx="546604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THỰC HÀNH</a:t>
            </a:r>
            <a:endParaRPr lang="en-US" sz="8000" b="1" cap="none" spc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19593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44393" y="1550689"/>
            <a:ext cx="8701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/>
              <a:t>Câu 1: Chiều dài bàn học dài </a:t>
            </a:r>
            <a:r>
              <a:rPr lang="en-US" sz="4000" b="1"/>
              <a:t>khoảng …. </a:t>
            </a:r>
            <a:r>
              <a:rPr lang="en-US" sz="4000" b="1" smtClean="0"/>
              <a:t> </a:t>
            </a:r>
            <a:endParaRPr lang="en-US" sz="4000" b="1"/>
          </a:p>
        </p:txBody>
      </p:sp>
      <p:sp>
        <p:nvSpPr>
          <p:cNvPr id="6" name="TextBox 5"/>
          <p:cNvSpPr txBox="1"/>
          <p:nvPr/>
        </p:nvSpPr>
        <p:spPr>
          <a:xfrm>
            <a:off x="2091674" y="2949052"/>
            <a:ext cx="13708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a) 1m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562739" y="2949052"/>
            <a:ext cx="13949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/>
              <a:t>b</a:t>
            </a:r>
            <a:r>
              <a:rPr lang="en-US" sz="4000" smtClean="0"/>
              <a:t>) 2m</a:t>
            </a:r>
            <a:endParaRPr lang="en-US" sz="4000"/>
          </a:p>
        </p:txBody>
      </p:sp>
      <p:sp>
        <p:nvSpPr>
          <p:cNvPr id="8" name="TextBox 7"/>
          <p:cNvSpPr txBox="1"/>
          <p:nvPr/>
        </p:nvSpPr>
        <p:spPr>
          <a:xfrm>
            <a:off x="7605981" y="2949052"/>
            <a:ext cx="18181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/>
              <a:t>c</a:t>
            </a:r>
            <a:r>
              <a:rPr lang="en-US" sz="4000" smtClean="0"/>
              <a:t>) </a:t>
            </a:r>
            <a:r>
              <a:rPr lang="en-US" sz="4000"/>
              <a:t>50cm</a:t>
            </a:r>
          </a:p>
        </p:txBody>
      </p:sp>
      <p:pic>
        <p:nvPicPr>
          <p:cNvPr id="10" name="TiengVoTay-DangCapNhat_49xa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55569" y="6226966"/>
            <a:ext cx="609600" cy="609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091674" y="2949052"/>
            <a:ext cx="13708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a) 1m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8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44393" y="1550689"/>
            <a:ext cx="8420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/>
              <a:t>Câu</a:t>
            </a:r>
            <a:r>
              <a:rPr lang="en-US" sz="4000" b="1" dirty="0"/>
              <a:t> 2: </a:t>
            </a:r>
            <a:r>
              <a:rPr lang="en-US" sz="4000" b="1" dirty="0" err="1"/>
              <a:t>Q</a:t>
            </a:r>
            <a:r>
              <a:rPr lang="en-US" sz="4000" b="1" dirty="0" err="1" smtClean="0"/>
              <a:t>uyển</a:t>
            </a:r>
            <a:r>
              <a:rPr lang="en-US" sz="4000" b="1" dirty="0" smtClean="0"/>
              <a:t> </a:t>
            </a:r>
            <a:r>
              <a:rPr lang="en-US" sz="4000" b="1" dirty="0" err="1"/>
              <a:t>sách</a:t>
            </a:r>
            <a:r>
              <a:rPr lang="en-US" sz="4000" b="1" dirty="0"/>
              <a:t> </a:t>
            </a:r>
            <a:r>
              <a:rPr lang="en-US" sz="4000" b="1" dirty="0" err="1"/>
              <a:t>Toán</a:t>
            </a:r>
            <a:r>
              <a:rPr lang="en-US" sz="4000" b="1" dirty="0"/>
              <a:t> </a:t>
            </a:r>
            <a:r>
              <a:rPr lang="en-US" sz="4000" b="1" dirty="0" err="1"/>
              <a:t>dài</a:t>
            </a:r>
            <a:r>
              <a:rPr lang="en-US" sz="4000" b="1" dirty="0"/>
              <a:t> </a:t>
            </a:r>
            <a:r>
              <a:rPr lang="en-US" sz="4000" b="1" dirty="0" err="1"/>
              <a:t>khoảng</a:t>
            </a:r>
            <a:r>
              <a:rPr lang="en-US" sz="4000" b="1" dirty="0"/>
              <a:t> …..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60657" y="2589946"/>
            <a:ext cx="16305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/>
              <a:t>a) 23m</a:t>
            </a:r>
            <a:endParaRPr lang="en-US" sz="4000"/>
          </a:p>
        </p:txBody>
      </p:sp>
      <p:sp>
        <p:nvSpPr>
          <p:cNvPr id="7" name="TextBox 6"/>
          <p:cNvSpPr txBox="1"/>
          <p:nvPr/>
        </p:nvSpPr>
        <p:spPr>
          <a:xfrm>
            <a:off x="1856462" y="3481710"/>
            <a:ext cx="18710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/>
              <a:t>b</a:t>
            </a:r>
            <a:r>
              <a:rPr lang="en-US" sz="4000" smtClean="0"/>
              <a:t>) 20cm</a:t>
            </a:r>
            <a:endParaRPr lang="en-US" sz="4000"/>
          </a:p>
        </p:txBody>
      </p:sp>
      <p:sp>
        <p:nvSpPr>
          <p:cNvPr id="8" name="TextBox 7"/>
          <p:cNvSpPr txBox="1"/>
          <p:nvPr/>
        </p:nvSpPr>
        <p:spPr>
          <a:xfrm>
            <a:off x="1856462" y="4373474"/>
            <a:ext cx="18181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c</a:t>
            </a:r>
            <a:r>
              <a:rPr lang="en-US" sz="4000" dirty="0" smtClean="0"/>
              <a:t>) 23cm</a:t>
            </a:r>
            <a:endParaRPr lang="en-US" sz="4000" dirty="0"/>
          </a:p>
        </p:txBody>
      </p:sp>
      <p:pic>
        <p:nvPicPr>
          <p:cNvPr id="2" name="TiengVoTay-DangCapNhat_49xa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18077" y="6120618"/>
            <a:ext cx="609600" cy="60960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654018" y="2368652"/>
            <a:ext cx="3194544" cy="3641889"/>
            <a:chOff x="6654018" y="2368652"/>
            <a:chExt cx="3194544" cy="364188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7817" y="2368652"/>
              <a:ext cx="2570745" cy="3641889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H="1">
              <a:off x="6921305" y="2368652"/>
              <a:ext cx="379827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6883922" y="5996473"/>
              <a:ext cx="379827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7111218" y="2368652"/>
              <a:ext cx="0" cy="359478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654018" y="3795698"/>
              <a:ext cx="3978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/>
                <a:t>?</a:t>
              </a:r>
              <a:endParaRPr lang="en-US" sz="360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856462" y="4373474"/>
            <a:ext cx="18181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c</a:t>
            </a:r>
            <a:r>
              <a:rPr lang="en-US" sz="4000" dirty="0" smtClean="0">
                <a:solidFill>
                  <a:srgbClr val="FF0000"/>
                </a:solidFill>
              </a:rPr>
              <a:t>) 23cm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16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44393" y="1550689"/>
            <a:ext cx="91064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/>
              <a:t>Câu 3: Cây bút mực có chiều dài khoảng 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8965" y="2949052"/>
            <a:ext cx="20409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/>
              <a:t>a) 15mm</a:t>
            </a:r>
            <a:endParaRPr lang="en-US" sz="4000"/>
          </a:p>
        </p:txBody>
      </p:sp>
      <p:sp>
        <p:nvSpPr>
          <p:cNvPr id="7" name="TextBox 6"/>
          <p:cNvSpPr txBox="1"/>
          <p:nvPr/>
        </p:nvSpPr>
        <p:spPr>
          <a:xfrm>
            <a:off x="4946969" y="2949052"/>
            <a:ext cx="18710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b</a:t>
            </a:r>
            <a:r>
              <a:rPr lang="en-US" sz="4000" dirty="0" smtClean="0"/>
              <a:t>) 15cm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8717328" y="2949052"/>
            <a:ext cx="16017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/>
              <a:t>c</a:t>
            </a:r>
            <a:r>
              <a:rPr lang="en-US" sz="4000" smtClean="0"/>
              <a:t>) 15m</a:t>
            </a:r>
            <a:endParaRPr lang="en-US" sz="4000"/>
          </a:p>
        </p:txBody>
      </p:sp>
      <p:pic>
        <p:nvPicPr>
          <p:cNvPr id="2" name="TiengVoTay-DangCapNhat_49xa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18077" y="6120618"/>
            <a:ext cx="609600" cy="6096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882740" y="4110587"/>
            <a:ext cx="7409152" cy="1796697"/>
            <a:chOff x="2882740" y="4110587"/>
            <a:chExt cx="7409152" cy="179669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05" r="46949"/>
            <a:stretch/>
          </p:blipFill>
          <p:spPr>
            <a:xfrm rot="5400000">
              <a:off x="5889146" y="1104181"/>
              <a:ext cx="1396340" cy="7409152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3457366" y="4825218"/>
              <a:ext cx="0" cy="5486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9644805" y="4825218"/>
              <a:ext cx="0" cy="5486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3457366" y="5205046"/>
              <a:ext cx="6193071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388383" y="5260953"/>
              <a:ext cx="3978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/>
                <a:t>?</a:t>
              </a:r>
              <a:endParaRPr lang="en-US" sz="360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946969" y="2949052"/>
            <a:ext cx="18710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b</a:t>
            </a:r>
            <a:r>
              <a:rPr lang="en-US" sz="4000" dirty="0" smtClean="0">
                <a:solidFill>
                  <a:srgbClr val="FF0000"/>
                </a:solidFill>
              </a:rPr>
              <a:t>) 15cm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39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140</Words>
  <Application>Microsoft Office PowerPoint</Application>
  <PresentationFormat>Widescreen</PresentationFormat>
  <Paragraphs>45</Paragraphs>
  <Slides>11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B85</cp:lastModifiedBy>
  <cp:revision>33</cp:revision>
  <dcterms:created xsi:type="dcterms:W3CDTF">2018-04-09T02:25:15Z</dcterms:created>
  <dcterms:modified xsi:type="dcterms:W3CDTF">2022-04-19T16:32:42Z</dcterms:modified>
</cp:coreProperties>
</file>