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0"/>
  </p:notesMasterIdLst>
  <p:sldIdLst>
    <p:sldId id="256" r:id="rId2"/>
    <p:sldId id="267" r:id="rId3"/>
    <p:sldId id="318" r:id="rId4"/>
    <p:sldId id="321" r:id="rId5"/>
    <p:sldId id="319" r:id="rId6"/>
    <p:sldId id="320" r:id="rId7"/>
    <p:sldId id="324" r:id="rId8"/>
    <p:sldId id="325" r:id="rId9"/>
    <p:sldId id="302" r:id="rId10"/>
    <p:sldId id="303" r:id="rId11"/>
    <p:sldId id="261" r:id="rId12"/>
    <p:sldId id="257" r:id="rId13"/>
    <p:sldId id="258" r:id="rId14"/>
    <p:sldId id="304" r:id="rId15"/>
    <p:sldId id="305" r:id="rId16"/>
    <p:sldId id="306" r:id="rId17"/>
    <p:sldId id="307" r:id="rId18"/>
    <p:sldId id="308" r:id="rId19"/>
    <p:sldId id="310" r:id="rId20"/>
    <p:sldId id="311" r:id="rId21"/>
    <p:sldId id="309" r:id="rId22"/>
    <p:sldId id="287" r:id="rId23"/>
    <p:sldId id="301" r:id="rId24"/>
    <p:sldId id="312" r:id="rId25"/>
    <p:sldId id="313" r:id="rId26"/>
    <p:sldId id="314" r:id="rId27"/>
    <p:sldId id="315" r:id="rId28"/>
    <p:sldId id="316" r:id="rId29"/>
  </p:sldIdLst>
  <p:sldSz cx="9144000" cy="5143500" type="screen16x9"/>
  <p:notesSz cx="6858000" cy="9144000"/>
  <p:embeddedFontLst>
    <p:embeddedFont>
      <p:font typeface="Bebas Neue" panose="020B0606020202050201" pitchFamily="34" charset="77"/>
      <p:regular r:id="rId31"/>
    </p:embeddedFont>
    <p:embeddedFont>
      <p:font typeface="Calibri" panose="020F0502020204030204" pitchFamily="34" charset="0"/>
      <p:regular r:id="rId32"/>
      <p:bold r:id="rId33"/>
      <p:italic r:id="rId34"/>
      <p:boldItalic r:id="rId35"/>
    </p:embeddedFont>
    <p:embeddedFont>
      <p:font typeface="Comfortaa" pitchFamily="2" charset="0"/>
      <p:regular r:id="rId36"/>
      <p:bold r:id="rId37"/>
    </p:embeddedFont>
    <p:embeddedFont>
      <p:font typeface="HP001 4 hàng" panose="020B0603050302020204" pitchFamily="34" charset="77"/>
      <p:regular r:id="rId38"/>
      <p:bold r:id="rId39"/>
    </p:embeddedFont>
    <p:embeddedFont>
      <p:font typeface="Jomhuria" pitchFamily="2" charset="-78"/>
      <p:regular r:id="rId40"/>
    </p:embeddedFont>
    <p:embeddedFont>
      <p:font typeface="Tahoma" panose="020B0604030504040204" pitchFamily="34" charset="0"/>
      <p:regular r:id="rId41"/>
      <p:bold r:id="rId42"/>
    </p:embeddedFont>
    <p:embeddedFont>
      <p:font typeface="VNI-Avo" pitchFamily="2"/>
      <p:regular r:id="rId43"/>
      <p:bold r:id="rId44"/>
      <p:italic r:id="rId45"/>
      <p:boldItalic r:id="rId46"/>
    </p:embeddedFont>
    <p:embeddedFont>
      <p:font typeface="VNI-Bodon-Poster" pitchFamily="2"/>
      <p:bold r:id="rId47"/>
    </p:embeddedFont>
    <p:embeddedFont>
      <p:font typeface="VNI-Book" pitchFamily="2"/>
      <p:regular r:id="rId48"/>
      <p:bold r:id="rId49"/>
      <p:italic r:id="rId50"/>
      <p:boldItalic r:id="rId51"/>
    </p:embeddedFont>
    <p:embeddedFont>
      <p:font typeface="VNI-Times" pitchFamily="2"/>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C1"/>
    <a:srgbClr val="9900FF"/>
    <a:srgbClr val="FFE29E"/>
    <a:srgbClr val="FDB9B9"/>
    <a:srgbClr val="ECE1DE"/>
    <a:srgbClr val="FB6E6E"/>
    <a:srgbClr val="E77D6A"/>
    <a:srgbClr val="B2D0FC"/>
    <a:srgbClr val="84B5FB"/>
    <a:srgbClr val="FFE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55234A-E1E8-4BC5-BF5E-18270B27C0B1}">
  <a:tblStyle styleId="{B255234A-E1E8-4BC5-BF5E-18270B27C0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3" autoAdjust="0"/>
    <p:restoredTop sz="92857"/>
  </p:normalViewPr>
  <p:slideViewPr>
    <p:cSldViewPr snapToGrid="0">
      <p:cViewPr varScale="1">
        <p:scale>
          <a:sx n="76" d="100"/>
          <a:sy n="76" d="100"/>
        </p:scale>
        <p:origin x="2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atin typeface="HP001 4 hàng" panose="020B0603050302020204" pitchFamily="34" charset="0"/>
            </a:endParaRPr>
          </a:p>
        </p:txBody>
      </p:sp>
      <p:sp>
        <p:nvSpPr>
          <p:cNvPr id="4" name="Slide Number Placeholder 3"/>
          <p:cNvSpPr>
            <a:spLocks noGrp="1"/>
          </p:cNvSpPr>
          <p:nvPr>
            <p:ph type="sldNum" sz="quarter" idx="5"/>
          </p:nvPr>
        </p:nvSpPr>
        <p:spPr/>
        <p:txBody>
          <a:bodyPr/>
          <a:lstStyle/>
          <a:p>
            <a:fld id="{A1AB28C0-AE69-47A8-9E04-18BB53C4F769}" type="slidenum">
              <a:rPr lang="en-US" altLang="en-US" smtClean="0"/>
              <a:pPr/>
              <a:t>23</a:t>
            </a:fld>
            <a:endParaRPr lang="en-US" altLang="en-US"/>
          </a:p>
        </p:txBody>
      </p:sp>
    </p:spTree>
    <p:extLst>
      <p:ext uri="{BB962C8B-B14F-4D97-AF65-F5344CB8AC3E}">
        <p14:creationId xmlns:p14="http://schemas.microsoft.com/office/powerpoint/2010/main" val="68074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43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12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20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86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85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6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28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2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05450" y="25"/>
            <a:ext cx="8938700" cy="5143500"/>
            <a:chOff x="205450" y="25"/>
            <a:chExt cx="8938700" cy="5143500"/>
          </a:xfrm>
        </p:grpSpPr>
        <p:cxnSp>
          <p:nvCxnSpPr>
            <p:cNvPr id="10" name="Google Shape;10;p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4" name="Google Shape;34;p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43;p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45;p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46;p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48;p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9" name="Google Shape;49;p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51;p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52;p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53;p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54" name="Google Shape;54;p2"/>
          <p:cNvGrpSpPr/>
          <p:nvPr/>
        </p:nvGrpSpPr>
        <p:grpSpPr>
          <a:xfrm>
            <a:off x="25" y="-10813"/>
            <a:ext cx="9143940" cy="5165130"/>
            <a:chOff x="1888" y="-21775"/>
            <a:chExt cx="9142112" cy="5165130"/>
          </a:xfrm>
        </p:grpSpPr>
        <p:sp>
          <p:nvSpPr>
            <p:cNvPr id="55" name="Google Shape;55;p2"/>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2"/>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29607" y="1186983"/>
            <a:ext cx="203373" cy="156276"/>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210520"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600344" y="2720180"/>
            <a:ext cx="152068"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1915500" y="822323"/>
            <a:ext cx="5295900" cy="1815900"/>
          </a:xfrm>
          <a:prstGeom prst="rect">
            <a:avLst/>
          </a:prstGeom>
        </p:spPr>
        <p:txBody>
          <a:bodyPr spcFirstLastPara="1" wrap="square" lIns="91425" tIns="91425" rIns="91425" bIns="91425" anchor="ctr" anchorCtr="0">
            <a:noAutofit/>
          </a:bodyPr>
          <a:lstStyle>
            <a:lvl1pPr lvl="0" algn="ctr">
              <a:lnSpc>
                <a:spcPct val="45000"/>
              </a:lnSpc>
              <a:spcBef>
                <a:spcPts val="0"/>
              </a:spcBef>
              <a:spcAft>
                <a:spcPts val="0"/>
              </a:spcAft>
              <a:buClr>
                <a:srgbClr val="191919"/>
              </a:buClr>
              <a:buSzPts val="5200"/>
              <a:buNone/>
              <a:defRPr sz="104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4" name="Google Shape;84;p2"/>
          <p:cNvSpPr txBox="1">
            <a:spLocks noGrp="1"/>
          </p:cNvSpPr>
          <p:nvPr>
            <p:ph type="subTitle" idx="1"/>
          </p:nvPr>
        </p:nvSpPr>
        <p:spPr>
          <a:xfrm>
            <a:off x="1779275" y="4048975"/>
            <a:ext cx="5568300" cy="28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Comfortaa"/>
                <a:ea typeface="Comfortaa"/>
                <a:cs typeface="Comfortaa"/>
                <a:sym typeface="Comforta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5" name="Google Shape;85;p2"/>
          <p:cNvSpPr txBox="1">
            <a:spLocks noGrp="1"/>
          </p:cNvSpPr>
          <p:nvPr>
            <p:ph type="ctrTitle" idx="2"/>
          </p:nvPr>
        </p:nvSpPr>
        <p:spPr>
          <a:xfrm>
            <a:off x="2524225" y="2974734"/>
            <a:ext cx="4095600" cy="735300"/>
          </a:xfrm>
          <a:prstGeom prst="rect">
            <a:avLst/>
          </a:prstGeom>
        </p:spPr>
        <p:txBody>
          <a:bodyPr spcFirstLastPara="1" wrap="square" lIns="91425" tIns="91425" rIns="91425" bIns="91425" anchor="ctr" anchorCtr="0">
            <a:noAutofit/>
          </a:bodyPr>
          <a:lstStyle>
            <a:lvl1pPr lvl="0" algn="ctr" rtl="0">
              <a:lnSpc>
                <a:spcPct val="45000"/>
              </a:lnSpc>
              <a:spcBef>
                <a:spcPts val="0"/>
              </a:spcBef>
              <a:spcAft>
                <a:spcPts val="0"/>
              </a:spcAft>
              <a:buClr>
                <a:srgbClr val="191919"/>
              </a:buClr>
              <a:buSzPts val="5200"/>
              <a:buNone/>
              <a:defRPr sz="104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10/28/22</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7388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60"/>
        <p:cNvGrpSpPr/>
        <p:nvPr/>
      </p:nvGrpSpPr>
      <p:grpSpPr>
        <a:xfrm>
          <a:off x="0" y="0"/>
          <a:ext cx="0" cy="0"/>
          <a:chOff x="0" y="0"/>
          <a:chExt cx="0" cy="0"/>
        </a:xfrm>
      </p:grpSpPr>
      <p:grpSp>
        <p:nvGrpSpPr>
          <p:cNvPr id="161" name="Google Shape;161;p4"/>
          <p:cNvGrpSpPr/>
          <p:nvPr/>
        </p:nvGrpSpPr>
        <p:grpSpPr>
          <a:xfrm>
            <a:off x="205450" y="25"/>
            <a:ext cx="8938700" cy="5143500"/>
            <a:chOff x="205450" y="25"/>
            <a:chExt cx="8938700" cy="5143500"/>
          </a:xfrm>
        </p:grpSpPr>
        <p:cxnSp>
          <p:nvCxnSpPr>
            <p:cNvPr id="162" name="Google Shape;162;p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4" name="Google Shape;164;p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5" name="Google Shape;165;p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6" name="Google Shape;166;p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8" name="Google Shape;168;p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9" name="Google Shape;169;p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3" name="Google Shape;173;p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6" name="Google Shape;176;p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p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p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p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p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p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p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6" name="Google Shape;186;p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7" name="Google Shape;187;p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9" name="Google Shape;189;p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0" name="Google Shape;190;p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p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p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p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p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4" name="Google Shape;204;p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5" name="Google Shape;205;p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06" name="Google Shape;206;p4"/>
          <p:cNvGrpSpPr/>
          <p:nvPr/>
        </p:nvGrpSpPr>
        <p:grpSpPr>
          <a:xfrm>
            <a:off x="-1205634" y="-1627349"/>
            <a:ext cx="11714909" cy="8610365"/>
            <a:chOff x="-1205634" y="-1627349"/>
            <a:chExt cx="11714909" cy="8610365"/>
          </a:xfrm>
        </p:grpSpPr>
        <p:sp>
          <p:nvSpPr>
            <p:cNvPr id="207" name="Google Shape;207;p4"/>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txBox="1">
            <a:spLocks noGrp="1"/>
          </p:cNvSpPr>
          <p:nvPr>
            <p:ph type="title"/>
          </p:nvPr>
        </p:nvSpPr>
        <p:spPr>
          <a:xfrm>
            <a:off x="720000" y="34522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15" name="Google Shape;215;p4"/>
          <p:cNvSpPr txBox="1">
            <a:spLocks noGrp="1"/>
          </p:cNvSpPr>
          <p:nvPr>
            <p:ph type="body" idx="1"/>
          </p:nvPr>
        </p:nvSpPr>
        <p:spPr>
          <a:xfrm>
            <a:off x="720000" y="1043050"/>
            <a:ext cx="7704000" cy="3565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rgbClr val="F9A819"/>
              </a:buClr>
              <a:buSzPts val="1800"/>
              <a:buFont typeface="Darker Grotesque SemiBold"/>
              <a:buChar char="●"/>
              <a:defRPr sz="1100">
                <a:solidFill>
                  <a:srgbClr val="434343"/>
                </a:solidFill>
              </a:defRPr>
            </a:lvl1pPr>
            <a:lvl2pPr marL="914400" lvl="1" indent="-317500" rtl="0">
              <a:lnSpc>
                <a:spcPct val="115000"/>
              </a:lnSpc>
              <a:spcBef>
                <a:spcPts val="0"/>
              </a:spcBef>
              <a:spcAft>
                <a:spcPts val="0"/>
              </a:spcAft>
              <a:buClr>
                <a:schemeClr val="lt1"/>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chemeClr val="lt1"/>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chemeClr val="lt1"/>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chemeClr val="lt1"/>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chemeClr val="lt1"/>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chemeClr val="lt1"/>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chemeClr val="lt1"/>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chemeClr val="lt1"/>
              </a:buClr>
              <a:buSzPts val="1400"/>
              <a:buFont typeface="Darker Grotesque SemiBold"/>
              <a:buChar char="■"/>
              <a:defRPr>
                <a:solidFill>
                  <a:srgbClr val="434343"/>
                </a:solidFill>
              </a:defRPr>
            </a:lvl9pPr>
          </a:lstStyle>
          <a:p>
            <a:endParaRPr/>
          </a:p>
        </p:txBody>
      </p:sp>
      <p:grpSp>
        <p:nvGrpSpPr>
          <p:cNvPr id="216" name="Google Shape;216;p4"/>
          <p:cNvGrpSpPr/>
          <p:nvPr/>
        </p:nvGrpSpPr>
        <p:grpSpPr>
          <a:xfrm>
            <a:off x="46275" y="-12"/>
            <a:ext cx="8985675" cy="5072943"/>
            <a:chOff x="46275" y="-12"/>
            <a:chExt cx="8985675" cy="5072943"/>
          </a:xfrm>
        </p:grpSpPr>
        <p:sp>
          <p:nvSpPr>
            <p:cNvPr id="217" name="Google Shape;217;p4"/>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4"/>
            <p:cNvGrpSpPr/>
            <p:nvPr/>
          </p:nvGrpSpPr>
          <p:grpSpPr>
            <a:xfrm>
              <a:off x="46275" y="-12"/>
              <a:ext cx="8965650" cy="5007825"/>
              <a:chOff x="46275" y="-12"/>
              <a:chExt cx="8965650" cy="5007825"/>
            </a:xfrm>
          </p:grpSpPr>
          <p:sp>
            <p:nvSpPr>
              <p:cNvPr id="222" name="Google Shape;222;p4"/>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366"/>
        <p:cNvGrpSpPr/>
        <p:nvPr/>
      </p:nvGrpSpPr>
      <p:grpSpPr>
        <a:xfrm>
          <a:off x="0" y="0"/>
          <a:ext cx="0" cy="0"/>
          <a:chOff x="0" y="0"/>
          <a:chExt cx="0" cy="0"/>
        </a:xfrm>
      </p:grpSpPr>
      <p:grpSp>
        <p:nvGrpSpPr>
          <p:cNvPr id="367" name="Google Shape;367;p7"/>
          <p:cNvGrpSpPr/>
          <p:nvPr/>
        </p:nvGrpSpPr>
        <p:grpSpPr>
          <a:xfrm>
            <a:off x="205450" y="25"/>
            <a:ext cx="8938700" cy="5143500"/>
            <a:chOff x="205450" y="25"/>
            <a:chExt cx="8938700" cy="5143500"/>
          </a:xfrm>
        </p:grpSpPr>
        <p:cxnSp>
          <p:nvCxnSpPr>
            <p:cNvPr id="368" name="Google Shape;368;p7"/>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69" name="Google Shape;369;p7"/>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0" name="Google Shape;370;p7"/>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1" name="Google Shape;371;p7"/>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2" name="Google Shape;372;p7"/>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3" name="Google Shape;373;p7"/>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4" name="Google Shape;374;p7"/>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5" name="Google Shape;375;p7"/>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6" name="Google Shape;376;p7"/>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7"/>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8" name="Google Shape;378;p7"/>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9" name="Google Shape;379;p7"/>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0" name="Google Shape;380;p7"/>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1" name="Google Shape;381;p7"/>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2" name="Google Shape;382;p7"/>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3" name="Google Shape;383;p7"/>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4" name="Google Shape;384;p7"/>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5" name="Google Shape;385;p7"/>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6" name="Google Shape;386;p7"/>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7" name="Google Shape;387;p7"/>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8" name="Google Shape;388;p7"/>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9" name="Google Shape;389;p7"/>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0" name="Google Shape;390;p7"/>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1" name="Google Shape;391;p7"/>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2" name="Google Shape;392;p7"/>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3" name="Google Shape;393;p7"/>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4" name="Google Shape;394;p7"/>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5" name="Google Shape;395;p7"/>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6" name="Google Shape;396;p7"/>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7" name="Google Shape;397;p7"/>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8" name="Google Shape;398;p7"/>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9" name="Google Shape;399;p7"/>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0" name="Google Shape;400;p7"/>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1" name="Google Shape;401;p7"/>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2" name="Google Shape;402;p7"/>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3" name="Google Shape;403;p7"/>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4" name="Google Shape;404;p7"/>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5" name="Google Shape;405;p7"/>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6" name="Google Shape;406;p7"/>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7" name="Google Shape;407;p7"/>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7"/>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9" name="Google Shape;409;p7"/>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0" name="Google Shape;410;p7"/>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1" name="Google Shape;411;p7"/>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412" name="Google Shape;412;p7"/>
          <p:cNvGrpSpPr/>
          <p:nvPr/>
        </p:nvGrpSpPr>
        <p:grpSpPr>
          <a:xfrm>
            <a:off x="-1205634" y="-1627349"/>
            <a:ext cx="11714909" cy="8610365"/>
            <a:chOff x="-1205634" y="-1627349"/>
            <a:chExt cx="11714909" cy="8610365"/>
          </a:xfrm>
        </p:grpSpPr>
        <p:sp>
          <p:nvSpPr>
            <p:cNvPr id="413" name="Google Shape;413;p7"/>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7"/>
          <p:cNvGrpSpPr/>
          <p:nvPr/>
        </p:nvGrpSpPr>
        <p:grpSpPr>
          <a:xfrm>
            <a:off x="46275" y="-12"/>
            <a:ext cx="8985675" cy="5072943"/>
            <a:chOff x="46275" y="-12"/>
            <a:chExt cx="8985675" cy="5072943"/>
          </a:xfrm>
        </p:grpSpPr>
        <p:sp>
          <p:nvSpPr>
            <p:cNvPr id="420" name="Google Shape;420;p7"/>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7"/>
            <p:cNvGrpSpPr/>
            <p:nvPr/>
          </p:nvGrpSpPr>
          <p:grpSpPr>
            <a:xfrm>
              <a:off x="46275" y="-12"/>
              <a:ext cx="8965650" cy="5007825"/>
              <a:chOff x="46275" y="-12"/>
              <a:chExt cx="8965650" cy="5007825"/>
            </a:xfrm>
          </p:grpSpPr>
          <p:sp>
            <p:nvSpPr>
              <p:cNvPr id="425" name="Google Shape;425;p7"/>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1" name="Google Shape;431;p7"/>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txBox="1">
            <a:spLocks noGrp="1"/>
          </p:cNvSpPr>
          <p:nvPr>
            <p:ph type="body" idx="1"/>
          </p:nvPr>
        </p:nvSpPr>
        <p:spPr>
          <a:xfrm>
            <a:off x="720000" y="1733775"/>
            <a:ext cx="4436100" cy="1894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33" name="Google Shape;433;p7"/>
          <p:cNvSpPr txBox="1">
            <a:spLocks noGrp="1"/>
          </p:cNvSpPr>
          <p:nvPr>
            <p:ph type="title"/>
          </p:nvPr>
        </p:nvSpPr>
        <p:spPr>
          <a:xfrm>
            <a:off x="720000" y="345220"/>
            <a:ext cx="77040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732"/>
        <p:cNvGrpSpPr/>
        <p:nvPr/>
      </p:nvGrpSpPr>
      <p:grpSpPr>
        <a:xfrm>
          <a:off x="0" y="0"/>
          <a:ext cx="0" cy="0"/>
          <a:chOff x="0" y="0"/>
          <a:chExt cx="0" cy="0"/>
        </a:xfrm>
      </p:grpSpPr>
      <p:grpSp>
        <p:nvGrpSpPr>
          <p:cNvPr id="733" name="Google Shape;733;p14"/>
          <p:cNvGrpSpPr/>
          <p:nvPr/>
        </p:nvGrpSpPr>
        <p:grpSpPr>
          <a:xfrm>
            <a:off x="205450" y="25"/>
            <a:ext cx="8938700" cy="5143500"/>
            <a:chOff x="205450" y="25"/>
            <a:chExt cx="8938700" cy="5143500"/>
          </a:xfrm>
        </p:grpSpPr>
        <p:cxnSp>
          <p:nvCxnSpPr>
            <p:cNvPr id="734" name="Google Shape;734;p1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5" name="Google Shape;735;p1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6" name="Google Shape;736;p1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7" name="Google Shape;737;p1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8" name="Google Shape;738;p1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9" name="Google Shape;739;p1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0" name="Google Shape;740;p1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1" name="Google Shape;741;p1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2" name="Google Shape;742;p1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3" name="Google Shape;743;p1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4" name="Google Shape;744;p1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5" name="Google Shape;745;p1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6" name="Google Shape;746;p1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7" name="Google Shape;747;p1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8" name="Google Shape;748;p1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9" name="Google Shape;749;p1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0" name="Google Shape;750;p1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1" name="Google Shape;751;p1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2" name="Google Shape;752;p1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3" name="Google Shape;753;p1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4" name="Google Shape;754;p1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5" name="Google Shape;755;p1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6" name="Google Shape;756;p1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7" name="Google Shape;757;p1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8" name="Google Shape;758;p1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9" name="Google Shape;759;p1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0" name="Google Shape;760;p1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1" name="Google Shape;761;p1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2" name="Google Shape;762;p1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3" name="Google Shape;763;p1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4" name="Google Shape;764;p1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5" name="Google Shape;765;p1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6" name="Google Shape;766;p1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7" name="Google Shape;767;p1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8" name="Google Shape;768;p1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9" name="Google Shape;769;p1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0" name="Google Shape;770;p1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1" name="Google Shape;771;p1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2" name="Google Shape;772;p1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3" name="Google Shape;773;p1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4" name="Google Shape;774;p1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5" name="Google Shape;775;p1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6" name="Google Shape;776;p1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7" name="Google Shape;777;p1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778" name="Google Shape;778;p14"/>
          <p:cNvGrpSpPr/>
          <p:nvPr/>
        </p:nvGrpSpPr>
        <p:grpSpPr>
          <a:xfrm>
            <a:off x="25" y="-10813"/>
            <a:ext cx="9143940" cy="5165130"/>
            <a:chOff x="1888" y="-21775"/>
            <a:chExt cx="9142112" cy="5165130"/>
          </a:xfrm>
        </p:grpSpPr>
        <p:sp>
          <p:nvSpPr>
            <p:cNvPr id="779" name="Google Shape;779;p1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14"/>
          <p:cNvGrpSpPr/>
          <p:nvPr/>
        </p:nvGrpSpPr>
        <p:grpSpPr>
          <a:xfrm>
            <a:off x="135725" y="65263"/>
            <a:ext cx="8975066" cy="5019484"/>
            <a:chOff x="135725" y="65263"/>
            <a:chExt cx="8975066" cy="5019484"/>
          </a:xfrm>
        </p:grpSpPr>
        <p:sp>
          <p:nvSpPr>
            <p:cNvPr id="791" name="Google Shape;791;p1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4"/>
          <p:cNvSpPr txBox="1">
            <a:spLocks noGrp="1"/>
          </p:cNvSpPr>
          <p:nvPr>
            <p:ph type="title"/>
          </p:nvPr>
        </p:nvSpPr>
        <p:spPr>
          <a:xfrm>
            <a:off x="2244608" y="3328249"/>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4" name="Google Shape;804;p14"/>
          <p:cNvSpPr txBox="1">
            <a:spLocks noGrp="1"/>
          </p:cNvSpPr>
          <p:nvPr>
            <p:ph type="subTitle" idx="1"/>
          </p:nvPr>
        </p:nvSpPr>
        <p:spPr>
          <a:xfrm>
            <a:off x="1458158" y="1317863"/>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317"/>
        <p:cNvGrpSpPr/>
        <p:nvPr/>
      </p:nvGrpSpPr>
      <p:grpSpPr>
        <a:xfrm>
          <a:off x="0" y="0"/>
          <a:ext cx="0" cy="0"/>
          <a:chOff x="0" y="0"/>
          <a:chExt cx="0" cy="0"/>
        </a:xfrm>
      </p:grpSpPr>
      <p:grpSp>
        <p:nvGrpSpPr>
          <p:cNvPr id="1318" name="Google Shape;1318;p22"/>
          <p:cNvGrpSpPr/>
          <p:nvPr/>
        </p:nvGrpSpPr>
        <p:grpSpPr>
          <a:xfrm>
            <a:off x="205450" y="25"/>
            <a:ext cx="8938700" cy="5143500"/>
            <a:chOff x="205450" y="25"/>
            <a:chExt cx="8938700" cy="5143500"/>
          </a:xfrm>
        </p:grpSpPr>
        <p:cxnSp>
          <p:nvCxnSpPr>
            <p:cNvPr id="1319" name="Google Shape;1319;p2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0" name="Google Shape;1320;p2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1" name="Google Shape;1321;p2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2" name="Google Shape;1322;p2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3" name="Google Shape;1323;p2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4" name="Google Shape;1324;p2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5" name="Google Shape;1325;p2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6" name="Google Shape;1326;p2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7" name="Google Shape;1327;p2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8" name="Google Shape;1328;p2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9" name="Google Shape;1329;p2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0" name="Google Shape;1330;p2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1" name="Google Shape;1331;p2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2" name="Google Shape;1332;p2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3" name="Google Shape;1333;p2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4" name="Google Shape;1334;p2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5" name="Google Shape;1335;p2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6" name="Google Shape;1336;p2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7" name="Google Shape;1337;p2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8" name="Google Shape;1338;p2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9" name="Google Shape;1339;p2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40" name="Google Shape;1340;p2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1" name="Google Shape;1341;p2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2" name="Google Shape;1342;p2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3" name="Google Shape;1343;p2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4" name="Google Shape;1344;p2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5" name="Google Shape;1345;p2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6" name="Google Shape;1346;p2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7" name="Google Shape;1347;p2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2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2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2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2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2" name="Google Shape;1352;p2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3" name="Google Shape;1353;p2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4" name="Google Shape;1354;p2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5" name="Google Shape;1355;p2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6" name="Google Shape;1356;p2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7" name="Google Shape;1357;p2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8" name="Google Shape;1358;p2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9" name="Google Shape;1359;p2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0" name="Google Shape;1360;p2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1" name="Google Shape;1361;p2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2" name="Google Shape;1362;p2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63" name="Google Shape;1363;p22"/>
          <p:cNvGrpSpPr/>
          <p:nvPr/>
        </p:nvGrpSpPr>
        <p:grpSpPr>
          <a:xfrm>
            <a:off x="-1205634" y="-1627349"/>
            <a:ext cx="11714909" cy="8610365"/>
            <a:chOff x="-1205634" y="-1627349"/>
            <a:chExt cx="11714909" cy="8610365"/>
          </a:xfrm>
        </p:grpSpPr>
        <p:sp>
          <p:nvSpPr>
            <p:cNvPr id="1364" name="Google Shape;1364;p22"/>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2"/>
          <p:cNvGrpSpPr/>
          <p:nvPr/>
        </p:nvGrpSpPr>
        <p:grpSpPr>
          <a:xfrm>
            <a:off x="46275" y="-12"/>
            <a:ext cx="8985675" cy="5072943"/>
            <a:chOff x="46275" y="-12"/>
            <a:chExt cx="8985675" cy="5072943"/>
          </a:xfrm>
        </p:grpSpPr>
        <p:sp>
          <p:nvSpPr>
            <p:cNvPr id="1371" name="Google Shape;1371;p22"/>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375;p22"/>
            <p:cNvGrpSpPr/>
            <p:nvPr/>
          </p:nvGrpSpPr>
          <p:grpSpPr>
            <a:xfrm>
              <a:off x="46275" y="-12"/>
              <a:ext cx="8965650" cy="5007825"/>
              <a:chOff x="46275" y="-12"/>
              <a:chExt cx="8965650" cy="5007825"/>
            </a:xfrm>
          </p:grpSpPr>
          <p:sp>
            <p:nvSpPr>
              <p:cNvPr id="1376" name="Google Shape;1376;p22"/>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lt2"/>
        </a:solidFill>
        <a:effectLst/>
      </p:bgPr>
    </p:bg>
    <p:spTree>
      <p:nvGrpSpPr>
        <p:cNvPr id="1" name="Shape 1382"/>
        <p:cNvGrpSpPr/>
        <p:nvPr/>
      </p:nvGrpSpPr>
      <p:grpSpPr>
        <a:xfrm>
          <a:off x="0" y="0"/>
          <a:ext cx="0" cy="0"/>
          <a:chOff x="0" y="0"/>
          <a:chExt cx="0" cy="0"/>
        </a:xfrm>
      </p:grpSpPr>
      <p:grpSp>
        <p:nvGrpSpPr>
          <p:cNvPr id="1383" name="Google Shape;1383;p23"/>
          <p:cNvGrpSpPr/>
          <p:nvPr/>
        </p:nvGrpSpPr>
        <p:grpSpPr>
          <a:xfrm>
            <a:off x="205450" y="25"/>
            <a:ext cx="8938700" cy="5143500"/>
            <a:chOff x="205450" y="25"/>
            <a:chExt cx="8938700" cy="5143500"/>
          </a:xfrm>
        </p:grpSpPr>
        <p:cxnSp>
          <p:nvCxnSpPr>
            <p:cNvPr id="1384" name="Google Shape;1384;p2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5" name="Google Shape;1385;p2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6" name="Google Shape;1386;p2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7" name="Google Shape;1387;p2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8" name="Google Shape;1388;p2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9" name="Google Shape;1389;p2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0" name="Google Shape;1390;p2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1" name="Google Shape;1391;p2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2" name="Google Shape;1392;p2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3" name="Google Shape;1393;p2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4" name="Google Shape;1394;p2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5" name="Google Shape;1395;p2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6" name="Google Shape;1396;p2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7" name="Google Shape;1397;p2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8" name="Google Shape;1398;p2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9" name="Google Shape;1399;p2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0" name="Google Shape;1400;p2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1" name="Google Shape;1401;p2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2" name="Google Shape;1402;p2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3" name="Google Shape;1403;p2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4" name="Google Shape;1404;p2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5" name="Google Shape;1405;p2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6" name="Google Shape;1406;p2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7" name="Google Shape;1407;p2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8" name="Google Shape;1408;p2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9" name="Google Shape;1409;p2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0" name="Google Shape;1410;p2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1" name="Google Shape;1411;p2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2" name="Google Shape;1412;p2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3" name="Google Shape;1413;p2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4" name="Google Shape;1414;p2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5" name="Google Shape;1415;p2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6" name="Google Shape;1416;p2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7" name="Google Shape;1417;p2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8" name="Google Shape;1418;p2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9" name="Google Shape;1419;p2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0" name="Google Shape;1420;p2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1" name="Google Shape;1421;p2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2" name="Google Shape;1422;p2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3" name="Google Shape;1423;p2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4" name="Google Shape;1424;p2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5" name="Google Shape;1425;p2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6" name="Google Shape;1426;p2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7" name="Google Shape;1427;p2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28" name="Google Shape;1428;p23"/>
          <p:cNvGrpSpPr/>
          <p:nvPr/>
        </p:nvGrpSpPr>
        <p:grpSpPr>
          <a:xfrm>
            <a:off x="-1205634" y="-1627349"/>
            <a:ext cx="11714909" cy="8610365"/>
            <a:chOff x="-1205634" y="-1627349"/>
            <a:chExt cx="11714909" cy="8610365"/>
          </a:xfrm>
        </p:grpSpPr>
        <p:sp>
          <p:nvSpPr>
            <p:cNvPr id="1429" name="Google Shape;1429;p23"/>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23"/>
          <p:cNvGrpSpPr/>
          <p:nvPr/>
        </p:nvGrpSpPr>
        <p:grpSpPr>
          <a:xfrm>
            <a:off x="46275" y="-12"/>
            <a:ext cx="8985675" cy="5072943"/>
            <a:chOff x="46275" y="-12"/>
            <a:chExt cx="8985675" cy="5072943"/>
          </a:xfrm>
        </p:grpSpPr>
        <p:sp>
          <p:nvSpPr>
            <p:cNvPr id="1436" name="Google Shape;1436;p23"/>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23"/>
            <p:cNvGrpSpPr/>
            <p:nvPr/>
          </p:nvGrpSpPr>
          <p:grpSpPr>
            <a:xfrm>
              <a:off x="46275" y="-12"/>
              <a:ext cx="8965650" cy="5007825"/>
              <a:chOff x="46275" y="-12"/>
              <a:chExt cx="8965650" cy="5007825"/>
            </a:xfrm>
          </p:grpSpPr>
          <p:sp>
            <p:nvSpPr>
              <p:cNvPr id="1441" name="Google Shape;1441;p23"/>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7" name="Google Shape;1447;p23"/>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2">
    <p:bg>
      <p:bgPr>
        <a:solidFill>
          <a:schemeClr val="lt2"/>
        </a:solidFill>
        <a:effectLst/>
      </p:bgPr>
    </p:bg>
    <p:spTree>
      <p:nvGrpSpPr>
        <p:cNvPr id="1" name="Shape 1448"/>
        <p:cNvGrpSpPr/>
        <p:nvPr/>
      </p:nvGrpSpPr>
      <p:grpSpPr>
        <a:xfrm>
          <a:off x="0" y="0"/>
          <a:ext cx="0" cy="0"/>
          <a:chOff x="0" y="0"/>
          <a:chExt cx="0" cy="0"/>
        </a:xfrm>
      </p:grpSpPr>
      <p:grpSp>
        <p:nvGrpSpPr>
          <p:cNvPr id="1449" name="Google Shape;1449;p24"/>
          <p:cNvGrpSpPr/>
          <p:nvPr/>
        </p:nvGrpSpPr>
        <p:grpSpPr>
          <a:xfrm>
            <a:off x="205450" y="25"/>
            <a:ext cx="8938700" cy="5143500"/>
            <a:chOff x="205450" y="25"/>
            <a:chExt cx="8938700" cy="5143500"/>
          </a:xfrm>
        </p:grpSpPr>
        <p:cxnSp>
          <p:nvCxnSpPr>
            <p:cNvPr id="1450" name="Google Shape;1450;p2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1" name="Google Shape;1451;p2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2" name="Google Shape;1452;p2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3" name="Google Shape;1453;p2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4" name="Google Shape;1454;p2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5" name="Google Shape;1455;p2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6" name="Google Shape;1456;p2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7" name="Google Shape;1457;p2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8" name="Google Shape;1458;p2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9" name="Google Shape;1459;p2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0" name="Google Shape;1460;p2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1" name="Google Shape;1461;p2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2" name="Google Shape;1462;p2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3" name="Google Shape;1463;p2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4" name="Google Shape;1464;p2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5" name="Google Shape;1465;p2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6" name="Google Shape;1466;p2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7" name="Google Shape;1467;p2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8" name="Google Shape;1468;p2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9" name="Google Shape;1469;p2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0" name="Google Shape;1470;p2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1" name="Google Shape;1471;p2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2" name="Google Shape;1472;p2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3" name="Google Shape;1473;p2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4" name="Google Shape;1474;p2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5" name="Google Shape;1475;p2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6" name="Google Shape;1476;p2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7" name="Google Shape;1477;p2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8" name="Google Shape;1478;p2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9" name="Google Shape;1479;p2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0" name="Google Shape;1480;p2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1" name="Google Shape;1481;p2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2" name="Google Shape;1482;p2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3" name="Google Shape;1483;p2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4" name="Google Shape;1484;p2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5" name="Google Shape;1485;p2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6" name="Google Shape;1486;p2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7" name="Google Shape;1487;p2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8" name="Google Shape;1488;p2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9" name="Google Shape;1489;p2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0" name="Google Shape;1490;p2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1" name="Google Shape;1491;p2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2" name="Google Shape;1492;p2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3" name="Google Shape;1493;p2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94" name="Google Shape;1494;p24"/>
          <p:cNvGrpSpPr/>
          <p:nvPr/>
        </p:nvGrpSpPr>
        <p:grpSpPr>
          <a:xfrm>
            <a:off x="25" y="-10813"/>
            <a:ext cx="9143940" cy="5165130"/>
            <a:chOff x="1888" y="-21775"/>
            <a:chExt cx="9142112" cy="5165130"/>
          </a:xfrm>
        </p:grpSpPr>
        <p:sp>
          <p:nvSpPr>
            <p:cNvPr id="1495" name="Google Shape;1495;p2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4"/>
          <p:cNvGrpSpPr/>
          <p:nvPr/>
        </p:nvGrpSpPr>
        <p:grpSpPr>
          <a:xfrm>
            <a:off x="135725" y="65263"/>
            <a:ext cx="8975066" cy="5019484"/>
            <a:chOff x="135725" y="65263"/>
            <a:chExt cx="8975066" cy="5019484"/>
          </a:xfrm>
        </p:grpSpPr>
        <p:sp>
          <p:nvSpPr>
            <p:cNvPr id="1507" name="Google Shape;1507;p2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2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520"/>
        <p:cNvGrpSpPr/>
        <p:nvPr/>
      </p:nvGrpSpPr>
      <p:grpSpPr>
        <a:xfrm>
          <a:off x="0" y="0"/>
          <a:ext cx="0" cy="0"/>
          <a:chOff x="0" y="0"/>
          <a:chExt cx="0" cy="0"/>
        </a:xfrm>
      </p:grpSpPr>
      <p:grpSp>
        <p:nvGrpSpPr>
          <p:cNvPr id="1521" name="Google Shape;1521;p25"/>
          <p:cNvGrpSpPr/>
          <p:nvPr/>
        </p:nvGrpSpPr>
        <p:grpSpPr>
          <a:xfrm>
            <a:off x="205450" y="25"/>
            <a:ext cx="8938700" cy="5143500"/>
            <a:chOff x="205450" y="25"/>
            <a:chExt cx="8938700" cy="5143500"/>
          </a:xfrm>
        </p:grpSpPr>
        <p:cxnSp>
          <p:nvCxnSpPr>
            <p:cNvPr id="1522" name="Google Shape;1522;p2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3" name="Google Shape;1523;p2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4" name="Google Shape;1524;p2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5" name="Google Shape;1525;p2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6" name="Google Shape;1526;p2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7" name="Google Shape;1527;p2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8" name="Google Shape;1528;p2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9" name="Google Shape;1529;p2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0" name="Google Shape;1530;p2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1" name="Google Shape;1531;p2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2" name="Google Shape;1532;p2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3" name="Google Shape;1533;p2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4" name="Google Shape;1534;p2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5" name="Google Shape;1535;p2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6" name="Google Shape;1536;p2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7" name="Google Shape;1537;p2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8" name="Google Shape;1538;p2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9" name="Google Shape;1539;p2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0" name="Google Shape;1540;p2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1" name="Google Shape;1541;p2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2" name="Google Shape;1542;p2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3" name="Google Shape;1543;p2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4" name="Google Shape;1544;p2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5" name="Google Shape;1545;p2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6" name="Google Shape;1546;p2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7" name="Google Shape;1547;p2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8" name="Google Shape;1548;p2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9" name="Google Shape;1549;p2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0" name="Google Shape;1550;p2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1" name="Google Shape;1551;p2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2" name="Google Shape;1552;p2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3" name="Google Shape;1553;p2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4" name="Google Shape;1554;p2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5" name="Google Shape;1555;p2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6" name="Google Shape;1556;p2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7" name="Google Shape;1557;p2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8" name="Google Shape;1558;p2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9" name="Google Shape;1559;p2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0" name="Google Shape;1560;p2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1" name="Google Shape;1561;p2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2" name="Google Shape;1562;p2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3" name="Google Shape;1563;p2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4" name="Google Shape;1564;p2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5" name="Google Shape;1565;p2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566" name="Google Shape;1566;p25"/>
          <p:cNvGrpSpPr/>
          <p:nvPr/>
        </p:nvGrpSpPr>
        <p:grpSpPr>
          <a:xfrm>
            <a:off x="25" y="-10813"/>
            <a:ext cx="9143940" cy="5165130"/>
            <a:chOff x="1888" y="-21775"/>
            <a:chExt cx="9142112" cy="5165130"/>
          </a:xfrm>
        </p:grpSpPr>
        <p:sp>
          <p:nvSpPr>
            <p:cNvPr id="1567" name="Google Shape;1567;p25"/>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5"/>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5"/>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5"/>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5"/>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5"/>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5"/>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5"/>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5"/>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5"/>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5"/>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5"/>
          <p:cNvGrpSpPr/>
          <p:nvPr/>
        </p:nvGrpSpPr>
        <p:grpSpPr>
          <a:xfrm>
            <a:off x="135725" y="65263"/>
            <a:ext cx="8975066" cy="5019484"/>
            <a:chOff x="135725" y="65263"/>
            <a:chExt cx="8975066" cy="5019484"/>
          </a:xfrm>
        </p:grpSpPr>
        <p:sp>
          <p:nvSpPr>
            <p:cNvPr id="1579" name="Google Shape;1579;p25"/>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5"/>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5"/>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5"/>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5"/>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5"/>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5"/>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5"/>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5"/>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5"/>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5"/>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5"/>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6000"/>
              <a:buFont typeface="Jomhuria"/>
              <a:buNone/>
              <a:defRPr sz="6000">
                <a:solidFill>
                  <a:schemeClr val="dk1"/>
                </a:solidFill>
                <a:latin typeface="Jomhuria"/>
                <a:ea typeface="Jomhuria"/>
                <a:cs typeface="Jomhuria"/>
                <a:sym typeface="Jomhuria"/>
              </a:defRPr>
            </a:lvl1pPr>
            <a:lvl2pPr lvl="1"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2pPr>
            <a:lvl3pPr lvl="2"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3pPr>
            <a:lvl4pPr lvl="3"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4pPr>
            <a:lvl5pPr lvl="4"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5pPr>
            <a:lvl6pPr lvl="5"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6pPr>
            <a:lvl7pPr lvl="6"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7pPr>
            <a:lvl8pPr lvl="7"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8pPr>
            <a:lvl9pPr lvl="8"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15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60" r:id="rId5"/>
    <p:sldLayoutId id="2147483668" r:id="rId6"/>
    <p:sldLayoutId id="2147483669" r:id="rId7"/>
    <p:sldLayoutId id="2147483670" r:id="rId8"/>
    <p:sldLayoutId id="2147483671"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slide" Target="slide6.xm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slide" Target="slide7.xml"/><Relationship Id="rId5" Type="http://schemas.openxmlformats.org/officeDocument/2006/relationships/image" Target="../media/image14.jpe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3"/>
          <a:stretch>
            <a:fillRect/>
          </a:stretch>
        </p:blipFill>
        <p:spPr>
          <a:xfrm>
            <a:off x="2005258" y="573552"/>
            <a:ext cx="5084505" cy="1493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4" name="Picture 3">
            <a:extLst>
              <a:ext uri="{FF2B5EF4-FFF2-40B4-BE49-F238E27FC236}">
                <a16:creationId xmlns:a16="http://schemas.microsoft.com/office/drawing/2014/main" id="{C812C239-6F93-4CB2-B488-62A2BA364D7A}"/>
              </a:ext>
            </a:extLst>
          </p:cNvPr>
          <p:cNvPicPr>
            <a:picLocks noChangeAspect="1"/>
          </p:cNvPicPr>
          <p:nvPr/>
        </p:nvPicPr>
        <p:blipFill>
          <a:blip r:embed="rId3"/>
          <a:stretch>
            <a:fillRect/>
          </a:stretch>
        </p:blipFill>
        <p:spPr>
          <a:xfrm>
            <a:off x="1511390" y="323137"/>
            <a:ext cx="6113903" cy="2261021"/>
          </a:xfrm>
          <a:prstGeom prst="rect">
            <a:avLst/>
          </a:prstGeom>
        </p:spPr>
      </p:pic>
      <p:pic>
        <p:nvPicPr>
          <p:cNvPr id="6" name="Picture 5">
            <a:extLst>
              <a:ext uri="{FF2B5EF4-FFF2-40B4-BE49-F238E27FC236}">
                <a16:creationId xmlns:a16="http://schemas.microsoft.com/office/drawing/2014/main" id="{2E205D6B-E925-4FD8-9959-CB6D43406DFC}"/>
              </a:ext>
            </a:extLst>
          </p:cNvPr>
          <p:cNvPicPr>
            <a:picLocks noChangeAspect="1"/>
          </p:cNvPicPr>
          <p:nvPr/>
        </p:nvPicPr>
        <p:blipFill>
          <a:blip r:embed="rId4"/>
          <a:stretch>
            <a:fillRect/>
          </a:stretch>
        </p:blipFill>
        <p:spPr>
          <a:xfrm>
            <a:off x="2650698" y="1059990"/>
            <a:ext cx="3977405" cy="768085"/>
          </a:xfrm>
          <a:prstGeom prst="rect">
            <a:avLst/>
          </a:prstGeom>
        </p:spPr>
      </p:pic>
      <p:pic>
        <p:nvPicPr>
          <p:cNvPr id="31" name="Picture 30">
            <a:extLst>
              <a:ext uri="{FF2B5EF4-FFF2-40B4-BE49-F238E27FC236}">
                <a16:creationId xmlns:a16="http://schemas.microsoft.com/office/drawing/2014/main" id="{4801435F-9236-4C4D-B78D-D5BA50DCBEB7}"/>
              </a:ext>
            </a:extLst>
          </p:cNvPr>
          <p:cNvPicPr>
            <a:picLocks noChangeAspect="1"/>
          </p:cNvPicPr>
          <p:nvPr/>
        </p:nvPicPr>
        <p:blipFill>
          <a:blip r:embed="rId5"/>
          <a:stretch>
            <a:fillRect/>
          </a:stretch>
        </p:blipFill>
        <p:spPr>
          <a:xfrm>
            <a:off x="1511392" y="2457244"/>
            <a:ext cx="6113903" cy="2046549"/>
          </a:xfrm>
          <a:prstGeom prst="rect">
            <a:avLst/>
          </a:prstGeom>
        </p:spPr>
      </p:pic>
      <p:pic>
        <p:nvPicPr>
          <p:cNvPr id="1601" name="Picture 1600">
            <a:extLst>
              <a:ext uri="{FF2B5EF4-FFF2-40B4-BE49-F238E27FC236}">
                <a16:creationId xmlns:a16="http://schemas.microsoft.com/office/drawing/2014/main" id="{7A957C67-20A4-4203-A83A-FD59186A0411}"/>
              </a:ext>
            </a:extLst>
          </p:cNvPr>
          <p:cNvPicPr>
            <a:picLocks noChangeAspect="1"/>
          </p:cNvPicPr>
          <p:nvPr/>
        </p:nvPicPr>
        <p:blipFill>
          <a:blip r:embed="rId6"/>
          <a:stretch>
            <a:fillRect/>
          </a:stretch>
        </p:blipFill>
        <p:spPr>
          <a:xfrm>
            <a:off x="1950624" y="3231207"/>
            <a:ext cx="5361230" cy="748855"/>
          </a:xfrm>
          <a:prstGeom prst="rect">
            <a:avLst/>
          </a:prstGeom>
        </p:spPr>
      </p:pic>
      <p:pic>
        <p:nvPicPr>
          <p:cNvPr id="37" name="图片 4">
            <a:extLst>
              <a:ext uri="{FF2B5EF4-FFF2-40B4-BE49-F238E27FC236}">
                <a16:creationId xmlns:a16="http://schemas.microsoft.com/office/drawing/2014/main" id="{6B2B3694-5A1D-4187-A5ED-DF108CFAC8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481" y="3107004"/>
            <a:ext cx="1077993" cy="1655955"/>
          </a:xfrm>
          <a:prstGeom prst="rect">
            <a:avLst/>
          </a:prstGeom>
        </p:spPr>
      </p:pic>
      <p:pic>
        <p:nvPicPr>
          <p:cNvPr id="38" name="图片 8">
            <a:extLst>
              <a:ext uri="{FF2B5EF4-FFF2-40B4-BE49-F238E27FC236}">
                <a16:creationId xmlns:a16="http://schemas.microsoft.com/office/drawing/2014/main" id="{5210E577-F673-49CD-B21B-933B3FA32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2974" y="3231207"/>
            <a:ext cx="1174545" cy="1531752"/>
          </a:xfrm>
          <a:prstGeom prst="rect">
            <a:avLst/>
          </a:prstGeom>
        </p:spPr>
      </p:pic>
      <p:pic>
        <p:nvPicPr>
          <p:cNvPr id="39" name="图片 6">
            <a:extLst>
              <a:ext uri="{FF2B5EF4-FFF2-40B4-BE49-F238E27FC236}">
                <a16:creationId xmlns:a16="http://schemas.microsoft.com/office/drawing/2014/main" id="{B2482EEA-FC07-437A-8EAB-93ADBA17F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86955">
            <a:off x="7505734" y="520947"/>
            <a:ext cx="947835" cy="808605"/>
          </a:xfrm>
          <a:prstGeom prst="rect">
            <a:avLst/>
          </a:prstGeom>
        </p:spPr>
      </p:pic>
      <p:pic>
        <p:nvPicPr>
          <p:cNvPr id="40" name="图片 10">
            <a:extLst>
              <a:ext uri="{FF2B5EF4-FFF2-40B4-BE49-F238E27FC236}">
                <a16:creationId xmlns:a16="http://schemas.microsoft.com/office/drawing/2014/main" id="{911CA848-ED70-44A0-9590-B882BFBDB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17529">
            <a:off x="613413" y="567829"/>
            <a:ext cx="433583" cy="359466"/>
          </a:xfrm>
          <a:prstGeom prst="rect">
            <a:avLst/>
          </a:prstGeom>
        </p:spPr>
      </p:pic>
      <p:pic>
        <p:nvPicPr>
          <p:cNvPr id="41" name="图片 20">
            <a:extLst>
              <a:ext uri="{FF2B5EF4-FFF2-40B4-BE49-F238E27FC236}">
                <a16:creationId xmlns:a16="http://schemas.microsoft.com/office/drawing/2014/main" id="{E54B76CC-AD60-477B-ADDB-A792341181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861" y="1073136"/>
            <a:ext cx="462986" cy="277384"/>
          </a:xfrm>
          <a:prstGeom prst="rect">
            <a:avLst/>
          </a:prstGeom>
        </p:spPr>
      </p:pic>
      <p:pic>
        <p:nvPicPr>
          <p:cNvPr id="42" name="图片 12">
            <a:extLst>
              <a:ext uri="{FF2B5EF4-FFF2-40B4-BE49-F238E27FC236}">
                <a16:creationId xmlns:a16="http://schemas.microsoft.com/office/drawing/2014/main" id="{F4D91F0A-2D84-4D4C-B589-657C6B30F0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226" y="525201"/>
            <a:ext cx="471074" cy="594169"/>
          </a:xfrm>
          <a:prstGeom prst="rect">
            <a:avLst/>
          </a:prstGeom>
        </p:spPr>
      </p:pic>
      <p:pic>
        <p:nvPicPr>
          <p:cNvPr id="43" name="图片 23">
            <a:extLst>
              <a:ext uri="{FF2B5EF4-FFF2-40B4-BE49-F238E27FC236}">
                <a16:creationId xmlns:a16="http://schemas.microsoft.com/office/drawing/2014/main" id="{1E3C4F11-278B-4490-AF37-AF4257C713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7348" y="1047582"/>
            <a:ext cx="569850" cy="341408"/>
          </a:xfrm>
          <a:prstGeom prst="rect">
            <a:avLst/>
          </a:prstGeom>
        </p:spPr>
      </p:pic>
      <p:pic>
        <p:nvPicPr>
          <p:cNvPr id="44" name="图片 20">
            <a:extLst>
              <a:ext uri="{FF2B5EF4-FFF2-40B4-BE49-F238E27FC236}">
                <a16:creationId xmlns:a16="http://schemas.microsoft.com/office/drawing/2014/main" id="{B82DC0C8-A7EE-41E8-B7E2-026E17378A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3270" y="980678"/>
            <a:ext cx="462986" cy="277384"/>
          </a:xfrm>
          <a:prstGeom prst="rect">
            <a:avLst/>
          </a:prstGeom>
        </p:spPr>
      </p:pic>
      <p:pic>
        <p:nvPicPr>
          <p:cNvPr id="14" name="Picture 13">
            <a:extLst>
              <a:ext uri="{FF2B5EF4-FFF2-40B4-BE49-F238E27FC236}">
                <a16:creationId xmlns:a16="http://schemas.microsoft.com/office/drawing/2014/main" id="{FA562DAB-251E-4960-824D-CFF51C75834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6515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par>
                                <p:cTn id="16" presetID="14" presetClass="entr" presetSubtype="10" fill="hold" nodeType="withEffect">
                                  <p:stCondLst>
                                    <p:cond delay="0"/>
                                  </p:stCondLst>
                                  <p:childTnLst>
                                    <p:set>
                                      <p:cBhvr>
                                        <p:cTn id="17" dur="1" fill="hold">
                                          <p:stCondLst>
                                            <p:cond delay="0"/>
                                          </p:stCondLst>
                                        </p:cTn>
                                        <p:tgtEl>
                                          <p:spTgt spid="1601"/>
                                        </p:tgtEl>
                                        <p:attrNameLst>
                                          <p:attrName>style.visibility</p:attrName>
                                        </p:attrNameLst>
                                      </p:cBhvr>
                                      <p:to>
                                        <p:strVal val="visible"/>
                                      </p:to>
                                    </p:set>
                                    <p:animEffect transition="in" filter="randombar(horizontal)">
                                      <p:cBhvr>
                                        <p:cTn id="18" dur="500"/>
                                        <p:tgtEl>
                                          <p:spTgt spid="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ÑOÄNG 1</a:t>
            </a:r>
          </a:p>
        </p:txBody>
      </p:sp>
      <p:pic>
        <p:nvPicPr>
          <p:cNvPr id="17" name="Picture 16">
            <a:extLst>
              <a:ext uri="{FF2B5EF4-FFF2-40B4-BE49-F238E27FC236}">
                <a16:creationId xmlns:a16="http://schemas.microsoft.com/office/drawing/2014/main" id="{A762A109-1609-4F65-B9D4-C186786B87A8}"/>
              </a:ext>
            </a:extLst>
          </p:cNvPr>
          <p:cNvPicPr>
            <a:picLocks noChangeAspect="1"/>
          </p:cNvPicPr>
          <p:nvPr/>
        </p:nvPicPr>
        <p:blipFill>
          <a:blip r:embed="rId3"/>
          <a:stretch>
            <a:fillRect/>
          </a:stretch>
        </p:blipFill>
        <p:spPr>
          <a:xfrm>
            <a:off x="1484927" y="2380617"/>
            <a:ext cx="5957954" cy="1150553"/>
          </a:xfrm>
          <a:prstGeom prst="rect">
            <a:avLst/>
          </a:prstGeom>
        </p:spPr>
      </p:pic>
      <p:pic>
        <p:nvPicPr>
          <p:cNvPr id="10" name="Picture 9">
            <a:extLst>
              <a:ext uri="{FF2B5EF4-FFF2-40B4-BE49-F238E27FC236}">
                <a16:creationId xmlns:a16="http://schemas.microsoft.com/office/drawing/2014/main" id="{0768FDC3-86B7-483B-B775-20223E743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67A103D-4A5B-476C-8E81-F62CA094C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1">
            <a:extLst>
              <a:ext uri="{FF2B5EF4-FFF2-40B4-BE49-F238E27FC236}">
                <a16:creationId xmlns:a16="http://schemas.microsoft.com/office/drawing/2014/main" id="{CAB9DB5F-27B5-4B0E-8F86-98CC5EE191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71346" y="667723"/>
            <a:ext cx="2192846" cy="4114800"/>
          </a:xfrm>
          <a:prstGeom prst="rect">
            <a:avLst/>
          </a:prstGeom>
        </p:spPr>
      </p:pic>
      <p:sp>
        <p:nvSpPr>
          <p:cNvPr id="6" name="Cloud 5">
            <a:extLst>
              <a:ext uri="{FF2B5EF4-FFF2-40B4-BE49-F238E27FC236}">
                <a16:creationId xmlns:a16="http://schemas.microsoft.com/office/drawing/2014/main" id="{FAC7C442-A53E-4A4F-80D4-700C79B2CC70}"/>
              </a:ext>
            </a:extLst>
          </p:cNvPr>
          <p:cNvSpPr/>
          <p:nvPr/>
        </p:nvSpPr>
        <p:spPr>
          <a:xfrm rot="11032666">
            <a:off x="545577" y="1064420"/>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1159824" y="1874323"/>
            <a:ext cx="4953599"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a:t>
            </a:r>
            <a:r>
              <a:rPr lang="en-US" altLang="en-US" sz="3600" b="1">
                <a:solidFill>
                  <a:schemeClr val="tx1"/>
                </a:solidFill>
                <a:latin typeface="Times New Roman" panose="02020603050405020304" pitchFamily="18" charset="0"/>
                <a:cs typeface="Times New Roman" panose="02020603050405020304" pitchFamily="18" charset="0"/>
              </a:rPr>
              <a:t> Phrăng Đơ Bô-en</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 chạy sang hang ngũ</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quân đội ta?</a:t>
            </a: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FAC7C442-A53E-4A4F-80D4-700C79B2CC70}"/>
              </a:ext>
            </a:extLst>
          </p:cNvPr>
          <p:cNvSpPr/>
          <p:nvPr/>
        </p:nvSpPr>
        <p:spPr>
          <a:xfrm rot="11032666">
            <a:off x="505409" y="1064421"/>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984471" y="169458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10" name="Picture 12">
            <a:extLst>
              <a:ext uri="{FF2B5EF4-FFF2-40B4-BE49-F238E27FC236}">
                <a16:creationId xmlns:a16="http://schemas.microsoft.com/office/drawing/2014/main" id="{BCD84717-7AA4-4814-8160-E9368E96BD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7521" y="1360013"/>
            <a:ext cx="1667565" cy="3489237"/>
          </a:xfrm>
          <a:prstGeom prst="rect">
            <a:avLst/>
          </a:prstGeom>
        </p:spPr>
      </p:pic>
      <p:pic>
        <p:nvPicPr>
          <p:cNvPr id="11"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66C1ACFC-F0A2-4F3F-9D0B-77974DFF49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85656">
            <a:off x="6827462" y="262298"/>
            <a:ext cx="1138910" cy="1140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B3D2D43-C8D1-4B49-B6CF-9A9D45AD08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41095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6C4CC5-1B0D-45C3-8867-511361579C6D}"/>
              </a:ext>
            </a:extLst>
          </p:cNvPr>
          <p:cNvGrpSpPr/>
          <p:nvPr/>
        </p:nvGrpSpPr>
        <p:grpSpPr>
          <a:xfrm>
            <a:off x="414823" y="378475"/>
            <a:ext cx="2717309" cy="4356476"/>
            <a:chOff x="426565" y="879571"/>
            <a:chExt cx="2476048" cy="3969679"/>
          </a:xfrm>
        </p:grpSpPr>
        <p:pic>
          <p:nvPicPr>
            <p:cNvPr id="5" name="Picture 10">
              <a:extLst>
                <a:ext uri="{FF2B5EF4-FFF2-40B4-BE49-F238E27FC236}">
                  <a16:creationId xmlns:a16="http://schemas.microsoft.com/office/drawing/2014/main" id="{438C55CE-7E12-4F00-B664-E205CB9C0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565" y="1339002"/>
              <a:ext cx="1945262" cy="3510248"/>
            </a:xfrm>
            <a:prstGeom prst="rect">
              <a:avLst/>
            </a:prstGeom>
          </p:spPr>
        </p:pic>
        <p:pic>
          <p:nvPicPr>
            <p:cNvPr id="6" name="Picture 2" descr="Comic cartoon question mark Royalty Free Vector Image">
              <a:extLst>
                <a:ext uri="{FF2B5EF4-FFF2-40B4-BE49-F238E27FC236}">
                  <a16:creationId xmlns:a16="http://schemas.microsoft.com/office/drawing/2014/main" id="{961DC2EA-7B5C-451B-AD46-1FEE60E1A3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1484673">
              <a:off x="1841040" y="879571"/>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loud 6">
            <a:extLst>
              <a:ext uri="{FF2B5EF4-FFF2-40B4-BE49-F238E27FC236}">
                <a16:creationId xmlns:a16="http://schemas.microsoft.com/office/drawing/2014/main" id="{F7E4C96E-43EB-4963-B6CD-927169723DB6}"/>
              </a:ext>
            </a:extLst>
          </p:cNvPr>
          <p:cNvSpPr/>
          <p:nvPr/>
        </p:nvSpPr>
        <p:spPr>
          <a:xfrm rot="11032666">
            <a:off x="2483431" y="1086080"/>
            <a:ext cx="6115120"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922325" y="171624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9" name="Picture 8">
            <a:extLst>
              <a:ext uri="{FF2B5EF4-FFF2-40B4-BE49-F238E27FC236}">
                <a16:creationId xmlns:a16="http://schemas.microsoft.com/office/drawing/2014/main" id="{44816B6F-CA23-441F-8769-81942E8CAC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1819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7E4C96E-43EB-4963-B6CD-927169723DB6}"/>
              </a:ext>
            </a:extLst>
          </p:cNvPr>
          <p:cNvSpPr/>
          <p:nvPr/>
        </p:nvSpPr>
        <p:spPr>
          <a:xfrm rot="11032666">
            <a:off x="2636163" y="1076275"/>
            <a:ext cx="5825144"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795210" y="1694587"/>
            <a:ext cx="5262980"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 địch bắt, bị dụ dỗ,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 khảo nhưng ông</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 định ông không khai</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13">
            <a:extLst>
              <a:ext uri="{FF2B5EF4-FFF2-40B4-BE49-F238E27FC236}">
                <a16:creationId xmlns:a16="http://schemas.microsoft.com/office/drawing/2014/main" id="{6582DA1C-2B71-4EA7-ABC6-E5855F7347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144" y="834179"/>
            <a:ext cx="2264066" cy="3946085"/>
          </a:xfrm>
          <a:prstGeom prst="rect">
            <a:avLst/>
          </a:prstGeom>
        </p:spPr>
      </p:pic>
      <p:pic>
        <p:nvPicPr>
          <p:cNvPr id="10"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5467164E-40D0-406C-AC87-D713AF7380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68244">
            <a:off x="131508" y="263843"/>
            <a:ext cx="1138910" cy="11406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7DD5CFD-82CC-4011-BF1F-0C8471EA2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3470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EC1C81C-F150-404A-8D5A-22B30C7DBBEF}"/>
              </a:ext>
            </a:extLst>
          </p:cNvPr>
          <p:cNvGrpSpPr/>
          <p:nvPr/>
        </p:nvGrpSpPr>
        <p:grpSpPr>
          <a:xfrm>
            <a:off x="6393805" y="954544"/>
            <a:ext cx="2079855" cy="3833835"/>
            <a:chOff x="4175649" y="1047677"/>
            <a:chExt cx="2120606" cy="3908952"/>
          </a:xfrm>
        </p:grpSpPr>
        <p:pic>
          <p:nvPicPr>
            <p:cNvPr id="5" name="Picture 14">
              <a:extLst>
                <a:ext uri="{FF2B5EF4-FFF2-40B4-BE49-F238E27FC236}">
                  <a16:creationId xmlns:a16="http://schemas.microsoft.com/office/drawing/2014/main" id="{CEBC44A5-77D5-41AA-A2DF-7AEE5F0867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5649" y="1047677"/>
              <a:ext cx="2120606" cy="3908952"/>
            </a:xfrm>
            <a:prstGeom prst="rect">
              <a:avLst/>
            </a:prstGeom>
          </p:spPr>
        </p:pic>
        <p:pic>
          <p:nvPicPr>
            <p:cNvPr id="6" name="Picture 9">
              <a:extLst>
                <a:ext uri="{FF2B5EF4-FFF2-40B4-BE49-F238E27FC236}">
                  <a16:creationId xmlns:a16="http://schemas.microsoft.com/office/drawing/2014/main" id="{68CEF094-D760-43DC-BE06-AEE747B0E9C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2278" t="27667" r="34830" b="59072"/>
            <a:stretch/>
          </p:blipFill>
          <p:spPr>
            <a:xfrm flipH="1">
              <a:off x="4684180" y="2207685"/>
              <a:ext cx="793751" cy="491066"/>
            </a:xfrm>
            <a:prstGeom prst="rect">
              <a:avLst/>
            </a:prstGeom>
          </p:spPr>
        </p:pic>
        <p:sp>
          <p:nvSpPr>
            <p:cNvPr id="7" name="Oval 6">
              <a:extLst>
                <a:ext uri="{FF2B5EF4-FFF2-40B4-BE49-F238E27FC236}">
                  <a16:creationId xmlns:a16="http://schemas.microsoft.com/office/drawing/2014/main" id="{21FEBB0E-DD01-459E-8D28-AC6D9C6DC606}"/>
                </a:ext>
              </a:extLst>
            </p:cNvPr>
            <p:cNvSpPr/>
            <p:nvPr/>
          </p:nvSpPr>
          <p:spPr>
            <a:xfrm>
              <a:off x="4525433" y="2089592"/>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62C77B-2AB1-4D39-B4B1-B48277E8733C}"/>
                </a:ext>
              </a:extLst>
            </p:cNvPr>
            <p:cNvSpPr/>
            <p:nvPr/>
          </p:nvSpPr>
          <p:spPr>
            <a:xfrm>
              <a:off x="5353044" y="2112876"/>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artoon question mark stock vector. Illustration of textured - 38044817">
            <a:extLst>
              <a:ext uri="{FF2B5EF4-FFF2-40B4-BE49-F238E27FC236}">
                <a16:creationId xmlns:a16="http://schemas.microsoft.com/office/drawing/2014/main" id="{B26E4221-492E-4778-B05D-364AB7E3D23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21240">
            <a:off x="7686370" y="356072"/>
            <a:ext cx="1029535" cy="1029535"/>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id="{974A9D68-0413-4150-BFDE-72BC502ED00D}"/>
              </a:ext>
            </a:extLst>
          </p:cNvPr>
          <p:cNvSpPr/>
          <p:nvPr/>
        </p:nvSpPr>
        <p:spPr>
          <a:xfrm rot="11032666">
            <a:off x="545917" y="1054386"/>
            <a:ext cx="5818378" cy="2943370"/>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691118-78D7-4408-B22E-89B04A2DB34D}"/>
              </a:ext>
            </a:extLst>
          </p:cNvPr>
          <p:cNvSpPr/>
          <p:nvPr/>
        </p:nvSpPr>
        <p:spPr>
          <a:xfrm>
            <a:off x="739008" y="1523403"/>
            <a:ext cx="5109092" cy="2308324"/>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đoạn văn lại</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 đặt tên là</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bộ đội Cụ Hồ gốc Bỉ</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C34F5A8-718E-4D28-8F5C-EF8202419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751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E919427-A914-4A0C-A603-A19C120C5A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6138145" y="1090011"/>
            <a:ext cx="2413189" cy="3703103"/>
          </a:xfrm>
          <a:prstGeom prst="rect">
            <a:avLst/>
          </a:prstGeom>
        </p:spPr>
      </p:pic>
      <p:pic>
        <p:nvPicPr>
          <p:cNvPr id="9"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3347D991-7915-4FFE-BB0E-477EA9BDB0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4096245">
            <a:off x="7515918" y="169807"/>
            <a:ext cx="1138910" cy="1140670"/>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C7F65113-F4DC-4412-B59F-A8498CF7408D}"/>
              </a:ext>
            </a:extLst>
          </p:cNvPr>
          <p:cNvSpPr/>
          <p:nvPr/>
        </p:nvSpPr>
        <p:spPr>
          <a:xfrm rot="11055055">
            <a:off x="526593" y="946922"/>
            <a:ext cx="5657359" cy="3704511"/>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E84401-B2CB-4712-9A44-95AC91376AF4}"/>
              </a:ext>
            </a:extLst>
          </p:cNvPr>
          <p:cNvSpPr/>
          <p:nvPr/>
        </p:nvSpPr>
        <p:spPr>
          <a:xfrm>
            <a:off x="574845" y="1294477"/>
            <a:ext cx="5288627" cy="2554545"/>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a:t>
            </a:r>
            <a:r>
              <a:rPr lang="en-US" altLang="en-US" sz="3200" b="1">
                <a:solidFill>
                  <a:schemeClr val="tx1"/>
                </a:solidFill>
                <a:latin typeface="Times New Roman" panose="02020603050405020304" pitchFamily="18" charset="0"/>
                <a:cs typeface="Times New Roman" panose="02020603050405020304" pitchFamily="18" charset="0"/>
              </a:rPr>
              <a:t>Phrăng Đơ Bô-en</a:t>
            </a:r>
          </a:p>
          <a:p>
            <a:pPr algn="ctr"/>
            <a:r>
              <a:rPr lang="en-US" altLang="en-US" sz="3200" b="1">
                <a:solidFill>
                  <a:schemeClr val="tx1"/>
                </a:solidFill>
                <a:latin typeface="Times New Roman" panose="02020603050405020304" pitchFamily="18" charset="0"/>
                <a:cs typeface="Times New Roman" panose="02020603050405020304" pitchFamily="18" charset="0"/>
              </a:rPr>
              <a:t>là người </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lính Bỉ nhưng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 việc cho quân đội ta,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dân ta yêu thương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ọi anh là Anh bộ đội Cụ Hồ </a:t>
            </a:r>
          </a:p>
        </p:txBody>
      </p:sp>
      <p:pic>
        <p:nvPicPr>
          <p:cNvPr id="6" name="Picture 5">
            <a:extLst>
              <a:ext uri="{FF2B5EF4-FFF2-40B4-BE49-F238E27FC236}">
                <a16:creationId xmlns:a16="http://schemas.microsoft.com/office/drawing/2014/main" id="{F1DD4EBB-585A-4A95-B3D7-E2A2EE679E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8281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455217" y="1641808"/>
            <a:ext cx="293061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từ dễ</a:t>
            </a:r>
          </a:p>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sai chính tả</a:t>
            </a:r>
          </a:p>
        </p:txBody>
      </p:sp>
      <p:pic>
        <p:nvPicPr>
          <p:cNvPr id="7" name="Picture 6">
            <a:extLst>
              <a:ext uri="{FF2B5EF4-FFF2-40B4-BE49-F238E27FC236}">
                <a16:creationId xmlns:a16="http://schemas.microsoft.com/office/drawing/2014/main" id="{DCAFC696-9ADE-421C-883B-E1F3A3415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2941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559412" y="1641808"/>
            <a:ext cx="272222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viết hoa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danh từ riêng</a:t>
            </a:r>
          </a:p>
        </p:txBody>
      </p:sp>
      <p:pic>
        <p:nvPicPr>
          <p:cNvPr id="7" name="Picture 6">
            <a:extLst>
              <a:ext uri="{FF2B5EF4-FFF2-40B4-BE49-F238E27FC236}">
                <a16:creationId xmlns:a16="http://schemas.microsoft.com/office/drawing/2014/main" id="{C8772E50-3912-4C40-8603-082D96ED9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23300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8BE485-8E06-4185-BEBC-363766FA79F0}"/>
              </a:ext>
            </a:extLst>
          </p:cNvPr>
          <p:cNvCxnSpPr/>
          <p:nvPr/>
        </p:nvCxnSpPr>
        <p:spPr>
          <a:xfrm>
            <a:off x="1257478" y="1261538"/>
            <a:ext cx="2323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BF771A-5716-41BE-BFEF-A2CBDB6FE97F}"/>
              </a:ext>
            </a:extLst>
          </p:cNvPr>
          <p:cNvCxnSpPr>
            <a:cxnSpLocks/>
          </p:cNvCxnSpPr>
          <p:nvPr/>
        </p:nvCxnSpPr>
        <p:spPr>
          <a:xfrm>
            <a:off x="3024955" y="1637095"/>
            <a:ext cx="1281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E67B61-BC41-4A00-BCED-DE27773166F3}"/>
              </a:ext>
            </a:extLst>
          </p:cNvPr>
          <p:cNvCxnSpPr>
            <a:cxnSpLocks/>
          </p:cNvCxnSpPr>
          <p:nvPr/>
        </p:nvCxnSpPr>
        <p:spPr>
          <a:xfrm>
            <a:off x="807713" y="1637095"/>
            <a:ext cx="685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D32CC6-74DA-4E63-BA5F-B256BBC4B452}"/>
              </a:ext>
            </a:extLst>
          </p:cNvPr>
          <p:cNvCxnSpPr>
            <a:cxnSpLocks/>
          </p:cNvCxnSpPr>
          <p:nvPr/>
        </p:nvCxnSpPr>
        <p:spPr>
          <a:xfrm>
            <a:off x="5968993" y="1261538"/>
            <a:ext cx="340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70368F-D70E-4721-A136-11364AFCBDD4}"/>
              </a:ext>
            </a:extLst>
          </p:cNvPr>
          <p:cNvCxnSpPr>
            <a:cxnSpLocks/>
          </p:cNvCxnSpPr>
          <p:nvPr/>
        </p:nvCxnSpPr>
        <p:spPr>
          <a:xfrm>
            <a:off x="5613519" y="2377928"/>
            <a:ext cx="14095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2B9698-90BD-453D-B22E-BC25CC48269E}"/>
              </a:ext>
            </a:extLst>
          </p:cNvPr>
          <p:cNvCxnSpPr>
            <a:cxnSpLocks/>
          </p:cNvCxnSpPr>
          <p:nvPr/>
        </p:nvCxnSpPr>
        <p:spPr>
          <a:xfrm>
            <a:off x="6468652" y="2720828"/>
            <a:ext cx="757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BDF103-2A16-4174-9C5E-4E501A55F454}"/>
              </a:ext>
            </a:extLst>
          </p:cNvPr>
          <p:cNvCxnSpPr>
            <a:cxnSpLocks/>
          </p:cNvCxnSpPr>
          <p:nvPr/>
        </p:nvCxnSpPr>
        <p:spPr>
          <a:xfrm>
            <a:off x="7421152" y="2716595"/>
            <a:ext cx="880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E19690-D328-46CE-8F5C-18B50C913972}"/>
              </a:ext>
            </a:extLst>
          </p:cNvPr>
          <p:cNvCxnSpPr>
            <a:cxnSpLocks/>
          </p:cNvCxnSpPr>
          <p:nvPr/>
        </p:nvCxnSpPr>
        <p:spPr>
          <a:xfrm>
            <a:off x="6142685" y="4189795"/>
            <a:ext cx="1528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AF11FF8-2240-44DC-AFEB-3A6E8F2B3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3366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1D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503" t="27163" r="26988" b="13541"/>
          <a:stretch/>
        </p:blipFill>
        <p:spPr>
          <a:xfrm>
            <a:off x="1543049" y="488443"/>
            <a:ext cx="6000750" cy="4597907"/>
          </a:xfrm>
          <a:prstGeom prst="rect">
            <a:avLst/>
          </a:prstGeom>
        </p:spPr>
      </p:pic>
      <p:sp>
        <p:nvSpPr>
          <p:cNvPr id="3" name="文本框 8">
            <a:extLst>
              <a:ext uri="{FF2B5EF4-FFF2-40B4-BE49-F238E27FC236}">
                <a16:creationId xmlns:a16="http://schemas.microsoft.com/office/drawing/2014/main" id="{981B65FC-ADA6-4EC9-B82F-79A6B8E3B053}"/>
              </a:ext>
            </a:extLst>
          </p:cNvPr>
          <p:cNvSpPr txBox="1"/>
          <p:nvPr/>
        </p:nvSpPr>
        <p:spPr>
          <a:xfrm>
            <a:off x="2323610" y="114300"/>
            <a:ext cx="4439630" cy="457200"/>
          </a:xfrm>
          <a:prstGeom prst="rect">
            <a:avLst/>
          </a:prstGeom>
          <a:noFill/>
        </p:spPr>
        <p:txBody>
          <a:bodyPr wrap="square" rtlCol="0">
            <a:prstTxWarp prst="textPlain">
              <a:avLst/>
            </a:prstTxWarp>
            <a:spAutoFit/>
          </a:bodyPr>
          <a:lstStyle/>
          <a:p>
            <a:pPr algn="ctr"/>
            <a:r>
              <a:rPr lang="en-US" altLang="zh-CN" sz="1500" b="1" dirty="0" err="1">
                <a:ln w="19050">
                  <a:solidFill>
                    <a:schemeClr val="tx1"/>
                  </a:solidFill>
                </a:ln>
                <a:solidFill>
                  <a:srgbClr val="FF0000"/>
                </a:solidFill>
                <a:latin typeface="VNI-Avo" pitchFamily="2" charset="0"/>
                <a:ea typeface="inpin heiti" charset="-122"/>
              </a:rPr>
              <a:t>Tö</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theá</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ngoài</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hoïc</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ñuùng</a:t>
            </a:r>
            <a:endParaRPr lang="zh-CN" altLang="en-US" sz="1500" b="1" dirty="0">
              <a:ln w="19050">
                <a:solidFill>
                  <a:schemeClr val="tx1"/>
                </a:solidFill>
              </a:ln>
              <a:solidFill>
                <a:srgbClr val="FF0000"/>
              </a:solidFill>
              <a:latin typeface="VNI-Avo" pitchFamily="2" charset="0"/>
              <a:ea typeface="inpin heiti" charset="-122"/>
            </a:endParaRPr>
          </a:p>
        </p:txBody>
      </p:sp>
    </p:spTree>
    <p:extLst>
      <p:ext uri="{BB962C8B-B14F-4D97-AF65-F5344CB8AC3E}">
        <p14:creationId xmlns:p14="http://schemas.microsoft.com/office/powerpoint/2010/main" val="701493470"/>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giấy 5 ô ly - Mẫu giấy luyện viết chữ - Download.vn">
            <a:extLst>
              <a:ext uri="{FF2B5EF4-FFF2-40B4-BE49-F238E27FC236}">
                <a16:creationId xmlns:a16="http://schemas.microsoft.com/office/drawing/2014/main" id="{1430A055-FFB6-4A5E-AF91-0AC4217D60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05"/>
          <a:stretch/>
        </p:blipFill>
        <p:spPr bwMode="auto">
          <a:xfrm>
            <a:off x="762001" y="19050"/>
            <a:ext cx="8372474" cy="5103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39DF4B-830B-41E8-8DCB-DD4FF889DFD9}"/>
              </a:ext>
            </a:extLst>
          </p:cNvPr>
          <p:cNvSpPr/>
          <p:nvPr/>
        </p:nvSpPr>
        <p:spPr>
          <a:xfrm>
            <a:off x="857251" y="0"/>
            <a:ext cx="8286750" cy="51435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 name="Straight Connector 3">
            <a:extLst>
              <a:ext uri="{FF2B5EF4-FFF2-40B4-BE49-F238E27FC236}">
                <a16:creationId xmlns:a16="http://schemas.microsoft.com/office/drawing/2014/main" id="{CE64239B-4E43-4533-A9AD-A2090AD57BE2}"/>
              </a:ext>
            </a:extLst>
          </p:cNvPr>
          <p:cNvCxnSpPr>
            <a:cxnSpLocks/>
          </p:cNvCxnSpPr>
          <p:nvPr/>
        </p:nvCxnSpPr>
        <p:spPr>
          <a:xfrm>
            <a:off x="819150" y="0"/>
            <a:ext cx="0" cy="514350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1F8A531-7EB4-45D1-A9E2-E7DF1A8B8E06}"/>
              </a:ext>
            </a:extLst>
          </p:cNvPr>
          <p:cNvSpPr/>
          <p:nvPr/>
        </p:nvSpPr>
        <p:spPr>
          <a:xfrm>
            <a:off x="1353102" y="300188"/>
            <a:ext cx="743536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Thứ … ngày … tháng … năm 2021</a:t>
            </a:r>
          </a:p>
        </p:txBody>
      </p:sp>
      <p:sp>
        <p:nvSpPr>
          <p:cNvPr id="9" name="Rectangle 8">
            <a:extLst>
              <a:ext uri="{FF2B5EF4-FFF2-40B4-BE49-F238E27FC236}">
                <a16:creationId xmlns:a16="http://schemas.microsoft.com/office/drawing/2014/main" id="{5B24C9FC-7A91-4513-8907-B053F4CF9494}"/>
              </a:ext>
            </a:extLst>
          </p:cNvPr>
          <p:cNvSpPr/>
          <p:nvPr/>
        </p:nvSpPr>
        <p:spPr>
          <a:xfrm>
            <a:off x="4549276" y="928048"/>
            <a:ext cx="207172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Chính tả</a:t>
            </a:r>
          </a:p>
        </p:txBody>
      </p:sp>
      <p:cxnSp>
        <p:nvCxnSpPr>
          <p:cNvPr id="10" name="Straight Connector 9">
            <a:extLst>
              <a:ext uri="{FF2B5EF4-FFF2-40B4-BE49-F238E27FC236}">
                <a16:creationId xmlns:a16="http://schemas.microsoft.com/office/drawing/2014/main" id="{489A4BCC-11BF-4F55-8442-48B6510E958C}"/>
              </a:ext>
            </a:extLst>
          </p:cNvPr>
          <p:cNvCxnSpPr/>
          <p:nvPr/>
        </p:nvCxnSpPr>
        <p:spPr>
          <a:xfrm>
            <a:off x="4628331" y="1428750"/>
            <a:ext cx="1943920"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1870B22-23F7-4132-8CF2-10340C3BBF20}"/>
              </a:ext>
            </a:extLst>
          </p:cNvPr>
          <p:cNvSpPr/>
          <p:nvPr/>
        </p:nvSpPr>
        <p:spPr>
          <a:xfrm>
            <a:off x="3176929" y="1564707"/>
            <a:ext cx="574420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Anh bộ độ</a:t>
            </a:r>
            <a:r>
              <a:rPr lang="en-US" sz="7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 Cụ Hồ gố</a:t>
            </a:r>
            <a:r>
              <a:rPr lang="en-US" sz="11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c Bỉ</a:t>
            </a:r>
          </a:p>
        </p:txBody>
      </p:sp>
      <p:cxnSp>
        <p:nvCxnSpPr>
          <p:cNvPr id="13" name="Straight Connector 12">
            <a:extLst>
              <a:ext uri="{FF2B5EF4-FFF2-40B4-BE49-F238E27FC236}">
                <a16:creationId xmlns:a16="http://schemas.microsoft.com/office/drawing/2014/main" id="{1C371A1C-A4BD-4784-A9F2-AA829C4FEDEC}"/>
              </a:ext>
            </a:extLst>
          </p:cNvPr>
          <p:cNvCxnSpPr>
            <a:cxnSpLocks/>
          </p:cNvCxnSpPr>
          <p:nvPr/>
        </p:nvCxnSpPr>
        <p:spPr>
          <a:xfrm>
            <a:off x="2743200" y="1943100"/>
            <a:ext cx="0" cy="320040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EB8EEF4-0B5A-40E3-92D0-38E7BB8BD6B1}"/>
              </a:ext>
            </a:extLst>
          </p:cNvPr>
          <p:cNvSpPr/>
          <p:nvPr/>
        </p:nvSpPr>
        <p:spPr>
          <a:xfrm>
            <a:off x="3946618" y="2195450"/>
            <a:ext cx="4928272" cy="623248"/>
          </a:xfrm>
          <a:prstGeom prst="rect">
            <a:avLst/>
          </a:prstGeom>
          <a:noFill/>
        </p:spPr>
        <p:txBody>
          <a:bodyPr wrap="none" lIns="68580" tIns="34290" rIns="68580" bIns="34290">
            <a:spAutoFit/>
          </a:bodyPr>
          <a:lstStyle/>
          <a:p>
            <a:pPr algn="ctr"/>
            <a:r>
              <a:rPr lang="en-US" altLang="en-US" sz="3600" b="1">
                <a:ln w="3175">
                  <a:solidFill>
                    <a:srgbClr val="9900FF"/>
                  </a:solidFill>
                </a:ln>
                <a:solidFill>
                  <a:srgbClr val="9900FF"/>
                </a:solidFill>
                <a:latin typeface="HP001 4 hàng" panose="020B0603050302020204" pitchFamily="34" charset="0"/>
                <a:cs typeface="Times New Roman" panose="02020603050405020304" pitchFamily="18" charset="0"/>
              </a:rPr>
              <a:t>Phrăng Đơ Bô-en là …</a:t>
            </a:r>
            <a:endParaRPr lang="en-US" sz="3600" b="1">
              <a:ln w="3175">
                <a:solidFill>
                  <a:srgbClr val="9900FF"/>
                </a:solidFill>
              </a:ln>
              <a:solidFill>
                <a:srgbClr val="9900FF"/>
              </a:solidFill>
              <a:latin typeface="HP001 4 hàng" panose="020B0603050302020204" pitchFamily="34" charset="0"/>
            </a:endParaRPr>
          </a:p>
        </p:txBody>
      </p:sp>
      <p:sp>
        <p:nvSpPr>
          <p:cNvPr id="19" name="Rectangle 18">
            <a:extLst>
              <a:ext uri="{FF2B5EF4-FFF2-40B4-BE49-F238E27FC236}">
                <a16:creationId xmlns:a16="http://schemas.microsoft.com/office/drawing/2014/main" id="{DF5F9916-E64E-4A65-B403-E2A6C2CFE2DE}"/>
              </a:ext>
            </a:extLst>
          </p:cNvPr>
          <p:cNvSpPr/>
          <p:nvPr/>
        </p:nvSpPr>
        <p:spPr>
          <a:xfrm>
            <a:off x="5230385" y="4090712"/>
            <a:ext cx="347915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Theo Như Kim</a:t>
            </a:r>
          </a:p>
        </p:txBody>
      </p:sp>
      <p:sp>
        <p:nvSpPr>
          <p:cNvPr id="20" name="Rectangle 19">
            <a:extLst>
              <a:ext uri="{FF2B5EF4-FFF2-40B4-BE49-F238E27FC236}">
                <a16:creationId xmlns:a16="http://schemas.microsoft.com/office/drawing/2014/main" id="{F3C1945D-90AD-4DE0-83A5-F316EE4AA37B}"/>
              </a:ext>
            </a:extLst>
          </p:cNvPr>
          <p:cNvSpPr/>
          <p:nvPr/>
        </p:nvSpPr>
        <p:spPr>
          <a:xfrm>
            <a:off x="1417957" y="1572202"/>
            <a:ext cx="810158"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Lỗ</a:t>
            </a:r>
            <a:r>
              <a:rPr lang="en-US" sz="675"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a:t>
            </a:r>
          </a:p>
        </p:txBody>
      </p:sp>
      <p:cxnSp>
        <p:nvCxnSpPr>
          <p:cNvPr id="21" name="Straight Connector 20">
            <a:extLst>
              <a:ext uri="{FF2B5EF4-FFF2-40B4-BE49-F238E27FC236}">
                <a16:creationId xmlns:a16="http://schemas.microsoft.com/office/drawing/2014/main" id="{0DA080C7-1E05-477A-8D1C-358809033683}"/>
              </a:ext>
            </a:extLst>
          </p:cNvPr>
          <p:cNvCxnSpPr>
            <a:cxnSpLocks/>
          </p:cNvCxnSpPr>
          <p:nvPr/>
        </p:nvCxnSpPr>
        <p:spPr>
          <a:xfrm>
            <a:off x="1430997" y="2057400"/>
            <a:ext cx="736961"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0CD27F-2940-4C92-B2C0-7443646BE7C7}"/>
              </a:ext>
            </a:extLst>
          </p:cNvPr>
          <p:cNvPicPr>
            <a:picLocks noChangeAspect="1"/>
          </p:cNvPicPr>
          <p:nvPr/>
        </p:nvPicPr>
        <p:blipFill>
          <a:blip r:embed="rId4"/>
          <a:stretch>
            <a:fillRect/>
          </a:stretch>
        </p:blipFill>
        <p:spPr>
          <a:xfrm>
            <a:off x="9869944" y="19050"/>
            <a:ext cx="9144000" cy="5143500"/>
          </a:xfrm>
          <a:prstGeom prst="rect">
            <a:avLst/>
          </a:prstGeom>
        </p:spPr>
      </p:pic>
      <p:sp>
        <p:nvSpPr>
          <p:cNvPr id="16" name="Rectangle 15">
            <a:extLst>
              <a:ext uri="{FF2B5EF4-FFF2-40B4-BE49-F238E27FC236}">
                <a16:creationId xmlns:a16="http://schemas.microsoft.com/office/drawing/2014/main" id="{6DCB99A8-C521-4292-AF55-B8FE2FE63B14}"/>
              </a:ext>
            </a:extLst>
          </p:cNvPr>
          <p:cNvSpPr/>
          <p:nvPr/>
        </p:nvSpPr>
        <p:spPr>
          <a:xfrm>
            <a:off x="473834" y="4517257"/>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Giảm tải theo công văn 3969: HS tự viết chính tả</a:t>
            </a:r>
          </a:p>
        </p:txBody>
      </p:sp>
      <p:sp>
        <p:nvSpPr>
          <p:cNvPr id="17" name="Rectangle 16">
            <a:extLst>
              <a:ext uri="{FF2B5EF4-FFF2-40B4-BE49-F238E27FC236}">
                <a16:creationId xmlns:a16="http://schemas.microsoft.com/office/drawing/2014/main" id="{23F58468-5107-40FB-A4B0-6ECC3F78C4FC}"/>
              </a:ext>
            </a:extLst>
          </p:cNvPr>
          <p:cNvSpPr/>
          <p:nvPr/>
        </p:nvSpPr>
        <p:spPr>
          <a:xfrm>
            <a:off x="10225544" y="2937670"/>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Nếu bị lỗi font thì bạn có thể lấy hình này</a:t>
            </a:r>
          </a:p>
        </p:txBody>
      </p:sp>
      <p:pic>
        <p:nvPicPr>
          <p:cNvPr id="22" name="Picture 21">
            <a:extLst>
              <a:ext uri="{FF2B5EF4-FFF2-40B4-BE49-F238E27FC236}">
                <a16:creationId xmlns:a16="http://schemas.microsoft.com/office/drawing/2014/main" id="{D24A20B4-3864-48B2-97B0-E8F80DFE7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447316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a:t>
            </a:r>
            <a:r>
              <a:rPr lang="en-US" sz="3200">
                <a:ln w="3175">
                  <a:noFill/>
                </a:ln>
                <a:solidFill>
                  <a:srgbClr val="7163F9"/>
                </a:solidFill>
                <a:effectLst/>
                <a:latin typeface="VNI-Bodon-Poster" pitchFamily="2" charset="0"/>
              </a:rPr>
              <a:t>ÑOÄNG 2</a:t>
            </a:r>
            <a:endParaRPr lang="en-US" sz="3200" dirty="0">
              <a:ln w="3175">
                <a:noFill/>
              </a:ln>
              <a:solidFill>
                <a:srgbClr val="7163F9"/>
              </a:solidFill>
              <a:effectLst/>
              <a:latin typeface="VNI-Bodon-Poster" pitchFamily="2" charset="0"/>
            </a:endParaRPr>
          </a:p>
        </p:txBody>
      </p:sp>
      <p:pic>
        <p:nvPicPr>
          <p:cNvPr id="10" name="Picture 9">
            <a:extLst>
              <a:ext uri="{FF2B5EF4-FFF2-40B4-BE49-F238E27FC236}">
                <a16:creationId xmlns:a16="http://schemas.microsoft.com/office/drawing/2014/main" id="{CE7AB506-1FC1-4ED3-811D-4F1B02009CB4}"/>
              </a:ext>
            </a:extLst>
          </p:cNvPr>
          <p:cNvPicPr>
            <a:picLocks noChangeAspect="1"/>
          </p:cNvPicPr>
          <p:nvPr/>
        </p:nvPicPr>
        <p:blipFill>
          <a:blip r:embed="rId3"/>
          <a:stretch>
            <a:fillRect/>
          </a:stretch>
        </p:blipFill>
        <p:spPr>
          <a:xfrm>
            <a:off x="1357859" y="2704284"/>
            <a:ext cx="6237714" cy="871282"/>
          </a:xfrm>
          <a:prstGeom prst="rect">
            <a:avLst/>
          </a:prstGeom>
        </p:spPr>
      </p:pic>
      <p:pic>
        <p:nvPicPr>
          <p:cNvPr id="11" name="Picture 10">
            <a:extLst>
              <a:ext uri="{FF2B5EF4-FFF2-40B4-BE49-F238E27FC236}">
                <a16:creationId xmlns:a16="http://schemas.microsoft.com/office/drawing/2014/main" id="{295F5524-9362-401F-96BF-096F3540F6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95231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73862595-5223-4CF5-B524-3FE71519ADA7}"/>
              </a:ext>
            </a:extLst>
          </p:cNvPr>
          <p:cNvSpPr txBox="1"/>
          <p:nvPr/>
        </p:nvSpPr>
        <p:spPr>
          <a:xfrm>
            <a:off x="1172170" y="414769"/>
            <a:ext cx="7379163" cy="1384995"/>
          </a:xfrm>
          <a:prstGeom prst="rect">
            <a:avLst/>
          </a:prstGeom>
          <a:noFill/>
        </p:spPr>
        <p:txBody>
          <a:bodyPr wrap="square">
            <a:spAutoFit/>
          </a:bodyPr>
          <a:lstStyle/>
          <a:p>
            <a:pPr algn="just" fontAlgn="auto">
              <a:spcAft>
                <a:spcPts val="0"/>
              </a:spcAft>
              <a:buFontTx/>
              <a:buNone/>
              <a:defRPr/>
            </a:pPr>
            <a:r>
              <a:rPr lang="en-US" sz="2800" b="1" u="sng">
                <a:solidFill>
                  <a:srgbClr val="9900FF"/>
                </a:solidFill>
                <a:latin typeface="Times New Roman" panose="02020603050405020304" pitchFamily="18" charset="0"/>
                <a:cs typeface="Times New Roman" panose="02020603050405020304" pitchFamily="18" charset="0"/>
              </a:rPr>
              <a:t>Chép vần </a:t>
            </a:r>
            <a:r>
              <a:rPr lang="en-US" sz="2800" b="1">
                <a:solidFill>
                  <a:srgbClr val="9900FF"/>
                </a:solidFill>
                <a:latin typeface="Times New Roman" panose="02020603050405020304" pitchFamily="18" charset="0"/>
                <a:cs typeface="Times New Roman" panose="02020603050405020304" pitchFamily="18" charset="0"/>
              </a:rPr>
              <a:t>của các tiếng in đậm trong câu sau </a:t>
            </a:r>
            <a:r>
              <a:rPr lang="en-US" sz="2800" b="1" u="sng">
                <a:solidFill>
                  <a:srgbClr val="9900FF"/>
                </a:solidFill>
                <a:latin typeface="Times New Roman" panose="02020603050405020304" pitchFamily="18" charset="0"/>
                <a:cs typeface="Times New Roman" panose="02020603050405020304" pitchFamily="18" charset="0"/>
              </a:rPr>
              <a:t>vào mô hình cấu tạo vần</a:t>
            </a:r>
            <a:r>
              <a:rPr lang="en-US" sz="2800" b="1">
                <a:solidFill>
                  <a:srgbClr val="9900FF"/>
                </a:solidFill>
                <a:latin typeface="Times New Roman" panose="02020603050405020304" pitchFamily="18" charset="0"/>
                <a:cs typeface="Times New Roman" panose="02020603050405020304" pitchFamily="18" charset="0"/>
              </a:rPr>
              <a:t>. Cho biết các tiếng ấy có gì </a:t>
            </a:r>
            <a:r>
              <a:rPr lang="en-US" sz="2800" b="1" u="sng">
                <a:solidFill>
                  <a:srgbClr val="9900FF"/>
                </a:solidFill>
                <a:latin typeface="Times New Roman" panose="02020603050405020304" pitchFamily="18" charset="0"/>
                <a:cs typeface="Times New Roman" panose="02020603050405020304" pitchFamily="18" charset="0"/>
              </a:rPr>
              <a:t>giống nhau </a:t>
            </a:r>
            <a:r>
              <a:rPr lang="en-US" sz="2800" b="1">
                <a:solidFill>
                  <a:srgbClr val="9900FF"/>
                </a:solidFill>
                <a:latin typeface="Times New Roman" panose="02020603050405020304" pitchFamily="18" charset="0"/>
                <a:cs typeface="Times New Roman" panose="02020603050405020304" pitchFamily="18" charset="0"/>
              </a:rPr>
              <a:t>và </a:t>
            </a:r>
            <a:r>
              <a:rPr lang="en-US" sz="2800" b="1" u="sng">
                <a:solidFill>
                  <a:srgbClr val="9900FF"/>
                </a:solidFill>
                <a:latin typeface="Times New Roman" panose="02020603050405020304" pitchFamily="18" charset="0"/>
                <a:cs typeface="Times New Roman" panose="02020603050405020304" pitchFamily="18" charset="0"/>
              </a:rPr>
              <a:t>khác nhau về cấu tạo</a:t>
            </a:r>
            <a:r>
              <a:rPr lang="en-US" sz="2800" b="1">
                <a:solidFill>
                  <a:srgbClr val="9900FF"/>
                </a:solidFill>
                <a:latin typeface="Times New Roman" panose="02020603050405020304" pitchFamily="18" charset="0"/>
                <a:cs typeface="Times New Roman" panose="02020603050405020304" pitchFamily="18" charset="0"/>
              </a:rPr>
              <a:t>.</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18" name="Cloud 17">
            <a:extLst>
              <a:ext uri="{FF2B5EF4-FFF2-40B4-BE49-F238E27FC236}">
                <a16:creationId xmlns:a16="http://schemas.microsoft.com/office/drawing/2014/main" id="{BEDC2EED-31B7-4E7F-B8BF-9972ADC45667}"/>
              </a:ext>
            </a:extLst>
          </p:cNvPr>
          <p:cNvSpPr/>
          <p:nvPr/>
        </p:nvSpPr>
        <p:spPr>
          <a:xfrm rot="10951684">
            <a:off x="725476" y="1807559"/>
            <a:ext cx="7693046" cy="2872585"/>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83305F-16FB-410C-931E-6495238396CC}"/>
              </a:ext>
            </a:extLst>
          </p:cNvPr>
          <p:cNvSpPr/>
          <p:nvPr/>
        </p:nvSpPr>
        <p:spPr>
          <a:xfrm>
            <a:off x="1511677" y="2478669"/>
            <a:ext cx="6104529" cy="1815882"/>
          </a:xfrm>
          <a:prstGeom prst="rect">
            <a:avLst/>
          </a:prstGeom>
          <a:noFill/>
        </p:spPr>
        <p:txBody>
          <a:bodyPr wrap="square" lIns="91440" tIns="45720" rIns="91440" bIns="45720">
            <a:spAutoFit/>
          </a:bodyPr>
          <a:lstStyle/>
          <a:p>
            <a:pPr algn="just">
              <a:defRPr/>
            </a:pPr>
            <a:r>
              <a:rPr lang="en-US" sz="2800">
                <a:solidFill>
                  <a:schemeClr val="tx1"/>
                </a:solidFill>
                <a:latin typeface="Times New Roman" panose="02020603050405020304" pitchFamily="18" charset="0"/>
                <a:cs typeface="Times New Roman" panose="02020603050405020304" pitchFamily="18" charset="0"/>
              </a:rPr>
              <a:t>Nhận rõ tính chất phi </a:t>
            </a:r>
            <a:r>
              <a:rPr lang="en-US" sz="2800" b="1" i="1">
                <a:solidFill>
                  <a:srgbClr val="D11405"/>
                </a:solidFill>
                <a:latin typeface="Times New Roman" panose="02020603050405020304" pitchFamily="18" charset="0"/>
                <a:cs typeface="Times New Roman" panose="02020603050405020304" pitchFamily="18" charset="0"/>
              </a:rPr>
              <a:t>nghĩa</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của cuộc </a:t>
            </a:r>
            <a:r>
              <a:rPr lang="en-US" sz="2800" b="1" i="1">
                <a:solidFill>
                  <a:srgbClr val="D11405"/>
                </a:solidFill>
                <a:latin typeface="Times New Roman" panose="02020603050405020304" pitchFamily="18" charset="0"/>
                <a:cs typeface="Times New Roman" panose="02020603050405020304" pitchFamily="18" charset="0"/>
              </a:rPr>
              <a:t>chiến</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tranh xâm lược, năm 1949, ông chạy sang hàng ngũ quân đội ta, lấy tên Việt là Phan Lăng.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C9858B9-A935-4291-B2BC-AC9C7108C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119856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2190D6-D17D-498E-ADDA-99FA7A979DF9}"/>
              </a:ext>
            </a:extLst>
          </p:cNvPr>
          <p:cNvGrpSpPr/>
          <p:nvPr/>
        </p:nvGrpSpPr>
        <p:grpSpPr>
          <a:xfrm>
            <a:off x="1485973" y="508000"/>
            <a:ext cx="6578527" cy="2513971"/>
            <a:chOff x="590139" y="483263"/>
            <a:chExt cx="7924798" cy="3110173"/>
          </a:xfrm>
        </p:grpSpPr>
        <p:sp>
          <p:nvSpPr>
            <p:cNvPr id="4" name="Rectangle 3">
              <a:extLst>
                <a:ext uri="{FF2B5EF4-FFF2-40B4-BE49-F238E27FC236}">
                  <a16:creationId xmlns:a16="http://schemas.microsoft.com/office/drawing/2014/main" id="{316FBCFD-EBCD-4A79-B775-6EBFB6BF2BC0}"/>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5" name="Rectangle 4">
              <a:extLst>
                <a:ext uri="{FF2B5EF4-FFF2-40B4-BE49-F238E27FC236}">
                  <a16:creationId xmlns:a16="http://schemas.microsoft.com/office/drawing/2014/main" id="{337B1E0A-B233-4B90-BA9C-C506C8D89CD5}"/>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6" name="Rectangle 5">
              <a:extLst>
                <a:ext uri="{FF2B5EF4-FFF2-40B4-BE49-F238E27FC236}">
                  <a16:creationId xmlns:a16="http://schemas.microsoft.com/office/drawing/2014/main" id="{63D216E1-7D63-4BA5-98BF-DED4A333113E}"/>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7" name="Rectangle 6">
              <a:extLst>
                <a:ext uri="{FF2B5EF4-FFF2-40B4-BE49-F238E27FC236}">
                  <a16:creationId xmlns:a16="http://schemas.microsoft.com/office/drawing/2014/main" id="{F69CB6AF-B80A-4E4C-91A7-8D1B1FC27032}"/>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8" name="Rectangle 7">
              <a:extLst>
                <a:ext uri="{FF2B5EF4-FFF2-40B4-BE49-F238E27FC236}">
                  <a16:creationId xmlns:a16="http://schemas.microsoft.com/office/drawing/2014/main" id="{D30BE567-9D13-4898-916F-9B6F4465C3CD}"/>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9" name="Rectangle 8">
              <a:extLst>
                <a:ext uri="{FF2B5EF4-FFF2-40B4-BE49-F238E27FC236}">
                  <a16:creationId xmlns:a16="http://schemas.microsoft.com/office/drawing/2014/main" id="{BA7D3C91-0BF8-469D-966E-82AA3E86324F}"/>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0" name="Rectangle 9">
              <a:extLst>
                <a:ext uri="{FF2B5EF4-FFF2-40B4-BE49-F238E27FC236}">
                  <a16:creationId xmlns:a16="http://schemas.microsoft.com/office/drawing/2014/main" id="{9E126807-47F7-4BD9-ACCF-6268CC94598B}"/>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1" name="Rectangle 10">
              <a:extLst>
                <a:ext uri="{FF2B5EF4-FFF2-40B4-BE49-F238E27FC236}">
                  <a16:creationId xmlns:a16="http://schemas.microsoft.com/office/drawing/2014/main" id="{F7C6CD94-E60F-41E1-A296-3E65A952D823}"/>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2" name="Rectangle 11">
              <a:extLst>
                <a:ext uri="{FF2B5EF4-FFF2-40B4-BE49-F238E27FC236}">
                  <a16:creationId xmlns:a16="http://schemas.microsoft.com/office/drawing/2014/main" id="{0F181D69-DBBF-4B46-BC90-DB41852DC0CB}"/>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3" name="Rectangle 12">
              <a:extLst>
                <a:ext uri="{FF2B5EF4-FFF2-40B4-BE49-F238E27FC236}">
                  <a16:creationId xmlns:a16="http://schemas.microsoft.com/office/drawing/2014/main" id="{2569531E-995B-4387-BB7C-AE589657DCC4}"/>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14" name="Rectangle 13">
              <a:extLst>
                <a:ext uri="{FF2B5EF4-FFF2-40B4-BE49-F238E27FC236}">
                  <a16:creationId xmlns:a16="http://schemas.microsoft.com/office/drawing/2014/main" id="{BFCFCDE5-0A7F-47B0-8525-4EF57527B73F}"/>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5" name="Rectangle 14">
              <a:extLst>
                <a:ext uri="{FF2B5EF4-FFF2-40B4-BE49-F238E27FC236}">
                  <a16:creationId xmlns:a16="http://schemas.microsoft.com/office/drawing/2014/main" id="{96985B2B-3EA6-4B48-A3D7-55C67F96BC28}"/>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6" name="Rectangle 15">
              <a:extLst>
                <a:ext uri="{FF2B5EF4-FFF2-40B4-BE49-F238E27FC236}">
                  <a16:creationId xmlns:a16="http://schemas.microsoft.com/office/drawing/2014/main" id="{E477FA88-E3AC-4C94-87E4-44B65F0E59A4}"/>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8" name="Rectangle 17">
              <a:extLst>
                <a:ext uri="{FF2B5EF4-FFF2-40B4-BE49-F238E27FC236}">
                  <a16:creationId xmlns:a16="http://schemas.microsoft.com/office/drawing/2014/main" id="{78D012B3-74EA-4941-8077-78DE37DD2A55}"/>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19" name="Rectangle 18">
              <a:extLst>
                <a:ext uri="{FF2B5EF4-FFF2-40B4-BE49-F238E27FC236}">
                  <a16:creationId xmlns:a16="http://schemas.microsoft.com/office/drawing/2014/main" id="{D9087051-445D-4DC0-9802-8D472202ED79}"/>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sp>
          <p:nvSpPr>
            <p:cNvPr id="20" name="Rectangle 19">
              <a:extLst>
                <a:ext uri="{FF2B5EF4-FFF2-40B4-BE49-F238E27FC236}">
                  <a16:creationId xmlns:a16="http://schemas.microsoft.com/office/drawing/2014/main" id="{5DE29090-FCBB-421B-8919-896CA11AFEC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F04C1CBD-274D-4FE1-9C1A-6CD69B4DB0A1}"/>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grpSp>
      <p:sp>
        <p:nvSpPr>
          <p:cNvPr id="22" name="Rectangle 21">
            <a:extLst>
              <a:ext uri="{FF2B5EF4-FFF2-40B4-BE49-F238E27FC236}">
                <a16:creationId xmlns:a16="http://schemas.microsoft.com/office/drawing/2014/main" id="{3D97BE69-3EB3-4E3E-9537-1EFB72FA4D4C}"/>
              </a:ext>
            </a:extLst>
          </p:cNvPr>
          <p:cNvSpPr/>
          <p:nvPr/>
        </p:nvSpPr>
        <p:spPr>
          <a:xfrm>
            <a:off x="722074" y="3103938"/>
            <a:ext cx="7699851" cy="1569660"/>
          </a:xfrm>
          <a:prstGeom prst="rect">
            <a:avLst/>
          </a:prstGeom>
        </p:spPr>
        <p:txBody>
          <a:bodyPr wrap="square">
            <a:spAutoFit/>
          </a:bodyPr>
          <a:lstStyle/>
          <a:p>
            <a:pPr algn="just">
              <a:defRPr/>
            </a:pPr>
            <a:r>
              <a:rPr lang="en-US" sz="2400" b="1">
                <a:solidFill>
                  <a:srgbClr val="0033CC"/>
                </a:solidFill>
                <a:latin typeface="Arial" charset="0"/>
                <a:cs typeface="Arial" charset="0"/>
              </a:rPr>
              <a:t>- </a:t>
            </a:r>
            <a:r>
              <a:rPr lang="en-US" sz="2400" b="1">
                <a:solidFill>
                  <a:srgbClr val="0033CC"/>
                </a:solidFill>
                <a:latin typeface="VNI-Times" pitchFamily="2" charset="0"/>
                <a:cs typeface="Arial" charset="0"/>
              </a:rPr>
              <a:t>Gioáng</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ñeàu</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chính </a:t>
            </a:r>
            <a:r>
              <a:rPr lang="en-US" sz="2400" b="1" dirty="0" err="1">
                <a:solidFill>
                  <a:srgbClr val="0033CC"/>
                </a:solidFill>
                <a:latin typeface="VNI-Times" pitchFamily="2" charset="0"/>
                <a:cs typeface="Arial" charset="0"/>
              </a:rPr>
              <a:t>goàm</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chöõ</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caùi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laø</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nguyeân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ñoâi</a:t>
            </a:r>
            <a:r>
              <a:rPr lang="en-US" sz="2400" b="1" dirty="0">
                <a:solidFill>
                  <a:srgbClr val="0033CC"/>
                </a:solidFill>
                <a:latin typeface="VNI-Times" pitchFamily="2" charset="0"/>
                <a:cs typeface="Arial" charset="0"/>
              </a:rPr>
              <a:t>). </a:t>
            </a:r>
            <a:endParaRPr lang="vi-VN" sz="2400" b="1" dirty="0">
              <a:solidFill>
                <a:srgbClr val="0033CC"/>
              </a:solidFill>
              <a:latin typeface="+mj-lt"/>
              <a:cs typeface="Arial" charset="0"/>
            </a:endParaRPr>
          </a:p>
          <a:p>
            <a:pPr algn="just">
              <a:defRPr/>
            </a:pPr>
            <a:r>
              <a:rPr lang="en-US" sz="2400" b="1">
                <a:solidFill>
                  <a:srgbClr val="0033CC"/>
                </a:solidFill>
                <a:latin typeface="VNI-Times" pitchFamily="2" charset="0"/>
                <a:cs typeface="Arial" charset="0"/>
              </a:rPr>
              <a:t>- Khaùc</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nghóa</a:t>
            </a:r>
            <a:r>
              <a:rPr lang="en-US" sz="2400" b="1" dirty="0">
                <a:solidFill>
                  <a:srgbClr val="FF0000"/>
                </a:solidFill>
                <a:latin typeface="VNI-Times" pitchFamily="2" charset="0"/>
                <a:cs typeface="Arial" charset="0"/>
              </a:rPr>
              <a:t> </a:t>
            </a:r>
            <a:r>
              <a:rPr lang="en-US" sz="2400" b="1" dirty="0" err="1">
                <a:solidFill>
                  <a:srgbClr val="0033CC"/>
                </a:solidFill>
                <a:latin typeface="VNI-Times" pitchFamily="2" charset="0"/>
                <a:cs typeface="Arial" charset="0"/>
              </a:rPr>
              <a:t>khoâng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coøn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chieá</a:t>
            </a:r>
            <a:r>
              <a:rPr lang="en-US" sz="2400" b="1" i="1" u="sng" dirty="0" err="1">
                <a:solidFill>
                  <a:srgbClr val="FF0000"/>
                </a:solidFill>
                <a:latin typeface="VNI-Times" pitchFamily="2" charset="0"/>
                <a:cs typeface="Arial" charset="0"/>
              </a:rPr>
              <a:t>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a:t>
            </a:r>
            <a:endParaRPr lang="vi-VN" sz="2400" b="1" dirty="0">
              <a:solidFill>
                <a:srgbClr val="0033CC"/>
              </a:solidFill>
              <a:latin typeface="+mj-lt"/>
              <a:cs typeface="Arial" charset="0"/>
            </a:endParaRPr>
          </a:p>
        </p:txBody>
      </p:sp>
      <p:pic>
        <p:nvPicPr>
          <p:cNvPr id="24" name="Picture 23">
            <a:extLst>
              <a:ext uri="{FF2B5EF4-FFF2-40B4-BE49-F238E27FC236}">
                <a16:creationId xmlns:a16="http://schemas.microsoft.com/office/drawing/2014/main" id="{5CEC81A0-D75B-47B5-BCA1-536779CFA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8821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30BE1165-5418-4E42-BFD2-B75020708DD9}"/>
              </a:ext>
            </a:extLst>
          </p:cNvPr>
          <p:cNvGrpSpPr/>
          <p:nvPr/>
        </p:nvGrpSpPr>
        <p:grpSpPr>
          <a:xfrm>
            <a:off x="1289222" y="1577090"/>
            <a:ext cx="6578527" cy="2519282"/>
            <a:chOff x="1289222" y="1577090"/>
            <a:chExt cx="6578527" cy="2519282"/>
          </a:xfrm>
        </p:grpSpPr>
        <p:sp>
          <p:nvSpPr>
            <p:cNvPr id="22" name="Rectangle 21">
              <a:extLst>
                <a:ext uri="{FF2B5EF4-FFF2-40B4-BE49-F238E27FC236}">
                  <a16:creationId xmlns:a16="http://schemas.microsoft.com/office/drawing/2014/main" id="{94CB3BFE-4024-437E-8910-628B077392CD}"/>
                </a:ext>
              </a:extLst>
            </p:cNvPr>
            <p:cNvSpPr/>
            <p:nvPr/>
          </p:nvSpPr>
          <p:spPr>
            <a:xfrm>
              <a:off x="2936181" y="347952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4" name="Rectangle 23">
              <a:extLst>
                <a:ext uri="{FF2B5EF4-FFF2-40B4-BE49-F238E27FC236}">
                  <a16:creationId xmlns:a16="http://schemas.microsoft.com/office/drawing/2014/main" id="{C160F940-958E-4198-9B8B-EC13002AD1EC}"/>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5" name="Rectangle 24">
              <a:extLst>
                <a:ext uri="{FF2B5EF4-FFF2-40B4-BE49-F238E27FC236}">
                  <a16:creationId xmlns:a16="http://schemas.microsoft.com/office/drawing/2014/main" id="{63E4824B-2CE2-4F4F-B1EB-D8301CC9CFBC}"/>
                </a:ext>
              </a:extLst>
            </p:cNvPr>
            <p:cNvSpPr/>
            <p:nvPr/>
          </p:nvSpPr>
          <p:spPr>
            <a:xfrm>
              <a:off x="4594641" y="2848865"/>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26" name="Rectangle 25">
              <a:extLst>
                <a:ext uri="{FF2B5EF4-FFF2-40B4-BE49-F238E27FC236}">
                  <a16:creationId xmlns:a16="http://schemas.microsoft.com/office/drawing/2014/main" id="{BB1A6FB3-6032-47F8-8ADE-7BA5FBD01416}"/>
                </a:ext>
              </a:extLst>
            </p:cNvPr>
            <p:cNvSpPr/>
            <p:nvPr/>
          </p:nvSpPr>
          <p:spPr>
            <a:xfrm>
              <a:off x="4583140"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nvGrpSpPr>
            <p:cNvPr id="2" name="Group 1">
              <a:extLst>
                <a:ext uri="{FF2B5EF4-FFF2-40B4-BE49-F238E27FC236}">
                  <a16:creationId xmlns:a16="http://schemas.microsoft.com/office/drawing/2014/main" id="{44B3A816-74CB-4FF4-827F-DF36EBFB448F}"/>
                </a:ext>
              </a:extLst>
            </p:cNvPr>
            <p:cNvGrpSpPr/>
            <p:nvPr/>
          </p:nvGrpSpPr>
          <p:grpSpPr>
            <a:xfrm>
              <a:off x="1289222" y="1577090"/>
              <a:ext cx="6578527" cy="2513971"/>
              <a:chOff x="1289222" y="1577090"/>
              <a:chExt cx="6578527" cy="2513971"/>
            </a:xfrm>
          </p:grpSpPr>
          <p:sp>
            <p:nvSpPr>
              <p:cNvPr id="9" name="Rectangle 8">
                <a:extLst>
                  <a:ext uri="{FF2B5EF4-FFF2-40B4-BE49-F238E27FC236}">
                    <a16:creationId xmlns:a16="http://schemas.microsoft.com/office/drawing/2014/main" id="{CC0AFB5D-6179-4F39-8263-7F88743FB4E7}"/>
                  </a:ext>
                </a:extLst>
              </p:cNvPr>
              <p:cNvSpPr/>
              <p:nvPr/>
            </p:nvSpPr>
            <p:spPr>
              <a:xfrm>
                <a:off x="1300725" y="1577091"/>
                <a:ext cx="1626149" cy="1229132"/>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10" name="Rectangle 9">
                <a:extLst>
                  <a:ext uri="{FF2B5EF4-FFF2-40B4-BE49-F238E27FC236}">
                    <a16:creationId xmlns:a16="http://schemas.microsoft.com/office/drawing/2014/main" id="{F21F144D-5DB5-4F24-836F-7285C5A59C13}"/>
                  </a:ext>
                </a:extLst>
              </p:cNvPr>
              <p:cNvSpPr/>
              <p:nvPr/>
            </p:nvSpPr>
            <p:spPr>
              <a:xfrm>
                <a:off x="2947683" y="1577090"/>
                <a:ext cx="4920066" cy="59893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11" name="Rectangle 10">
                <a:extLst>
                  <a:ext uri="{FF2B5EF4-FFF2-40B4-BE49-F238E27FC236}">
                    <a16:creationId xmlns:a16="http://schemas.microsoft.com/office/drawing/2014/main" id="{FB74D1F7-83A1-4B29-A757-5655D34FA1CA}"/>
                  </a:ext>
                </a:extLst>
              </p:cNvPr>
              <p:cNvSpPr/>
              <p:nvPr/>
            </p:nvSpPr>
            <p:spPr>
              <a:xfrm>
                <a:off x="2947683"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12" name="Rectangle 11">
                <a:extLst>
                  <a:ext uri="{FF2B5EF4-FFF2-40B4-BE49-F238E27FC236}">
                    <a16:creationId xmlns:a16="http://schemas.microsoft.com/office/drawing/2014/main" id="{59D3850F-C592-4B2C-89E5-001AEAF2F9CD}"/>
                  </a:ext>
                </a:extLst>
              </p:cNvPr>
              <p:cNvSpPr/>
              <p:nvPr/>
            </p:nvSpPr>
            <p:spPr>
              <a:xfrm>
                <a:off x="4594641"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13" name="Rectangle 12">
                <a:extLst>
                  <a:ext uri="{FF2B5EF4-FFF2-40B4-BE49-F238E27FC236}">
                    <a16:creationId xmlns:a16="http://schemas.microsoft.com/office/drawing/2014/main" id="{C53D5570-5806-4BE9-8E69-2713CD215BE6}"/>
                  </a:ext>
                </a:extLst>
              </p:cNvPr>
              <p:cNvSpPr/>
              <p:nvPr/>
            </p:nvSpPr>
            <p:spPr>
              <a:xfrm>
                <a:off x="6241600"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14" name="Rectangle 13">
                <a:extLst>
                  <a:ext uri="{FF2B5EF4-FFF2-40B4-BE49-F238E27FC236}">
                    <a16:creationId xmlns:a16="http://schemas.microsoft.com/office/drawing/2014/main" id="{F50B2DD5-ECA0-40E0-B605-B6D0B8DFCAE3}"/>
                  </a:ext>
                </a:extLst>
              </p:cNvPr>
              <p:cNvSpPr/>
              <p:nvPr/>
            </p:nvSpPr>
            <p:spPr>
              <a:xfrm>
                <a:off x="1300724" y="2838691"/>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5" name="Rectangle 14">
                <a:extLst>
                  <a:ext uri="{FF2B5EF4-FFF2-40B4-BE49-F238E27FC236}">
                    <a16:creationId xmlns:a16="http://schemas.microsoft.com/office/drawing/2014/main" id="{EBA9D658-996F-4215-A884-4FFAE9208E74}"/>
                  </a:ext>
                </a:extLst>
              </p:cNvPr>
              <p:cNvSpPr/>
              <p:nvPr/>
            </p:nvSpPr>
            <p:spPr>
              <a:xfrm>
                <a:off x="2947683" y="284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7" name="Rectangle 16">
                <a:extLst>
                  <a:ext uri="{FF2B5EF4-FFF2-40B4-BE49-F238E27FC236}">
                    <a16:creationId xmlns:a16="http://schemas.microsoft.com/office/drawing/2014/main" id="{C31C58B9-4F6D-451E-887A-35AC0B94F169}"/>
                  </a:ext>
                </a:extLst>
              </p:cNvPr>
              <p:cNvSpPr/>
              <p:nvPr/>
            </p:nvSpPr>
            <p:spPr>
              <a:xfrm>
                <a:off x="4594641"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9" name="Rectangle 18">
                <a:extLst>
                  <a:ext uri="{FF2B5EF4-FFF2-40B4-BE49-F238E27FC236}">
                    <a16:creationId xmlns:a16="http://schemas.microsoft.com/office/drawing/2014/main" id="{578F8534-D6F2-469C-94E9-A35906F118B8}"/>
                  </a:ext>
                </a:extLst>
              </p:cNvPr>
              <p:cNvSpPr/>
              <p:nvPr/>
            </p:nvSpPr>
            <p:spPr>
              <a:xfrm>
                <a:off x="6241600"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21BE0A2F-393E-47C2-8DBC-D85276661837}"/>
                  </a:ext>
                </a:extLst>
              </p:cNvPr>
              <p:cNvSpPr/>
              <p:nvPr/>
            </p:nvSpPr>
            <p:spPr>
              <a:xfrm>
                <a:off x="1289222" y="348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23" name="Rectangle 22">
                <a:extLst>
                  <a:ext uri="{FF2B5EF4-FFF2-40B4-BE49-F238E27FC236}">
                    <a16:creationId xmlns:a16="http://schemas.microsoft.com/office/drawing/2014/main" id="{4EB553C1-0AAB-4E23-A5B9-8B42901B3018}"/>
                  </a:ext>
                </a:extLst>
              </p:cNvPr>
              <p:cNvSpPr/>
              <p:nvPr/>
            </p:nvSpPr>
            <p:spPr>
              <a:xfrm>
                <a:off x="4583140"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7" name="Rectangle 26">
                <a:extLst>
                  <a:ext uri="{FF2B5EF4-FFF2-40B4-BE49-F238E27FC236}">
                    <a16:creationId xmlns:a16="http://schemas.microsoft.com/office/drawing/2014/main" id="{8A718266-ABBB-431D-A7C8-79E2F13D91B4}"/>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grpSp>
        <p:sp>
          <p:nvSpPr>
            <p:cNvPr id="28" name="Rectangle 27">
              <a:extLst>
                <a:ext uri="{FF2B5EF4-FFF2-40B4-BE49-F238E27FC236}">
                  <a16:creationId xmlns:a16="http://schemas.microsoft.com/office/drawing/2014/main" id="{BC931E6C-62A9-498E-8D2F-7D5859FB2BF6}"/>
                </a:ext>
              </a:extLst>
            </p:cNvPr>
            <p:cNvSpPr/>
            <p:nvPr/>
          </p:nvSpPr>
          <p:spPr>
            <a:xfrm>
              <a:off x="6230098"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9" name="Rectangle 28">
              <a:extLst>
                <a:ext uri="{FF2B5EF4-FFF2-40B4-BE49-F238E27FC236}">
                  <a16:creationId xmlns:a16="http://schemas.microsoft.com/office/drawing/2014/main" id="{D1532B21-CFE9-458B-915E-DD352BE9A0F5}"/>
                </a:ext>
              </a:extLst>
            </p:cNvPr>
            <p:cNvSpPr/>
            <p:nvPr/>
          </p:nvSpPr>
          <p:spPr>
            <a:xfrm>
              <a:off x="4640642" y="2858093"/>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30" name="Rectangle 29">
              <a:extLst>
                <a:ext uri="{FF2B5EF4-FFF2-40B4-BE49-F238E27FC236}">
                  <a16:creationId xmlns:a16="http://schemas.microsoft.com/office/drawing/2014/main" id="{2AD0B4A7-E186-4A35-95A5-12187E54F424}"/>
                </a:ext>
              </a:extLst>
            </p:cNvPr>
            <p:cNvSpPr/>
            <p:nvPr/>
          </p:nvSpPr>
          <p:spPr>
            <a:xfrm>
              <a:off x="4629141" y="3497438"/>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sp>
        <p:nvSpPr>
          <p:cNvPr id="16" name="TextBox 15">
            <a:extLst>
              <a:ext uri="{FF2B5EF4-FFF2-40B4-BE49-F238E27FC236}">
                <a16:creationId xmlns:a16="http://schemas.microsoft.com/office/drawing/2014/main" id="{73862595-5223-4CF5-B524-3FE71519ADA7}"/>
              </a:ext>
            </a:extLst>
          </p:cNvPr>
          <p:cNvSpPr txBox="1"/>
          <p:nvPr/>
        </p:nvSpPr>
        <p:spPr>
          <a:xfrm>
            <a:off x="854372" y="833066"/>
            <a:ext cx="7802496" cy="523220"/>
          </a:xfrm>
          <a:prstGeom prst="rect">
            <a:avLst/>
          </a:prstGeom>
          <a:noFill/>
        </p:spPr>
        <p:txBody>
          <a:bodyPr wrap="square">
            <a:spAutoFit/>
          </a:bodyPr>
          <a:lstStyle/>
          <a:p>
            <a:pPr algn="just" fontAlgn="auto">
              <a:spcAft>
                <a:spcPts val="0"/>
              </a:spcAft>
              <a:buFontTx/>
              <a:buNone/>
              <a:defRPr/>
            </a:pPr>
            <a:r>
              <a:rPr lang="en-US" altLang="en-US" sz="2800" b="1" i="1">
                <a:solidFill>
                  <a:srgbClr val="D11405"/>
                </a:solidFill>
              </a:rPr>
              <a:t>Nêu quy tắc ghi dấu thanh ở các tiếng trên</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7CDFB34-92DC-4F03-96DB-19233BD57915}"/>
              </a:ext>
            </a:extLst>
          </p:cNvPr>
          <p:cNvSpPr/>
          <p:nvPr/>
        </p:nvSpPr>
        <p:spPr>
          <a:xfrm>
            <a:off x="1494783" y="2837307"/>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ĩ</a:t>
            </a:r>
          </a:p>
        </p:txBody>
      </p:sp>
      <p:sp>
        <p:nvSpPr>
          <p:cNvPr id="35" name="Rectangle 34">
            <a:extLst>
              <a:ext uri="{FF2B5EF4-FFF2-40B4-BE49-F238E27FC236}">
                <a16:creationId xmlns:a16="http://schemas.microsoft.com/office/drawing/2014/main" id="{B52BCD19-839C-4D3E-8686-A08062478FFA}"/>
              </a:ext>
            </a:extLst>
          </p:cNvPr>
          <p:cNvSpPr/>
          <p:nvPr/>
        </p:nvSpPr>
        <p:spPr>
          <a:xfrm>
            <a:off x="1416471" y="3481951"/>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ế</a:t>
            </a:r>
          </a:p>
        </p:txBody>
      </p:sp>
      <p:pic>
        <p:nvPicPr>
          <p:cNvPr id="32" name="Picture 31">
            <a:extLst>
              <a:ext uri="{FF2B5EF4-FFF2-40B4-BE49-F238E27FC236}">
                <a16:creationId xmlns:a16="http://schemas.microsoft.com/office/drawing/2014/main" id="{B6E6AEF0-AB0E-4401-BE81-74F324160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357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7">
            <a:extLst>
              <a:ext uri="{FF2B5EF4-FFF2-40B4-BE49-F238E27FC236}">
                <a16:creationId xmlns:a16="http://schemas.microsoft.com/office/drawing/2014/main" id="{5A503400-DC77-45A7-8B6F-396C7C8B9393}"/>
              </a:ext>
            </a:extLst>
          </p:cNvPr>
          <p:cNvSpPr txBox="1">
            <a:spLocks noChangeArrowheads="1"/>
          </p:cNvSpPr>
          <p:nvPr/>
        </p:nvSpPr>
        <p:spPr bwMode="auto">
          <a:xfrm>
            <a:off x="3980021" y="745071"/>
            <a:ext cx="4310962" cy="296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i="1" u="sng">
                <a:solidFill>
                  <a:srgbClr val="0000CC"/>
                </a:solidFill>
              </a:rPr>
              <a:t>Quy tắc:</a:t>
            </a:r>
          </a:p>
          <a:p>
            <a:pPr eaLnBrk="1" hangingPunct="1"/>
            <a:r>
              <a:rPr lang="en-US" altLang="en-US" sz="2000" b="1">
                <a:solidFill>
                  <a:srgbClr val="0000CC"/>
                </a:solidFill>
              </a:rPr>
              <a:t>- Trong tiếng </a:t>
            </a:r>
            <a:r>
              <a:rPr lang="en-US" altLang="en-US" sz="2000" b="1">
                <a:solidFill>
                  <a:srgbClr val="D11405"/>
                </a:solidFill>
              </a:rPr>
              <a:t>nghĩa</a:t>
            </a:r>
            <a:r>
              <a:rPr lang="en-US" altLang="en-US" sz="2000" b="1">
                <a:solidFill>
                  <a:srgbClr val="0000CC"/>
                </a:solidFill>
              </a:rPr>
              <a:t> (không có âm cuối): đặt dấu thanh ở chữ cái đầu ghi nguyên âm đôi</a:t>
            </a:r>
          </a:p>
          <a:p>
            <a:pPr eaLnBrk="1" hangingPunct="1"/>
            <a:r>
              <a:rPr lang="en-US" altLang="en-US" sz="2000" b="1">
                <a:solidFill>
                  <a:srgbClr val="0000CC"/>
                </a:solidFill>
              </a:rPr>
              <a:t>- Trong tiếng </a:t>
            </a:r>
            <a:r>
              <a:rPr lang="en-US" altLang="en-US" sz="2000" b="1">
                <a:solidFill>
                  <a:srgbClr val="D11405"/>
                </a:solidFill>
              </a:rPr>
              <a:t>chiến</a:t>
            </a:r>
            <a:r>
              <a:rPr lang="en-US" altLang="en-US" sz="2000" b="1">
                <a:solidFill>
                  <a:srgbClr val="0000CC"/>
                </a:solidFill>
              </a:rPr>
              <a:t> (có âm cuối): đặt dấu thanh ở chữ cái thứ hai ghi nguyên âm đôi</a:t>
            </a:r>
          </a:p>
        </p:txBody>
      </p:sp>
    </p:spTree>
    <p:extLst>
      <p:ext uri="{BB962C8B-B14F-4D97-AF65-F5344CB8AC3E}">
        <p14:creationId xmlns:p14="http://schemas.microsoft.com/office/powerpoint/2010/main" val="29415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hlinkClick r:id="rId3"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pic>
        <p:nvPicPr>
          <p:cNvPr id="13" name="Picture 12">
            <a:hlinkClick r:id="rId7" action="ppaction://hlinksldjump"/>
            <a:extLst>
              <a:ext uri="{FF2B5EF4-FFF2-40B4-BE49-F238E27FC236}">
                <a16:creationId xmlns:a16="http://schemas.microsoft.com/office/drawing/2014/main" id="{03200F87-E323-4E40-9EA5-8EFE83922A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14" name="Picture 13">
            <a:extLst>
              <a:ext uri="{FF2B5EF4-FFF2-40B4-BE49-F238E27FC236}">
                <a16:creationId xmlns:a16="http://schemas.microsoft.com/office/drawing/2014/main" id="{F892C23A-C1A8-43BE-9325-236FB9D317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spTree>
    <p:extLst>
      <p:ext uri="{BB962C8B-B14F-4D97-AF65-F5344CB8AC3E}">
        <p14:creationId xmlns:p14="http://schemas.microsoft.com/office/powerpoint/2010/main" val="40505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4E96E-FE4F-42E1-9D76-A590752E754D}"/>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474471" y="407482"/>
            <a:ext cx="6464752"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600" b="1" i="1">
                <a:solidFill>
                  <a:srgbClr val="6B4BC5"/>
                </a:solidFill>
                <a:latin typeface="Times New Roman" panose="02020603050405020304" pitchFamily="18" charset="0"/>
                <a:cs typeface="Times New Roman" panose="02020603050405020304" pitchFamily="18" charset="0"/>
              </a:rPr>
              <a:t>Dấu thanh cần được đặt ở đâu?</a:t>
            </a:r>
            <a:endParaRPr lang="en-US" sz="3600" b="1">
              <a:solidFill>
                <a:srgbClr val="6B4BC5"/>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74470" y="1856379"/>
            <a:ext cx="6464753" cy="2723132"/>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3600" b="1">
                <a:solidFill>
                  <a:schemeClr val="tx1"/>
                </a:solidFill>
                <a:latin typeface="Times New Roman" panose="02020603050405020304" pitchFamily="18" charset="0"/>
                <a:ea typeface="Times New Roman" panose="02020603050405020304" pitchFamily="18" charset="0"/>
              </a:rPr>
              <a:t>	Dấu thanh được đặt ở âm chính. Dấu nặng đặt dưới âm chính, các dấu còn lại đặt trên âm chính</a:t>
            </a: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491" y="4047492"/>
            <a:ext cx="873043" cy="956990"/>
          </a:xfrm>
          <a:prstGeom prst="rect">
            <a:avLst/>
          </a:prstGeom>
        </p:spPr>
      </p:pic>
      <p:sp>
        <p:nvSpPr>
          <p:cNvPr id="16" name="Rectangle 15">
            <a:extLst>
              <a:ext uri="{FF2B5EF4-FFF2-40B4-BE49-F238E27FC236}">
                <a16:creationId xmlns:a16="http://schemas.microsoft.com/office/drawing/2014/main" id="{B008989F-A940-481C-94EE-64C28474B9F4}"/>
              </a:ext>
            </a:extLst>
          </p:cNvPr>
          <p:cNvSpPr/>
          <p:nvPr/>
        </p:nvSpPr>
        <p:spPr>
          <a:xfrm rot="5600923">
            <a:off x="80902" y="3810154"/>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Arrow: Pentagon 16">
            <a:hlinkClick r:id="rId7" action="ppaction://hlinksldjump"/>
            <a:extLst>
              <a:ext uri="{FF2B5EF4-FFF2-40B4-BE49-F238E27FC236}">
                <a16:creationId xmlns:a16="http://schemas.microsoft.com/office/drawing/2014/main" id="{E7B7A209-D48A-4676-8791-AF63D10D91BD}"/>
              </a:ext>
            </a:extLst>
          </p:cNvPr>
          <p:cNvSpPr/>
          <p:nvPr/>
        </p:nvSpPr>
        <p:spPr>
          <a:xfrm rot="586976" flipH="1">
            <a:off x="58463" y="3116335"/>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18" name="Picture 17">
            <a:extLst>
              <a:ext uri="{FF2B5EF4-FFF2-40B4-BE49-F238E27FC236}">
                <a16:creationId xmlns:a16="http://schemas.microsoft.com/office/drawing/2014/main" id="{F34C588D-2E65-441E-9639-0030AF37F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C9C6AD-5525-47F2-87CE-BB8C57098908}"/>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80902" y="3810154"/>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58463" y="3116335"/>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6152" y="4059913"/>
            <a:ext cx="873043" cy="956990"/>
          </a:xfrm>
          <a:prstGeom prst="rect">
            <a:avLst/>
          </a:prstGeom>
        </p:spPr>
      </p:pic>
      <p:sp>
        <p:nvSpPr>
          <p:cNvPr id="16" name="Rectangle: Folded Corner 15">
            <a:extLst>
              <a:ext uri="{FF2B5EF4-FFF2-40B4-BE49-F238E27FC236}">
                <a16:creationId xmlns:a16="http://schemas.microsoft.com/office/drawing/2014/main" id="{4F39383F-2BA3-41B8-8BD8-743D21A4216E}"/>
              </a:ext>
            </a:extLst>
          </p:cNvPr>
          <p:cNvSpPr/>
          <p:nvPr/>
        </p:nvSpPr>
        <p:spPr>
          <a:xfrm>
            <a:off x="2329314" y="287707"/>
            <a:ext cx="6526331"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i="1">
                <a:solidFill>
                  <a:srgbClr val="6B4BC5"/>
                </a:solidFill>
                <a:latin typeface="Times New Roman" panose="02020603050405020304" pitchFamily="18" charset="0"/>
                <a:cs typeface="Times New Roman" panose="02020603050405020304" pitchFamily="18" charset="0"/>
              </a:rPr>
              <a:t>Viết vần của các tiếng: hòa bình</a:t>
            </a:r>
          </a:p>
          <a:p>
            <a:pPr algn="ctr"/>
            <a:r>
              <a:rPr lang="en-US" sz="3600" b="1" i="1">
                <a:solidFill>
                  <a:srgbClr val="6B4BC5"/>
                </a:solidFill>
                <a:latin typeface="Times New Roman" panose="02020603050405020304" pitchFamily="18" charset="0"/>
                <a:cs typeface="Times New Roman" panose="02020603050405020304" pitchFamily="18" charset="0"/>
              </a:rPr>
              <a:t>vào mô hình cấu tạo vần</a:t>
            </a:r>
            <a:endParaRPr lang="en-US" sz="3600" b="1">
              <a:solidFill>
                <a:srgbClr val="6B4BC5"/>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2782823-AB5E-47D6-8D9D-157CC1C8501D}"/>
              </a:ext>
            </a:extLst>
          </p:cNvPr>
          <p:cNvGrpSpPr/>
          <p:nvPr/>
        </p:nvGrpSpPr>
        <p:grpSpPr>
          <a:xfrm>
            <a:off x="2329313" y="1679220"/>
            <a:ext cx="6526332" cy="2892780"/>
            <a:chOff x="2329313" y="1679220"/>
            <a:chExt cx="6526332" cy="2892780"/>
          </a:xfrm>
        </p:grpSpPr>
        <p:sp>
          <p:nvSpPr>
            <p:cNvPr id="17" name="Rectangle: Folded Corner 16">
              <a:extLst>
                <a:ext uri="{FF2B5EF4-FFF2-40B4-BE49-F238E27FC236}">
                  <a16:creationId xmlns:a16="http://schemas.microsoft.com/office/drawing/2014/main" id="{B8A3A20C-2B06-4F86-986B-379CE9028A30}"/>
                </a:ext>
              </a:extLst>
            </p:cNvPr>
            <p:cNvSpPr/>
            <p:nvPr/>
          </p:nvSpPr>
          <p:spPr>
            <a:xfrm>
              <a:off x="2329313" y="1679220"/>
              <a:ext cx="6526332" cy="2892780"/>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a:extLst>
                <a:ext uri="{FF2B5EF4-FFF2-40B4-BE49-F238E27FC236}">
                  <a16:creationId xmlns:a16="http://schemas.microsoft.com/office/drawing/2014/main" id="{D24F906E-FF81-4BB8-BCAD-88ECFE6487F0}"/>
                </a:ext>
              </a:extLst>
            </p:cNvPr>
            <p:cNvGrpSpPr/>
            <p:nvPr/>
          </p:nvGrpSpPr>
          <p:grpSpPr>
            <a:xfrm>
              <a:off x="2517997" y="1950703"/>
              <a:ext cx="6148963" cy="2349813"/>
              <a:chOff x="590139" y="483263"/>
              <a:chExt cx="7924798" cy="3110173"/>
            </a:xfrm>
          </p:grpSpPr>
          <p:sp>
            <p:nvSpPr>
              <p:cNvPr id="20" name="Rectangle 19">
                <a:extLst>
                  <a:ext uri="{FF2B5EF4-FFF2-40B4-BE49-F238E27FC236}">
                    <a16:creationId xmlns:a16="http://schemas.microsoft.com/office/drawing/2014/main" id="{842CA4D6-6003-4B98-B48E-47CB722F85D8}"/>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Tiếng</a:t>
                </a:r>
              </a:p>
            </p:txBody>
          </p:sp>
          <p:sp>
            <p:nvSpPr>
              <p:cNvPr id="21" name="Rectangle 20">
                <a:extLst>
                  <a:ext uri="{FF2B5EF4-FFF2-40B4-BE49-F238E27FC236}">
                    <a16:creationId xmlns:a16="http://schemas.microsoft.com/office/drawing/2014/main" id="{E9D305B6-8959-42B6-B4B9-65F643DD7C0B}"/>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Vần</a:t>
                </a:r>
              </a:p>
            </p:txBody>
          </p:sp>
          <p:sp>
            <p:nvSpPr>
              <p:cNvPr id="22" name="Rectangle 21">
                <a:extLst>
                  <a:ext uri="{FF2B5EF4-FFF2-40B4-BE49-F238E27FC236}">
                    <a16:creationId xmlns:a16="http://schemas.microsoft.com/office/drawing/2014/main" id="{A50EFCE9-F8BE-45CF-88C5-220B89562289}"/>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đệm</a:t>
                </a:r>
              </a:p>
            </p:txBody>
          </p:sp>
          <p:sp>
            <p:nvSpPr>
              <p:cNvPr id="23" name="Rectangle 22">
                <a:extLst>
                  <a:ext uri="{FF2B5EF4-FFF2-40B4-BE49-F238E27FC236}">
                    <a16:creationId xmlns:a16="http://schemas.microsoft.com/office/drawing/2014/main" id="{31E73EDD-8FEE-4210-85D8-C5C62884B4D4}"/>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chính</a:t>
                </a:r>
              </a:p>
            </p:txBody>
          </p:sp>
          <p:sp>
            <p:nvSpPr>
              <p:cNvPr id="24" name="Rectangle 23">
                <a:extLst>
                  <a:ext uri="{FF2B5EF4-FFF2-40B4-BE49-F238E27FC236}">
                    <a16:creationId xmlns:a16="http://schemas.microsoft.com/office/drawing/2014/main" id="{3F8EAFFC-C524-4705-9A51-2188E36ED43A}"/>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cuối</a:t>
                </a:r>
              </a:p>
            </p:txBody>
          </p:sp>
          <p:sp>
            <p:nvSpPr>
              <p:cNvPr id="25" name="Rectangle 24">
                <a:extLst>
                  <a:ext uri="{FF2B5EF4-FFF2-40B4-BE49-F238E27FC236}">
                    <a16:creationId xmlns:a16="http://schemas.microsoft.com/office/drawing/2014/main" id="{DF65FFF1-1CC6-44A5-9E86-2D784D8A7EDC}"/>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hòa</a:t>
                </a:r>
              </a:p>
            </p:txBody>
          </p:sp>
          <p:sp>
            <p:nvSpPr>
              <p:cNvPr id="26" name="Rectangle 25">
                <a:extLst>
                  <a:ext uri="{FF2B5EF4-FFF2-40B4-BE49-F238E27FC236}">
                    <a16:creationId xmlns:a16="http://schemas.microsoft.com/office/drawing/2014/main" id="{21E7CF4B-128E-4B6B-B2A7-E53EC4503506}"/>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29" name="Rectangle 28">
                <a:extLst>
                  <a:ext uri="{FF2B5EF4-FFF2-40B4-BE49-F238E27FC236}">
                    <a16:creationId xmlns:a16="http://schemas.microsoft.com/office/drawing/2014/main" id="{425AA28C-004F-463E-A3CC-B2A0CD3A12CF}"/>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0" name="Rectangle 29">
                <a:extLst>
                  <a:ext uri="{FF2B5EF4-FFF2-40B4-BE49-F238E27FC236}">
                    <a16:creationId xmlns:a16="http://schemas.microsoft.com/office/drawing/2014/main" id="{0846DF37-D4BC-43A5-846C-E4168818C2EE}"/>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2" name="Rectangle 31">
                <a:extLst>
                  <a:ext uri="{FF2B5EF4-FFF2-40B4-BE49-F238E27FC236}">
                    <a16:creationId xmlns:a16="http://schemas.microsoft.com/office/drawing/2014/main" id="{62B38536-A57D-4144-B457-25954D850CBA}"/>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bình</a:t>
                </a:r>
              </a:p>
            </p:txBody>
          </p:sp>
          <p:sp>
            <p:nvSpPr>
              <p:cNvPr id="34" name="Rectangle 33">
                <a:extLst>
                  <a:ext uri="{FF2B5EF4-FFF2-40B4-BE49-F238E27FC236}">
                    <a16:creationId xmlns:a16="http://schemas.microsoft.com/office/drawing/2014/main" id="{BE8F770F-12E0-40DB-BC7D-4C543C77CF2D}"/>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7" name="Rectangle 36">
                <a:extLst>
                  <a:ext uri="{FF2B5EF4-FFF2-40B4-BE49-F238E27FC236}">
                    <a16:creationId xmlns:a16="http://schemas.microsoft.com/office/drawing/2014/main" id="{BB3DE834-3297-4330-BF3D-62F34289ECF6}"/>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9" name="Rectangle 38">
                <a:extLst>
                  <a:ext uri="{FF2B5EF4-FFF2-40B4-BE49-F238E27FC236}">
                    <a16:creationId xmlns:a16="http://schemas.microsoft.com/office/drawing/2014/main" id="{2E380D23-3F6C-4F01-8EB1-173CF5CD26AA}"/>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0" name="Rectangle 39">
                <a:extLst>
                  <a:ext uri="{FF2B5EF4-FFF2-40B4-BE49-F238E27FC236}">
                    <a16:creationId xmlns:a16="http://schemas.microsoft.com/office/drawing/2014/main" id="{9FA289B2-9476-4204-8E9C-CD91E317D8E6}"/>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a:t>
                </a:r>
              </a:p>
            </p:txBody>
          </p:sp>
          <p:sp>
            <p:nvSpPr>
              <p:cNvPr id="41" name="Rectangle 40">
                <a:extLst>
                  <a:ext uri="{FF2B5EF4-FFF2-40B4-BE49-F238E27FC236}">
                    <a16:creationId xmlns:a16="http://schemas.microsoft.com/office/drawing/2014/main" id="{2C181207-85E6-4FE6-A4AA-7B617E2B1F9C}"/>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a:t>
                </a:r>
              </a:p>
            </p:txBody>
          </p:sp>
          <p:sp>
            <p:nvSpPr>
              <p:cNvPr id="42" name="Rectangle 41">
                <a:extLst>
                  <a:ext uri="{FF2B5EF4-FFF2-40B4-BE49-F238E27FC236}">
                    <a16:creationId xmlns:a16="http://schemas.microsoft.com/office/drawing/2014/main" id="{1F515DCF-605F-400A-B752-1F61230A977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3" name="Rectangle 42">
                <a:extLst>
                  <a:ext uri="{FF2B5EF4-FFF2-40B4-BE49-F238E27FC236}">
                    <a16:creationId xmlns:a16="http://schemas.microsoft.com/office/drawing/2014/main" id="{3DBDCF09-26F6-43D8-A4D1-23B6C107322D}"/>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nh</a:t>
                </a:r>
              </a:p>
            </p:txBody>
          </p:sp>
          <p:sp>
            <p:nvSpPr>
              <p:cNvPr id="46" name="Rectangle 45">
                <a:extLst>
                  <a:ext uri="{FF2B5EF4-FFF2-40B4-BE49-F238E27FC236}">
                    <a16:creationId xmlns:a16="http://schemas.microsoft.com/office/drawing/2014/main" id="{C5EDA1B8-DE87-49FB-A011-2241CB760889}"/>
                  </a:ext>
                </a:extLst>
              </p:cNvPr>
              <p:cNvSpPr/>
              <p:nvPr/>
            </p:nvSpPr>
            <p:spPr>
              <a:xfrm>
                <a:off x="2564158" y="2042568"/>
                <a:ext cx="1958935"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o</a:t>
                </a:r>
              </a:p>
            </p:txBody>
          </p:sp>
        </p:grpSp>
      </p:gr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MỪNG CHIẾN THẮNG</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17436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9" name="Picture 18">
            <a:extLst>
              <a:ext uri="{FF2B5EF4-FFF2-40B4-BE49-F238E27FC236}">
                <a16:creationId xmlns:a16="http://schemas.microsoft.com/office/drawing/2014/main" id="{9277A3EF-DC2B-4810-B8E1-4022D2F76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4"/>
          <a:stretch>
            <a:fillRect/>
          </a:stretch>
        </p:blipFill>
        <p:spPr>
          <a:xfrm>
            <a:off x="2005258" y="573552"/>
            <a:ext cx="5084505" cy="1493649"/>
          </a:xfrm>
          <a:prstGeom prst="rect">
            <a:avLst/>
          </a:prstGeom>
        </p:spPr>
      </p:pic>
    </p:spTree>
    <p:extLst>
      <p:ext uri="{BB962C8B-B14F-4D97-AF65-F5344CB8AC3E}">
        <p14:creationId xmlns:p14="http://schemas.microsoft.com/office/powerpoint/2010/main" val="113153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 name="Group 1">
            <a:extLst>
              <a:ext uri="{FF2B5EF4-FFF2-40B4-BE49-F238E27FC236}">
                <a16:creationId xmlns:a16="http://schemas.microsoft.com/office/drawing/2014/main" id="{D5E7381F-C1FC-4E88-A262-4CF90B6E8E34}"/>
              </a:ext>
            </a:extLst>
          </p:cNvPr>
          <p:cNvGrpSpPr/>
          <p:nvPr/>
        </p:nvGrpSpPr>
        <p:grpSpPr>
          <a:xfrm>
            <a:off x="1015383" y="495621"/>
            <a:ext cx="7634953" cy="4152258"/>
            <a:chOff x="298729" y="111090"/>
            <a:chExt cx="12198071" cy="6633902"/>
          </a:xfrm>
        </p:grpSpPr>
        <p:sp>
          <p:nvSpPr>
            <p:cNvPr id="1618" name="Google Shape;1618;p29"/>
            <p:cNvSpPr/>
            <p:nvPr/>
          </p:nvSpPr>
          <p:spPr>
            <a:xfrm>
              <a:off x="10427676" y="357638"/>
              <a:ext cx="1688124" cy="69710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19" name="Google Shape;1619;p29"/>
            <p:cNvSpPr/>
            <p:nvPr/>
          </p:nvSpPr>
          <p:spPr>
            <a:xfrm>
              <a:off x="1151594" y="114606"/>
              <a:ext cx="752003" cy="698900"/>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20" name="Google Shape;1620;p29"/>
            <p:cNvSpPr/>
            <p:nvPr/>
          </p:nvSpPr>
          <p:spPr>
            <a:xfrm>
              <a:off x="298729" y="295088"/>
              <a:ext cx="1658064" cy="794923"/>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 name="任意多边形 33">
              <a:extLst>
                <a:ext uri="{FF2B5EF4-FFF2-40B4-BE49-F238E27FC236}">
                  <a16:creationId xmlns:a16="http://schemas.microsoft.com/office/drawing/2014/main" id="{F649020F-8888-4169-A6E2-54CA9DB9062C}"/>
                </a:ext>
              </a:extLst>
            </p:cNvPr>
            <p:cNvSpPr>
              <a:spLocks/>
            </p:cNvSpPr>
            <p:nvPr/>
          </p:nvSpPr>
          <p:spPr bwMode="auto">
            <a:xfrm flipH="1">
              <a:off x="1849692" y="1375046"/>
              <a:ext cx="6684707" cy="123242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8" name="任意多边形 34">
              <a:extLst>
                <a:ext uri="{FF2B5EF4-FFF2-40B4-BE49-F238E27FC236}">
                  <a16:creationId xmlns:a16="http://schemas.microsoft.com/office/drawing/2014/main" id="{58DB8983-11F5-4A12-9E1C-CC3B94D3D79C}"/>
                </a:ext>
              </a:extLst>
            </p:cNvPr>
            <p:cNvSpPr>
              <a:spLocks/>
            </p:cNvSpPr>
            <p:nvPr/>
          </p:nvSpPr>
          <p:spPr bwMode="auto">
            <a:xfrm flipH="1">
              <a:off x="2383650" y="2759871"/>
              <a:ext cx="8131949"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9" name="任意多边形 39">
              <a:extLst>
                <a:ext uri="{FF2B5EF4-FFF2-40B4-BE49-F238E27FC236}">
                  <a16:creationId xmlns:a16="http://schemas.microsoft.com/office/drawing/2014/main" id="{6BC7AB92-7FE2-4F90-8BD6-FA207FA66519}"/>
                </a:ext>
              </a:extLst>
            </p:cNvPr>
            <p:cNvSpPr>
              <a:spLocks/>
            </p:cNvSpPr>
            <p:nvPr/>
          </p:nvSpPr>
          <p:spPr bwMode="auto">
            <a:xfrm flipH="1">
              <a:off x="298729" y="1371600"/>
              <a:ext cx="1356736" cy="1234959"/>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10" name="任意多边形 40">
              <a:extLst>
                <a:ext uri="{FF2B5EF4-FFF2-40B4-BE49-F238E27FC236}">
                  <a16:creationId xmlns:a16="http://schemas.microsoft.com/office/drawing/2014/main" id="{4E93D2DC-FADB-4097-B5FE-9E89D4E3F993}"/>
                </a:ext>
              </a:extLst>
            </p:cNvPr>
            <p:cNvSpPr>
              <a:spLocks/>
            </p:cNvSpPr>
            <p:nvPr/>
          </p:nvSpPr>
          <p:spPr bwMode="auto">
            <a:xfrm flipH="1">
              <a:off x="914400" y="27598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11" name="文本框 47">
              <a:extLst>
                <a:ext uri="{FF2B5EF4-FFF2-40B4-BE49-F238E27FC236}">
                  <a16:creationId xmlns:a16="http://schemas.microsoft.com/office/drawing/2014/main" id="{2C895198-30EE-4C2C-8C0D-F70A4FFA4D06}"/>
                </a:ext>
              </a:extLst>
            </p:cNvPr>
            <p:cNvSpPr>
              <a:spLocks noChangeArrowheads="1"/>
            </p:cNvSpPr>
            <p:nvPr/>
          </p:nvSpPr>
          <p:spPr bwMode="auto">
            <a:xfrm>
              <a:off x="1905000" y="1447801"/>
              <a:ext cx="7403084"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Hiểu nội dung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3" name="文本框 47">
              <a:extLst>
                <a:ext uri="{FF2B5EF4-FFF2-40B4-BE49-F238E27FC236}">
                  <a16:creationId xmlns:a16="http://schemas.microsoft.com/office/drawing/2014/main" id="{D7F5CBF9-A718-498F-A11A-88C234BF5044}"/>
                </a:ext>
              </a:extLst>
            </p:cNvPr>
            <p:cNvSpPr>
              <a:spLocks noChangeArrowheads="1"/>
            </p:cNvSpPr>
            <p:nvPr/>
          </p:nvSpPr>
          <p:spPr bwMode="auto">
            <a:xfrm>
              <a:off x="2362202" y="2874686"/>
              <a:ext cx="9472170"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Nghe – viết chính tả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4" name="文本框 47">
              <a:extLst>
                <a:ext uri="{FF2B5EF4-FFF2-40B4-BE49-F238E27FC236}">
                  <a16:creationId xmlns:a16="http://schemas.microsoft.com/office/drawing/2014/main" id="{BF032773-A602-4EBD-970E-0271581B0ED7}"/>
                </a:ext>
              </a:extLst>
            </p:cNvPr>
            <p:cNvSpPr>
              <a:spLocks noChangeArrowheads="1"/>
            </p:cNvSpPr>
            <p:nvPr/>
          </p:nvSpPr>
          <p:spPr bwMode="auto">
            <a:xfrm>
              <a:off x="1219200" y="3064671"/>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2</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5" name="文本框 47">
              <a:extLst>
                <a:ext uri="{FF2B5EF4-FFF2-40B4-BE49-F238E27FC236}">
                  <a16:creationId xmlns:a16="http://schemas.microsoft.com/office/drawing/2014/main" id="{85155B6F-603E-4A56-A421-49F368EDEC01}"/>
                </a:ext>
              </a:extLst>
            </p:cNvPr>
            <p:cNvSpPr>
              <a:spLocks noChangeArrowheads="1"/>
            </p:cNvSpPr>
            <p:nvPr/>
          </p:nvSpPr>
          <p:spPr bwMode="auto">
            <a:xfrm>
              <a:off x="609600" y="1629946"/>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1</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6" name="任意多边形 34">
              <a:extLst>
                <a:ext uri="{FF2B5EF4-FFF2-40B4-BE49-F238E27FC236}">
                  <a16:creationId xmlns:a16="http://schemas.microsoft.com/office/drawing/2014/main" id="{33C7BA9F-69DC-425D-82D0-96AF521C5A34}"/>
                </a:ext>
              </a:extLst>
            </p:cNvPr>
            <p:cNvSpPr>
              <a:spLocks/>
            </p:cNvSpPr>
            <p:nvPr/>
          </p:nvSpPr>
          <p:spPr bwMode="auto">
            <a:xfrm flipH="1">
              <a:off x="3250901" y="4142194"/>
              <a:ext cx="8266146" cy="1232394"/>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7" name="任意多边形 40">
              <a:extLst>
                <a:ext uri="{FF2B5EF4-FFF2-40B4-BE49-F238E27FC236}">
                  <a16:creationId xmlns:a16="http://schemas.microsoft.com/office/drawing/2014/main" id="{E571A329-7D72-4552-93AF-16AC04F1F97F}"/>
                </a:ext>
              </a:extLst>
            </p:cNvPr>
            <p:cNvSpPr>
              <a:spLocks/>
            </p:cNvSpPr>
            <p:nvPr/>
          </p:nvSpPr>
          <p:spPr bwMode="auto">
            <a:xfrm flipH="1">
              <a:off x="1794119" y="4132669"/>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8" name="文本框 47">
              <a:extLst>
                <a:ext uri="{FF2B5EF4-FFF2-40B4-BE49-F238E27FC236}">
                  <a16:creationId xmlns:a16="http://schemas.microsoft.com/office/drawing/2014/main" id="{F591C0F8-242B-403D-ACD2-18ECE2F3730B}"/>
                </a:ext>
              </a:extLst>
            </p:cNvPr>
            <p:cNvSpPr>
              <a:spLocks noChangeArrowheads="1"/>
            </p:cNvSpPr>
            <p:nvPr/>
          </p:nvSpPr>
          <p:spPr bwMode="auto">
            <a:xfrm>
              <a:off x="3339681" y="4278465"/>
              <a:ext cx="8035162" cy="93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16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Tiếp tục củng cố hiểu biết về mô hình cấu tạo vần và quy tắc đánh dấu thanh trong tiếng.</a:t>
              </a:r>
              <a:endParaRPr lang="zh-CN" altLang="en-US" sz="1600" b="1" i="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9" name="文本框 47">
              <a:extLst>
                <a:ext uri="{FF2B5EF4-FFF2-40B4-BE49-F238E27FC236}">
                  <a16:creationId xmlns:a16="http://schemas.microsoft.com/office/drawing/2014/main" id="{4AB42F80-F740-4E30-913B-B8332C52120C}"/>
                </a:ext>
              </a:extLst>
            </p:cNvPr>
            <p:cNvSpPr>
              <a:spLocks noChangeArrowheads="1"/>
            </p:cNvSpPr>
            <p:nvPr/>
          </p:nvSpPr>
          <p:spPr bwMode="auto">
            <a:xfrm>
              <a:off x="2075384" y="4419808"/>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3</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0" name="任意多边形 34">
              <a:extLst>
                <a:ext uri="{FF2B5EF4-FFF2-40B4-BE49-F238E27FC236}">
                  <a16:creationId xmlns:a16="http://schemas.microsoft.com/office/drawing/2014/main" id="{95F83602-2B49-4D3E-AE71-82B441CE95BA}"/>
                </a:ext>
              </a:extLst>
            </p:cNvPr>
            <p:cNvSpPr>
              <a:spLocks/>
            </p:cNvSpPr>
            <p:nvPr/>
          </p:nvSpPr>
          <p:spPr bwMode="auto">
            <a:xfrm flipH="1">
              <a:off x="4309240" y="5512597"/>
              <a:ext cx="7806561"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1" name="任意多边形 40">
              <a:extLst>
                <a:ext uri="{FF2B5EF4-FFF2-40B4-BE49-F238E27FC236}">
                  <a16:creationId xmlns:a16="http://schemas.microsoft.com/office/drawing/2014/main" id="{582C5009-CE8D-423C-9DDA-6733EEB2EBEA}"/>
                </a:ext>
              </a:extLst>
            </p:cNvPr>
            <p:cNvSpPr>
              <a:spLocks/>
            </p:cNvSpPr>
            <p:nvPr/>
          </p:nvSpPr>
          <p:spPr bwMode="auto">
            <a:xfrm flipH="1">
              <a:off x="2852453" y="55030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2" name="文本框 47">
              <a:extLst>
                <a:ext uri="{FF2B5EF4-FFF2-40B4-BE49-F238E27FC236}">
                  <a16:creationId xmlns:a16="http://schemas.microsoft.com/office/drawing/2014/main" id="{A03F771D-B2CA-47D1-8306-450BAB57A98D}"/>
                </a:ext>
              </a:extLst>
            </p:cNvPr>
            <p:cNvSpPr>
              <a:spLocks noChangeArrowheads="1"/>
            </p:cNvSpPr>
            <p:nvPr/>
          </p:nvSpPr>
          <p:spPr bwMode="auto">
            <a:xfrm>
              <a:off x="4325645" y="5809993"/>
              <a:ext cx="8171155" cy="5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Có ý thức viết đúng, viết đẹp Tiếng Việt.</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23" name="文本框 47">
              <a:extLst>
                <a:ext uri="{FF2B5EF4-FFF2-40B4-BE49-F238E27FC236}">
                  <a16:creationId xmlns:a16="http://schemas.microsoft.com/office/drawing/2014/main" id="{423899E7-EFC7-45C4-B4F0-0540C819BE6D}"/>
                </a:ext>
              </a:extLst>
            </p:cNvPr>
            <p:cNvSpPr>
              <a:spLocks noChangeArrowheads="1"/>
            </p:cNvSpPr>
            <p:nvPr/>
          </p:nvSpPr>
          <p:spPr bwMode="auto">
            <a:xfrm>
              <a:off x="3133718" y="5790210"/>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4</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4" name="文本框 8">
              <a:extLst>
                <a:ext uri="{FF2B5EF4-FFF2-40B4-BE49-F238E27FC236}">
                  <a16:creationId xmlns:a16="http://schemas.microsoft.com/office/drawing/2014/main" id="{1EC47B57-6845-48E0-9324-34AE5ECD4D25}"/>
                </a:ext>
              </a:extLst>
            </p:cNvPr>
            <p:cNvSpPr txBox="1"/>
            <p:nvPr/>
          </p:nvSpPr>
          <p:spPr>
            <a:xfrm>
              <a:off x="2514600" y="111090"/>
              <a:ext cx="7543800" cy="1135474"/>
            </a:xfrm>
            <a:prstGeom prst="rect">
              <a:avLst/>
            </a:prstGeom>
            <a:noFill/>
          </p:spPr>
          <p:txBody>
            <a:bodyPr wrap="square" rtlCol="0">
              <a:prstTxWarp prst="textPlain">
                <a:avLst/>
              </a:prstTxWarp>
              <a:spAutoFit/>
            </a:bodyPr>
            <a:lstStyle/>
            <a:p>
              <a:pPr algn="ctr"/>
              <a:r>
                <a:rPr lang="en-US" altLang="zh-CN" sz="4800" b="1" dirty="0" err="1">
                  <a:ln w="38100">
                    <a:solidFill>
                      <a:srgbClr val="D00606"/>
                    </a:solidFill>
                  </a:ln>
                  <a:solidFill>
                    <a:srgbClr val="FB6E6E"/>
                  </a:solidFill>
                  <a:latin typeface="VNI-Briquet" panose="020B7200000000000000" pitchFamily="34" charset="0"/>
                  <a:ea typeface="inpin heiti" charset="-122"/>
                </a:rPr>
                <a:t>Muïc</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tieâu</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baøi</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hoïc</a:t>
              </a:r>
              <a:r>
                <a:rPr lang="en-US" altLang="zh-CN" sz="4800" b="1" dirty="0">
                  <a:ln w="38100">
                    <a:solidFill>
                      <a:srgbClr val="D00606"/>
                    </a:solidFill>
                  </a:ln>
                  <a:solidFill>
                    <a:srgbClr val="FB6E6E"/>
                  </a:solidFill>
                  <a:latin typeface="VNI-Briquet" panose="020B7200000000000000" pitchFamily="34" charset="0"/>
                  <a:ea typeface="inpin heiti" charset="-122"/>
                </a:rPr>
                <a:t>:</a:t>
              </a:r>
              <a:endParaRPr lang="zh-CN" altLang="en-US" sz="4800" b="1" dirty="0">
                <a:ln w="38100">
                  <a:solidFill>
                    <a:srgbClr val="D00606"/>
                  </a:solidFill>
                </a:ln>
                <a:solidFill>
                  <a:srgbClr val="FB6E6E"/>
                </a:solidFill>
                <a:latin typeface="VNI-Briquet" panose="020B7200000000000000" pitchFamily="34" charset="0"/>
                <a:ea typeface="inpin heiti" charset="-122"/>
              </a:endParaRPr>
            </a:p>
          </p:txBody>
        </p:sp>
      </p:grpSp>
      <p:pic>
        <p:nvPicPr>
          <p:cNvPr id="25" name="Picture 24">
            <a:extLst>
              <a:ext uri="{FF2B5EF4-FFF2-40B4-BE49-F238E27FC236}">
                <a16:creationId xmlns:a16="http://schemas.microsoft.com/office/drawing/2014/main" id="{BEA81D74-217D-4153-818A-71D3A2323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042" y="-31520"/>
            <a:ext cx="1529637" cy="1529637"/>
          </a:xfrm>
          <a:prstGeom prst="ellipse">
            <a:avLst/>
          </a:prstGeom>
          <a:ln>
            <a:noFill/>
          </a:ln>
          <a:effectLst>
            <a:softEdge rad="112500"/>
          </a:effectLst>
        </p:spPr>
      </p:pic>
    </p:spTree>
    <p:extLst>
      <p:ext uri="{BB962C8B-B14F-4D97-AF65-F5344CB8AC3E}">
        <p14:creationId xmlns:p14="http://schemas.microsoft.com/office/powerpoint/2010/main" val="834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stel Detailed Lesson Plan for Pre-K by Slidesgo">
  <a:themeElements>
    <a:clrScheme name="Simple Light">
      <a:dk1>
        <a:srgbClr val="191919"/>
      </a:dk1>
      <a:lt1>
        <a:srgbClr val="FFFFFF"/>
      </a:lt1>
      <a:dk2>
        <a:srgbClr val="FB6E6E"/>
      </a:dk2>
      <a:lt2>
        <a:srgbClr val="F9C3DA"/>
      </a:lt2>
      <a:accent1>
        <a:srgbClr val="84B5FB"/>
      </a:accent1>
      <a:accent2>
        <a:srgbClr val="897EFB"/>
      </a:accent2>
      <a:accent3>
        <a:srgbClr val="FFB489"/>
      </a:accent3>
      <a:accent4>
        <a:srgbClr val="FFE29E"/>
      </a:accent4>
      <a:accent5>
        <a:srgbClr val="191919"/>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590</TotalTime>
  <Words>804</Words>
  <Application>Microsoft Macintosh PowerPoint</Application>
  <PresentationFormat>On-screen Show (16:9)</PresentationFormat>
  <Paragraphs>109</Paragraphs>
  <Slides>28</Slides>
  <Notes>13</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28</vt:i4>
      </vt:variant>
    </vt:vector>
  </HeadingPairs>
  <TitlesOfParts>
    <vt:vector size="47" baseType="lpstr">
      <vt:lpstr>微软雅黑</vt:lpstr>
      <vt:lpstr>inpin heiti</vt:lpstr>
      <vt:lpstr>UTM Bell</vt:lpstr>
      <vt:lpstr>Comfortaa</vt:lpstr>
      <vt:lpstr>Calibri</vt:lpstr>
      <vt:lpstr>VNI-Avo</vt:lpstr>
      <vt:lpstr>Times New Roman</vt:lpstr>
      <vt:lpstr>Darker Grotesque SemiBold</vt:lpstr>
      <vt:lpstr>Bebas Neue</vt:lpstr>
      <vt:lpstr>Arial</vt:lpstr>
      <vt:lpstr>VNI-Bodon-Poster</vt:lpstr>
      <vt:lpstr>VNI-Briquet</vt:lpstr>
      <vt:lpstr>HP001 4 hàng</vt:lpstr>
      <vt:lpstr>Tahoma</vt:lpstr>
      <vt:lpstr>VNI-Book</vt:lpstr>
      <vt:lpstr>VNI-Times</vt:lpstr>
      <vt:lpstr>Jomhuria</vt:lpstr>
      <vt:lpstr>UTM American Sans</vt:lpstr>
      <vt:lpstr>Pastel Detailed Lesson Plan for Pre-K by Slidesgo</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TẢ</dc:title>
  <dc:creator>Admin</dc:creator>
  <cp:lastModifiedBy>Microsoft Office User</cp:lastModifiedBy>
  <cp:revision>18</cp:revision>
  <dcterms:modified xsi:type="dcterms:W3CDTF">2022-10-27T18:01:00Z</dcterms:modified>
</cp:coreProperties>
</file>