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5FBBD7-6419-4B05-B89A-F7ECE086ED1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383DD4-AD59-4534-822E-4C84894251C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4B10C7-2941-4D88-B3B6-BFA9D4AD852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A503A7-6FA5-4542-B53B-395637B630C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996898B-49D9-4701-B620-74A730C6A57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ED8CC7A-C3AA-43EF-B0FC-BD144B4F654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356779-5DCF-499C-B86D-2FBCF38FED8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13.sv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1.jpe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17" Type="http://schemas.openxmlformats.org/officeDocument/2006/relationships/image" Target="../media/image36.svg"/><Relationship Id="rId2" Type="http://schemas.openxmlformats.org/officeDocument/2006/relationships/tags" Target="../tags/tag22.xml"/><Relationship Id="rId16" Type="http://schemas.openxmlformats.org/officeDocument/2006/relationships/image" Target="../media/image35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1.wdp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image" Target="../media/image32.png"/><Relationship Id="rId4" Type="http://schemas.openxmlformats.org/officeDocument/2006/relationships/tags" Target="../tags/tag24.xml"/><Relationship Id="rId9" Type="http://schemas.openxmlformats.org/officeDocument/2006/relationships/image" Target="../media/image31.svg"/><Relationship Id="rId1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82.jpe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28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4.svg"/><Relationship Id="rId7" Type="http://schemas.openxmlformats.org/officeDocument/2006/relationships/image" Target="../media/image79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78.png"/><Relationship Id="rId5" Type="http://schemas.openxmlformats.org/officeDocument/2006/relationships/image" Target="../media/image65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8.svg"/><Relationship Id="rId11" Type="http://schemas.openxmlformats.org/officeDocument/2006/relationships/image" Target="../media/image40.sv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Relationship Id="rId14" Type="http://schemas.openxmlformats.org/officeDocument/2006/relationships/image" Target="../media/image4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9.svg"/><Relationship Id="rId7" Type="http://schemas.openxmlformats.org/officeDocument/2006/relationships/image" Target="../media/image10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00.png"/><Relationship Id="rId5" Type="http://schemas.openxmlformats.org/officeDocument/2006/relationships/image" Target="../media/image13.svg"/><Relationship Id="rId10" Type="http://schemas.openxmlformats.org/officeDocument/2006/relationships/image" Target="../media/image102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7.xml"/><Relationship Id="rId6" Type="http://schemas.openxmlformats.org/officeDocument/2006/relationships/image" Target="../media/image66.svg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4.svg"/><Relationship Id="rId4" Type="http://schemas.openxmlformats.org/officeDocument/2006/relationships/image" Target="../media/image64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4" y="2022184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947319" y="1700362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43381" y="283068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286695" y="957886"/>
            <a:ext cx="2172970" cy="2085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3E06D-6001-4EB4-BBFC-FADFFFD075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3" y="0"/>
            <a:ext cx="1477971" cy="147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4AC5D-1861-4933-AA1C-70CF1016B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2" y="4462515"/>
            <a:ext cx="10715170" cy="245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8DBDF-6C6D-465A-811F-4AED4F93D5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4" y="4083461"/>
            <a:ext cx="1506268" cy="150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1AEB9-FE36-4651-8558-C6A6B952A0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3452700"/>
            <a:ext cx="3371341" cy="2593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655F0-7A0F-42D7-AD1B-014D72FA97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37" y="3885741"/>
            <a:ext cx="2349449" cy="156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C7C6ED-0AE3-415B-AEBF-BC2AF5E5EE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57" y="852831"/>
            <a:ext cx="950458" cy="950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48485" y="336889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10217" y="4060666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9226" y="135128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03122" y="3003561"/>
            <a:ext cx="1177078" cy="78102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49927-9B96-46BA-B50B-BFE50E0248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09318F-2A52-4B78-9AF9-3C95E9A6D0B2}"/>
              </a:ext>
            </a:extLst>
          </p:cNvPr>
          <p:cNvGrpSpPr/>
          <p:nvPr/>
        </p:nvGrpSpPr>
        <p:grpSpPr>
          <a:xfrm>
            <a:off x="7247231" y="2695257"/>
            <a:ext cx="4578350" cy="1937385"/>
            <a:chOff x="7372985" y="2890520"/>
            <a:chExt cx="4578350" cy="1937385"/>
          </a:xfrm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372985" y="2890520"/>
              <a:ext cx="4578350" cy="19373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229855-91C8-4FE3-9F9A-99EC1AA6D25F}"/>
                </a:ext>
              </a:extLst>
            </p:cNvPr>
            <p:cNvSpPr txBox="1"/>
            <p:nvPr/>
          </p:nvSpPr>
          <p:spPr>
            <a:xfrm>
              <a:off x="7492753" y="3424237"/>
              <a:ext cx="43747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FF00"/>
                  </a:solidFill>
                  <a:latin typeface="#Li-N SVN-Cookies" panose="02040603050506020204" pitchFamily="18" charset="0"/>
                </a:rPr>
                <a:t>TỪ ĐỒNG ÂM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1845" y="192087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416492" y="2610167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78" y="715963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320</TotalTime>
  <Words>984</Words>
  <Application>Microsoft Office PowerPoint</Application>
  <PresentationFormat>Widescreen</PresentationFormat>
  <Paragraphs>96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#Li-N SVN-Cookies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Admin</cp:lastModifiedBy>
  <cp:revision>19</cp:revision>
  <dcterms:created xsi:type="dcterms:W3CDTF">2021-09-30T08:25:00Z</dcterms:created>
  <dcterms:modified xsi:type="dcterms:W3CDTF">2021-10-19T04:24:28Z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