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6"/>
  </p:notesMasterIdLst>
  <p:handoutMasterIdLst>
    <p:handoutMasterId r:id="rId17"/>
  </p:handoutMasterIdLst>
  <p:sldIdLst>
    <p:sldId id="818" r:id="rId2"/>
    <p:sldId id="260" r:id="rId3"/>
    <p:sldId id="830" r:id="rId4"/>
    <p:sldId id="831" r:id="rId5"/>
    <p:sldId id="290" r:id="rId6"/>
    <p:sldId id="292" r:id="rId7"/>
    <p:sldId id="305" r:id="rId8"/>
    <p:sldId id="291" r:id="rId9"/>
    <p:sldId id="322" r:id="rId10"/>
    <p:sldId id="309" r:id="rId11"/>
    <p:sldId id="828" r:id="rId12"/>
    <p:sldId id="829" r:id="rId13"/>
    <p:sldId id="263" r:id="rId14"/>
    <p:sldId id="281" r:id="rId15"/>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Fredoka One" panose="020B0604020202020204" pitchFamily="34" charset="0"/>
      <p:regular r:id="rId22"/>
    </p:embeddedFont>
    <p:embeddedFont>
      <p:font typeface="SVN-Shintia Script" panose="02000804000000020003" pitchFamily="2"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75">
          <p15:clr>
            <a:srgbClr val="A4A3A4"/>
          </p15:clr>
        </p15:guide>
        <p15:guide id="2" pos="659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3E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autoAdjust="0"/>
    <p:restoredTop sz="94249" autoAdjust="0"/>
  </p:normalViewPr>
  <p:slideViewPr>
    <p:cSldViewPr>
      <p:cViewPr varScale="1">
        <p:scale>
          <a:sx n="62" d="100"/>
          <a:sy n="62" d="100"/>
        </p:scale>
        <p:origin x="2496" y="192"/>
      </p:cViewPr>
      <p:guideLst>
        <p:guide orient="horz" pos="3975"/>
        <p:guide pos="6598"/>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2" d="100"/>
          <a:sy n="52" d="100"/>
        </p:scale>
        <p:origin x="286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711EFF-342E-4555-99D4-B03991E03B5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952DF50-DB05-4684-ABD9-ACCEAF8DAE3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4D3E6E9-E845-435F-9FB1-B9B85155BDB7}" type="datetimeFigureOut">
              <a:rPr lang="en-US" smtClean="0"/>
              <a:t>2/21/22</a:t>
            </a:fld>
            <a:endParaRPr lang="en-US"/>
          </a:p>
        </p:txBody>
      </p:sp>
      <p:sp>
        <p:nvSpPr>
          <p:cNvPr id="4" name="Footer Placeholder 3">
            <a:extLst>
              <a:ext uri="{FF2B5EF4-FFF2-40B4-BE49-F238E27FC236}">
                <a16:creationId xmlns:a16="http://schemas.microsoft.com/office/drawing/2014/main" id="{0933ABD0-0DD3-458B-89D3-DC36AD8C2B3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BAB1C23-CC03-42D2-A81C-F75CEE74975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E98EFE-2A11-4204-A452-D28FAF66E31F}" type="slidenum">
              <a:rPr lang="en-US" smtClean="0"/>
              <a:t>‹#›</a:t>
            </a:fld>
            <a:endParaRPr lang="en-US"/>
          </a:p>
        </p:txBody>
      </p:sp>
    </p:spTree>
    <p:extLst>
      <p:ext uri="{BB962C8B-B14F-4D97-AF65-F5344CB8AC3E}">
        <p14:creationId xmlns:p14="http://schemas.microsoft.com/office/powerpoint/2010/main" val="2867552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2/21/22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5</a:t>
            </a:fld>
            <a:endParaRPr lang="en-US"/>
          </a:p>
        </p:txBody>
      </p:sp>
    </p:spTree>
    <p:extLst>
      <p:ext uri="{BB962C8B-B14F-4D97-AF65-F5344CB8AC3E}">
        <p14:creationId xmlns:p14="http://schemas.microsoft.com/office/powerpoint/2010/main" val="3237425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GB" altLang="en-US"/>
              <a:t>GV điền số vào</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t>14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15014492" y="11557000"/>
            <a:ext cx="4888439" cy="663864"/>
          </a:xfrm>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5014492" y="11557000"/>
            <a:ext cx="4888439" cy="663864"/>
          </a:xfrm>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6">
            <a:lumMod val="20000"/>
            <a:lumOff val="80000"/>
            <a:alpha val="11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014492" y="11557000"/>
            <a:ext cx="4888439" cy="663864"/>
          </a:xfrm>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4" name="Rectangle 12"/>
          <p:cNvSpPr>
            <a:spLocks noGrp="1" noChangeArrowheads="1"/>
          </p:cNvSpPr>
          <p:nvPr>
            <p:ph type="dt" sz="half" idx="10"/>
          </p:nvPr>
        </p:nvSpPr>
        <p:spPr>
          <a:xfrm>
            <a:off x="609600" y="6248400"/>
            <a:ext cx="2844800" cy="457200"/>
          </a:xfrm>
        </p:spPr>
        <p:txBody>
          <a:bodyPr/>
          <a:lstStyle>
            <a:lvl1pPr>
              <a:defRPr/>
            </a:lvl1pPr>
          </a:lstStyle>
          <a:p>
            <a:pPr>
              <a:defRPr/>
            </a:pPr>
            <a:endParaRPr lang="en-US"/>
          </a:p>
        </p:txBody>
      </p:sp>
      <p:sp>
        <p:nvSpPr>
          <p:cNvPr id="5" name="Rectangle 13"/>
          <p:cNvSpPr>
            <a:spLocks noGrp="1" noChangeArrowheads="1"/>
          </p:cNvSpPr>
          <p:nvPr>
            <p:ph type="ftr" sz="quarter" idx="11"/>
          </p:nvPr>
        </p:nvSpPr>
        <p:spPr>
          <a:xfrm>
            <a:off x="4165600" y="6248400"/>
            <a:ext cx="3860800" cy="457200"/>
          </a:xfrm>
        </p:spPr>
        <p:txBody>
          <a:bodyPr/>
          <a:lstStyle>
            <a:lvl1pPr>
              <a:defRPr/>
            </a:lvl1pPr>
          </a:lstStyle>
          <a:p>
            <a:pPr>
              <a:defRPr/>
            </a:pPr>
            <a:endParaRPr lang="en-US"/>
          </a:p>
        </p:txBody>
      </p:sp>
      <p:sp>
        <p:nvSpPr>
          <p:cNvPr id="6" name="Rectangle 14"/>
          <p:cNvSpPr>
            <a:spLocks noGrp="1" noChangeArrowheads="1"/>
          </p:cNvSpPr>
          <p:nvPr>
            <p:ph type="sldNum" sz="quarter" idx="12"/>
          </p:nvPr>
        </p:nvSpPr>
        <p:spPr>
          <a:xfrm>
            <a:off x="8737600" y="6248400"/>
            <a:ext cx="2844800" cy="457200"/>
          </a:xfrm>
        </p:spPr>
        <p:txBody>
          <a:bodyPr/>
          <a:lstStyle>
            <a:lvl1pPr>
              <a:defRPr/>
            </a:lvl1pPr>
          </a:lstStyle>
          <a:p>
            <a:pPr>
              <a:defRPr/>
            </a:pPr>
            <a:fld id="{6CF8545F-6069-4609-9ECB-0278763638E9}" type="slidenum">
              <a:rPr lang="en-US"/>
              <a:t>‹#›</a:t>
            </a:fld>
            <a:endParaRPr lang="en-US"/>
          </a:p>
        </p:txBody>
      </p:sp>
    </p:spTree>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73849BE-15E4-4B3C-B0C2-AEF0359B264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67B8DA7-002E-4155-AE8E-B7569BFEA8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3F7CAAC-E3BE-47FA-B1A9-B66E68EBB475}"/>
              </a:ext>
            </a:extLst>
          </p:cNvPr>
          <p:cNvSpPr>
            <a:spLocks noGrp="1" noChangeArrowheads="1"/>
          </p:cNvSpPr>
          <p:nvPr>
            <p:ph type="sldNum" sz="quarter" idx="12"/>
          </p:nvPr>
        </p:nvSpPr>
        <p:spPr>
          <a:ln/>
        </p:spPr>
        <p:txBody>
          <a:bodyPr/>
          <a:lstStyle>
            <a:lvl1pPr>
              <a:defRPr/>
            </a:lvl1pPr>
          </a:lstStyle>
          <a:p>
            <a:fld id="{4B881A1A-AAC9-4B62-A64B-52286AA7287D}" type="slidenum">
              <a:rPr lang="en-US" altLang="en-US"/>
              <a:pPr/>
              <a:t>‹#›</a:t>
            </a:fld>
            <a:endParaRPr lang="en-US" altLang="en-US"/>
          </a:p>
        </p:txBody>
      </p:sp>
    </p:spTree>
    <p:extLst>
      <p:ext uri="{BB962C8B-B14F-4D97-AF65-F5344CB8AC3E}">
        <p14:creationId xmlns:p14="http://schemas.microsoft.com/office/powerpoint/2010/main" val="1040706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alpha val="11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548002-830D-4073-B1F0-93606333407B}"/>
              </a:ext>
            </a:extLst>
          </p:cNvPr>
          <p:cNvPicPr>
            <a:picLocks noChangeAspect="1"/>
          </p:cNvPicPr>
          <p:nvPr userDrawn="1"/>
        </p:nvPicPr>
        <p:blipFill>
          <a:blip r:embed="rId8"/>
          <a:stretch>
            <a:fillRect/>
          </a:stretch>
        </p:blipFill>
        <p:spPr>
          <a:xfrm>
            <a:off x="-1" y="0"/>
            <a:ext cx="12192001" cy="6858000"/>
          </a:xfrm>
          <a:prstGeom prst="rect">
            <a:avLst/>
          </a:prstGeom>
        </p:spPr>
      </p:pic>
      <p:grpSp>
        <p:nvGrpSpPr>
          <p:cNvPr id="6" name="Group 5">
            <a:extLst>
              <a:ext uri="{FF2B5EF4-FFF2-40B4-BE49-F238E27FC236}">
                <a16:creationId xmlns:a16="http://schemas.microsoft.com/office/drawing/2014/main" id="{CB79535C-1067-4E7E-BC4D-849EE4EC94A7}"/>
              </a:ext>
            </a:extLst>
          </p:cNvPr>
          <p:cNvGrpSpPr/>
          <p:nvPr userDrawn="1"/>
        </p:nvGrpSpPr>
        <p:grpSpPr>
          <a:xfrm>
            <a:off x="-2133600" y="-762000"/>
            <a:ext cx="17231995" cy="9611995"/>
            <a:chOff x="-2133600" y="-762000"/>
            <a:chExt cx="17231995" cy="9611995"/>
          </a:xfrm>
        </p:grpSpPr>
        <p:pic>
          <p:nvPicPr>
            <p:cNvPr id="13" name="Picture 12" descr="Picture5"/>
            <p:cNvPicPr>
              <a:picLocks noChangeAspect="1"/>
            </p:cNvPicPr>
            <p:nvPr userDrawn="1"/>
          </p:nvPicPr>
          <p:blipFill>
            <a:blip r:embed="rId9">
              <a:clrChange>
                <a:clrFrom>
                  <a:srgbClr val="FFFDE8">
                    <a:alpha val="100000"/>
                  </a:srgbClr>
                </a:clrFrom>
                <a:clrTo>
                  <a:srgbClr val="FFFDE8">
                    <a:alpha val="100000"/>
                    <a:alpha val="0"/>
                  </a:srgbClr>
                </a:clrTo>
              </a:clrChange>
            </a:blip>
            <a:stretch>
              <a:fillRect/>
            </a:stretch>
          </p:blipFill>
          <p:spPr>
            <a:xfrm>
              <a:off x="-2133600" y="7848600"/>
              <a:ext cx="1001395" cy="1001395"/>
            </a:xfrm>
            <a:prstGeom prst="rect">
              <a:avLst/>
            </a:prstGeom>
          </p:spPr>
        </p:pic>
        <p:pic>
          <p:nvPicPr>
            <p:cNvPr id="9" name="Picture 8" descr="Picture5">
              <a:extLst>
                <a:ext uri="{FF2B5EF4-FFF2-40B4-BE49-F238E27FC236}">
                  <a16:creationId xmlns:a16="http://schemas.microsoft.com/office/drawing/2014/main" id="{4DC1E497-DDBA-44F8-97C1-D8F431E57189}"/>
                </a:ext>
              </a:extLst>
            </p:cNvPr>
            <p:cNvPicPr>
              <a:picLocks noChangeAspect="1"/>
            </p:cNvPicPr>
            <p:nvPr userDrawn="1"/>
          </p:nvPicPr>
          <p:blipFill>
            <a:blip r:embed="rId9">
              <a:clrChange>
                <a:clrFrom>
                  <a:srgbClr val="FFFDE8">
                    <a:alpha val="100000"/>
                  </a:srgbClr>
                </a:clrFrom>
                <a:clrTo>
                  <a:srgbClr val="FFFDE8">
                    <a:alpha val="100000"/>
                    <a:alpha val="0"/>
                  </a:srgbClr>
                </a:clrTo>
              </a:clrChange>
            </a:blip>
            <a:stretch>
              <a:fillRect/>
            </a:stretch>
          </p:blipFill>
          <p:spPr>
            <a:xfrm>
              <a:off x="14097000" y="-762000"/>
              <a:ext cx="1001395" cy="1001395"/>
            </a:xfrm>
            <a:prstGeom prst="rect">
              <a:avLst/>
            </a:prstGeom>
          </p:spPr>
        </p:pic>
        <p:sp>
          <p:nvSpPr>
            <p:cNvPr id="5" name="Rectangle 4">
              <a:extLst>
                <a:ext uri="{FF2B5EF4-FFF2-40B4-BE49-F238E27FC236}">
                  <a16:creationId xmlns:a16="http://schemas.microsoft.com/office/drawing/2014/main" id="{4C09BC90-A9A5-4CC4-88FF-A58894ED5303}"/>
                </a:ext>
              </a:extLst>
            </p:cNvPr>
            <p:cNvSpPr/>
            <p:nvPr userDrawn="1"/>
          </p:nvSpPr>
          <p:spPr>
            <a:xfrm>
              <a:off x="4432618" y="7961244"/>
              <a:ext cx="1854226" cy="523220"/>
            </a:xfrm>
            <a:prstGeom prst="rect">
              <a:avLst/>
            </a:prstGeom>
            <a:noFill/>
          </p:spPr>
          <p:txBody>
            <a:bodyPr wrap="none" lIns="91440" tIns="45720" rIns="91440" bIns="45720">
              <a:spAutoFit/>
            </a:bodyPr>
            <a:lstStyle/>
            <a:p>
              <a:pPr algn="ctr"/>
              <a:r>
                <a:rPr lang="en-US" sz="2800" b="0" cap="none" spc="0">
                  <a:ln w="0"/>
                  <a:solidFill>
                    <a:schemeClr val="bg1">
                      <a:lumMod val="75000"/>
                    </a:schemeClr>
                  </a:solidFill>
                  <a:effectLst>
                    <a:outerShdw blurRad="38100" dist="19050" dir="2700000" algn="tl" rotWithShape="0">
                      <a:schemeClr val="dk1">
                        <a:alpha val="40000"/>
                      </a:schemeClr>
                    </a:outerShdw>
                  </a:effectLst>
                </a:rPr>
                <a:t>FB: EduFive</a:t>
              </a:r>
            </a:p>
          </p:txBody>
        </p:sp>
      </p:grpSp>
      <p:sp>
        <p:nvSpPr>
          <p:cNvPr id="7" name="Rectangle: Rounded Corners 6">
            <a:extLst>
              <a:ext uri="{FF2B5EF4-FFF2-40B4-BE49-F238E27FC236}">
                <a16:creationId xmlns:a16="http://schemas.microsoft.com/office/drawing/2014/main" id="{FF9C8E43-8874-4783-9F5F-F37983267BBC}"/>
              </a:ext>
            </a:extLst>
          </p:cNvPr>
          <p:cNvSpPr/>
          <p:nvPr userDrawn="1"/>
        </p:nvSpPr>
        <p:spPr>
          <a:xfrm>
            <a:off x="457200" y="272096"/>
            <a:ext cx="11277600" cy="6313805"/>
          </a:xfrm>
          <a:custGeom>
            <a:avLst/>
            <a:gdLst>
              <a:gd name="connsiteX0" fmla="*/ 0 w 11277600"/>
              <a:gd name="connsiteY0" fmla="*/ 1052322 h 6313805"/>
              <a:gd name="connsiteX1" fmla="*/ 1052322 w 11277600"/>
              <a:gd name="connsiteY1" fmla="*/ 0 h 6313805"/>
              <a:gd name="connsiteX2" fmla="*/ 1625632 w 11277600"/>
              <a:gd name="connsiteY2" fmla="*/ 0 h 6313805"/>
              <a:gd name="connsiteX3" fmla="*/ 2382401 w 11277600"/>
              <a:gd name="connsiteY3" fmla="*/ 0 h 6313805"/>
              <a:gd name="connsiteX4" fmla="*/ 3047440 w 11277600"/>
              <a:gd name="connsiteY4" fmla="*/ 0 h 6313805"/>
              <a:gd name="connsiteX5" fmla="*/ 3804209 w 11277600"/>
              <a:gd name="connsiteY5" fmla="*/ 0 h 6313805"/>
              <a:gd name="connsiteX6" fmla="*/ 4469248 w 11277600"/>
              <a:gd name="connsiteY6" fmla="*/ 0 h 6313805"/>
              <a:gd name="connsiteX7" fmla="*/ 4859099 w 11277600"/>
              <a:gd name="connsiteY7" fmla="*/ 0 h 6313805"/>
              <a:gd name="connsiteX8" fmla="*/ 5524138 w 11277600"/>
              <a:gd name="connsiteY8" fmla="*/ 0 h 6313805"/>
              <a:gd name="connsiteX9" fmla="*/ 6005718 w 11277600"/>
              <a:gd name="connsiteY9" fmla="*/ 0 h 6313805"/>
              <a:gd name="connsiteX10" fmla="*/ 6395569 w 11277600"/>
              <a:gd name="connsiteY10" fmla="*/ 0 h 6313805"/>
              <a:gd name="connsiteX11" fmla="*/ 6693690 w 11277600"/>
              <a:gd name="connsiteY11" fmla="*/ 0 h 6313805"/>
              <a:gd name="connsiteX12" fmla="*/ 7083541 w 11277600"/>
              <a:gd name="connsiteY12" fmla="*/ 0 h 6313805"/>
              <a:gd name="connsiteX13" fmla="*/ 7473391 w 11277600"/>
              <a:gd name="connsiteY13" fmla="*/ 0 h 6313805"/>
              <a:gd name="connsiteX14" fmla="*/ 8046701 w 11277600"/>
              <a:gd name="connsiteY14" fmla="*/ 0 h 6313805"/>
              <a:gd name="connsiteX15" fmla="*/ 8620011 w 11277600"/>
              <a:gd name="connsiteY15" fmla="*/ 0 h 6313805"/>
              <a:gd name="connsiteX16" fmla="*/ 9101591 w 11277600"/>
              <a:gd name="connsiteY16" fmla="*/ 0 h 6313805"/>
              <a:gd name="connsiteX17" fmla="*/ 10225278 w 11277600"/>
              <a:gd name="connsiteY17" fmla="*/ 0 h 6313805"/>
              <a:gd name="connsiteX18" fmla="*/ 11277600 w 11277600"/>
              <a:gd name="connsiteY18" fmla="*/ 1052322 h 6313805"/>
              <a:gd name="connsiteX19" fmla="*/ 11277600 w 11277600"/>
              <a:gd name="connsiteY19" fmla="*/ 1452192 h 6313805"/>
              <a:gd name="connsiteX20" fmla="*/ 11277600 w 11277600"/>
              <a:gd name="connsiteY20" fmla="*/ 2020429 h 6313805"/>
              <a:gd name="connsiteX21" fmla="*/ 11277600 w 11277600"/>
              <a:gd name="connsiteY21" fmla="*/ 2630757 h 6313805"/>
              <a:gd name="connsiteX22" fmla="*/ 11277600 w 11277600"/>
              <a:gd name="connsiteY22" fmla="*/ 3030628 h 6313805"/>
              <a:gd name="connsiteX23" fmla="*/ 11277600 w 11277600"/>
              <a:gd name="connsiteY23" fmla="*/ 3640956 h 6313805"/>
              <a:gd name="connsiteX24" fmla="*/ 11277600 w 11277600"/>
              <a:gd name="connsiteY24" fmla="*/ 4251284 h 6313805"/>
              <a:gd name="connsiteX25" fmla="*/ 11277600 w 11277600"/>
              <a:gd name="connsiteY25" fmla="*/ 4651155 h 6313805"/>
              <a:gd name="connsiteX26" fmla="*/ 11277600 w 11277600"/>
              <a:gd name="connsiteY26" fmla="*/ 5261483 h 6313805"/>
              <a:gd name="connsiteX27" fmla="*/ 10225278 w 11277600"/>
              <a:gd name="connsiteY27" fmla="*/ 6313805 h 6313805"/>
              <a:gd name="connsiteX28" fmla="*/ 9835427 w 11277600"/>
              <a:gd name="connsiteY28" fmla="*/ 6313805 h 6313805"/>
              <a:gd name="connsiteX29" fmla="*/ 9537306 w 11277600"/>
              <a:gd name="connsiteY29" fmla="*/ 6313805 h 6313805"/>
              <a:gd name="connsiteX30" fmla="*/ 8780537 w 11277600"/>
              <a:gd name="connsiteY30" fmla="*/ 6313805 h 6313805"/>
              <a:gd name="connsiteX31" fmla="*/ 8023769 w 11277600"/>
              <a:gd name="connsiteY31" fmla="*/ 6313805 h 6313805"/>
              <a:gd name="connsiteX32" fmla="*/ 7725647 w 11277600"/>
              <a:gd name="connsiteY32" fmla="*/ 6313805 h 6313805"/>
              <a:gd name="connsiteX33" fmla="*/ 7335797 w 11277600"/>
              <a:gd name="connsiteY33" fmla="*/ 6313805 h 6313805"/>
              <a:gd name="connsiteX34" fmla="*/ 6762487 w 11277600"/>
              <a:gd name="connsiteY34" fmla="*/ 6313805 h 6313805"/>
              <a:gd name="connsiteX35" fmla="*/ 6097448 w 11277600"/>
              <a:gd name="connsiteY35" fmla="*/ 6313805 h 6313805"/>
              <a:gd name="connsiteX36" fmla="*/ 5615868 w 11277600"/>
              <a:gd name="connsiteY36" fmla="*/ 6313805 h 6313805"/>
              <a:gd name="connsiteX37" fmla="*/ 5226017 w 11277600"/>
              <a:gd name="connsiteY37" fmla="*/ 6313805 h 6313805"/>
              <a:gd name="connsiteX38" fmla="*/ 4836166 w 11277600"/>
              <a:gd name="connsiteY38" fmla="*/ 6313805 h 6313805"/>
              <a:gd name="connsiteX39" fmla="*/ 4171127 w 11277600"/>
              <a:gd name="connsiteY39" fmla="*/ 6313805 h 6313805"/>
              <a:gd name="connsiteX40" fmla="*/ 3873006 w 11277600"/>
              <a:gd name="connsiteY40" fmla="*/ 6313805 h 6313805"/>
              <a:gd name="connsiteX41" fmla="*/ 3391426 w 11277600"/>
              <a:gd name="connsiteY41" fmla="*/ 6313805 h 6313805"/>
              <a:gd name="connsiteX42" fmla="*/ 2818116 w 11277600"/>
              <a:gd name="connsiteY42" fmla="*/ 6313805 h 6313805"/>
              <a:gd name="connsiteX43" fmla="*/ 2428265 w 11277600"/>
              <a:gd name="connsiteY43" fmla="*/ 6313805 h 6313805"/>
              <a:gd name="connsiteX44" fmla="*/ 1671497 w 11277600"/>
              <a:gd name="connsiteY44" fmla="*/ 6313805 h 6313805"/>
              <a:gd name="connsiteX45" fmla="*/ 1052322 w 11277600"/>
              <a:gd name="connsiteY45" fmla="*/ 6313805 h 6313805"/>
              <a:gd name="connsiteX46" fmla="*/ 0 w 11277600"/>
              <a:gd name="connsiteY46" fmla="*/ 5261483 h 6313805"/>
              <a:gd name="connsiteX47" fmla="*/ 0 w 11277600"/>
              <a:gd name="connsiteY47" fmla="*/ 4819521 h 6313805"/>
              <a:gd name="connsiteX48" fmla="*/ 0 w 11277600"/>
              <a:gd name="connsiteY48" fmla="*/ 4251284 h 6313805"/>
              <a:gd name="connsiteX49" fmla="*/ 0 w 11277600"/>
              <a:gd name="connsiteY49" fmla="*/ 3683048 h 6313805"/>
              <a:gd name="connsiteX50" fmla="*/ 0 w 11277600"/>
              <a:gd name="connsiteY50" fmla="*/ 3072719 h 6313805"/>
              <a:gd name="connsiteX51" fmla="*/ 0 w 11277600"/>
              <a:gd name="connsiteY51" fmla="*/ 2546574 h 6313805"/>
              <a:gd name="connsiteX52" fmla="*/ 0 w 11277600"/>
              <a:gd name="connsiteY52" fmla="*/ 2146704 h 6313805"/>
              <a:gd name="connsiteX53" fmla="*/ 0 w 11277600"/>
              <a:gd name="connsiteY53" fmla="*/ 1536376 h 6313805"/>
              <a:gd name="connsiteX54" fmla="*/ 0 w 11277600"/>
              <a:gd name="connsiteY54" fmla="*/ 1052322 h 6313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277600" h="6313805" fill="none" extrusionOk="0">
                <a:moveTo>
                  <a:pt x="0" y="1052322"/>
                </a:moveTo>
                <a:cubicBezTo>
                  <a:pt x="-33297" y="435461"/>
                  <a:pt x="504952" y="27225"/>
                  <a:pt x="1052322" y="0"/>
                </a:cubicBezTo>
                <a:cubicBezTo>
                  <a:pt x="1325109" y="-50491"/>
                  <a:pt x="1472360" y="50519"/>
                  <a:pt x="1625632" y="0"/>
                </a:cubicBezTo>
                <a:cubicBezTo>
                  <a:pt x="1778904" y="-50519"/>
                  <a:pt x="2169483" y="84490"/>
                  <a:pt x="2382401" y="0"/>
                </a:cubicBezTo>
                <a:cubicBezTo>
                  <a:pt x="2595319" y="-84490"/>
                  <a:pt x="2870923" y="74308"/>
                  <a:pt x="3047440" y="0"/>
                </a:cubicBezTo>
                <a:cubicBezTo>
                  <a:pt x="3223957" y="-74308"/>
                  <a:pt x="3616188" y="10207"/>
                  <a:pt x="3804209" y="0"/>
                </a:cubicBezTo>
                <a:cubicBezTo>
                  <a:pt x="3992230" y="-10207"/>
                  <a:pt x="4269528" y="14926"/>
                  <a:pt x="4469248" y="0"/>
                </a:cubicBezTo>
                <a:cubicBezTo>
                  <a:pt x="4668968" y="-14926"/>
                  <a:pt x="4730712" y="44038"/>
                  <a:pt x="4859099" y="0"/>
                </a:cubicBezTo>
                <a:cubicBezTo>
                  <a:pt x="4987486" y="-44038"/>
                  <a:pt x="5235836" y="19593"/>
                  <a:pt x="5524138" y="0"/>
                </a:cubicBezTo>
                <a:cubicBezTo>
                  <a:pt x="5812440" y="-19593"/>
                  <a:pt x="5908271" y="18622"/>
                  <a:pt x="6005718" y="0"/>
                </a:cubicBezTo>
                <a:cubicBezTo>
                  <a:pt x="6103165" y="-18622"/>
                  <a:pt x="6223821" y="38535"/>
                  <a:pt x="6395569" y="0"/>
                </a:cubicBezTo>
                <a:cubicBezTo>
                  <a:pt x="6567317" y="-38535"/>
                  <a:pt x="6590395" y="9194"/>
                  <a:pt x="6693690" y="0"/>
                </a:cubicBezTo>
                <a:cubicBezTo>
                  <a:pt x="6796985" y="-9194"/>
                  <a:pt x="6965883" y="46072"/>
                  <a:pt x="7083541" y="0"/>
                </a:cubicBezTo>
                <a:cubicBezTo>
                  <a:pt x="7201199" y="-46072"/>
                  <a:pt x="7281596" y="4972"/>
                  <a:pt x="7473391" y="0"/>
                </a:cubicBezTo>
                <a:cubicBezTo>
                  <a:pt x="7665186" y="-4972"/>
                  <a:pt x="7816446" y="11371"/>
                  <a:pt x="8046701" y="0"/>
                </a:cubicBezTo>
                <a:cubicBezTo>
                  <a:pt x="8276956" y="-11371"/>
                  <a:pt x="8440619" y="35142"/>
                  <a:pt x="8620011" y="0"/>
                </a:cubicBezTo>
                <a:cubicBezTo>
                  <a:pt x="8799403" y="-35142"/>
                  <a:pt x="8960578" y="49420"/>
                  <a:pt x="9101591" y="0"/>
                </a:cubicBezTo>
                <a:cubicBezTo>
                  <a:pt x="9242604" y="-49420"/>
                  <a:pt x="9805738" y="89973"/>
                  <a:pt x="10225278" y="0"/>
                </a:cubicBezTo>
                <a:cubicBezTo>
                  <a:pt x="10658891" y="16204"/>
                  <a:pt x="11315347" y="517143"/>
                  <a:pt x="11277600" y="1052322"/>
                </a:cubicBezTo>
                <a:cubicBezTo>
                  <a:pt x="11289495" y="1247005"/>
                  <a:pt x="11261492" y="1268068"/>
                  <a:pt x="11277600" y="1452192"/>
                </a:cubicBezTo>
                <a:cubicBezTo>
                  <a:pt x="11293708" y="1636316"/>
                  <a:pt x="11230095" y="1864833"/>
                  <a:pt x="11277600" y="2020429"/>
                </a:cubicBezTo>
                <a:cubicBezTo>
                  <a:pt x="11325105" y="2176025"/>
                  <a:pt x="11255529" y="2459992"/>
                  <a:pt x="11277600" y="2630757"/>
                </a:cubicBezTo>
                <a:cubicBezTo>
                  <a:pt x="11299671" y="2801522"/>
                  <a:pt x="11260269" y="2884329"/>
                  <a:pt x="11277600" y="3030628"/>
                </a:cubicBezTo>
                <a:cubicBezTo>
                  <a:pt x="11294931" y="3176927"/>
                  <a:pt x="11270522" y="3350714"/>
                  <a:pt x="11277600" y="3640956"/>
                </a:cubicBezTo>
                <a:cubicBezTo>
                  <a:pt x="11284678" y="3931198"/>
                  <a:pt x="11240257" y="4033806"/>
                  <a:pt x="11277600" y="4251284"/>
                </a:cubicBezTo>
                <a:cubicBezTo>
                  <a:pt x="11314943" y="4468762"/>
                  <a:pt x="11267154" y="4488356"/>
                  <a:pt x="11277600" y="4651155"/>
                </a:cubicBezTo>
                <a:cubicBezTo>
                  <a:pt x="11288046" y="4813954"/>
                  <a:pt x="11215304" y="5000284"/>
                  <a:pt x="11277600" y="5261483"/>
                </a:cubicBezTo>
                <a:cubicBezTo>
                  <a:pt x="11356367" y="5840948"/>
                  <a:pt x="10897888" y="6220056"/>
                  <a:pt x="10225278" y="6313805"/>
                </a:cubicBezTo>
                <a:cubicBezTo>
                  <a:pt x="10048631" y="6348057"/>
                  <a:pt x="10016210" y="6273998"/>
                  <a:pt x="9835427" y="6313805"/>
                </a:cubicBezTo>
                <a:cubicBezTo>
                  <a:pt x="9654644" y="6353612"/>
                  <a:pt x="9653923" y="6280436"/>
                  <a:pt x="9537306" y="6313805"/>
                </a:cubicBezTo>
                <a:cubicBezTo>
                  <a:pt x="9420689" y="6347174"/>
                  <a:pt x="9104359" y="6279373"/>
                  <a:pt x="8780537" y="6313805"/>
                </a:cubicBezTo>
                <a:cubicBezTo>
                  <a:pt x="8456715" y="6348237"/>
                  <a:pt x="8312815" y="6311813"/>
                  <a:pt x="8023769" y="6313805"/>
                </a:cubicBezTo>
                <a:cubicBezTo>
                  <a:pt x="7734723" y="6315797"/>
                  <a:pt x="7785637" y="6309367"/>
                  <a:pt x="7725647" y="6313805"/>
                </a:cubicBezTo>
                <a:cubicBezTo>
                  <a:pt x="7665657" y="6318243"/>
                  <a:pt x="7480068" y="6274800"/>
                  <a:pt x="7335797" y="6313805"/>
                </a:cubicBezTo>
                <a:cubicBezTo>
                  <a:pt x="7191526" y="6352810"/>
                  <a:pt x="6902339" y="6248651"/>
                  <a:pt x="6762487" y="6313805"/>
                </a:cubicBezTo>
                <a:cubicBezTo>
                  <a:pt x="6622635" y="6378959"/>
                  <a:pt x="6343042" y="6298349"/>
                  <a:pt x="6097448" y="6313805"/>
                </a:cubicBezTo>
                <a:cubicBezTo>
                  <a:pt x="5851854" y="6329261"/>
                  <a:pt x="5823285" y="6259543"/>
                  <a:pt x="5615868" y="6313805"/>
                </a:cubicBezTo>
                <a:cubicBezTo>
                  <a:pt x="5408451" y="6368067"/>
                  <a:pt x="5332431" y="6281735"/>
                  <a:pt x="5226017" y="6313805"/>
                </a:cubicBezTo>
                <a:cubicBezTo>
                  <a:pt x="5119603" y="6345875"/>
                  <a:pt x="4968327" y="6293924"/>
                  <a:pt x="4836166" y="6313805"/>
                </a:cubicBezTo>
                <a:cubicBezTo>
                  <a:pt x="4704005" y="6333686"/>
                  <a:pt x="4329491" y="6259104"/>
                  <a:pt x="4171127" y="6313805"/>
                </a:cubicBezTo>
                <a:cubicBezTo>
                  <a:pt x="4012763" y="6368506"/>
                  <a:pt x="3983499" y="6312329"/>
                  <a:pt x="3873006" y="6313805"/>
                </a:cubicBezTo>
                <a:cubicBezTo>
                  <a:pt x="3762513" y="6315281"/>
                  <a:pt x="3581679" y="6307510"/>
                  <a:pt x="3391426" y="6313805"/>
                </a:cubicBezTo>
                <a:cubicBezTo>
                  <a:pt x="3201173" y="6320100"/>
                  <a:pt x="3012046" y="6296934"/>
                  <a:pt x="2818116" y="6313805"/>
                </a:cubicBezTo>
                <a:cubicBezTo>
                  <a:pt x="2624186" y="6330676"/>
                  <a:pt x="2570651" y="6296963"/>
                  <a:pt x="2428265" y="6313805"/>
                </a:cubicBezTo>
                <a:cubicBezTo>
                  <a:pt x="2285879" y="6330647"/>
                  <a:pt x="1994241" y="6295418"/>
                  <a:pt x="1671497" y="6313805"/>
                </a:cubicBezTo>
                <a:cubicBezTo>
                  <a:pt x="1348753" y="6332192"/>
                  <a:pt x="1298893" y="6251963"/>
                  <a:pt x="1052322" y="6313805"/>
                </a:cubicBezTo>
                <a:cubicBezTo>
                  <a:pt x="396982" y="6205533"/>
                  <a:pt x="-29972" y="5915809"/>
                  <a:pt x="0" y="5261483"/>
                </a:cubicBezTo>
                <a:cubicBezTo>
                  <a:pt x="-11623" y="5129646"/>
                  <a:pt x="10202" y="5007016"/>
                  <a:pt x="0" y="4819521"/>
                </a:cubicBezTo>
                <a:cubicBezTo>
                  <a:pt x="-10202" y="4632026"/>
                  <a:pt x="30994" y="4427865"/>
                  <a:pt x="0" y="4251284"/>
                </a:cubicBezTo>
                <a:cubicBezTo>
                  <a:pt x="-30994" y="4074703"/>
                  <a:pt x="49329" y="3898939"/>
                  <a:pt x="0" y="3683048"/>
                </a:cubicBezTo>
                <a:cubicBezTo>
                  <a:pt x="-49329" y="3467157"/>
                  <a:pt x="17971" y="3226819"/>
                  <a:pt x="0" y="3072719"/>
                </a:cubicBezTo>
                <a:cubicBezTo>
                  <a:pt x="-17971" y="2918619"/>
                  <a:pt x="20909" y="2807289"/>
                  <a:pt x="0" y="2546574"/>
                </a:cubicBezTo>
                <a:cubicBezTo>
                  <a:pt x="-20909" y="2285859"/>
                  <a:pt x="400" y="2281391"/>
                  <a:pt x="0" y="2146704"/>
                </a:cubicBezTo>
                <a:cubicBezTo>
                  <a:pt x="-400" y="2012017"/>
                  <a:pt x="22734" y="1687051"/>
                  <a:pt x="0" y="1536376"/>
                </a:cubicBezTo>
                <a:cubicBezTo>
                  <a:pt x="-22734" y="1385701"/>
                  <a:pt x="19524" y="1204479"/>
                  <a:pt x="0" y="1052322"/>
                </a:cubicBezTo>
                <a:close/>
              </a:path>
              <a:path w="11277600" h="6313805" stroke="0" extrusionOk="0">
                <a:moveTo>
                  <a:pt x="0" y="1052322"/>
                </a:moveTo>
                <a:cubicBezTo>
                  <a:pt x="-69085" y="428528"/>
                  <a:pt x="406092" y="24414"/>
                  <a:pt x="1052322" y="0"/>
                </a:cubicBezTo>
                <a:cubicBezTo>
                  <a:pt x="1208002" y="-87702"/>
                  <a:pt x="1489996" y="70939"/>
                  <a:pt x="1809091" y="0"/>
                </a:cubicBezTo>
                <a:cubicBezTo>
                  <a:pt x="2128186" y="-70939"/>
                  <a:pt x="2136752" y="53346"/>
                  <a:pt x="2290671" y="0"/>
                </a:cubicBezTo>
                <a:cubicBezTo>
                  <a:pt x="2444590" y="-53346"/>
                  <a:pt x="2532386" y="21068"/>
                  <a:pt x="2680522" y="0"/>
                </a:cubicBezTo>
                <a:cubicBezTo>
                  <a:pt x="2828658" y="-21068"/>
                  <a:pt x="3102840" y="24359"/>
                  <a:pt x="3345561" y="0"/>
                </a:cubicBezTo>
                <a:cubicBezTo>
                  <a:pt x="3588282" y="-24359"/>
                  <a:pt x="3644617" y="40349"/>
                  <a:pt x="3827141" y="0"/>
                </a:cubicBezTo>
                <a:cubicBezTo>
                  <a:pt x="4009665" y="-40349"/>
                  <a:pt x="4309276" y="62460"/>
                  <a:pt x="4583910" y="0"/>
                </a:cubicBezTo>
                <a:cubicBezTo>
                  <a:pt x="4858544" y="-62460"/>
                  <a:pt x="4864963" y="2061"/>
                  <a:pt x="4973761" y="0"/>
                </a:cubicBezTo>
                <a:cubicBezTo>
                  <a:pt x="5082559" y="-2061"/>
                  <a:pt x="5453414" y="30861"/>
                  <a:pt x="5730530" y="0"/>
                </a:cubicBezTo>
                <a:cubicBezTo>
                  <a:pt x="6007646" y="-30861"/>
                  <a:pt x="5937525" y="5555"/>
                  <a:pt x="6028651" y="0"/>
                </a:cubicBezTo>
                <a:cubicBezTo>
                  <a:pt x="6119777" y="-5555"/>
                  <a:pt x="6431572" y="17833"/>
                  <a:pt x="6601960" y="0"/>
                </a:cubicBezTo>
                <a:cubicBezTo>
                  <a:pt x="6772348" y="-17833"/>
                  <a:pt x="6945231" y="8665"/>
                  <a:pt x="7175270" y="0"/>
                </a:cubicBezTo>
                <a:cubicBezTo>
                  <a:pt x="7405309" y="-8665"/>
                  <a:pt x="7543123" y="22215"/>
                  <a:pt x="7656850" y="0"/>
                </a:cubicBezTo>
                <a:cubicBezTo>
                  <a:pt x="7770577" y="-22215"/>
                  <a:pt x="8203760" y="19403"/>
                  <a:pt x="8413619" y="0"/>
                </a:cubicBezTo>
                <a:cubicBezTo>
                  <a:pt x="8623478" y="-19403"/>
                  <a:pt x="8956319" y="38525"/>
                  <a:pt x="9170388" y="0"/>
                </a:cubicBezTo>
                <a:cubicBezTo>
                  <a:pt x="9384457" y="-38525"/>
                  <a:pt x="9403052" y="23573"/>
                  <a:pt x="9560239" y="0"/>
                </a:cubicBezTo>
                <a:cubicBezTo>
                  <a:pt x="9717426" y="-23573"/>
                  <a:pt x="9942080" y="27786"/>
                  <a:pt x="10225278" y="0"/>
                </a:cubicBezTo>
                <a:cubicBezTo>
                  <a:pt x="10768174" y="-78042"/>
                  <a:pt x="11281498" y="418418"/>
                  <a:pt x="11277600" y="1052322"/>
                </a:cubicBezTo>
                <a:cubicBezTo>
                  <a:pt x="11286570" y="1178211"/>
                  <a:pt x="11259269" y="1466138"/>
                  <a:pt x="11277600" y="1620559"/>
                </a:cubicBezTo>
                <a:cubicBezTo>
                  <a:pt x="11295931" y="1774980"/>
                  <a:pt x="11229467" y="1879922"/>
                  <a:pt x="11277600" y="2062521"/>
                </a:cubicBezTo>
                <a:cubicBezTo>
                  <a:pt x="11325733" y="2245120"/>
                  <a:pt x="11264204" y="2507660"/>
                  <a:pt x="11277600" y="2672849"/>
                </a:cubicBezTo>
                <a:cubicBezTo>
                  <a:pt x="11290996" y="2838038"/>
                  <a:pt x="11259501" y="3010800"/>
                  <a:pt x="11277600" y="3198994"/>
                </a:cubicBezTo>
                <a:cubicBezTo>
                  <a:pt x="11295699" y="3387189"/>
                  <a:pt x="11226609" y="3484773"/>
                  <a:pt x="11277600" y="3640956"/>
                </a:cubicBezTo>
                <a:cubicBezTo>
                  <a:pt x="11328591" y="3797139"/>
                  <a:pt x="11256222" y="3921571"/>
                  <a:pt x="11277600" y="4167101"/>
                </a:cubicBezTo>
                <a:cubicBezTo>
                  <a:pt x="11298978" y="4412632"/>
                  <a:pt x="11265628" y="4417575"/>
                  <a:pt x="11277600" y="4566971"/>
                </a:cubicBezTo>
                <a:cubicBezTo>
                  <a:pt x="11289572" y="4716367"/>
                  <a:pt x="11271383" y="5092352"/>
                  <a:pt x="11277600" y="5261483"/>
                </a:cubicBezTo>
                <a:cubicBezTo>
                  <a:pt x="11213424" y="5971496"/>
                  <a:pt x="10709490" y="6185143"/>
                  <a:pt x="10225278" y="6313805"/>
                </a:cubicBezTo>
                <a:cubicBezTo>
                  <a:pt x="10032276" y="6372241"/>
                  <a:pt x="9852618" y="6298224"/>
                  <a:pt x="9560239" y="6313805"/>
                </a:cubicBezTo>
                <a:cubicBezTo>
                  <a:pt x="9267860" y="6329386"/>
                  <a:pt x="9361493" y="6286492"/>
                  <a:pt x="9170388" y="6313805"/>
                </a:cubicBezTo>
                <a:cubicBezTo>
                  <a:pt x="8979283" y="6341118"/>
                  <a:pt x="8751633" y="6285783"/>
                  <a:pt x="8505349" y="6313805"/>
                </a:cubicBezTo>
                <a:cubicBezTo>
                  <a:pt x="8259065" y="6341827"/>
                  <a:pt x="8281858" y="6288288"/>
                  <a:pt x="8207228" y="6313805"/>
                </a:cubicBezTo>
                <a:cubicBezTo>
                  <a:pt x="8132598" y="6339322"/>
                  <a:pt x="7795286" y="6281459"/>
                  <a:pt x="7542188" y="6313805"/>
                </a:cubicBezTo>
                <a:cubicBezTo>
                  <a:pt x="7289090" y="6346151"/>
                  <a:pt x="7232891" y="6297079"/>
                  <a:pt x="7152338" y="6313805"/>
                </a:cubicBezTo>
                <a:cubicBezTo>
                  <a:pt x="7071785" y="6330531"/>
                  <a:pt x="6979637" y="6310707"/>
                  <a:pt x="6854217" y="6313805"/>
                </a:cubicBezTo>
                <a:cubicBezTo>
                  <a:pt x="6728797" y="6316903"/>
                  <a:pt x="6580712" y="6287853"/>
                  <a:pt x="6464366" y="6313805"/>
                </a:cubicBezTo>
                <a:cubicBezTo>
                  <a:pt x="6348020" y="6339757"/>
                  <a:pt x="5978734" y="6308919"/>
                  <a:pt x="5799327" y="6313805"/>
                </a:cubicBezTo>
                <a:cubicBezTo>
                  <a:pt x="5619920" y="6318691"/>
                  <a:pt x="5573189" y="6309097"/>
                  <a:pt x="5409476" y="6313805"/>
                </a:cubicBezTo>
                <a:cubicBezTo>
                  <a:pt x="5245763" y="6318513"/>
                  <a:pt x="5185488" y="6286534"/>
                  <a:pt x="5111355" y="6313805"/>
                </a:cubicBezTo>
                <a:cubicBezTo>
                  <a:pt x="5037222" y="6341076"/>
                  <a:pt x="4840869" y="6269714"/>
                  <a:pt x="4721504" y="6313805"/>
                </a:cubicBezTo>
                <a:cubicBezTo>
                  <a:pt x="4602139" y="6357896"/>
                  <a:pt x="4448693" y="6283190"/>
                  <a:pt x="4239924" y="6313805"/>
                </a:cubicBezTo>
                <a:cubicBezTo>
                  <a:pt x="4031155" y="6344420"/>
                  <a:pt x="3810355" y="6275758"/>
                  <a:pt x="3666614" y="6313805"/>
                </a:cubicBezTo>
                <a:cubicBezTo>
                  <a:pt x="3522873" y="6351852"/>
                  <a:pt x="3407837" y="6305162"/>
                  <a:pt x="3276764" y="6313805"/>
                </a:cubicBezTo>
                <a:cubicBezTo>
                  <a:pt x="3145691" y="6322448"/>
                  <a:pt x="2890302" y="6295911"/>
                  <a:pt x="2519995" y="6313805"/>
                </a:cubicBezTo>
                <a:cubicBezTo>
                  <a:pt x="2149688" y="6331699"/>
                  <a:pt x="2084581" y="6292706"/>
                  <a:pt x="1946685" y="6313805"/>
                </a:cubicBezTo>
                <a:cubicBezTo>
                  <a:pt x="1808789" y="6334904"/>
                  <a:pt x="1403986" y="6218966"/>
                  <a:pt x="1052322" y="6313805"/>
                </a:cubicBezTo>
                <a:cubicBezTo>
                  <a:pt x="420247" y="6255576"/>
                  <a:pt x="83196" y="5752645"/>
                  <a:pt x="0" y="5261483"/>
                </a:cubicBezTo>
                <a:cubicBezTo>
                  <a:pt x="-17231" y="4975773"/>
                  <a:pt x="65426" y="4820754"/>
                  <a:pt x="0" y="4651155"/>
                </a:cubicBezTo>
                <a:cubicBezTo>
                  <a:pt x="-65426" y="4481556"/>
                  <a:pt x="25779" y="4324876"/>
                  <a:pt x="0" y="4209193"/>
                </a:cubicBezTo>
                <a:cubicBezTo>
                  <a:pt x="-25779" y="4093510"/>
                  <a:pt x="57371" y="3798573"/>
                  <a:pt x="0" y="3683048"/>
                </a:cubicBezTo>
                <a:cubicBezTo>
                  <a:pt x="-57371" y="3567523"/>
                  <a:pt x="7333" y="3386072"/>
                  <a:pt x="0" y="3283177"/>
                </a:cubicBezTo>
                <a:cubicBezTo>
                  <a:pt x="-7333" y="3180282"/>
                  <a:pt x="10574" y="2908599"/>
                  <a:pt x="0" y="2672849"/>
                </a:cubicBezTo>
                <a:cubicBezTo>
                  <a:pt x="-10574" y="2437099"/>
                  <a:pt x="15296" y="2370677"/>
                  <a:pt x="0" y="2146704"/>
                </a:cubicBezTo>
                <a:cubicBezTo>
                  <a:pt x="-15296" y="1922732"/>
                  <a:pt x="2392" y="1678070"/>
                  <a:pt x="0" y="1536376"/>
                </a:cubicBezTo>
                <a:cubicBezTo>
                  <a:pt x="-2392" y="1394682"/>
                  <a:pt x="30931" y="1190318"/>
                  <a:pt x="0" y="1052322"/>
                </a:cubicBezTo>
                <a:close/>
              </a:path>
            </a:pathLst>
          </a:custGeom>
          <a:solidFill>
            <a:schemeClr val="bg1">
              <a:alpha val="90000"/>
            </a:schemeClr>
          </a:solidFill>
          <a:ln w="28575" cap="flat">
            <a:solidFill>
              <a:srgbClr val="FC3E7D"/>
            </a:solidFill>
            <a:prstDash val="solid"/>
            <a:miter lim="800000"/>
            <a:extLst>
              <a:ext uri="{C807C97D-BFC1-408E-A445-0C87EB9F89A2}">
                <ask:lineSketchStyleProps xmlns:ask="http://schemas.microsoft.com/office/drawing/2018/sketchyshapes" xmln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50" r:id="rId1"/>
    <p:sldLayoutId id="2147483652" r:id="rId2"/>
    <p:sldLayoutId id="2147483654" r:id="rId3"/>
    <p:sldLayoutId id="2147483655" r:id="rId4"/>
    <p:sldLayoutId id="2147483660" r:id="rId5"/>
    <p:sldLayoutId id="2147483673" r:id="rId6"/>
  </p:sldLayoutIdLst>
  <p:txStyles>
    <p:titleStyle>
      <a:lvl1pPr algn="ctr" defTabSz="1662430" rtl="0" eaLnBrk="1" latinLnBrk="0" hangingPunct="1">
        <a:spcBef>
          <a:spcPct val="0"/>
        </a:spcBef>
        <a:buNone/>
        <a:defRPr sz="8000" kern="1200">
          <a:solidFill>
            <a:schemeClr val="tx1"/>
          </a:solidFill>
          <a:latin typeface="+mj-lt"/>
          <a:ea typeface="+mj-ea"/>
          <a:cs typeface="+mj-cs"/>
        </a:defRPr>
      </a:lvl1pPr>
    </p:titleStyle>
    <p:bodyStyle>
      <a:lvl1pPr marL="623570" indent="-623570" algn="l" defTabSz="1662430" rtl="0" eaLnBrk="1" latinLnBrk="0" hangingPunct="1">
        <a:spcBef>
          <a:spcPct val="36000"/>
        </a:spcBef>
        <a:buFont typeface="Arial" panose="020B0604020202020204" pitchFamily="34" charset="0"/>
        <a:buChar char="•"/>
        <a:defRPr sz="5820" kern="1200">
          <a:solidFill>
            <a:schemeClr val="tx1"/>
          </a:solidFill>
          <a:latin typeface="+mn-lt"/>
          <a:ea typeface="+mn-ea"/>
          <a:cs typeface="+mn-cs"/>
        </a:defRPr>
      </a:lvl1pPr>
      <a:lvl2pPr marL="1350645" indent="-519430" algn="l" defTabSz="1662430" rtl="0" eaLnBrk="1" latinLnBrk="0" hangingPunct="1">
        <a:spcBef>
          <a:spcPct val="36000"/>
        </a:spcBef>
        <a:buFont typeface="Arial" panose="020B0604020202020204" pitchFamily="34" charset="0"/>
        <a:buChar char="–"/>
        <a:defRPr sz="5090" kern="1200">
          <a:solidFill>
            <a:schemeClr val="tx1"/>
          </a:solidFill>
          <a:latin typeface="+mn-lt"/>
          <a:ea typeface="+mn-ea"/>
          <a:cs typeface="+mn-cs"/>
        </a:defRPr>
      </a:lvl2pPr>
      <a:lvl3pPr marL="2078355" indent="-415925" algn="l" defTabSz="1662430" rtl="0" eaLnBrk="1" latinLnBrk="0" hangingPunct="1">
        <a:spcBef>
          <a:spcPct val="36000"/>
        </a:spcBef>
        <a:buFont typeface="Arial" panose="020B0604020202020204" pitchFamily="34" charset="0"/>
        <a:buChar char="•"/>
        <a:defRPr sz="4365" kern="1200">
          <a:solidFill>
            <a:schemeClr val="tx1"/>
          </a:solidFill>
          <a:latin typeface="+mn-lt"/>
          <a:ea typeface="+mn-ea"/>
          <a:cs typeface="+mn-cs"/>
        </a:defRPr>
      </a:lvl3pPr>
      <a:lvl4pPr marL="2909570"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4pPr>
      <a:lvl5pPr marL="3740785"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5pPr>
      <a:lvl6pPr marL="4572000"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6pPr>
      <a:lvl7pPr marL="5403215"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7pPr>
      <a:lvl8pPr marL="6234430"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8pPr>
      <a:lvl9pPr marL="7065645"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9pPr>
    </p:bodyStyle>
    <p:otherStyle>
      <a:defPPr>
        <a:defRPr lang="en-US"/>
      </a:defPPr>
      <a:lvl1pPr marL="0" algn="l" defTabSz="1662430" rtl="0" eaLnBrk="1" latinLnBrk="0" hangingPunct="1">
        <a:defRPr sz="3275" kern="1200">
          <a:solidFill>
            <a:schemeClr val="tx1"/>
          </a:solidFill>
          <a:latin typeface="+mn-lt"/>
          <a:ea typeface="+mn-ea"/>
          <a:cs typeface="+mn-cs"/>
        </a:defRPr>
      </a:lvl1pPr>
      <a:lvl2pPr marL="831215" algn="l" defTabSz="1662430" rtl="0" eaLnBrk="1" latinLnBrk="0" hangingPunct="1">
        <a:defRPr sz="3275" kern="1200">
          <a:solidFill>
            <a:schemeClr val="tx1"/>
          </a:solidFill>
          <a:latin typeface="+mn-lt"/>
          <a:ea typeface="+mn-ea"/>
          <a:cs typeface="+mn-cs"/>
        </a:defRPr>
      </a:lvl2pPr>
      <a:lvl3pPr marL="1662430" algn="l" defTabSz="1662430" rtl="0" eaLnBrk="1" latinLnBrk="0" hangingPunct="1">
        <a:defRPr sz="3275" kern="1200">
          <a:solidFill>
            <a:schemeClr val="tx1"/>
          </a:solidFill>
          <a:latin typeface="+mn-lt"/>
          <a:ea typeface="+mn-ea"/>
          <a:cs typeface="+mn-cs"/>
        </a:defRPr>
      </a:lvl3pPr>
      <a:lvl4pPr marL="2493645" algn="l" defTabSz="1662430" rtl="0" eaLnBrk="1" latinLnBrk="0" hangingPunct="1">
        <a:defRPr sz="3275" kern="1200">
          <a:solidFill>
            <a:schemeClr val="tx1"/>
          </a:solidFill>
          <a:latin typeface="+mn-lt"/>
          <a:ea typeface="+mn-ea"/>
          <a:cs typeface="+mn-cs"/>
        </a:defRPr>
      </a:lvl4pPr>
      <a:lvl5pPr marL="3324860" algn="l" defTabSz="1662430" rtl="0" eaLnBrk="1" latinLnBrk="0" hangingPunct="1">
        <a:defRPr sz="3275" kern="1200">
          <a:solidFill>
            <a:schemeClr val="tx1"/>
          </a:solidFill>
          <a:latin typeface="+mn-lt"/>
          <a:ea typeface="+mn-ea"/>
          <a:cs typeface="+mn-cs"/>
        </a:defRPr>
      </a:lvl5pPr>
      <a:lvl6pPr marL="4156075" algn="l" defTabSz="1662430" rtl="0" eaLnBrk="1" latinLnBrk="0" hangingPunct="1">
        <a:defRPr sz="3275" kern="1200">
          <a:solidFill>
            <a:schemeClr val="tx1"/>
          </a:solidFill>
          <a:latin typeface="+mn-lt"/>
          <a:ea typeface="+mn-ea"/>
          <a:cs typeface="+mn-cs"/>
        </a:defRPr>
      </a:lvl6pPr>
      <a:lvl7pPr marL="4987925" algn="l" defTabSz="1662430" rtl="0" eaLnBrk="1" latinLnBrk="0" hangingPunct="1">
        <a:defRPr sz="3275" kern="1200">
          <a:solidFill>
            <a:schemeClr val="tx1"/>
          </a:solidFill>
          <a:latin typeface="+mn-lt"/>
          <a:ea typeface="+mn-ea"/>
          <a:cs typeface="+mn-cs"/>
        </a:defRPr>
      </a:lvl7pPr>
      <a:lvl8pPr marL="5819140" algn="l" defTabSz="1662430" rtl="0" eaLnBrk="1" latinLnBrk="0" hangingPunct="1">
        <a:defRPr sz="3275" kern="1200">
          <a:solidFill>
            <a:schemeClr val="tx1"/>
          </a:solidFill>
          <a:latin typeface="+mn-lt"/>
          <a:ea typeface="+mn-ea"/>
          <a:cs typeface="+mn-cs"/>
        </a:defRPr>
      </a:lvl8pPr>
      <a:lvl9pPr marL="6650355" algn="l" defTabSz="1662430" rtl="0" eaLnBrk="1" latinLnBrk="0" hangingPunct="1">
        <a:defRPr sz="32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0454254B-67CB-4002-95CA-E182395EE48F}"/>
              </a:ext>
            </a:extLst>
          </p:cNvPr>
          <p:cNvPicPr>
            <a:picLocks noChangeAspect="1"/>
          </p:cNvPicPr>
          <p:nvPr/>
        </p:nvPicPr>
        <p:blipFill rotWithShape="1">
          <a:blip r:embed="rId2">
            <a:extLst>
              <a:ext uri="{28A0092B-C50C-407E-A947-70E740481C1C}">
                <a14:useLocalDpi xmlns:a14="http://schemas.microsoft.com/office/drawing/2010/main" val="0"/>
              </a:ext>
            </a:extLst>
          </a:blip>
          <a:srcRect l="5001" t="53510" r="3605" b="3333"/>
          <a:stretch/>
        </p:blipFill>
        <p:spPr>
          <a:xfrm>
            <a:off x="0" y="-10508"/>
            <a:ext cx="12192000" cy="6868508"/>
          </a:xfrm>
          <a:prstGeom prst="rect">
            <a:avLst/>
          </a:prstGeom>
        </p:spPr>
      </p:pic>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Rectangle: Rounded Corners 8">
            <a:extLst>
              <a:ext uri="{FF2B5EF4-FFF2-40B4-BE49-F238E27FC236}">
                <a16:creationId xmlns:a16="http://schemas.microsoft.com/office/drawing/2014/main" id="{73B8A860-A8D7-4F3D-B900-C48A355691F5}"/>
              </a:ext>
            </a:extLst>
          </p:cNvPr>
          <p:cNvSpPr/>
          <p:nvPr/>
        </p:nvSpPr>
        <p:spPr>
          <a:xfrm>
            <a:off x="252367" y="1851489"/>
            <a:ext cx="11482433" cy="1442109"/>
          </a:xfrm>
          <a:custGeom>
            <a:avLst/>
            <a:gdLst>
              <a:gd name="connsiteX0" fmla="*/ 0 w 11482433"/>
              <a:gd name="connsiteY0" fmla="*/ 240356 h 1442109"/>
              <a:gd name="connsiteX1" fmla="*/ 240356 w 11482433"/>
              <a:gd name="connsiteY1" fmla="*/ 0 h 1442109"/>
              <a:gd name="connsiteX2" fmla="*/ 11242077 w 11482433"/>
              <a:gd name="connsiteY2" fmla="*/ 0 h 1442109"/>
              <a:gd name="connsiteX3" fmla="*/ 11482433 w 11482433"/>
              <a:gd name="connsiteY3" fmla="*/ 240356 h 1442109"/>
              <a:gd name="connsiteX4" fmla="*/ 11482433 w 11482433"/>
              <a:gd name="connsiteY4" fmla="*/ 1201753 h 1442109"/>
              <a:gd name="connsiteX5" fmla="*/ 11242077 w 11482433"/>
              <a:gd name="connsiteY5" fmla="*/ 1442109 h 1442109"/>
              <a:gd name="connsiteX6" fmla="*/ 240356 w 11482433"/>
              <a:gd name="connsiteY6" fmla="*/ 1442109 h 1442109"/>
              <a:gd name="connsiteX7" fmla="*/ 0 w 11482433"/>
              <a:gd name="connsiteY7" fmla="*/ 1201753 h 1442109"/>
              <a:gd name="connsiteX8" fmla="*/ 0 w 11482433"/>
              <a:gd name="connsiteY8" fmla="*/ 240356 h 144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82433" h="1442109" fill="none" extrusionOk="0">
                <a:moveTo>
                  <a:pt x="0" y="240356"/>
                </a:moveTo>
                <a:cubicBezTo>
                  <a:pt x="-8721" y="106200"/>
                  <a:pt x="109682" y="1694"/>
                  <a:pt x="240356" y="0"/>
                </a:cubicBezTo>
                <a:cubicBezTo>
                  <a:pt x="4720686" y="130954"/>
                  <a:pt x="8187841" y="43574"/>
                  <a:pt x="11242077" y="0"/>
                </a:cubicBezTo>
                <a:cubicBezTo>
                  <a:pt x="11378723" y="6009"/>
                  <a:pt x="11498441" y="127220"/>
                  <a:pt x="11482433" y="240356"/>
                </a:cubicBezTo>
                <a:cubicBezTo>
                  <a:pt x="11504765" y="498813"/>
                  <a:pt x="11507229" y="1081713"/>
                  <a:pt x="11482433" y="1201753"/>
                </a:cubicBezTo>
                <a:cubicBezTo>
                  <a:pt x="11477361" y="1335331"/>
                  <a:pt x="11363279" y="1434145"/>
                  <a:pt x="11242077" y="1442109"/>
                </a:cubicBezTo>
                <a:cubicBezTo>
                  <a:pt x="6121530" y="1597306"/>
                  <a:pt x="3479669" y="1605129"/>
                  <a:pt x="240356" y="1442109"/>
                </a:cubicBezTo>
                <a:cubicBezTo>
                  <a:pt x="108674" y="1427728"/>
                  <a:pt x="-13504" y="1342383"/>
                  <a:pt x="0" y="1201753"/>
                </a:cubicBezTo>
                <a:cubicBezTo>
                  <a:pt x="56288" y="997137"/>
                  <a:pt x="-44869" y="572939"/>
                  <a:pt x="0" y="240356"/>
                </a:cubicBezTo>
                <a:close/>
              </a:path>
              <a:path w="11482433" h="1442109" stroke="0" extrusionOk="0">
                <a:moveTo>
                  <a:pt x="0" y="240356"/>
                </a:moveTo>
                <a:cubicBezTo>
                  <a:pt x="-21294" y="94476"/>
                  <a:pt x="90021" y="6602"/>
                  <a:pt x="240356" y="0"/>
                </a:cubicBezTo>
                <a:cubicBezTo>
                  <a:pt x="1396259" y="132882"/>
                  <a:pt x="7303566" y="-84951"/>
                  <a:pt x="11242077" y="0"/>
                </a:cubicBezTo>
                <a:cubicBezTo>
                  <a:pt x="11370376" y="4342"/>
                  <a:pt x="11480405" y="118819"/>
                  <a:pt x="11482433" y="240356"/>
                </a:cubicBezTo>
                <a:cubicBezTo>
                  <a:pt x="11435285" y="457763"/>
                  <a:pt x="11541156" y="812073"/>
                  <a:pt x="11482433" y="1201753"/>
                </a:cubicBezTo>
                <a:cubicBezTo>
                  <a:pt x="11492164" y="1335652"/>
                  <a:pt x="11384045" y="1423127"/>
                  <a:pt x="11242077" y="1442109"/>
                </a:cubicBezTo>
                <a:cubicBezTo>
                  <a:pt x="7990259" y="1529748"/>
                  <a:pt x="4404528" y="1369430"/>
                  <a:pt x="240356" y="1442109"/>
                </a:cubicBezTo>
                <a:cubicBezTo>
                  <a:pt x="106498" y="1431495"/>
                  <a:pt x="-15014" y="1355364"/>
                  <a:pt x="0" y="1201753"/>
                </a:cubicBezTo>
                <a:cubicBezTo>
                  <a:pt x="56801" y="745372"/>
                  <a:pt x="-61984" y="613531"/>
                  <a:pt x="0" y="240356"/>
                </a:cubicBezTo>
                <a:close/>
              </a:path>
            </a:pathLst>
          </a:custGeom>
          <a:solidFill>
            <a:schemeClr val="bg1">
              <a:alpha val="98000"/>
            </a:schemeClr>
          </a:solidFill>
          <a:ln w="66675" cap="flat">
            <a:solidFill>
              <a:srgbClr val="C00000"/>
            </a:solidFill>
            <a:prstDash val="sysDot"/>
            <a:miter lim="800000"/>
            <a:extLst>
              <a:ext uri="{C807C97D-BFC1-408E-A445-0C87EB9F89A2}">
                <ask:lineSketchStyleProps xmlns:ask="http://schemas.microsoft.com/office/drawing/2018/sketchyshapes" xmlns="" sd="1219033472">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552D9476-3359-4AF6-9319-25BE4DC9830B}"/>
              </a:ext>
            </a:extLst>
          </p:cNvPr>
          <p:cNvPicPr>
            <a:picLocks noChangeAspect="1"/>
          </p:cNvPicPr>
          <p:nvPr/>
        </p:nvPicPr>
        <p:blipFill>
          <a:blip r:embed="rId3"/>
          <a:stretch>
            <a:fillRect/>
          </a:stretch>
        </p:blipFill>
        <p:spPr>
          <a:xfrm>
            <a:off x="4116435" y="327132"/>
            <a:ext cx="3953027" cy="1342423"/>
          </a:xfrm>
          <a:prstGeom prst="rect">
            <a:avLst/>
          </a:prstGeom>
        </p:spPr>
      </p:pic>
      <p:sp>
        <p:nvSpPr>
          <p:cNvPr id="4" name="Rectangle 3">
            <a:extLst>
              <a:ext uri="{FF2B5EF4-FFF2-40B4-BE49-F238E27FC236}">
                <a16:creationId xmlns:a16="http://schemas.microsoft.com/office/drawing/2014/main" id="{FAAD3492-C9B4-4EC6-891D-6CCF6EC1F99A}"/>
              </a:ext>
            </a:extLst>
          </p:cNvPr>
          <p:cNvSpPr/>
          <p:nvPr/>
        </p:nvSpPr>
        <p:spPr>
          <a:xfrm>
            <a:off x="1243128" y="2061185"/>
            <a:ext cx="9699643" cy="1200329"/>
          </a:xfrm>
          <a:prstGeom prst="rect">
            <a:avLst/>
          </a:prstGeom>
          <a:noFill/>
          <a:ln>
            <a:noFill/>
          </a:ln>
        </p:spPr>
        <p:txBody>
          <a:bodyPr wrap="none" lIns="91440" tIns="45720" rIns="91440" bIns="45720">
            <a:spAutoFit/>
          </a:bodyPr>
          <a:lstStyle/>
          <a:p>
            <a:r>
              <a:rPr lang="en-US" sz="7200" b="1">
                <a:ln w="22225">
                  <a:solidFill>
                    <a:schemeClr val="accent2"/>
                  </a:solidFill>
                  <a:prstDash val="solid"/>
                </a:ln>
                <a:solidFill>
                  <a:srgbClr val="FFFF00"/>
                </a:solidFill>
              </a:rPr>
              <a:t>TRẢ BÀI VĂN KỂ CHUYỆN</a:t>
            </a:r>
          </a:p>
        </p:txBody>
      </p:sp>
      <p:sp>
        <p:nvSpPr>
          <p:cNvPr id="10" name="Rectangle 9">
            <a:extLst>
              <a:ext uri="{FF2B5EF4-FFF2-40B4-BE49-F238E27FC236}">
                <a16:creationId xmlns:a16="http://schemas.microsoft.com/office/drawing/2014/main" id="{2BE6408F-0D4D-4C54-B766-99737D8C4FF4}"/>
              </a:ext>
            </a:extLst>
          </p:cNvPr>
          <p:cNvSpPr/>
          <p:nvPr/>
        </p:nvSpPr>
        <p:spPr>
          <a:xfrm>
            <a:off x="4389053" y="6029735"/>
            <a:ext cx="4114477" cy="646331"/>
          </a:xfrm>
          <a:custGeom>
            <a:avLst/>
            <a:gdLst>
              <a:gd name="connsiteX0" fmla="*/ 0 w 4114477"/>
              <a:gd name="connsiteY0" fmla="*/ 0 h 646331"/>
              <a:gd name="connsiteX1" fmla="*/ 464348 w 4114477"/>
              <a:gd name="connsiteY1" fmla="*/ 0 h 646331"/>
              <a:gd name="connsiteX2" fmla="*/ 1052131 w 4114477"/>
              <a:gd name="connsiteY2" fmla="*/ 0 h 646331"/>
              <a:gd name="connsiteX3" fmla="*/ 1557623 w 4114477"/>
              <a:gd name="connsiteY3" fmla="*/ 0 h 646331"/>
              <a:gd name="connsiteX4" fmla="*/ 2227695 w 4114477"/>
              <a:gd name="connsiteY4" fmla="*/ 0 h 646331"/>
              <a:gd name="connsiteX5" fmla="*/ 2733188 w 4114477"/>
              <a:gd name="connsiteY5" fmla="*/ 0 h 646331"/>
              <a:gd name="connsiteX6" fmla="*/ 3362115 w 4114477"/>
              <a:gd name="connsiteY6" fmla="*/ 0 h 646331"/>
              <a:gd name="connsiteX7" fmla="*/ 4114477 w 4114477"/>
              <a:gd name="connsiteY7" fmla="*/ 0 h 646331"/>
              <a:gd name="connsiteX8" fmla="*/ 4114477 w 4114477"/>
              <a:gd name="connsiteY8" fmla="*/ 303776 h 646331"/>
              <a:gd name="connsiteX9" fmla="*/ 4114477 w 4114477"/>
              <a:gd name="connsiteY9" fmla="*/ 646331 h 646331"/>
              <a:gd name="connsiteX10" fmla="*/ 3444405 w 4114477"/>
              <a:gd name="connsiteY10" fmla="*/ 646331 h 646331"/>
              <a:gd name="connsiteX11" fmla="*/ 2980057 w 4114477"/>
              <a:gd name="connsiteY11" fmla="*/ 646331 h 646331"/>
              <a:gd name="connsiteX12" fmla="*/ 2433419 w 4114477"/>
              <a:gd name="connsiteY12" fmla="*/ 646331 h 646331"/>
              <a:gd name="connsiteX13" fmla="*/ 1886782 w 4114477"/>
              <a:gd name="connsiteY13" fmla="*/ 646331 h 646331"/>
              <a:gd name="connsiteX14" fmla="*/ 1422433 w 4114477"/>
              <a:gd name="connsiteY14" fmla="*/ 646331 h 646331"/>
              <a:gd name="connsiteX15" fmla="*/ 916941 w 4114477"/>
              <a:gd name="connsiteY15" fmla="*/ 646331 h 646331"/>
              <a:gd name="connsiteX16" fmla="*/ 0 w 4114477"/>
              <a:gd name="connsiteY16" fmla="*/ 646331 h 646331"/>
              <a:gd name="connsiteX17" fmla="*/ 0 w 4114477"/>
              <a:gd name="connsiteY17" fmla="*/ 323166 h 646331"/>
              <a:gd name="connsiteX18" fmla="*/ 0 w 4114477"/>
              <a:gd name="connsiteY18"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14477" h="646331" fill="none" extrusionOk="0">
                <a:moveTo>
                  <a:pt x="0" y="0"/>
                </a:moveTo>
                <a:cubicBezTo>
                  <a:pt x="206984" y="-4963"/>
                  <a:pt x="298733" y="35113"/>
                  <a:pt x="464348" y="0"/>
                </a:cubicBezTo>
                <a:cubicBezTo>
                  <a:pt x="629963" y="-35113"/>
                  <a:pt x="771087" y="12093"/>
                  <a:pt x="1052131" y="0"/>
                </a:cubicBezTo>
                <a:cubicBezTo>
                  <a:pt x="1333175" y="-12093"/>
                  <a:pt x="1430579" y="37722"/>
                  <a:pt x="1557623" y="0"/>
                </a:cubicBezTo>
                <a:cubicBezTo>
                  <a:pt x="1684667" y="-37722"/>
                  <a:pt x="1962805" y="33468"/>
                  <a:pt x="2227695" y="0"/>
                </a:cubicBezTo>
                <a:cubicBezTo>
                  <a:pt x="2492585" y="-33468"/>
                  <a:pt x="2627816" y="38369"/>
                  <a:pt x="2733188" y="0"/>
                </a:cubicBezTo>
                <a:cubicBezTo>
                  <a:pt x="2838560" y="-38369"/>
                  <a:pt x="3210091" y="34481"/>
                  <a:pt x="3362115" y="0"/>
                </a:cubicBezTo>
                <a:cubicBezTo>
                  <a:pt x="3514139" y="-34481"/>
                  <a:pt x="3961298" y="56395"/>
                  <a:pt x="4114477" y="0"/>
                </a:cubicBezTo>
                <a:cubicBezTo>
                  <a:pt x="4143251" y="149777"/>
                  <a:pt x="4098443" y="175092"/>
                  <a:pt x="4114477" y="303776"/>
                </a:cubicBezTo>
                <a:cubicBezTo>
                  <a:pt x="4130511" y="432460"/>
                  <a:pt x="4097001" y="537470"/>
                  <a:pt x="4114477" y="646331"/>
                </a:cubicBezTo>
                <a:cubicBezTo>
                  <a:pt x="3899541" y="665232"/>
                  <a:pt x="3650529" y="605295"/>
                  <a:pt x="3444405" y="646331"/>
                </a:cubicBezTo>
                <a:cubicBezTo>
                  <a:pt x="3238281" y="687367"/>
                  <a:pt x="3084520" y="633307"/>
                  <a:pt x="2980057" y="646331"/>
                </a:cubicBezTo>
                <a:cubicBezTo>
                  <a:pt x="2875594" y="659355"/>
                  <a:pt x="2693914" y="632899"/>
                  <a:pt x="2433419" y="646331"/>
                </a:cubicBezTo>
                <a:cubicBezTo>
                  <a:pt x="2172924" y="659763"/>
                  <a:pt x="2122426" y="596419"/>
                  <a:pt x="1886782" y="646331"/>
                </a:cubicBezTo>
                <a:cubicBezTo>
                  <a:pt x="1651138" y="696243"/>
                  <a:pt x="1558449" y="636549"/>
                  <a:pt x="1422433" y="646331"/>
                </a:cubicBezTo>
                <a:cubicBezTo>
                  <a:pt x="1286417" y="656113"/>
                  <a:pt x="1052408" y="625332"/>
                  <a:pt x="916941" y="646331"/>
                </a:cubicBezTo>
                <a:cubicBezTo>
                  <a:pt x="781474" y="667330"/>
                  <a:pt x="268108" y="599524"/>
                  <a:pt x="0" y="646331"/>
                </a:cubicBezTo>
                <a:cubicBezTo>
                  <a:pt x="-3238" y="509065"/>
                  <a:pt x="31360" y="404699"/>
                  <a:pt x="0" y="323166"/>
                </a:cubicBezTo>
                <a:cubicBezTo>
                  <a:pt x="-31360" y="241633"/>
                  <a:pt x="36255" y="88237"/>
                  <a:pt x="0" y="0"/>
                </a:cubicBezTo>
                <a:close/>
              </a:path>
              <a:path w="4114477" h="646331" stroke="0" extrusionOk="0">
                <a:moveTo>
                  <a:pt x="0" y="0"/>
                </a:moveTo>
                <a:cubicBezTo>
                  <a:pt x="226721" y="-6185"/>
                  <a:pt x="368347" y="38044"/>
                  <a:pt x="505493" y="0"/>
                </a:cubicBezTo>
                <a:cubicBezTo>
                  <a:pt x="642639" y="-38044"/>
                  <a:pt x="956044" y="58093"/>
                  <a:pt x="1093275" y="0"/>
                </a:cubicBezTo>
                <a:cubicBezTo>
                  <a:pt x="1230506" y="-58093"/>
                  <a:pt x="1424951" y="45977"/>
                  <a:pt x="1598768" y="0"/>
                </a:cubicBezTo>
                <a:cubicBezTo>
                  <a:pt x="1772585" y="-45977"/>
                  <a:pt x="1982746" y="62933"/>
                  <a:pt x="2268840" y="0"/>
                </a:cubicBezTo>
                <a:cubicBezTo>
                  <a:pt x="2554934" y="-62933"/>
                  <a:pt x="2657419" y="9368"/>
                  <a:pt x="2897767" y="0"/>
                </a:cubicBezTo>
                <a:cubicBezTo>
                  <a:pt x="3138115" y="-9368"/>
                  <a:pt x="3266738" y="32487"/>
                  <a:pt x="3362115" y="0"/>
                </a:cubicBezTo>
                <a:cubicBezTo>
                  <a:pt x="3457492" y="-32487"/>
                  <a:pt x="3803238" y="31253"/>
                  <a:pt x="4114477" y="0"/>
                </a:cubicBezTo>
                <a:cubicBezTo>
                  <a:pt x="4147584" y="74397"/>
                  <a:pt x="4113776" y="158071"/>
                  <a:pt x="4114477" y="303776"/>
                </a:cubicBezTo>
                <a:cubicBezTo>
                  <a:pt x="4115178" y="449481"/>
                  <a:pt x="4089324" y="516154"/>
                  <a:pt x="4114477" y="646331"/>
                </a:cubicBezTo>
                <a:cubicBezTo>
                  <a:pt x="3953884" y="686083"/>
                  <a:pt x="3854883" y="625408"/>
                  <a:pt x="3650129" y="646331"/>
                </a:cubicBezTo>
                <a:cubicBezTo>
                  <a:pt x="3445375" y="667254"/>
                  <a:pt x="3376337" y="606757"/>
                  <a:pt x="3185781" y="646331"/>
                </a:cubicBezTo>
                <a:cubicBezTo>
                  <a:pt x="2995225" y="685905"/>
                  <a:pt x="2850876" y="635218"/>
                  <a:pt x="2597998" y="646331"/>
                </a:cubicBezTo>
                <a:cubicBezTo>
                  <a:pt x="2345120" y="657444"/>
                  <a:pt x="2262652" y="624303"/>
                  <a:pt x="2092505" y="646331"/>
                </a:cubicBezTo>
                <a:cubicBezTo>
                  <a:pt x="1922358" y="668359"/>
                  <a:pt x="1740031" y="644393"/>
                  <a:pt x="1587013" y="646331"/>
                </a:cubicBezTo>
                <a:cubicBezTo>
                  <a:pt x="1433995" y="648269"/>
                  <a:pt x="1160300" y="626310"/>
                  <a:pt x="999230" y="646331"/>
                </a:cubicBezTo>
                <a:cubicBezTo>
                  <a:pt x="838160" y="666352"/>
                  <a:pt x="332364" y="560089"/>
                  <a:pt x="0" y="646331"/>
                </a:cubicBezTo>
                <a:cubicBezTo>
                  <a:pt x="-1661" y="502147"/>
                  <a:pt x="22643" y="397391"/>
                  <a:pt x="0" y="329629"/>
                </a:cubicBezTo>
                <a:cubicBezTo>
                  <a:pt x="-22643" y="261867"/>
                  <a:pt x="6555" y="117927"/>
                  <a:pt x="0" y="0"/>
                </a:cubicBezTo>
                <a:close/>
              </a:path>
            </a:pathLst>
          </a:custGeom>
          <a:ln>
            <a:extLst>
              <a:ext uri="{C807C97D-BFC1-408E-A445-0C87EB9F89A2}">
                <ask:lineSketchStyleProps xmlns:ask="http://schemas.microsoft.com/office/drawing/2018/sketchyshapes" xmlns="" sd="3844312185">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endParaRPr lang="en-US" sz="3600" dirty="0">
              <a:ln w="0"/>
              <a:solidFill>
                <a:schemeClr val="tx1"/>
              </a:solidFill>
              <a:effectLst>
                <a:outerShdw blurRad="38100" dist="19050" dir="2700000" algn="tl" rotWithShape="0">
                  <a:schemeClr val="dk1">
                    <a:alpha val="40000"/>
                  </a:scheme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732763724"/>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0D8118DB-4319-44A6-9D14-418DCF64CF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621135">
            <a:off x="5757086" y="1118490"/>
            <a:ext cx="4564028" cy="5120738"/>
          </a:xfrm>
          <a:prstGeom prst="rect">
            <a:avLst/>
          </a:prstGeom>
        </p:spPr>
      </p:pic>
      <p:sp>
        <p:nvSpPr>
          <p:cNvPr id="4" name="Rectangles 3"/>
          <p:cNvSpPr/>
          <p:nvPr/>
        </p:nvSpPr>
        <p:spPr>
          <a:xfrm>
            <a:off x="5943600" y="2837244"/>
            <a:ext cx="4191000" cy="1938992"/>
          </a:xfrm>
          <a:prstGeom prst="rect">
            <a:avLst/>
          </a:prstGeom>
          <a:noFill/>
          <a:ln>
            <a:noFill/>
          </a:ln>
        </p:spPr>
        <p:txBody>
          <a:bodyPr wrap="square" rtlCol="0" anchor="t">
            <a:spAutoFit/>
          </a:bodyPr>
          <a:lstStyle/>
          <a:p>
            <a:pPr algn="ctr"/>
            <a:r>
              <a:rPr lang="en-GB" altLang="en-US" sz="4000" b="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Cùng lắng nghe những đoạn văn hay nhé!</a:t>
            </a:r>
          </a:p>
        </p:txBody>
      </p:sp>
      <p:sp>
        <p:nvSpPr>
          <p:cNvPr id="9" name="Rectangle 2"/>
          <p:cNvSpPr>
            <a:spLocks noGrp="1" noChangeArrowheads="1"/>
          </p:cNvSpPr>
          <p:nvPr>
            <p:ph type="title" idx="4294967295"/>
          </p:nvPr>
        </p:nvSpPr>
        <p:spPr>
          <a:xfrm>
            <a:off x="3124200" y="585146"/>
            <a:ext cx="6019800" cy="835025"/>
          </a:xfrm>
        </p:spPr>
        <p:txBody>
          <a:bodyPr/>
          <a:lstStyle/>
          <a:p>
            <a:pPr algn="ctr" eaLnBrk="1" hangingPunct="1">
              <a:buClrTx/>
              <a:buSzTx/>
              <a:buFontTx/>
              <a:defRPr/>
            </a:pPr>
            <a:r>
              <a:rPr lang="en-GB" sz="5400" b="1">
                <a:solidFill>
                  <a:schemeClr val="folHlink"/>
                </a:solidFill>
                <a:latin typeface="SVN-Shintia Script" panose="02000804000000020003" charset="0"/>
                <a:cs typeface="SVN-Shintia Script" panose="02000804000000020003" charset="0"/>
              </a:rPr>
              <a:t>Em là “Nhà văn nhí”</a:t>
            </a:r>
          </a:p>
        </p:txBody>
      </p:sp>
      <p:pic>
        <p:nvPicPr>
          <p:cNvPr id="7" name="Picture 2">
            <a:extLst>
              <a:ext uri="{FF2B5EF4-FFF2-40B4-BE49-F238E27FC236}">
                <a16:creationId xmlns:a16="http://schemas.microsoft.com/office/drawing/2014/main" id="{AE976171-E18B-4009-9E62-9F18ED2DAB7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64940" y="1381837"/>
            <a:ext cx="3685018" cy="48837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3A4E06-BF9B-402B-A1F9-B2E825C9D1FC}"/>
              </a:ext>
            </a:extLst>
          </p:cNvPr>
          <p:cNvSpPr txBox="1"/>
          <p:nvPr/>
        </p:nvSpPr>
        <p:spPr>
          <a:xfrm>
            <a:off x="609600" y="1859283"/>
            <a:ext cx="5791200" cy="3785652"/>
          </a:xfrm>
          <a:prstGeom prst="rect">
            <a:avLst/>
          </a:prstGeom>
          <a:noFill/>
        </p:spPr>
        <p:txBody>
          <a:bodyPr wrap="square">
            <a:spAutoFit/>
          </a:bodyPr>
          <a:lstStyle/>
          <a:p>
            <a:pPr algn="just"/>
            <a:r>
              <a:rPr lang="en-US" altLang="en-US" sz="3000" b="1">
                <a:latin typeface="+mj-lt"/>
                <a:cs typeface="Times New Roman" panose="02020603050405020304" pitchFamily="18" charset="0"/>
              </a:rPr>
              <a:t>	</a:t>
            </a:r>
            <a:r>
              <a:rPr lang="vi-VN" altLang="en-US" sz="3000" b="1">
                <a:latin typeface="+mj-lt"/>
                <a:cs typeface="Times New Roman" panose="02020603050405020304" pitchFamily="18" charset="0"/>
              </a:rPr>
              <a:t>Cây khế rất sai quả. Mùa khế chín, hương thơm toả khắp vườn. Để thử lòng người em, ta vờ thản nhiên ăn hết quả này đến quả khác. Thấy vậy, chàng trai ngửa cổ van xin: “Chim ơi! Xin chim hãy thương tôi! Chim ăn hết khế thì tôi lấy gì đổi gạo?”</a:t>
            </a:r>
          </a:p>
        </p:txBody>
      </p:sp>
      <p:pic>
        <p:nvPicPr>
          <p:cNvPr id="4" name="Picture 8">
            <a:extLst>
              <a:ext uri="{FF2B5EF4-FFF2-40B4-BE49-F238E27FC236}">
                <a16:creationId xmlns:a16="http://schemas.microsoft.com/office/drawing/2014/main" id="{58BEFCCD-5E01-4775-AF05-13659440DF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38400" y="152400"/>
            <a:ext cx="7315200" cy="1447800"/>
          </a:xfrm>
          <a:prstGeom prst="rect">
            <a:avLst/>
          </a:prstGeom>
        </p:spPr>
      </p:pic>
      <p:sp>
        <p:nvSpPr>
          <p:cNvPr id="5" name="Rectangle 4">
            <a:extLst>
              <a:ext uri="{FF2B5EF4-FFF2-40B4-BE49-F238E27FC236}">
                <a16:creationId xmlns:a16="http://schemas.microsoft.com/office/drawing/2014/main" id="{251D9A89-A4F6-4B44-A93E-E325EF59BECB}"/>
              </a:ext>
            </a:extLst>
          </p:cNvPr>
          <p:cNvSpPr/>
          <p:nvPr/>
        </p:nvSpPr>
        <p:spPr>
          <a:xfrm>
            <a:off x="1828800" y="327691"/>
            <a:ext cx="8153400" cy="923330"/>
          </a:xfrm>
          <a:prstGeom prst="rect">
            <a:avLst/>
          </a:prstGeom>
          <a:noFill/>
        </p:spPr>
        <p:txBody>
          <a:bodyPr wrap="none" lIns="91440" tIns="45720" rIns="91440" bIns="45720">
            <a:prstTxWarp prst="textArchDown">
              <a:avLst>
                <a:gd name="adj" fmla="val 835428"/>
              </a:avLst>
            </a:prstTxWarp>
            <a:spAutoFit/>
          </a:bodyPr>
          <a:lstStyle/>
          <a:p>
            <a:pPr algn="ctr"/>
            <a:r>
              <a:rPr lang="en-US" sz="54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rPr>
              <a:t>Cây khế</a:t>
            </a:r>
          </a:p>
        </p:txBody>
      </p:sp>
      <p:pic>
        <p:nvPicPr>
          <p:cNvPr id="1026" name="Picture 2" descr="Ý nghĩa truyện cổ tích cây khế | Tilado">
            <a:extLst>
              <a:ext uri="{FF2B5EF4-FFF2-40B4-BE49-F238E27FC236}">
                <a16:creationId xmlns:a16="http://schemas.microsoft.com/office/drawing/2014/main" id="{1A9A6933-89B3-4EFF-93CE-CF4E55F291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819869"/>
            <a:ext cx="5181600" cy="321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06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3A4E06-BF9B-402B-A1F9-B2E825C9D1FC}"/>
              </a:ext>
            </a:extLst>
          </p:cNvPr>
          <p:cNvSpPr txBox="1"/>
          <p:nvPr/>
        </p:nvSpPr>
        <p:spPr>
          <a:xfrm>
            <a:off x="914400" y="1684633"/>
            <a:ext cx="10820400" cy="1938992"/>
          </a:xfrm>
          <a:prstGeom prst="rect">
            <a:avLst/>
          </a:prstGeom>
          <a:noFill/>
        </p:spPr>
        <p:txBody>
          <a:bodyPr wrap="square">
            <a:spAutoFit/>
          </a:bodyPr>
          <a:lstStyle/>
          <a:p>
            <a:pPr algn="just"/>
            <a:r>
              <a:rPr lang="vi-VN" altLang="en-US" sz="3000" b="1">
                <a:latin typeface="+mj-lt"/>
                <a:cs typeface="Times New Roman" panose="02020603050405020304" pitchFamily="18" charset="0"/>
              </a:rPr>
              <a:t> </a:t>
            </a:r>
            <a:r>
              <a:rPr lang="en-US" altLang="en-US" sz="3000" b="1">
                <a:latin typeface="+mj-lt"/>
                <a:cs typeface="Times New Roman" panose="02020603050405020304" pitchFamily="18" charset="0"/>
              </a:rPr>
              <a:t>	</a:t>
            </a:r>
            <a:r>
              <a:rPr lang="vi-VN" altLang="en-US" sz="3000" b="1">
                <a:latin typeface="+mj-lt"/>
                <a:cs typeface="Times New Roman" panose="02020603050405020304" pitchFamily="18" charset="0"/>
              </a:rPr>
              <a:t>Em rất thích câu chuyện Văn hay chữ tốt.</a:t>
            </a:r>
            <a:r>
              <a:rPr lang="en-US" altLang="en-US" sz="3000" b="1">
                <a:latin typeface="+mj-lt"/>
                <a:cs typeface="Times New Roman" panose="02020603050405020304" pitchFamily="18" charset="0"/>
              </a:rPr>
              <a:t> </a:t>
            </a:r>
            <a:r>
              <a:rPr lang="vi-VN" altLang="en-US" sz="3000" b="1">
                <a:latin typeface="+mj-lt"/>
                <a:cs typeface="Times New Roman" panose="02020603050405020304" pitchFamily="18" charset="0"/>
              </a:rPr>
              <a:t>Câu chuyện không những đã cho em một bài học sâu sắc về tính kiên trì, bền bỉ, khắc phục khó khăn để thành công mà còn nhắc nhở mọi người phải luôn cố gắng, rèn luyện bản thân.</a:t>
            </a:r>
          </a:p>
        </p:txBody>
      </p:sp>
      <p:pic>
        <p:nvPicPr>
          <p:cNvPr id="4" name="Picture 8">
            <a:extLst>
              <a:ext uri="{FF2B5EF4-FFF2-40B4-BE49-F238E27FC236}">
                <a16:creationId xmlns:a16="http://schemas.microsoft.com/office/drawing/2014/main" id="{58BEFCCD-5E01-4775-AF05-13659440DF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38400" y="152400"/>
            <a:ext cx="7315200" cy="1447800"/>
          </a:xfrm>
          <a:prstGeom prst="rect">
            <a:avLst/>
          </a:prstGeom>
        </p:spPr>
      </p:pic>
      <p:sp>
        <p:nvSpPr>
          <p:cNvPr id="5" name="Rectangle 4">
            <a:extLst>
              <a:ext uri="{FF2B5EF4-FFF2-40B4-BE49-F238E27FC236}">
                <a16:creationId xmlns:a16="http://schemas.microsoft.com/office/drawing/2014/main" id="{251D9A89-A4F6-4B44-A93E-E325EF59BECB}"/>
              </a:ext>
            </a:extLst>
          </p:cNvPr>
          <p:cNvSpPr/>
          <p:nvPr/>
        </p:nvSpPr>
        <p:spPr>
          <a:xfrm>
            <a:off x="1828800" y="327691"/>
            <a:ext cx="8153400" cy="923330"/>
          </a:xfrm>
          <a:prstGeom prst="rect">
            <a:avLst/>
          </a:prstGeom>
          <a:noFill/>
        </p:spPr>
        <p:txBody>
          <a:bodyPr wrap="none" lIns="91440" tIns="45720" rIns="91440" bIns="45720">
            <a:prstTxWarp prst="textArchDown">
              <a:avLst>
                <a:gd name="adj" fmla="val 835428"/>
              </a:avLst>
            </a:prstTxWarp>
            <a:spAutoFit/>
          </a:bodyPr>
          <a:lstStyle/>
          <a:p>
            <a:pPr algn="ctr"/>
            <a:r>
              <a:rPr lang="en-US" sz="54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rPr>
              <a:t>   Văn hay chữ tốt</a:t>
            </a:r>
          </a:p>
        </p:txBody>
      </p:sp>
      <p:pic>
        <p:nvPicPr>
          <p:cNvPr id="6" name="Picture 5">
            <a:extLst>
              <a:ext uri="{FF2B5EF4-FFF2-40B4-BE49-F238E27FC236}">
                <a16:creationId xmlns:a16="http://schemas.microsoft.com/office/drawing/2014/main" id="{FEC0E467-B2C4-40C6-8DC2-7CE143FF1BD3}"/>
              </a:ext>
            </a:extLst>
          </p:cNvPr>
          <p:cNvPicPr>
            <a:picLocks noChangeAspect="1"/>
          </p:cNvPicPr>
          <p:nvPr/>
        </p:nvPicPr>
        <p:blipFill>
          <a:blip r:embed="rId4"/>
          <a:stretch>
            <a:fillRect/>
          </a:stretch>
        </p:blipFill>
        <p:spPr>
          <a:xfrm>
            <a:off x="3390900" y="3623625"/>
            <a:ext cx="5029200" cy="2788091"/>
          </a:xfrm>
          <a:prstGeom prst="rect">
            <a:avLst/>
          </a:prstGeom>
        </p:spPr>
      </p:pic>
    </p:spTree>
    <p:extLst>
      <p:ext uri="{BB962C8B-B14F-4D97-AF65-F5344CB8AC3E}">
        <p14:creationId xmlns:p14="http://schemas.microsoft.com/office/powerpoint/2010/main" val="214359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2">
            <a:extLst>
              <a:ext uri="{FF2B5EF4-FFF2-40B4-BE49-F238E27FC236}">
                <a16:creationId xmlns:a16="http://schemas.microsoft.com/office/drawing/2014/main" id="{2221CBAD-1871-422A-801B-8CE3211915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43000" y="813411"/>
            <a:ext cx="5542952" cy="2411184"/>
          </a:xfrm>
          <a:prstGeom prst="rect">
            <a:avLst/>
          </a:prstGeom>
        </p:spPr>
      </p:pic>
      <p:sp>
        <p:nvSpPr>
          <p:cNvPr id="15362" name="Rectangle 2">
            <a:extLst>
              <a:ext uri="{FF2B5EF4-FFF2-40B4-BE49-F238E27FC236}">
                <a16:creationId xmlns:a16="http://schemas.microsoft.com/office/drawing/2014/main" id="{777AC12A-352C-4CC6-98E8-E697AFE76F56}"/>
              </a:ext>
            </a:extLst>
          </p:cNvPr>
          <p:cNvSpPr>
            <a:spLocks noGrp="1" noChangeArrowheads="1"/>
          </p:cNvSpPr>
          <p:nvPr>
            <p:ph type="title"/>
          </p:nvPr>
        </p:nvSpPr>
        <p:spPr>
          <a:xfrm>
            <a:off x="2286000" y="1081401"/>
            <a:ext cx="3535268" cy="1981200"/>
          </a:xfrm>
        </p:spPr>
        <p:txBody>
          <a:bodyPr/>
          <a:lstStyle/>
          <a:p>
            <a:pPr algn="l" eaLnBrk="1" hangingPunct="1"/>
            <a:br>
              <a:rPr lang="en-US" altLang="en-US" sz="3200" b="1"/>
            </a:br>
            <a:r>
              <a:rPr lang="en-US" altLang="en-US" sz="4800" b="1"/>
              <a:t>Chuẩn bị bài</a:t>
            </a:r>
            <a:endParaRPr lang="en-US" altLang="en-US"/>
          </a:p>
        </p:txBody>
      </p:sp>
      <p:sp>
        <p:nvSpPr>
          <p:cNvPr id="8" name="Rectangle 2">
            <a:extLst>
              <a:ext uri="{FF2B5EF4-FFF2-40B4-BE49-F238E27FC236}">
                <a16:creationId xmlns:a16="http://schemas.microsoft.com/office/drawing/2014/main" id="{0BB9F0A7-1C1E-44B4-ACDF-1BBD225C279E}"/>
              </a:ext>
            </a:extLst>
          </p:cNvPr>
          <p:cNvSpPr txBox="1">
            <a:spLocks noChangeArrowheads="1"/>
          </p:cNvSpPr>
          <p:nvPr/>
        </p:nvSpPr>
        <p:spPr>
          <a:xfrm>
            <a:off x="319079" y="3450889"/>
            <a:ext cx="9175578" cy="2438636"/>
          </a:xfrm>
        </p:spPr>
        <p:txBody>
          <a:bodyPr/>
          <a:lstStyle>
            <a:lvl1pPr algn="ctr" defTabSz="1662430" rtl="0" eaLnBrk="1" latinLnBrk="0" hangingPunct="1">
              <a:spcBef>
                <a:spcPct val="0"/>
              </a:spcBef>
              <a:buNone/>
              <a:defRPr sz="8000" kern="1200">
                <a:solidFill>
                  <a:schemeClr val="tx1"/>
                </a:solidFill>
                <a:latin typeface="+mj-lt"/>
                <a:ea typeface="+mj-ea"/>
                <a:cs typeface="+mj-cs"/>
              </a:defRPr>
            </a:lvl1pPr>
          </a:lstStyle>
          <a:p>
            <a:r>
              <a:rPr lang="en-US" altLang="en-US" sz="6600" b="1">
                <a:ln w="22225">
                  <a:solidFill>
                    <a:schemeClr val="accent2"/>
                  </a:solidFill>
                  <a:prstDash val="solid"/>
                </a:ln>
                <a:solidFill>
                  <a:srgbClr val="FFFF00"/>
                </a:solidFill>
              </a:rPr>
              <a:t>ÔN TẬP </a:t>
            </a:r>
          </a:p>
          <a:p>
            <a:r>
              <a:rPr lang="en-US" altLang="en-US" sz="6600" b="1">
                <a:ln w="22225">
                  <a:solidFill>
                    <a:schemeClr val="accent2"/>
                  </a:solidFill>
                  <a:prstDash val="solid"/>
                </a:ln>
                <a:solidFill>
                  <a:srgbClr val="FFFF00"/>
                </a:solidFill>
              </a:rPr>
              <a:t>Ôn tập về văn tả đồ vật </a:t>
            </a:r>
          </a:p>
        </p:txBody>
      </p:sp>
      <p:pic>
        <p:nvPicPr>
          <p:cNvPr id="2" name="Picture 1">
            <a:extLst>
              <a:ext uri="{FF2B5EF4-FFF2-40B4-BE49-F238E27FC236}">
                <a16:creationId xmlns:a16="http://schemas.microsoft.com/office/drawing/2014/main" id="{5F080B63-A316-41A2-AB78-253D48577C37}"/>
              </a:ext>
            </a:extLst>
          </p:cNvPr>
          <p:cNvPicPr>
            <a:picLocks noChangeAspect="1"/>
          </p:cNvPicPr>
          <p:nvPr/>
        </p:nvPicPr>
        <p:blipFill>
          <a:blip r:embed="rId4"/>
          <a:stretch>
            <a:fillRect/>
          </a:stretch>
        </p:blipFill>
        <p:spPr>
          <a:xfrm>
            <a:off x="5486400" y="693112"/>
            <a:ext cx="5181600" cy="39254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idx="4294967295"/>
          </p:nvPr>
        </p:nvSpPr>
        <p:spPr>
          <a:xfrm>
            <a:off x="1047523" y="499342"/>
            <a:ext cx="18855408" cy="2078182"/>
          </a:xfrm>
        </p:spPr>
        <p:txBody>
          <a:bodyPr/>
          <a:lstStyle/>
          <a:p>
            <a:endParaRPr lang="zh-CN" altLang="en-US">
              <a:latin typeface="+mn-lt"/>
              <a:ea typeface="+mn-ea"/>
              <a:cs typeface="+mn-ea"/>
              <a:sym typeface="+mn-lt"/>
            </a:endParaRPr>
          </a:p>
        </p:txBody>
      </p:sp>
      <p:pic>
        <p:nvPicPr>
          <p:cNvPr id="4" name="Picture 3"/>
          <p:cNvPicPr>
            <a:picLocks noChangeAspect="1"/>
          </p:cNvPicPr>
          <p:nvPr/>
        </p:nvPicPr>
        <p:blipFill>
          <a:blip r:embed="rId3"/>
          <a:stretch>
            <a:fillRect/>
          </a:stretch>
        </p:blipFill>
        <p:spPr>
          <a:xfrm>
            <a:off x="1447800" y="4700587"/>
            <a:ext cx="9925050" cy="1571625"/>
          </a:xfrm>
          <a:prstGeom prst="rect">
            <a:avLst/>
          </a:prstGeom>
        </p:spPr>
      </p:pic>
      <p:pic>
        <p:nvPicPr>
          <p:cNvPr id="3" name="Picture 2">
            <a:extLst>
              <a:ext uri="{FF2B5EF4-FFF2-40B4-BE49-F238E27FC236}">
                <a16:creationId xmlns:a16="http://schemas.microsoft.com/office/drawing/2014/main" id="{948A32FC-C18A-404E-B211-430537769FC4}"/>
              </a:ext>
            </a:extLst>
          </p:cNvPr>
          <p:cNvPicPr>
            <a:picLocks noChangeAspect="1"/>
          </p:cNvPicPr>
          <p:nvPr/>
        </p:nvPicPr>
        <p:blipFill>
          <a:blip r:embed="rId4"/>
          <a:stretch>
            <a:fillRect/>
          </a:stretch>
        </p:blipFill>
        <p:spPr>
          <a:xfrm>
            <a:off x="3200400" y="381000"/>
            <a:ext cx="4962574" cy="45906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900" advClick="0" advTm="3000">
        <p14:glitter pattern="hexago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4410073" y="414813"/>
            <a:ext cx="3371850" cy="1019175"/>
          </a:xfrm>
          <a:prstGeom prst="rect">
            <a:avLst/>
          </a:prstGeom>
        </p:spPr>
      </p:pic>
      <p:sp>
        <p:nvSpPr>
          <p:cNvPr id="7" name="TextBox 6">
            <a:extLst>
              <a:ext uri="{FF2B5EF4-FFF2-40B4-BE49-F238E27FC236}">
                <a16:creationId xmlns:a16="http://schemas.microsoft.com/office/drawing/2014/main" id="{3A5AA0E1-AEFB-4EEA-BB76-B89E32B56448}"/>
              </a:ext>
            </a:extLst>
          </p:cNvPr>
          <p:cNvSpPr txBox="1"/>
          <p:nvPr/>
        </p:nvSpPr>
        <p:spPr>
          <a:xfrm>
            <a:off x="3352800" y="1911662"/>
            <a:ext cx="4947558" cy="914930"/>
          </a:xfrm>
          <a:prstGeom prst="rect">
            <a:avLst/>
          </a:prstGeom>
          <a:solidFill>
            <a:schemeClr val="accent6">
              <a:lumMod val="20000"/>
              <a:lumOff val="80000"/>
            </a:schemeClr>
          </a:solidFill>
        </p:spPr>
        <p:txBody>
          <a:bodyPr wrap="square">
            <a:spAutoFit/>
          </a:bodyPr>
          <a:lstStyle/>
          <a:p>
            <a:pPr marL="0" marR="0">
              <a:lnSpc>
                <a:spcPct val="115000"/>
              </a:lnSpc>
              <a:spcBef>
                <a:spcPts val="0"/>
              </a:spcBef>
              <a:spcAft>
                <a:spcPts val="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Nhận biết và tự sửa được lỗi trong bài của mình và sửa lỗi chung.</a:t>
            </a:r>
            <a:endParaRPr lang="en-US" sz="2400" b="1"/>
          </a:p>
        </p:txBody>
      </p:sp>
      <p:sp>
        <p:nvSpPr>
          <p:cNvPr id="8" name="TextBox 7">
            <a:extLst>
              <a:ext uri="{FF2B5EF4-FFF2-40B4-BE49-F238E27FC236}">
                <a16:creationId xmlns:a16="http://schemas.microsoft.com/office/drawing/2014/main" id="{354773EC-70A8-45EF-B1C7-E5559F1DAE40}"/>
              </a:ext>
            </a:extLst>
          </p:cNvPr>
          <p:cNvSpPr txBox="1"/>
          <p:nvPr/>
        </p:nvSpPr>
        <p:spPr>
          <a:xfrm>
            <a:off x="6477000" y="3240361"/>
            <a:ext cx="4953000" cy="830997"/>
          </a:xfrm>
          <a:prstGeom prst="rect">
            <a:avLst/>
          </a:prstGeom>
          <a:solidFill>
            <a:schemeClr val="accent6">
              <a:lumMod val="20000"/>
              <a:lumOff val="80000"/>
            </a:schemeClr>
          </a:solidFill>
        </p:spPr>
        <p:txBody>
          <a:bodyPr wrap="square">
            <a:spAutoFit/>
          </a:bodyPr>
          <a:lstStyle/>
          <a:p>
            <a:r>
              <a:rPr lang="en-US" sz="2400" b="1">
                <a:effectLst/>
                <a:latin typeface="Times New Roman" panose="02020603050405020304" pitchFamily="18" charset="0"/>
                <a:ea typeface="Calibri" panose="020F0502020204030204" pitchFamily="34" charset="0"/>
              </a:rPr>
              <a:t>Viết lại một đoạn văn cho đúng hoặc viết lại đoạn văn cho hay hơn.</a:t>
            </a:r>
            <a:endParaRPr lang="en-US" sz="2400" b="1"/>
          </a:p>
        </p:txBody>
      </p:sp>
      <p:pic>
        <p:nvPicPr>
          <p:cNvPr id="10" name="Picture 7">
            <a:extLst>
              <a:ext uri="{FF2B5EF4-FFF2-40B4-BE49-F238E27FC236}">
                <a16:creationId xmlns:a16="http://schemas.microsoft.com/office/drawing/2014/main" id="{805B44E3-AC93-452E-9AA0-2935CA6CC75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47320" y="2826592"/>
            <a:ext cx="7315200" cy="324612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airplane"/>
      </p:transition>
    </mc:Choice>
    <mc:Fallback xmlns="">
      <p:transition spd="slow" advClick="0" advTm="3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Google Shape;677;p35">
            <a:extLst>
              <a:ext uri="{FF2B5EF4-FFF2-40B4-BE49-F238E27FC236}">
                <a16:creationId xmlns:a16="http://schemas.microsoft.com/office/drawing/2014/main" id="{81D0280E-3444-4B5D-9CC6-25610E1C8BA7}"/>
              </a:ext>
            </a:extLst>
          </p:cNvPr>
          <p:cNvGrpSpPr/>
          <p:nvPr/>
        </p:nvGrpSpPr>
        <p:grpSpPr>
          <a:xfrm>
            <a:off x="475062" y="37549"/>
            <a:ext cx="2655126" cy="3775694"/>
            <a:chOff x="491368" y="1039734"/>
            <a:chExt cx="2385004" cy="3610737"/>
          </a:xfrm>
        </p:grpSpPr>
        <p:sp>
          <p:nvSpPr>
            <p:cNvPr id="87" name="Google Shape;678;p35">
              <a:extLst>
                <a:ext uri="{FF2B5EF4-FFF2-40B4-BE49-F238E27FC236}">
                  <a16:creationId xmlns:a16="http://schemas.microsoft.com/office/drawing/2014/main" id="{FC94B939-03CD-426D-BD15-63C45D38862E}"/>
                </a:ext>
              </a:extLst>
            </p:cNvPr>
            <p:cNvSpPr/>
            <p:nvPr/>
          </p:nvSpPr>
          <p:spPr>
            <a:xfrm>
              <a:off x="685649" y="4219640"/>
              <a:ext cx="1996602" cy="430830"/>
            </a:xfrm>
            <a:custGeom>
              <a:avLst/>
              <a:gdLst/>
              <a:ahLst/>
              <a:cxnLst/>
              <a:rect l="l" t="t" r="r" b="b"/>
              <a:pathLst>
                <a:path w="18718" h="4039" extrusionOk="0">
                  <a:moveTo>
                    <a:pt x="9356" y="0"/>
                  </a:moveTo>
                  <a:cubicBezTo>
                    <a:pt x="4191" y="0"/>
                    <a:pt x="0" y="902"/>
                    <a:pt x="0" y="2016"/>
                  </a:cubicBezTo>
                  <a:cubicBezTo>
                    <a:pt x="0" y="3131"/>
                    <a:pt x="4191" y="4038"/>
                    <a:pt x="9356" y="4038"/>
                  </a:cubicBezTo>
                  <a:cubicBezTo>
                    <a:pt x="14527" y="4038"/>
                    <a:pt x="18717" y="3131"/>
                    <a:pt x="18717" y="2016"/>
                  </a:cubicBezTo>
                  <a:cubicBezTo>
                    <a:pt x="18717" y="902"/>
                    <a:pt x="14527" y="0"/>
                    <a:pt x="9356" y="0"/>
                  </a:cubicBezTo>
                  <a:close/>
                </a:path>
              </a:pathLst>
            </a:custGeom>
            <a:solidFill>
              <a:srgbClr val="CCB59F"/>
            </a:solidFill>
            <a:ln w="9525" cap="flat" cmpd="sng">
              <a:solidFill>
                <a:srgbClr val="CCB59F"/>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88" name="Google Shape;679;p35">
              <a:extLst>
                <a:ext uri="{FF2B5EF4-FFF2-40B4-BE49-F238E27FC236}">
                  <a16:creationId xmlns:a16="http://schemas.microsoft.com/office/drawing/2014/main" id="{C048FF5A-93E8-443B-A9C4-CBEFFCE9E26D}"/>
                </a:ext>
              </a:extLst>
            </p:cNvPr>
            <p:cNvGrpSpPr/>
            <p:nvPr/>
          </p:nvGrpSpPr>
          <p:grpSpPr>
            <a:xfrm>
              <a:off x="491368" y="1039734"/>
              <a:ext cx="2385004" cy="3422897"/>
              <a:chOff x="3759075" y="4359075"/>
              <a:chExt cx="1307568" cy="1876588"/>
            </a:xfrm>
          </p:grpSpPr>
          <p:sp>
            <p:nvSpPr>
              <p:cNvPr id="89" name="Google Shape;680;p35">
                <a:extLst>
                  <a:ext uri="{FF2B5EF4-FFF2-40B4-BE49-F238E27FC236}">
                    <a16:creationId xmlns:a16="http://schemas.microsoft.com/office/drawing/2014/main" id="{CE9B5C57-D3E1-43C7-9B50-BFFE36547BD9}"/>
                  </a:ext>
                </a:extLst>
              </p:cNvPr>
              <p:cNvSpPr/>
              <p:nvPr/>
            </p:nvSpPr>
            <p:spPr>
              <a:xfrm>
                <a:off x="4835422" y="5255562"/>
                <a:ext cx="231221" cy="239582"/>
              </a:xfrm>
              <a:custGeom>
                <a:avLst/>
                <a:gdLst/>
                <a:ahLst/>
                <a:cxnLst/>
                <a:rect l="l" t="t" r="r" b="b"/>
                <a:pathLst>
                  <a:path w="4259" h="4413" extrusionOk="0">
                    <a:moveTo>
                      <a:pt x="1876" y="0"/>
                    </a:moveTo>
                    <a:cubicBezTo>
                      <a:pt x="1793" y="0"/>
                      <a:pt x="1710" y="37"/>
                      <a:pt x="1633" y="71"/>
                    </a:cubicBezTo>
                    <a:cubicBezTo>
                      <a:pt x="1457" y="162"/>
                      <a:pt x="1311" y="308"/>
                      <a:pt x="1164" y="448"/>
                    </a:cubicBezTo>
                    <a:cubicBezTo>
                      <a:pt x="1012" y="595"/>
                      <a:pt x="866" y="747"/>
                      <a:pt x="726" y="905"/>
                    </a:cubicBezTo>
                    <a:cubicBezTo>
                      <a:pt x="580" y="1064"/>
                      <a:pt x="446" y="1228"/>
                      <a:pt x="312" y="1393"/>
                    </a:cubicBezTo>
                    <a:cubicBezTo>
                      <a:pt x="251" y="1478"/>
                      <a:pt x="184" y="1563"/>
                      <a:pt x="123" y="1648"/>
                    </a:cubicBezTo>
                    <a:cubicBezTo>
                      <a:pt x="62" y="1740"/>
                      <a:pt x="1" y="1819"/>
                      <a:pt x="31" y="1929"/>
                    </a:cubicBezTo>
                    <a:cubicBezTo>
                      <a:pt x="56" y="2026"/>
                      <a:pt x="111" y="2117"/>
                      <a:pt x="153" y="2215"/>
                    </a:cubicBezTo>
                    <a:cubicBezTo>
                      <a:pt x="196" y="2312"/>
                      <a:pt x="239" y="2410"/>
                      <a:pt x="275" y="2513"/>
                    </a:cubicBezTo>
                    <a:cubicBezTo>
                      <a:pt x="354" y="2714"/>
                      <a:pt x="433" y="2915"/>
                      <a:pt x="507" y="3116"/>
                    </a:cubicBezTo>
                    <a:cubicBezTo>
                      <a:pt x="653" y="3524"/>
                      <a:pt x="781" y="3939"/>
                      <a:pt x="890" y="4359"/>
                    </a:cubicBezTo>
                    <a:cubicBezTo>
                      <a:pt x="899" y="4397"/>
                      <a:pt x="926" y="4413"/>
                      <a:pt x="954" y="4413"/>
                    </a:cubicBezTo>
                    <a:cubicBezTo>
                      <a:pt x="983" y="4413"/>
                      <a:pt x="1015" y="4396"/>
                      <a:pt x="1030" y="4371"/>
                    </a:cubicBezTo>
                    <a:cubicBezTo>
                      <a:pt x="1036" y="4371"/>
                      <a:pt x="1043" y="4365"/>
                      <a:pt x="1055" y="4365"/>
                    </a:cubicBezTo>
                    <a:cubicBezTo>
                      <a:pt x="1231" y="4292"/>
                      <a:pt x="1408" y="4219"/>
                      <a:pt x="1585" y="4146"/>
                    </a:cubicBezTo>
                    <a:cubicBezTo>
                      <a:pt x="1950" y="3987"/>
                      <a:pt x="2407" y="3805"/>
                      <a:pt x="2681" y="3494"/>
                    </a:cubicBezTo>
                    <a:cubicBezTo>
                      <a:pt x="2858" y="3433"/>
                      <a:pt x="3034" y="3360"/>
                      <a:pt x="3205" y="3287"/>
                    </a:cubicBezTo>
                    <a:cubicBezTo>
                      <a:pt x="3369" y="3214"/>
                      <a:pt x="3528" y="3135"/>
                      <a:pt x="3680" y="3049"/>
                    </a:cubicBezTo>
                    <a:cubicBezTo>
                      <a:pt x="3826" y="2970"/>
                      <a:pt x="3984" y="2897"/>
                      <a:pt x="4088" y="2769"/>
                    </a:cubicBezTo>
                    <a:cubicBezTo>
                      <a:pt x="4185" y="2659"/>
                      <a:pt x="4234" y="2477"/>
                      <a:pt x="4143" y="2349"/>
                    </a:cubicBezTo>
                    <a:cubicBezTo>
                      <a:pt x="4118" y="2306"/>
                      <a:pt x="4070" y="2270"/>
                      <a:pt x="4021" y="2251"/>
                    </a:cubicBezTo>
                    <a:cubicBezTo>
                      <a:pt x="4064" y="2209"/>
                      <a:pt x="4100" y="2160"/>
                      <a:pt x="4137" y="2117"/>
                    </a:cubicBezTo>
                    <a:cubicBezTo>
                      <a:pt x="4204" y="2020"/>
                      <a:pt x="4252" y="1916"/>
                      <a:pt x="4252" y="1795"/>
                    </a:cubicBezTo>
                    <a:cubicBezTo>
                      <a:pt x="4259" y="1654"/>
                      <a:pt x="4167" y="1539"/>
                      <a:pt x="4045" y="1490"/>
                    </a:cubicBezTo>
                    <a:cubicBezTo>
                      <a:pt x="4149" y="1332"/>
                      <a:pt x="4155" y="1100"/>
                      <a:pt x="4033" y="942"/>
                    </a:cubicBezTo>
                    <a:cubicBezTo>
                      <a:pt x="3945" y="823"/>
                      <a:pt x="3804" y="762"/>
                      <a:pt x="3661" y="762"/>
                    </a:cubicBezTo>
                    <a:cubicBezTo>
                      <a:pt x="3605" y="762"/>
                      <a:pt x="3550" y="771"/>
                      <a:pt x="3497" y="790"/>
                    </a:cubicBezTo>
                    <a:cubicBezTo>
                      <a:pt x="3564" y="674"/>
                      <a:pt x="3564" y="534"/>
                      <a:pt x="3509" y="412"/>
                    </a:cubicBezTo>
                    <a:cubicBezTo>
                      <a:pt x="3414" y="196"/>
                      <a:pt x="3200" y="109"/>
                      <a:pt x="2981" y="109"/>
                    </a:cubicBezTo>
                    <a:cubicBezTo>
                      <a:pt x="2891" y="109"/>
                      <a:pt x="2801" y="123"/>
                      <a:pt x="2718" y="150"/>
                    </a:cubicBezTo>
                    <a:cubicBezTo>
                      <a:pt x="2565" y="205"/>
                      <a:pt x="2425" y="290"/>
                      <a:pt x="2285" y="375"/>
                    </a:cubicBezTo>
                    <a:cubicBezTo>
                      <a:pt x="2218" y="412"/>
                      <a:pt x="2151" y="455"/>
                      <a:pt x="2090" y="491"/>
                    </a:cubicBezTo>
                    <a:cubicBezTo>
                      <a:pt x="2108" y="418"/>
                      <a:pt x="2115" y="333"/>
                      <a:pt x="2102" y="254"/>
                    </a:cubicBezTo>
                    <a:cubicBezTo>
                      <a:pt x="2096" y="150"/>
                      <a:pt x="2054" y="46"/>
                      <a:pt x="1944" y="10"/>
                    </a:cubicBezTo>
                    <a:cubicBezTo>
                      <a:pt x="1921" y="3"/>
                      <a:pt x="1899" y="0"/>
                      <a:pt x="1876" y="0"/>
                    </a:cubicBezTo>
                    <a:close/>
                  </a:path>
                </a:pathLst>
              </a:custGeom>
              <a:solidFill>
                <a:srgbClr val="F19E87"/>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681;p35">
                <a:extLst>
                  <a:ext uri="{FF2B5EF4-FFF2-40B4-BE49-F238E27FC236}">
                    <a16:creationId xmlns:a16="http://schemas.microsoft.com/office/drawing/2014/main" id="{07DF25CA-5730-4AA4-804D-C743079F36CE}"/>
                  </a:ext>
                </a:extLst>
              </p:cNvPr>
              <p:cNvSpPr/>
              <p:nvPr/>
            </p:nvSpPr>
            <p:spPr>
              <a:xfrm>
                <a:off x="4874022" y="5270112"/>
                <a:ext cx="79209" cy="93216"/>
              </a:xfrm>
              <a:custGeom>
                <a:avLst/>
                <a:gdLst/>
                <a:ahLst/>
                <a:cxnLst/>
                <a:rect l="l" t="t" r="r" b="b"/>
                <a:pathLst>
                  <a:path w="1459" h="1717" extrusionOk="0">
                    <a:moveTo>
                      <a:pt x="1355" y="1"/>
                    </a:moveTo>
                    <a:cubicBezTo>
                      <a:pt x="1329" y="1"/>
                      <a:pt x="1304" y="12"/>
                      <a:pt x="1288" y="40"/>
                    </a:cubicBezTo>
                    <a:cubicBezTo>
                      <a:pt x="1184" y="211"/>
                      <a:pt x="1081" y="375"/>
                      <a:pt x="983" y="546"/>
                    </a:cubicBezTo>
                    <a:cubicBezTo>
                      <a:pt x="941" y="631"/>
                      <a:pt x="904" y="723"/>
                      <a:pt x="886" y="814"/>
                    </a:cubicBezTo>
                    <a:cubicBezTo>
                      <a:pt x="868" y="899"/>
                      <a:pt x="880" y="991"/>
                      <a:pt x="861" y="1076"/>
                    </a:cubicBezTo>
                    <a:cubicBezTo>
                      <a:pt x="807" y="1429"/>
                      <a:pt x="380" y="1514"/>
                      <a:pt x="94" y="1563"/>
                    </a:cubicBezTo>
                    <a:cubicBezTo>
                      <a:pt x="0" y="1575"/>
                      <a:pt x="8" y="1716"/>
                      <a:pt x="95" y="1716"/>
                    </a:cubicBezTo>
                    <a:cubicBezTo>
                      <a:pt x="99" y="1716"/>
                      <a:pt x="102" y="1716"/>
                      <a:pt x="106" y="1715"/>
                    </a:cubicBezTo>
                    <a:cubicBezTo>
                      <a:pt x="441" y="1654"/>
                      <a:pt x="855" y="1569"/>
                      <a:pt x="989" y="1204"/>
                    </a:cubicBezTo>
                    <a:cubicBezTo>
                      <a:pt x="1020" y="1112"/>
                      <a:pt x="1020" y="1027"/>
                      <a:pt x="1026" y="930"/>
                    </a:cubicBezTo>
                    <a:cubicBezTo>
                      <a:pt x="1032" y="832"/>
                      <a:pt x="1062" y="741"/>
                      <a:pt x="1105" y="649"/>
                    </a:cubicBezTo>
                    <a:cubicBezTo>
                      <a:pt x="1196" y="467"/>
                      <a:pt x="1318" y="290"/>
                      <a:pt x="1422" y="107"/>
                    </a:cubicBezTo>
                    <a:cubicBezTo>
                      <a:pt x="1459" y="50"/>
                      <a:pt x="1407" y="1"/>
                      <a:pt x="1355" y="1"/>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682;p35">
                <a:extLst>
                  <a:ext uri="{FF2B5EF4-FFF2-40B4-BE49-F238E27FC236}">
                    <a16:creationId xmlns:a16="http://schemas.microsoft.com/office/drawing/2014/main" id="{72B53C46-EE29-4AD4-BB86-5C95E3095EEC}"/>
                  </a:ext>
                </a:extLst>
              </p:cNvPr>
              <p:cNvSpPr/>
              <p:nvPr/>
            </p:nvSpPr>
            <p:spPr>
              <a:xfrm>
                <a:off x="4956434" y="5296660"/>
                <a:ext cx="98156" cy="118569"/>
              </a:xfrm>
              <a:custGeom>
                <a:avLst/>
                <a:gdLst/>
                <a:ahLst/>
                <a:cxnLst/>
                <a:rect l="l" t="t" r="r" b="b"/>
                <a:pathLst>
                  <a:path w="1808" h="2184" extrusionOk="0">
                    <a:moveTo>
                      <a:pt x="1166" y="1"/>
                    </a:moveTo>
                    <a:cubicBezTo>
                      <a:pt x="1160" y="1"/>
                      <a:pt x="1153" y="1"/>
                      <a:pt x="1146" y="2"/>
                    </a:cubicBezTo>
                    <a:cubicBezTo>
                      <a:pt x="836" y="75"/>
                      <a:pt x="531" y="191"/>
                      <a:pt x="245" y="331"/>
                    </a:cubicBezTo>
                    <a:cubicBezTo>
                      <a:pt x="221" y="294"/>
                      <a:pt x="196" y="264"/>
                      <a:pt x="172" y="227"/>
                    </a:cubicBezTo>
                    <a:cubicBezTo>
                      <a:pt x="155" y="205"/>
                      <a:pt x="132" y="196"/>
                      <a:pt x="110" y="196"/>
                    </a:cubicBezTo>
                    <a:cubicBezTo>
                      <a:pt x="54" y="196"/>
                      <a:pt x="0" y="256"/>
                      <a:pt x="44" y="313"/>
                    </a:cubicBezTo>
                    <a:cubicBezTo>
                      <a:pt x="434" y="824"/>
                      <a:pt x="635" y="1470"/>
                      <a:pt x="604" y="2116"/>
                    </a:cubicBezTo>
                    <a:cubicBezTo>
                      <a:pt x="604" y="2155"/>
                      <a:pt x="645" y="2183"/>
                      <a:pt x="680" y="2183"/>
                    </a:cubicBezTo>
                    <a:cubicBezTo>
                      <a:pt x="683" y="2183"/>
                      <a:pt x="686" y="2183"/>
                      <a:pt x="690" y="2183"/>
                    </a:cubicBezTo>
                    <a:cubicBezTo>
                      <a:pt x="732" y="2183"/>
                      <a:pt x="757" y="2146"/>
                      <a:pt x="757" y="2103"/>
                    </a:cubicBezTo>
                    <a:cubicBezTo>
                      <a:pt x="763" y="2012"/>
                      <a:pt x="763" y="1927"/>
                      <a:pt x="757" y="1835"/>
                    </a:cubicBezTo>
                    <a:lnTo>
                      <a:pt x="799" y="1835"/>
                    </a:lnTo>
                    <a:lnTo>
                      <a:pt x="1719" y="1567"/>
                    </a:lnTo>
                    <a:cubicBezTo>
                      <a:pt x="1807" y="1540"/>
                      <a:pt x="1775" y="1417"/>
                      <a:pt x="1696" y="1417"/>
                    </a:cubicBezTo>
                    <a:cubicBezTo>
                      <a:pt x="1688" y="1417"/>
                      <a:pt x="1679" y="1418"/>
                      <a:pt x="1670" y="1421"/>
                    </a:cubicBezTo>
                    <a:cubicBezTo>
                      <a:pt x="1366" y="1513"/>
                      <a:pt x="1055" y="1598"/>
                      <a:pt x="750" y="1689"/>
                    </a:cubicBezTo>
                    <a:cubicBezTo>
                      <a:pt x="732" y="1531"/>
                      <a:pt x="702" y="1366"/>
                      <a:pt x="659" y="1214"/>
                    </a:cubicBezTo>
                    <a:cubicBezTo>
                      <a:pt x="659" y="1214"/>
                      <a:pt x="659" y="1214"/>
                      <a:pt x="665" y="1208"/>
                    </a:cubicBezTo>
                    <a:cubicBezTo>
                      <a:pt x="1012" y="1074"/>
                      <a:pt x="1360" y="946"/>
                      <a:pt x="1707" y="812"/>
                    </a:cubicBezTo>
                    <a:cubicBezTo>
                      <a:pt x="1788" y="780"/>
                      <a:pt x="1758" y="660"/>
                      <a:pt x="1686" y="660"/>
                    </a:cubicBezTo>
                    <a:cubicBezTo>
                      <a:pt x="1678" y="660"/>
                      <a:pt x="1668" y="662"/>
                      <a:pt x="1658" y="666"/>
                    </a:cubicBezTo>
                    <a:cubicBezTo>
                      <a:pt x="1311" y="800"/>
                      <a:pt x="964" y="934"/>
                      <a:pt x="616" y="1068"/>
                    </a:cubicBezTo>
                    <a:lnTo>
                      <a:pt x="610" y="1068"/>
                    </a:lnTo>
                    <a:cubicBezTo>
                      <a:pt x="543" y="855"/>
                      <a:pt x="446" y="648"/>
                      <a:pt x="330" y="459"/>
                    </a:cubicBezTo>
                    <a:cubicBezTo>
                      <a:pt x="604" y="325"/>
                      <a:pt x="897" y="221"/>
                      <a:pt x="1195" y="148"/>
                    </a:cubicBezTo>
                    <a:cubicBezTo>
                      <a:pt x="1238" y="136"/>
                      <a:pt x="1256" y="87"/>
                      <a:pt x="1244" y="51"/>
                    </a:cubicBezTo>
                    <a:cubicBezTo>
                      <a:pt x="1234" y="15"/>
                      <a:pt x="1202" y="1"/>
                      <a:pt x="1166" y="1"/>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683;p35">
                <a:extLst>
                  <a:ext uri="{FF2B5EF4-FFF2-40B4-BE49-F238E27FC236}">
                    <a16:creationId xmlns:a16="http://schemas.microsoft.com/office/drawing/2014/main" id="{E18D91DC-E8B6-41CF-A2E5-7DB1B7E9C539}"/>
                  </a:ext>
                </a:extLst>
              </p:cNvPr>
              <p:cNvSpPr/>
              <p:nvPr/>
            </p:nvSpPr>
            <p:spPr>
              <a:xfrm>
                <a:off x="3836166" y="5969636"/>
                <a:ext cx="95930" cy="100002"/>
              </a:xfrm>
              <a:custGeom>
                <a:avLst/>
                <a:gdLst/>
                <a:ahLst/>
                <a:cxnLst/>
                <a:rect l="l" t="t" r="r" b="b"/>
                <a:pathLst>
                  <a:path w="1767" h="1842" extrusionOk="0">
                    <a:moveTo>
                      <a:pt x="508" y="0"/>
                    </a:moveTo>
                    <a:cubicBezTo>
                      <a:pt x="437" y="0"/>
                      <a:pt x="366" y="14"/>
                      <a:pt x="299" y="44"/>
                    </a:cubicBezTo>
                    <a:cubicBezTo>
                      <a:pt x="152" y="117"/>
                      <a:pt x="73" y="263"/>
                      <a:pt x="43" y="415"/>
                    </a:cubicBezTo>
                    <a:cubicBezTo>
                      <a:pt x="0" y="616"/>
                      <a:pt x="0" y="830"/>
                      <a:pt x="6" y="1037"/>
                    </a:cubicBezTo>
                    <a:cubicBezTo>
                      <a:pt x="12" y="1268"/>
                      <a:pt x="37" y="1500"/>
                      <a:pt x="73" y="1731"/>
                    </a:cubicBezTo>
                    <a:cubicBezTo>
                      <a:pt x="79" y="1768"/>
                      <a:pt x="116" y="1786"/>
                      <a:pt x="152" y="1786"/>
                    </a:cubicBezTo>
                    <a:cubicBezTo>
                      <a:pt x="165" y="1810"/>
                      <a:pt x="189" y="1822"/>
                      <a:pt x="213" y="1835"/>
                    </a:cubicBezTo>
                    <a:cubicBezTo>
                      <a:pt x="229" y="1839"/>
                      <a:pt x="245" y="1841"/>
                      <a:pt x="260" y="1841"/>
                    </a:cubicBezTo>
                    <a:cubicBezTo>
                      <a:pt x="326" y="1841"/>
                      <a:pt x="385" y="1803"/>
                      <a:pt x="445" y="1774"/>
                    </a:cubicBezTo>
                    <a:cubicBezTo>
                      <a:pt x="621" y="1682"/>
                      <a:pt x="792" y="1585"/>
                      <a:pt x="969" y="1481"/>
                    </a:cubicBezTo>
                    <a:cubicBezTo>
                      <a:pt x="1139" y="1384"/>
                      <a:pt x="1304" y="1280"/>
                      <a:pt x="1468" y="1171"/>
                    </a:cubicBezTo>
                    <a:cubicBezTo>
                      <a:pt x="1553" y="1122"/>
                      <a:pt x="1645" y="1073"/>
                      <a:pt x="1718" y="1012"/>
                    </a:cubicBezTo>
                    <a:cubicBezTo>
                      <a:pt x="1742" y="988"/>
                      <a:pt x="1767" y="951"/>
                      <a:pt x="1767" y="915"/>
                    </a:cubicBezTo>
                    <a:cubicBezTo>
                      <a:pt x="1767" y="860"/>
                      <a:pt x="1730" y="823"/>
                      <a:pt x="1693" y="787"/>
                    </a:cubicBezTo>
                    <a:cubicBezTo>
                      <a:pt x="1559" y="653"/>
                      <a:pt x="1413" y="525"/>
                      <a:pt x="1261" y="403"/>
                    </a:cubicBezTo>
                    <a:cubicBezTo>
                      <a:pt x="1121" y="281"/>
                      <a:pt x="975" y="153"/>
                      <a:pt x="804" y="74"/>
                    </a:cubicBezTo>
                    <a:cubicBezTo>
                      <a:pt x="711" y="28"/>
                      <a:pt x="610" y="0"/>
                      <a:pt x="508" y="0"/>
                    </a:cubicBezTo>
                    <a:close/>
                  </a:path>
                </a:pathLst>
              </a:custGeom>
              <a:solidFill>
                <a:srgbClr val="F5C05C"/>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684;p35">
                <a:extLst>
                  <a:ext uri="{FF2B5EF4-FFF2-40B4-BE49-F238E27FC236}">
                    <a16:creationId xmlns:a16="http://schemas.microsoft.com/office/drawing/2014/main" id="{52073755-22EB-4598-AB09-D95CC89E7817}"/>
                  </a:ext>
                </a:extLst>
              </p:cNvPr>
              <p:cNvSpPr/>
              <p:nvPr/>
            </p:nvSpPr>
            <p:spPr>
              <a:xfrm>
                <a:off x="3928730" y="5902534"/>
                <a:ext cx="108526" cy="114009"/>
              </a:xfrm>
              <a:custGeom>
                <a:avLst/>
                <a:gdLst/>
                <a:ahLst/>
                <a:cxnLst/>
                <a:rect l="l" t="t" r="r" b="b"/>
                <a:pathLst>
                  <a:path w="1999" h="2100" extrusionOk="0">
                    <a:moveTo>
                      <a:pt x="739" y="1"/>
                    </a:moveTo>
                    <a:cubicBezTo>
                      <a:pt x="734" y="1"/>
                      <a:pt x="730" y="1"/>
                      <a:pt x="725" y="1"/>
                    </a:cubicBezTo>
                    <a:cubicBezTo>
                      <a:pt x="549" y="1"/>
                      <a:pt x="372" y="55"/>
                      <a:pt x="244" y="183"/>
                    </a:cubicBezTo>
                    <a:cubicBezTo>
                      <a:pt x="122" y="305"/>
                      <a:pt x="62" y="464"/>
                      <a:pt x="31" y="628"/>
                    </a:cubicBezTo>
                    <a:cubicBezTo>
                      <a:pt x="1" y="835"/>
                      <a:pt x="13" y="1036"/>
                      <a:pt x="19" y="1243"/>
                    </a:cubicBezTo>
                    <a:cubicBezTo>
                      <a:pt x="31" y="1505"/>
                      <a:pt x="43" y="1761"/>
                      <a:pt x="49" y="2023"/>
                    </a:cubicBezTo>
                    <a:cubicBezTo>
                      <a:pt x="54" y="2074"/>
                      <a:pt x="93" y="2099"/>
                      <a:pt x="131" y="2099"/>
                    </a:cubicBezTo>
                    <a:cubicBezTo>
                      <a:pt x="138" y="2099"/>
                      <a:pt x="146" y="2098"/>
                      <a:pt x="153" y="2096"/>
                    </a:cubicBezTo>
                    <a:cubicBezTo>
                      <a:pt x="156" y="2098"/>
                      <a:pt x="160" y="2098"/>
                      <a:pt x="164" y="2098"/>
                    </a:cubicBezTo>
                    <a:cubicBezTo>
                      <a:pt x="175" y="2098"/>
                      <a:pt x="188" y="2093"/>
                      <a:pt x="202" y="2084"/>
                    </a:cubicBezTo>
                    <a:cubicBezTo>
                      <a:pt x="579" y="1858"/>
                      <a:pt x="945" y="1615"/>
                      <a:pt x="1298" y="1359"/>
                    </a:cubicBezTo>
                    <a:cubicBezTo>
                      <a:pt x="1475" y="1231"/>
                      <a:pt x="1645" y="1103"/>
                      <a:pt x="1816" y="969"/>
                    </a:cubicBezTo>
                    <a:cubicBezTo>
                      <a:pt x="1889" y="914"/>
                      <a:pt x="1998" y="847"/>
                      <a:pt x="1956" y="738"/>
                    </a:cubicBezTo>
                    <a:cubicBezTo>
                      <a:pt x="1931" y="689"/>
                      <a:pt x="1895" y="659"/>
                      <a:pt x="1852" y="628"/>
                    </a:cubicBezTo>
                    <a:cubicBezTo>
                      <a:pt x="1816" y="592"/>
                      <a:pt x="1773" y="555"/>
                      <a:pt x="1730" y="518"/>
                    </a:cubicBezTo>
                    <a:cubicBezTo>
                      <a:pt x="1447" y="271"/>
                      <a:pt x="1134" y="1"/>
                      <a:pt x="739" y="1"/>
                    </a:cubicBezTo>
                    <a:close/>
                  </a:path>
                </a:pathLst>
              </a:custGeom>
              <a:solidFill>
                <a:srgbClr val="F5C05C"/>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685;p35">
                <a:extLst>
                  <a:ext uri="{FF2B5EF4-FFF2-40B4-BE49-F238E27FC236}">
                    <a16:creationId xmlns:a16="http://schemas.microsoft.com/office/drawing/2014/main" id="{507366EE-D238-48F3-B1BA-876CDA45B39A}"/>
                  </a:ext>
                </a:extLst>
              </p:cNvPr>
              <p:cNvSpPr/>
              <p:nvPr/>
            </p:nvSpPr>
            <p:spPr>
              <a:xfrm>
                <a:off x="4017005" y="5611323"/>
                <a:ext cx="218680" cy="329432"/>
              </a:xfrm>
              <a:custGeom>
                <a:avLst/>
                <a:gdLst/>
                <a:ahLst/>
                <a:cxnLst/>
                <a:rect l="l" t="t" r="r" b="b"/>
                <a:pathLst>
                  <a:path w="4028" h="6068" extrusionOk="0">
                    <a:moveTo>
                      <a:pt x="2833" y="1"/>
                    </a:moveTo>
                    <a:cubicBezTo>
                      <a:pt x="2698" y="1"/>
                      <a:pt x="2563" y="20"/>
                      <a:pt x="2431" y="66"/>
                    </a:cubicBezTo>
                    <a:cubicBezTo>
                      <a:pt x="2346" y="96"/>
                      <a:pt x="2255" y="139"/>
                      <a:pt x="2194" y="206"/>
                    </a:cubicBezTo>
                    <a:cubicBezTo>
                      <a:pt x="2127" y="279"/>
                      <a:pt x="2096" y="364"/>
                      <a:pt x="2084" y="455"/>
                    </a:cubicBezTo>
                    <a:cubicBezTo>
                      <a:pt x="2060" y="650"/>
                      <a:pt x="2121" y="857"/>
                      <a:pt x="2175" y="1034"/>
                    </a:cubicBezTo>
                    <a:cubicBezTo>
                      <a:pt x="2291" y="1436"/>
                      <a:pt x="2486" y="1814"/>
                      <a:pt x="2742" y="2136"/>
                    </a:cubicBezTo>
                    <a:cubicBezTo>
                      <a:pt x="2724" y="2130"/>
                      <a:pt x="2699" y="2124"/>
                      <a:pt x="2675" y="2112"/>
                    </a:cubicBezTo>
                    <a:cubicBezTo>
                      <a:pt x="2577" y="2082"/>
                      <a:pt x="2474" y="2045"/>
                      <a:pt x="2370" y="2015"/>
                    </a:cubicBezTo>
                    <a:cubicBezTo>
                      <a:pt x="2163" y="1954"/>
                      <a:pt x="1938" y="1887"/>
                      <a:pt x="1719" y="1887"/>
                    </a:cubicBezTo>
                    <a:cubicBezTo>
                      <a:pt x="1711" y="1887"/>
                      <a:pt x="1704" y="1886"/>
                      <a:pt x="1697" y="1886"/>
                    </a:cubicBezTo>
                    <a:cubicBezTo>
                      <a:pt x="1526" y="1886"/>
                      <a:pt x="1349" y="1954"/>
                      <a:pt x="1250" y="2100"/>
                    </a:cubicBezTo>
                    <a:cubicBezTo>
                      <a:pt x="1128" y="2264"/>
                      <a:pt x="1152" y="2496"/>
                      <a:pt x="1189" y="2685"/>
                    </a:cubicBezTo>
                    <a:cubicBezTo>
                      <a:pt x="1237" y="2922"/>
                      <a:pt x="1323" y="3160"/>
                      <a:pt x="1402" y="3391"/>
                    </a:cubicBezTo>
                    <a:cubicBezTo>
                      <a:pt x="1487" y="3629"/>
                      <a:pt x="1578" y="3854"/>
                      <a:pt x="1676" y="4086"/>
                    </a:cubicBezTo>
                    <a:cubicBezTo>
                      <a:pt x="1585" y="4037"/>
                      <a:pt x="1469" y="4019"/>
                      <a:pt x="1371" y="3988"/>
                    </a:cubicBezTo>
                    <a:cubicBezTo>
                      <a:pt x="1262" y="3952"/>
                      <a:pt x="1158" y="3921"/>
                      <a:pt x="1049" y="3891"/>
                    </a:cubicBezTo>
                    <a:cubicBezTo>
                      <a:pt x="909" y="3851"/>
                      <a:pt x="766" y="3811"/>
                      <a:pt x="622" y="3811"/>
                    </a:cubicBezTo>
                    <a:cubicBezTo>
                      <a:pt x="590" y="3811"/>
                      <a:pt x="557" y="3813"/>
                      <a:pt x="525" y="3818"/>
                    </a:cubicBezTo>
                    <a:cubicBezTo>
                      <a:pt x="348" y="3836"/>
                      <a:pt x="190" y="3927"/>
                      <a:pt x="98" y="4086"/>
                    </a:cubicBezTo>
                    <a:cubicBezTo>
                      <a:pt x="13" y="4238"/>
                      <a:pt x="1" y="4414"/>
                      <a:pt x="1" y="4591"/>
                    </a:cubicBezTo>
                    <a:cubicBezTo>
                      <a:pt x="13" y="5072"/>
                      <a:pt x="117" y="5560"/>
                      <a:pt x="299" y="6010"/>
                    </a:cubicBezTo>
                    <a:cubicBezTo>
                      <a:pt x="315" y="6041"/>
                      <a:pt x="343" y="6068"/>
                      <a:pt x="378" y="6068"/>
                    </a:cubicBezTo>
                    <a:cubicBezTo>
                      <a:pt x="384" y="6068"/>
                      <a:pt x="390" y="6067"/>
                      <a:pt x="397" y="6065"/>
                    </a:cubicBezTo>
                    <a:cubicBezTo>
                      <a:pt x="433" y="6053"/>
                      <a:pt x="464" y="6010"/>
                      <a:pt x="452" y="5968"/>
                    </a:cubicBezTo>
                    <a:cubicBezTo>
                      <a:pt x="439" y="5956"/>
                      <a:pt x="433" y="5937"/>
                      <a:pt x="427" y="5919"/>
                    </a:cubicBezTo>
                    <a:cubicBezTo>
                      <a:pt x="707" y="5645"/>
                      <a:pt x="994" y="5371"/>
                      <a:pt x="1243" y="5072"/>
                    </a:cubicBezTo>
                    <a:cubicBezTo>
                      <a:pt x="1371" y="4914"/>
                      <a:pt x="1493" y="4756"/>
                      <a:pt x="1603" y="4585"/>
                    </a:cubicBezTo>
                    <a:cubicBezTo>
                      <a:pt x="1658" y="4500"/>
                      <a:pt x="1712" y="4414"/>
                      <a:pt x="1749" y="4323"/>
                    </a:cubicBezTo>
                    <a:cubicBezTo>
                      <a:pt x="1786" y="4250"/>
                      <a:pt x="1779" y="4177"/>
                      <a:pt x="1731" y="4122"/>
                    </a:cubicBezTo>
                    <a:lnTo>
                      <a:pt x="1731" y="4122"/>
                    </a:lnTo>
                    <a:cubicBezTo>
                      <a:pt x="1743" y="4134"/>
                      <a:pt x="1761" y="4140"/>
                      <a:pt x="1779" y="4140"/>
                    </a:cubicBezTo>
                    <a:cubicBezTo>
                      <a:pt x="1828" y="4140"/>
                      <a:pt x="1859" y="4116"/>
                      <a:pt x="1889" y="4079"/>
                    </a:cubicBezTo>
                    <a:cubicBezTo>
                      <a:pt x="1926" y="4031"/>
                      <a:pt x="1956" y="3976"/>
                      <a:pt x="1987" y="3927"/>
                    </a:cubicBezTo>
                    <a:cubicBezTo>
                      <a:pt x="2114" y="3738"/>
                      <a:pt x="2236" y="3550"/>
                      <a:pt x="2358" y="3361"/>
                    </a:cubicBezTo>
                    <a:cubicBezTo>
                      <a:pt x="2486" y="3172"/>
                      <a:pt x="2608" y="2983"/>
                      <a:pt x="2730" y="2794"/>
                    </a:cubicBezTo>
                    <a:cubicBezTo>
                      <a:pt x="2791" y="2697"/>
                      <a:pt x="2851" y="2605"/>
                      <a:pt x="2918" y="2508"/>
                    </a:cubicBezTo>
                    <a:cubicBezTo>
                      <a:pt x="2949" y="2459"/>
                      <a:pt x="2985" y="2404"/>
                      <a:pt x="2992" y="2344"/>
                    </a:cubicBezTo>
                    <a:cubicBezTo>
                      <a:pt x="3229" y="1960"/>
                      <a:pt x="3467" y="1576"/>
                      <a:pt x="3692" y="1186"/>
                    </a:cubicBezTo>
                    <a:cubicBezTo>
                      <a:pt x="3796" y="1004"/>
                      <a:pt x="3893" y="815"/>
                      <a:pt x="3954" y="614"/>
                    </a:cubicBezTo>
                    <a:cubicBezTo>
                      <a:pt x="3984" y="522"/>
                      <a:pt x="4027" y="407"/>
                      <a:pt x="3966" y="321"/>
                    </a:cubicBezTo>
                    <a:cubicBezTo>
                      <a:pt x="3911" y="242"/>
                      <a:pt x="3783" y="218"/>
                      <a:pt x="3698" y="187"/>
                    </a:cubicBezTo>
                    <a:cubicBezTo>
                      <a:pt x="3426" y="91"/>
                      <a:pt x="3129" y="1"/>
                      <a:pt x="2833" y="1"/>
                    </a:cubicBezTo>
                    <a:close/>
                  </a:path>
                </a:pathLst>
              </a:custGeom>
              <a:solidFill>
                <a:srgbClr val="F5C05C"/>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686;p35">
                <a:extLst>
                  <a:ext uri="{FF2B5EF4-FFF2-40B4-BE49-F238E27FC236}">
                    <a16:creationId xmlns:a16="http://schemas.microsoft.com/office/drawing/2014/main" id="{44AC5552-8978-49DF-9F7E-3D9CA8F0FA63}"/>
                  </a:ext>
                </a:extLst>
              </p:cNvPr>
              <p:cNvSpPr/>
              <p:nvPr/>
            </p:nvSpPr>
            <p:spPr>
              <a:xfrm>
                <a:off x="3759075" y="4359075"/>
                <a:ext cx="1151817" cy="1876588"/>
              </a:xfrm>
              <a:custGeom>
                <a:avLst/>
                <a:gdLst/>
                <a:ahLst/>
                <a:cxnLst/>
                <a:rect l="l" t="t" r="r" b="b"/>
                <a:pathLst>
                  <a:path w="21216" h="34566" extrusionOk="0">
                    <a:moveTo>
                      <a:pt x="10624" y="0"/>
                    </a:moveTo>
                    <a:cubicBezTo>
                      <a:pt x="9917" y="0"/>
                      <a:pt x="9126" y="533"/>
                      <a:pt x="9552" y="2118"/>
                    </a:cubicBezTo>
                    <a:cubicBezTo>
                      <a:pt x="9552" y="2118"/>
                      <a:pt x="7712" y="2727"/>
                      <a:pt x="7115" y="3391"/>
                    </a:cubicBezTo>
                    <a:cubicBezTo>
                      <a:pt x="7115" y="3391"/>
                      <a:pt x="6471" y="2143"/>
                      <a:pt x="5499" y="2143"/>
                    </a:cubicBezTo>
                    <a:cubicBezTo>
                      <a:pt x="5232" y="2143"/>
                      <a:pt x="4940" y="2237"/>
                      <a:pt x="4630" y="2477"/>
                    </a:cubicBezTo>
                    <a:cubicBezTo>
                      <a:pt x="3193" y="3592"/>
                      <a:pt x="5525" y="9823"/>
                      <a:pt x="5525" y="9823"/>
                    </a:cubicBezTo>
                    <a:cubicBezTo>
                      <a:pt x="5525" y="9823"/>
                      <a:pt x="4770" y="13946"/>
                      <a:pt x="5599" y="18216"/>
                    </a:cubicBezTo>
                    <a:lnTo>
                      <a:pt x="7432" y="19983"/>
                    </a:lnTo>
                    <a:cubicBezTo>
                      <a:pt x="7432" y="19983"/>
                      <a:pt x="5909" y="22419"/>
                      <a:pt x="6122" y="22693"/>
                    </a:cubicBezTo>
                    <a:cubicBezTo>
                      <a:pt x="6342" y="22961"/>
                      <a:pt x="8218" y="24021"/>
                      <a:pt x="8218" y="24021"/>
                    </a:cubicBezTo>
                    <a:cubicBezTo>
                      <a:pt x="8218" y="24021"/>
                      <a:pt x="5410" y="28626"/>
                      <a:pt x="4569" y="29442"/>
                    </a:cubicBezTo>
                    <a:cubicBezTo>
                      <a:pt x="3729" y="30258"/>
                      <a:pt x="2937" y="30282"/>
                      <a:pt x="2041" y="30831"/>
                    </a:cubicBezTo>
                    <a:cubicBezTo>
                      <a:pt x="1146" y="31373"/>
                      <a:pt x="1" y="31318"/>
                      <a:pt x="982" y="32244"/>
                    </a:cubicBezTo>
                    <a:cubicBezTo>
                      <a:pt x="1536" y="32767"/>
                      <a:pt x="3021" y="33107"/>
                      <a:pt x="4624" y="33107"/>
                    </a:cubicBezTo>
                    <a:cubicBezTo>
                      <a:pt x="5857" y="33107"/>
                      <a:pt x="7160" y="32906"/>
                      <a:pt x="8163" y="32432"/>
                    </a:cubicBezTo>
                    <a:lnTo>
                      <a:pt x="8163" y="32432"/>
                    </a:lnTo>
                    <a:cubicBezTo>
                      <a:pt x="8163" y="32432"/>
                      <a:pt x="8114" y="33115"/>
                      <a:pt x="9905" y="33986"/>
                    </a:cubicBezTo>
                    <a:cubicBezTo>
                      <a:pt x="10768" y="34404"/>
                      <a:pt x="11630" y="34565"/>
                      <a:pt x="12304" y="34565"/>
                    </a:cubicBezTo>
                    <a:cubicBezTo>
                      <a:pt x="13033" y="34565"/>
                      <a:pt x="13539" y="34376"/>
                      <a:pt x="13584" y="34120"/>
                    </a:cubicBezTo>
                    <a:cubicBezTo>
                      <a:pt x="13663" y="33632"/>
                      <a:pt x="12981" y="32816"/>
                      <a:pt x="12981" y="32816"/>
                    </a:cubicBezTo>
                    <a:lnTo>
                      <a:pt x="13444" y="28461"/>
                    </a:lnTo>
                    <a:lnTo>
                      <a:pt x="14351" y="28473"/>
                    </a:lnTo>
                    <a:lnTo>
                      <a:pt x="14991" y="32810"/>
                    </a:lnTo>
                    <a:cubicBezTo>
                      <a:pt x="14991" y="32810"/>
                      <a:pt x="16483" y="33383"/>
                      <a:pt x="17360" y="33669"/>
                    </a:cubicBezTo>
                    <a:cubicBezTo>
                      <a:pt x="17731" y="33787"/>
                      <a:pt x="18223" y="33871"/>
                      <a:pt x="18648" y="33871"/>
                    </a:cubicBezTo>
                    <a:cubicBezTo>
                      <a:pt x="19228" y="33871"/>
                      <a:pt x="19685" y="33715"/>
                      <a:pt x="19541" y="33279"/>
                    </a:cubicBezTo>
                    <a:cubicBezTo>
                      <a:pt x="19297" y="32524"/>
                      <a:pt x="18603" y="31848"/>
                      <a:pt x="18603" y="31848"/>
                    </a:cubicBezTo>
                    <a:cubicBezTo>
                      <a:pt x="18603" y="31848"/>
                      <a:pt x="18621" y="27809"/>
                      <a:pt x="18603" y="27212"/>
                    </a:cubicBezTo>
                    <a:cubicBezTo>
                      <a:pt x="18603" y="27212"/>
                      <a:pt x="18743" y="25032"/>
                      <a:pt x="18603" y="23777"/>
                    </a:cubicBezTo>
                    <a:lnTo>
                      <a:pt x="21216" y="21560"/>
                    </a:lnTo>
                    <a:cubicBezTo>
                      <a:pt x="21216" y="21560"/>
                      <a:pt x="21033" y="19398"/>
                      <a:pt x="19644" y="18052"/>
                    </a:cubicBezTo>
                    <a:lnTo>
                      <a:pt x="16952" y="19849"/>
                    </a:lnTo>
                    <a:lnTo>
                      <a:pt x="16599" y="19172"/>
                    </a:lnTo>
                    <a:lnTo>
                      <a:pt x="16148" y="5133"/>
                    </a:lnTo>
                    <a:cubicBezTo>
                      <a:pt x="16148" y="5133"/>
                      <a:pt x="16526" y="3915"/>
                      <a:pt x="15837" y="3178"/>
                    </a:cubicBezTo>
                    <a:cubicBezTo>
                      <a:pt x="15253" y="2546"/>
                      <a:pt x="13365" y="2326"/>
                      <a:pt x="12504" y="2326"/>
                    </a:cubicBezTo>
                    <a:cubicBezTo>
                      <a:pt x="12361" y="2326"/>
                      <a:pt x="12246" y="2332"/>
                      <a:pt x="12171" y="2343"/>
                    </a:cubicBezTo>
                    <a:cubicBezTo>
                      <a:pt x="12171" y="2343"/>
                      <a:pt x="11890" y="985"/>
                      <a:pt x="11476" y="358"/>
                    </a:cubicBezTo>
                    <a:cubicBezTo>
                      <a:pt x="11335" y="143"/>
                      <a:pt x="10991" y="0"/>
                      <a:pt x="10624" y="0"/>
                    </a:cubicBezTo>
                    <a:close/>
                  </a:path>
                </a:pathLst>
              </a:custGeom>
              <a:solidFill>
                <a:srgbClr val="6EB0A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687;p35">
                <a:extLst>
                  <a:ext uri="{FF2B5EF4-FFF2-40B4-BE49-F238E27FC236}">
                    <a16:creationId xmlns:a16="http://schemas.microsoft.com/office/drawing/2014/main" id="{1CCEA398-E9C8-49C8-A56C-5BE2EC691A61}"/>
                  </a:ext>
                </a:extLst>
              </p:cNvPr>
              <p:cNvSpPr/>
              <p:nvPr/>
            </p:nvSpPr>
            <p:spPr>
              <a:xfrm>
                <a:off x="3928079" y="5330428"/>
                <a:ext cx="232524" cy="245608"/>
              </a:xfrm>
              <a:custGeom>
                <a:avLst/>
                <a:gdLst/>
                <a:ahLst/>
                <a:cxnLst/>
                <a:rect l="l" t="t" r="r" b="b"/>
                <a:pathLst>
                  <a:path w="4283" h="4524" extrusionOk="0">
                    <a:moveTo>
                      <a:pt x="1435" y="1"/>
                    </a:moveTo>
                    <a:cubicBezTo>
                      <a:pt x="1250" y="1"/>
                      <a:pt x="1072" y="71"/>
                      <a:pt x="969" y="245"/>
                    </a:cubicBezTo>
                    <a:cubicBezTo>
                      <a:pt x="896" y="361"/>
                      <a:pt x="884" y="501"/>
                      <a:pt x="938" y="623"/>
                    </a:cubicBezTo>
                    <a:cubicBezTo>
                      <a:pt x="869" y="588"/>
                      <a:pt x="794" y="571"/>
                      <a:pt x="719" y="571"/>
                    </a:cubicBezTo>
                    <a:cubicBezTo>
                      <a:pt x="596" y="571"/>
                      <a:pt x="475" y="617"/>
                      <a:pt x="384" y="708"/>
                    </a:cubicBezTo>
                    <a:cubicBezTo>
                      <a:pt x="244" y="848"/>
                      <a:pt x="220" y="1079"/>
                      <a:pt x="311" y="1250"/>
                    </a:cubicBezTo>
                    <a:cubicBezTo>
                      <a:pt x="183" y="1287"/>
                      <a:pt x="80" y="1384"/>
                      <a:pt x="61" y="1530"/>
                    </a:cubicBezTo>
                    <a:cubicBezTo>
                      <a:pt x="49" y="1652"/>
                      <a:pt x="92" y="1762"/>
                      <a:pt x="147" y="1859"/>
                    </a:cubicBezTo>
                    <a:cubicBezTo>
                      <a:pt x="171" y="1914"/>
                      <a:pt x="201" y="1963"/>
                      <a:pt x="238" y="2011"/>
                    </a:cubicBezTo>
                    <a:cubicBezTo>
                      <a:pt x="189" y="2024"/>
                      <a:pt x="141" y="2048"/>
                      <a:pt x="104" y="2091"/>
                    </a:cubicBezTo>
                    <a:cubicBezTo>
                      <a:pt x="0" y="2212"/>
                      <a:pt x="31" y="2395"/>
                      <a:pt x="110" y="2517"/>
                    </a:cubicBezTo>
                    <a:cubicBezTo>
                      <a:pt x="201" y="2651"/>
                      <a:pt x="354" y="2748"/>
                      <a:pt x="482" y="2840"/>
                    </a:cubicBezTo>
                    <a:cubicBezTo>
                      <a:pt x="628" y="2943"/>
                      <a:pt x="774" y="3041"/>
                      <a:pt x="926" y="3132"/>
                    </a:cubicBezTo>
                    <a:cubicBezTo>
                      <a:pt x="1091" y="3230"/>
                      <a:pt x="1255" y="3321"/>
                      <a:pt x="1426" y="3406"/>
                    </a:cubicBezTo>
                    <a:cubicBezTo>
                      <a:pt x="1657" y="3747"/>
                      <a:pt x="2096" y="3985"/>
                      <a:pt x="2437" y="4180"/>
                    </a:cubicBezTo>
                    <a:cubicBezTo>
                      <a:pt x="2601" y="4277"/>
                      <a:pt x="2766" y="4375"/>
                      <a:pt x="2936" y="4460"/>
                    </a:cubicBezTo>
                    <a:cubicBezTo>
                      <a:pt x="2942" y="4466"/>
                      <a:pt x="2955" y="4472"/>
                      <a:pt x="2961" y="4472"/>
                    </a:cubicBezTo>
                    <a:cubicBezTo>
                      <a:pt x="2974" y="4503"/>
                      <a:pt x="3007" y="4524"/>
                      <a:pt x="3038" y="4524"/>
                    </a:cubicBezTo>
                    <a:cubicBezTo>
                      <a:pt x="3063" y="4524"/>
                      <a:pt x="3087" y="4511"/>
                      <a:pt x="3101" y="4478"/>
                    </a:cubicBezTo>
                    <a:cubicBezTo>
                      <a:pt x="3259" y="4076"/>
                      <a:pt x="3436" y="3680"/>
                      <a:pt x="3631" y="3290"/>
                    </a:cubicBezTo>
                    <a:cubicBezTo>
                      <a:pt x="3722" y="3096"/>
                      <a:pt x="3826" y="2907"/>
                      <a:pt x="3929" y="2718"/>
                    </a:cubicBezTo>
                    <a:cubicBezTo>
                      <a:pt x="3978" y="2620"/>
                      <a:pt x="4033" y="2529"/>
                      <a:pt x="4087" y="2438"/>
                    </a:cubicBezTo>
                    <a:cubicBezTo>
                      <a:pt x="4136" y="2346"/>
                      <a:pt x="4203" y="2261"/>
                      <a:pt x="4240" y="2170"/>
                    </a:cubicBezTo>
                    <a:cubicBezTo>
                      <a:pt x="4282" y="2060"/>
                      <a:pt x="4234" y="1975"/>
                      <a:pt x="4185" y="1877"/>
                    </a:cubicBezTo>
                    <a:cubicBezTo>
                      <a:pt x="4130" y="1786"/>
                      <a:pt x="4081" y="1695"/>
                      <a:pt x="4027" y="1603"/>
                    </a:cubicBezTo>
                    <a:cubicBezTo>
                      <a:pt x="3917" y="1421"/>
                      <a:pt x="3801" y="1244"/>
                      <a:pt x="3679" y="1067"/>
                    </a:cubicBezTo>
                    <a:cubicBezTo>
                      <a:pt x="3551" y="897"/>
                      <a:pt x="3424" y="726"/>
                      <a:pt x="3290" y="562"/>
                    </a:cubicBezTo>
                    <a:cubicBezTo>
                      <a:pt x="3168" y="403"/>
                      <a:pt x="3040" y="245"/>
                      <a:pt x="2869" y="135"/>
                    </a:cubicBezTo>
                    <a:cubicBezTo>
                      <a:pt x="2795" y="83"/>
                      <a:pt x="2708" y="34"/>
                      <a:pt x="2614" y="34"/>
                    </a:cubicBezTo>
                    <a:cubicBezTo>
                      <a:pt x="2600" y="34"/>
                      <a:pt x="2585" y="35"/>
                      <a:pt x="2571" y="38"/>
                    </a:cubicBezTo>
                    <a:cubicBezTo>
                      <a:pt x="2455" y="56"/>
                      <a:pt x="2406" y="154"/>
                      <a:pt x="2382" y="257"/>
                    </a:cubicBezTo>
                    <a:cubicBezTo>
                      <a:pt x="2364" y="336"/>
                      <a:pt x="2364" y="416"/>
                      <a:pt x="2370" y="495"/>
                    </a:cubicBezTo>
                    <a:cubicBezTo>
                      <a:pt x="2309" y="446"/>
                      <a:pt x="2248" y="403"/>
                      <a:pt x="2187" y="355"/>
                    </a:cubicBezTo>
                    <a:cubicBezTo>
                      <a:pt x="2065" y="251"/>
                      <a:pt x="1931" y="154"/>
                      <a:pt x="1785" y="81"/>
                    </a:cubicBezTo>
                    <a:cubicBezTo>
                      <a:pt x="1677" y="30"/>
                      <a:pt x="1555" y="1"/>
                      <a:pt x="1435" y="1"/>
                    </a:cubicBezTo>
                    <a:close/>
                  </a:path>
                </a:pathLst>
              </a:custGeom>
              <a:solidFill>
                <a:srgbClr val="F19E87"/>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688;p35">
                <a:extLst>
                  <a:ext uri="{FF2B5EF4-FFF2-40B4-BE49-F238E27FC236}">
                    <a16:creationId xmlns:a16="http://schemas.microsoft.com/office/drawing/2014/main" id="{4055994E-E7DF-4396-AEF5-F5267AA22EDE}"/>
                  </a:ext>
                </a:extLst>
              </p:cNvPr>
              <p:cNvSpPr/>
              <p:nvPr/>
            </p:nvSpPr>
            <p:spPr>
              <a:xfrm>
                <a:off x="4053596" y="5345358"/>
                <a:ext cx="68568" cy="100708"/>
              </a:xfrm>
              <a:custGeom>
                <a:avLst/>
                <a:gdLst/>
                <a:ahLst/>
                <a:cxnLst/>
                <a:rect l="l" t="t" r="r" b="b"/>
                <a:pathLst>
                  <a:path w="1263" h="1855" extrusionOk="0">
                    <a:moveTo>
                      <a:pt x="97" y="0"/>
                    </a:moveTo>
                    <a:cubicBezTo>
                      <a:pt x="48" y="0"/>
                      <a:pt x="1" y="41"/>
                      <a:pt x="27" y="98"/>
                    </a:cubicBezTo>
                    <a:cubicBezTo>
                      <a:pt x="113" y="293"/>
                      <a:pt x="204" y="482"/>
                      <a:pt x="277" y="677"/>
                    </a:cubicBezTo>
                    <a:cubicBezTo>
                      <a:pt x="314" y="768"/>
                      <a:pt x="332" y="865"/>
                      <a:pt x="326" y="963"/>
                    </a:cubicBezTo>
                    <a:cubicBezTo>
                      <a:pt x="320" y="1060"/>
                      <a:pt x="308" y="1146"/>
                      <a:pt x="326" y="1237"/>
                    </a:cubicBezTo>
                    <a:cubicBezTo>
                      <a:pt x="417" y="1615"/>
                      <a:pt x="819" y="1755"/>
                      <a:pt x="1148" y="1852"/>
                    </a:cubicBezTo>
                    <a:cubicBezTo>
                      <a:pt x="1155" y="1854"/>
                      <a:pt x="1162" y="1855"/>
                      <a:pt x="1168" y="1855"/>
                    </a:cubicBezTo>
                    <a:cubicBezTo>
                      <a:pt x="1243" y="1855"/>
                      <a:pt x="1262" y="1728"/>
                      <a:pt x="1172" y="1700"/>
                    </a:cubicBezTo>
                    <a:cubicBezTo>
                      <a:pt x="892" y="1615"/>
                      <a:pt x="484" y="1487"/>
                      <a:pt x="466" y="1127"/>
                    </a:cubicBezTo>
                    <a:cubicBezTo>
                      <a:pt x="466" y="1042"/>
                      <a:pt x="484" y="951"/>
                      <a:pt x="478" y="865"/>
                    </a:cubicBezTo>
                    <a:cubicBezTo>
                      <a:pt x="472" y="768"/>
                      <a:pt x="442" y="677"/>
                      <a:pt x="411" y="585"/>
                    </a:cubicBezTo>
                    <a:cubicBezTo>
                      <a:pt x="338" y="402"/>
                      <a:pt x="253" y="226"/>
                      <a:pt x="174" y="49"/>
                    </a:cubicBezTo>
                    <a:cubicBezTo>
                      <a:pt x="158" y="15"/>
                      <a:pt x="127" y="0"/>
                      <a:pt x="97" y="0"/>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689;p35">
                <a:extLst>
                  <a:ext uri="{FF2B5EF4-FFF2-40B4-BE49-F238E27FC236}">
                    <a16:creationId xmlns:a16="http://schemas.microsoft.com/office/drawing/2014/main" id="{B8FD924C-8F53-43DD-96FA-8A42F40BCE43}"/>
                  </a:ext>
                </a:extLst>
              </p:cNvPr>
              <p:cNvSpPr/>
              <p:nvPr/>
            </p:nvSpPr>
            <p:spPr>
              <a:xfrm>
                <a:off x="3940240" y="5362948"/>
                <a:ext cx="105974" cy="121067"/>
              </a:xfrm>
              <a:custGeom>
                <a:avLst/>
                <a:gdLst/>
                <a:ahLst/>
                <a:cxnLst/>
                <a:rect l="l" t="t" r="r" b="b"/>
                <a:pathLst>
                  <a:path w="1952" h="2230" extrusionOk="0">
                    <a:moveTo>
                      <a:pt x="805" y="1"/>
                    </a:moveTo>
                    <a:cubicBezTo>
                      <a:pt x="774" y="1"/>
                      <a:pt x="746" y="15"/>
                      <a:pt x="733" y="42"/>
                    </a:cubicBezTo>
                    <a:cubicBezTo>
                      <a:pt x="714" y="78"/>
                      <a:pt x="733" y="133"/>
                      <a:pt x="769" y="145"/>
                    </a:cubicBezTo>
                    <a:cubicBezTo>
                      <a:pt x="1056" y="255"/>
                      <a:pt x="1336" y="389"/>
                      <a:pt x="1592" y="560"/>
                    </a:cubicBezTo>
                    <a:cubicBezTo>
                      <a:pt x="1451" y="736"/>
                      <a:pt x="1336" y="925"/>
                      <a:pt x="1238" y="1126"/>
                    </a:cubicBezTo>
                    <a:cubicBezTo>
                      <a:pt x="909" y="949"/>
                      <a:pt x="580" y="779"/>
                      <a:pt x="252" y="602"/>
                    </a:cubicBezTo>
                    <a:cubicBezTo>
                      <a:pt x="240" y="597"/>
                      <a:pt x="229" y="594"/>
                      <a:pt x="219" y="594"/>
                    </a:cubicBezTo>
                    <a:cubicBezTo>
                      <a:pt x="151" y="594"/>
                      <a:pt x="111" y="700"/>
                      <a:pt x="185" y="742"/>
                    </a:cubicBezTo>
                    <a:cubicBezTo>
                      <a:pt x="513" y="919"/>
                      <a:pt x="842" y="1090"/>
                      <a:pt x="1171" y="1266"/>
                    </a:cubicBezTo>
                    <a:lnTo>
                      <a:pt x="1177" y="1266"/>
                    </a:lnTo>
                    <a:cubicBezTo>
                      <a:pt x="1116" y="1418"/>
                      <a:pt x="1068" y="1571"/>
                      <a:pt x="1031" y="1729"/>
                    </a:cubicBezTo>
                    <a:cubicBezTo>
                      <a:pt x="739" y="1601"/>
                      <a:pt x="440" y="1479"/>
                      <a:pt x="148" y="1351"/>
                    </a:cubicBezTo>
                    <a:cubicBezTo>
                      <a:pt x="137" y="1347"/>
                      <a:pt x="127" y="1345"/>
                      <a:pt x="117" y="1345"/>
                    </a:cubicBezTo>
                    <a:cubicBezTo>
                      <a:pt x="43" y="1345"/>
                      <a:pt x="0" y="1454"/>
                      <a:pt x="81" y="1492"/>
                    </a:cubicBezTo>
                    <a:lnTo>
                      <a:pt x="964" y="1869"/>
                    </a:lnTo>
                    <a:cubicBezTo>
                      <a:pt x="976" y="1875"/>
                      <a:pt x="989" y="1875"/>
                      <a:pt x="1001" y="1875"/>
                    </a:cubicBezTo>
                    <a:cubicBezTo>
                      <a:pt x="989" y="1961"/>
                      <a:pt x="976" y="2052"/>
                      <a:pt x="970" y="2137"/>
                    </a:cubicBezTo>
                    <a:cubicBezTo>
                      <a:pt x="970" y="2180"/>
                      <a:pt x="989" y="2222"/>
                      <a:pt x="1031" y="2229"/>
                    </a:cubicBezTo>
                    <a:cubicBezTo>
                      <a:pt x="1035" y="2229"/>
                      <a:pt x="1039" y="2229"/>
                      <a:pt x="1043" y="2229"/>
                    </a:cubicBezTo>
                    <a:cubicBezTo>
                      <a:pt x="1077" y="2229"/>
                      <a:pt x="1117" y="2206"/>
                      <a:pt x="1123" y="2168"/>
                    </a:cubicBezTo>
                    <a:cubicBezTo>
                      <a:pt x="1165" y="1522"/>
                      <a:pt x="1445" y="907"/>
                      <a:pt x="1896" y="450"/>
                    </a:cubicBezTo>
                    <a:cubicBezTo>
                      <a:pt x="1952" y="394"/>
                      <a:pt x="1894" y="324"/>
                      <a:pt x="1834" y="324"/>
                    </a:cubicBezTo>
                    <a:cubicBezTo>
                      <a:pt x="1815" y="324"/>
                      <a:pt x="1796" y="331"/>
                      <a:pt x="1780" y="346"/>
                    </a:cubicBezTo>
                    <a:cubicBezTo>
                      <a:pt x="1750" y="377"/>
                      <a:pt x="1719" y="413"/>
                      <a:pt x="1689" y="444"/>
                    </a:cubicBezTo>
                    <a:cubicBezTo>
                      <a:pt x="1421" y="267"/>
                      <a:pt x="1141" y="121"/>
                      <a:pt x="836" y="5"/>
                    </a:cubicBezTo>
                    <a:cubicBezTo>
                      <a:pt x="826" y="2"/>
                      <a:pt x="815" y="1"/>
                      <a:pt x="805" y="1"/>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690;p35">
                <a:extLst>
                  <a:ext uri="{FF2B5EF4-FFF2-40B4-BE49-F238E27FC236}">
                    <a16:creationId xmlns:a16="http://schemas.microsoft.com/office/drawing/2014/main" id="{FDA685ED-87BE-4E92-8E00-1FEF64D14B04}"/>
                  </a:ext>
                </a:extLst>
              </p:cNvPr>
              <p:cNvSpPr/>
              <p:nvPr/>
            </p:nvSpPr>
            <p:spPr>
              <a:xfrm>
                <a:off x="4375806" y="5440256"/>
                <a:ext cx="349899" cy="413798"/>
              </a:xfrm>
              <a:custGeom>
                <a:avLst/>
                <a:gdLst/>
                <a:ahLst/>
                <a:cxnLst/>
                <a:rect l="l" t="t" r="r" b="b"/>
                <a:pathLst>
                  <a:path w="6445" h="7622" extrusionOk="0">
                    <a:moveTo>
                      <a:pt x="3424" y="1"/>
                    </a:moveTo>
                    <a:cubicBezTo>
                      <a:pt x="2967" y="1"/>
                      <a:pt x="2498" y="68"/>
                      <a:pt x="2059" y="202"/>
                    </a:cubicBezTo>
                    <a:cubicBezTo>
                      <a:pt x="1779" y="287"/>
                      <a:pt x="1505" y="403"/>
                      <a:pt x="1255" y="561"/>
                    </a:cubicBezTo>
                    <a:cubicBezTo>
                      <a:pt x="1115" y="610"/>
                      <a:pt x="981" y="677"/>
                      <a:pt x="859" y="768"/>
                    </a:cubicBezTo>
                    <a:cubicBezTo>
                      <a:pt x="482" y="1042"/>
                      <a:pt x="244" y="1511"/>
                      <a:pt x="409" y="1974"/>
                    </a:cubicBezTo>
                    <a:cubicBezTo>
                      <a:pt x="482" y="2187"/>
                      <a:pt x="622" y="2370"/>
                      <a:pt x="811" y="2492"/>
                    </a:cubicBezTo>
                    <a:cubicBezTo>
                      <a:pt x="488" y="2735"/>
                      <a:pt x="214" y="3064"/>
                      <a:pt x="110" y="3460"/>
                    </a:cubicBezTo>
                    <a:cubicBezTo>
                      <a:pt x="1" y="3880"/>
                      <a:pt x="122" y="4319"/>
                      <a:pt x="403" y="4648"/>
                    </a:cubicBezTo>
                    <a:cubicBezTo>
                      <a:pt x="524" y="4794"/>
                      <a:pt x="683" y="4910"/>
                      <a:pt x="865" y="4989"/>
                    </a:cubicBezTo>
                    <a:cubicBezTo>
                      <a:pt x="457" y="5415"/>
                      <a:pt x="293" y="6091"/>
                      <a:pt x="530" y="6640"/>
                    </a:cubicBezTo>
                    <a:cubicBezTo>
                      <a:pt x="664" y="6956"/>
                      <a:pt x="963" y="7139"/>
                      <a:pt x="1268" y="7285"/>
                    </a:cubicBezTo>
                    <a:cubicBezTo>
                      <a:pt x="1572" y="7425"/>
                      <a:pt x="1889" y="7517"/>
                      <a:pt x="2218" y="7572"/>
                    </a:cubicBezTo>
                    <a:cubicBezTo>
                      <a:pt x="2438" y="7606"/>
                      <a:pt x="2659" y="7621"/>
                      <a:pt x="2881" y="7621"/>
                    </a:cubicBezTo>
                    <a:cubicBezTo>
                      <a:pt x="3333" y="7621"/>
                      <a:pt x="3786" y="7556"/>
                      <a:pt x="4228" y="7450"/>
                    </a:cubicBezTo>
                    <a:cubicBezTo>
                      <a:pt x="4563" y="7364"/>
                      <a:pt x="4892" y="7261"/>
                      <a:pt x="5208" y="7127"/>
                    </a:cubicBezTo>
                    <a:cubicBezTo>
                      <a:pt x="5519" y="6993"/>
                      <a:pt x="5817" y="6810"/>
                      <a:pt x="6049" y="6554"/>
                    </a:cubicBezTo>
                    <a:cubicBezTo>
                      <a:pt x="6256" y="6317"/>
                      <a:pt x="6408" y="6018"/>
                      <a:pt x="6427" y="5696"/>
                    </a:cubicBezTo>
                    <a:cubicBezTo>
                      <a:pt x="6445" y="5409"/>
                      <a:pt x="6341" y="5105"/>
                      <a:pt x="6140" y="4892"/>
                    </a:cubicBezTo>
                    <a:cubicBezTo>
                      <a:pt x="6110" y="4861"/>
                      <a:pt x="6079" y="4837"/>
                      <a:pt x="6043" y="4812"/>
                    </a:cubicBezTo>
                    <a:cubicBezTo>
                      <a:pt x="6268" y="4520"/>
                      <a:pt x="6390" y="4167"/>
                      <a:pt x="6396" y="3801"/>
                    </a:cubicBezTo>
                    <a:cubicBezTo>
                      <a:pt x="6402" y="3424"/>
                      <a:pt x="6268" y="3052"/>
                      <a:pt x="6037" y="2754"/>
                    </a:cubicBezTo>
                    <a:cubicBezTo>
                      <a:pt x="5921" y="2614"/>
                      <a:pt x="5781" y="2486"/>
                      <a:pt x="5629" y="2388"/>
                    </a:cubicBezTo>
                    <a:cubicBezTo>
                      <a:pt x="5799" y="2017"/>
                      <a:pt x="5793" y="1584"/>
                      <a:pt x="5635" y="1207"/>
                    </a:cubicBezTo>
                    <a:cubicBezTo>
                      <a:pt x="5470" y="817"/>
                      <a:pt x="5154" y="506"/>
                      <a:pt x="4782" y="305"/>
                    </a:cubicBezTo>
                    <a:cubicBezTo>
                      <a:pt x="4368" y="86"/>
                      <a:pt x="3893" y="1"/>
                      <a:pt x="3424" y="1"/>
                    </a:cubicBezTo>
                    <a:close/>
                  </a:path>
                </a:pathLst>
              </a:custGeom>
              <a:solidFill>
                <a:srgbClr val="F5C05C"/>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691;p35">
                <a:extLst>
                  <a:ext uri="{FF2B5EF4-FFF2-40B4-BE49-F238E27FC236}">
                    <a16:creationId xmlns:a16="http://schemas.microsoft.com/office/drawing/2014/main" id="{0A0B35CF-DCCB-4D50-BC74-45BDE16FE719}"/>
                  </a:ext>
                </a:extLst>
              </p:cNvPr>
              <p:cNvSpPr/>
              <p:nvPr/>
            </p:nvSpPr>
            <p:spPr>
              <a:xfrm>
                <a:off x="4419455" y="5568163"/>
                <a:ext cx="255000" cy="17699"/>
              </a:xfrm>
              <a:custGeom>
                <a:avLst/>
                <a:gdLst/>
                <a:ahLst/>
                <a:cxnLst/>
                <a:rect l="l" t="t" r="r" b="b"/>
                <a:pathLst>
                  <a:path w="4697" h="326" extrusionOk="0">
                    <a:moveTo>
                      <a:pt x="4612" y="0"/>
                    </a:moveTo>
                    <a:cubicBezTo>
                      <a:pt x="4606" y="0"/>
                      <a:pt x="4600" y="1"/>
                      <a:pt x="4593" y="2"/>
                    </a:cubicBezTo>
                    <a:cubicBezTo>
                      <a:pt x="3781" y="116"/>
                      <a:pt x="2961" y="175"/>
                      <a:pt x="2140" y="175"/>
                    </a:cubicBezTo>
                    <a:cubicBezTo>
                      <a:pt x="1784" y="175"/>
                      <a:pt x="1428" y="164"/>
                      <a:pt x="1073" y="142"/>
                    </a:cubicBezTo>
                    <a:cubicBezTo>
                      <a:pt x="744" y="124"/>
                      <a:pt x="409" y="93"/>
                      <a:pt x="74" y="57"/>
                    </a:cubicBezTo>
                    <a:cubicBezTo>
                      <a:pt x="71" y="56"/>
                      <a:pt x="69" y="56"/>
                      <a:pt x="67" y="56"/>
                    </a:cubicBezTo>
                    <a:cubicBezTo>
                      <a:pt x="33" y="56"/>
                      <a:pt x="1" y="96"/>
                      <a:pt x="1" y="136"/>
                    </a:cubicBezTo>
                    <a:cubicBezTo>
                      <a:pt x="1" y="178"/>
                      <a:pt x="37" y="203"/>
                      <a:pt x="74" y="209"/>
                    </a:cubicBezTo>
                    <a:cubicBezTo>
                      <a:pt x="758" y="286"/>
                      <a:pt x="1448" y="325"/>
                      <a:pt x="2137" y="325"/>
                    </a:cubicBezTo>
                    <a:cubicBezTo>
                      <a:pt x="2639" y="325"/>
                      <a:pt x="3139" y="305"/>
                      <a:pt x="3637" y="264"/>
                    </a:cubicBezTo>
                    <a:cubicBezTo>
                      <a:pt x="3972" y="233"/>
                      <a:pt x="4301" y="197"/>
                      <a:pt x="4636" y="148"/>
                    </a:cubicBezTo>
                    <a:cubicBezTo>
                      <a:pt x="4672" y="142"/>
                      <a:pt x="4697" y="93"/>
                      <a:pt x="4685" y="57"/>
                    </a:cubicBezTo>
                    <a:cubicBezTo>
                      <a:pt x="4674" y="15"/>
                      <a:pt x="4647" y="0"/>
                      <a:pt x="4612" y="0"/>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692;p35">
                <a:extLst>
                  <a:ext uri="{FF2B5EF4-FFF2-40B4-BE49-F238E27FC236}">
                    <a16:creationId xmlns:a16="http://schemas.microsoft.com/office/drawing/2014/main" id="{C1BFB2E3-B151-40AB-9D90-EEE60FBB3E3A}"/>
                  </a:ext>
                </a:extLst>
              </p:cNvPr>
              <p:cNvSpPr/>
              <p:nvPr/>
            </p:nvSpPr>
            <p:spPr>
              <a:xfrm>
                <a:off x="4419780" y="5699707"/>
                <a:ext cx="283394" cy="28719"/>
              </a:xfrm>
              <a:custGeom>
                <a:avLst/>
                <a:gdLst/>
                <a:ahLst/>
                <a:cxnLst/>
                <a:rect l="l" t="t" r="r" b="b"/>
                <a:pathLst>
                  <a:path w="5220" h="529" extrusionOk="0">
                    <a:moveTo>
                      <a:pt x="5107" y="0"/>
                    </a:moveTo>
                    <a:cubicBezTo>
                      <a:pt x="5101" y="0"/>
                      <a:pt x="5094" y="1"/>
                      <a:pt x="5087" y="3"/>
                    </a:cubicBezTo>
                    <a:cubicBezTo>
                      <a:pt x="4459" y="173"/>
                      <a:pt x="3820" y="283"/>
                      <a:pt x="3168" y="338"/>
                    </a:cubicBezTo>
                    <a:cubicBezTo>
                      <a:pt x="2871" y="363"/>
                      <a:pt x="2572" y="376"/>
                      <a:pt x="2273" y="376"/>
                    </a:cubicBezTo>
                    <a:cubicBezTo>
                      <a:pt x="1922" y="376"/>
                      <a:pt x="1570" y="359"/>
                      <a:pt x="1219" y="326"/>
                    </a:cubicBezTo>
                    <a:cubicBezTo>
                      <a:pt x="853" y="289"/>
                      <a:pt x="494" y="240"/>
                      <a:pt x="135" y="167"/>
                    </a:cubicBezTo>
                    <a:cubicBezTo>
                      <a:pt x="129" y="166"/>
                      <a:pt x="123" y="166"/>
                      <a:pt x="118" y="166"/>
                    </a:cubicBezTo>
                    <a:cubicBezTo>
                      <a:pt x="33" y="166"/>
                      <a:pt x="0" y="296"/>
                      <a:pt x="92" y="314"/>
                    </a:cubicBezTo>
                    <a:cubicBezTo>
                      <a:pt x="738" y="441"/>
                      <a:pt x="1402" y="515"/>
                      <a:pt x="2059" y="527"/>
                    </a:cubicBezTo>
                    <a:cubicBezTo>
                      <a:pt x="2126" y="528"/>
                      <a:pt x="2192" y="529"/>
                      <a:pt x="2258" y="529"/>
                    </a:cubicBezTo>
                    <a:cubicBezTo>
                      <a:pt x="2851" y="529"/>
                      <a:pt x="3447" y="480"/>
                      <a:pt x="4033" y="387"/>
                    </a:cubicBezTo>
                    <a:cubicBezTo>
                      <a:pt x="4404" y="326"/>
                      <a:pt x="4770" y="247"/>
                      <a:pt x="5129" y="155"/>
                    </a:cubicBezTo>
                    <a:cubicBezTo>
                      <a:pt x="5220" y="133"/>
                      <a:pt x="5190" y="0"/>
                      <a:pt x="5107" y="0"/>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693;p35">
                <a:extLst>
                  <a:ext uri="{FF2B5EF4-FFF2-40B4-BE49-F238E27FC236}">
                    <a16:creationId xmlns:a16="http://schemas.microsoft.com/office/drawing/2014/main" id="{A5A91E5B-8138-434D-AE49-223B1329EE93}"/>
                  </a:ext>
                </a:extLst>
              </p:cNvPr>
              <p:cNvSpPr/>
              <p:nvPr/>
            </p:nvSpPr>
            <p:spPr>
              <a:xfrm>
                <a:off x="4144152" y="4484267"/>
                <a:ext cx="339855" cy="185237"/>
              </a:xfrm>
              <a:custGeom>
                <a:avLst/>
                <a:gdLst/>
                <a:ahLst/>
                <a:cxnLst/>
                <a:rect l="l" t="t" r="r" b="b"/>
                <a:pathLst>
                  <a:path w="6260" h="3412" extrusionOk="0">
                    <a:moveTo>
                      <a:pt x="5762" y="0"/>
                    </a:moveTo>
                    <a:cubicBezTo>
                      <a:pt x="4945" y="0"/>
                      <a:pt x="4132" y="159"/>
                      <a:pt x="3372" y="457"/>
                    </a:cubicBezTo>
                    <a:cubicBezTo>
                      <a:pt x="2489" y="811"/>
                      <a:pt x="1673" y="1341"/>
                      <a:pt x="1003" y="2017"/>
                    </a:cubicBezTo>
                    <a:cubicBezTo>
                      <a:pt x="631" y="2401"/>
                      <a:pt x="302" y="2833"/>
                      <a:pt x="34" y="3296"/>
                    </a:cubicBezTo>
                    <a:cubicBezTo>
                      <a:pt x="0" y="3355"/>
                      <a:pt x="55" y="3412"/>
                      <a:pt x="108" y="3412"/>
                    </a:cubicBezTo>
                    <a:cubicBezTo>
                      <a:pt x="131" y="3412"/>
                      <a:pt x="154" y="3401"/>
                      <a:pt x="168" y="3375"/>
                    </a:cubicBezTo>
                    <a:cubicBezTo>
                      <a:pt x="631" y="2565"/>
                      <a:pt x="1283" y="1871"/>
                      <a:pt x="2044" y="1341"/>
                    </a:cubicBezTo>
                    <a:cubicBezTo>
                      <a:pt x="2812" y="811"/>
                      <a:pt x="3683" y="439"/>
                      <a:pt x="4603" y="263"/>
                    </a:cubicBezTo>
                    <a:cubicBezTo>
                      <a:pt x="4988" y="189"/>
                      <a:pt x="5380" y="154"/>
                      <a:pt x="5774" y="154"/>
                    </a:cubicBezTo>
                    <a:cubicBezTo>
                      <a:pt x="5903" y="154"/>
                      <a:pt x="6033" y="158"/>
                      <a:pt x="6162" y="165"/>
                    </a:cubicBezTo>
                    <a:cubicBezTo>
                      <a:pt x="6164" y="165"/>
                      <a:pt x="6166" y="165"/>
                      <a:pt x="6167" y="165"/>
                    </a:cubicBezTo>
                    <a:cubicBezTo>
                      <a:pt x="6259" y="165"/>
                      <a:pt x="6257" y="19"/>
                      <a:pt x="6162" y="13"/>
                    </a:cubicBezTo>
                    <a:cubicBezTo>
                      <a:pt x="6029" y="4"/>
                      <a:pt x="5895" y="0"/>
                      <a:pt x="5762" y="0"/>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694;p35">
                <a:extLst>
                  <a:ext uri="{FF2B5EF4-FFF2-40B4-BE49-F238E27FC236}">
                    <a16:creationId xmlns:a16="http://schemas.microsoft.com/office/drawing/2014/main" id="{8808DB00-C535-4A50-8322-01380741F2C3}"/>
                  </a:ext>
                </a:extLst>
              </p:cNvPr>
              <p:cNvSpPr/>
              <p:nvPr/>
            </p:nvSpPr>
            <p:spPr>
              <a:xfrm>
                <a:off x="4028623" y="4519827"/>
                <a:ext cx="58905" cy="58905"/>
              </a:xfrm>
              <a:custGeom>
                <a:avLst/>
                <a:gdLst/>
                <a:ahLst/>
                <a:cxnLst/>
                <a:rect l="l" t="t" r="r" b="b"/>
                <a:pathLst>
                  <a:path w="1085" h="1085" extrusionOk="0">
                    <a:moveTo>
                      <a:pt x="546" y="1"/>
                    </a:moveTo>
                    <a:cubicBezTo>
                      <a:pt x="517" y="1"/>
                      <a:pt x="487" y="4"/>
                      <a:pt x="457" y="10"/>
                    </a:cubicBezTo>
                    <a:cubicBezTo>
                      <a:pt x="323" y="34"/>
                      <a:pt x="213" y="125"/>
                      <a:pt x="140" y="241"/>
                    </a:cubicBezTo>
                    <a:cubicBezTo>
                      <a:pt x="24" y="393"/>
                      <a:pt x="0" y="606"/>
                      <a:pt x="79" y="777"/>
                    </a:cubicBezTo>
                    <a:cubicBezTo>
                      <a:pt x="163" y="971"/>
                      <a:pt x="367" y="1085"/>
                      <a:pt x="569" y="1085"/>
                    </a:cubicBezTo>
                    <a:cubicBezTo>
                      <a:pt x="589" y="1085"/>
                      <a:pt x="608" y="1084"/>
                      <a:pt x="627" y="1082"/>
                    </a:cubicBezTo>
                    <a:cubicBezTo>
                      <a:pt x="871" y="1063"/>
                      <a:pt x="1084" y="887"/>
                      <a:pt x="1084" y="631"/>
                    </a:cubicBezTo>
                    <a:cubicBezTo>
                      <a:pt x="1084" y="552"/>
                      <a:pt x="1066" y="472"/>
                      <a:pt x="1029" y="399"/>
                    </a:cubicBezTo>
                    <a:cubicBezTo>
                      <a:pt x="1029" y="381"/>
                      <a:pt x="1023" y="363"/>
                      <a:pt x="1017" y="345"/>
                    </a:cubicBezTo>
                    <a:cubicBezTo>
                      <a:pt x="948" y="147"/>
                      <a:pt x="756" y="1"/>
                      <a:pt x="546" y="1"/>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695;p35">
                <a:extLst>
                  <a:ext uri="{FF2B5EF4-FFF2-40B4-BE49-F238E27FC236}">
                    <a16:creationId xmlns:a16="http://schemas.microsoft.com/office/drawing/2014/main" id="{A8E63BA0-E741-4C46-A759-5ABD797C32C7}"/>
                  </a:ext>
                </a:extLst>
              </p:cNvPr>
              <p:cNvSpPr/>
              <p:nvPr/>
            </p:nvSpPr>
            <p:spPr>
              <a:xfrm>
                <a:off x="4314947" y="4394255"/>
                <a:ext cx="58959" cy="59122"/>
              </a:xfrm>
              <a:custGeom>
                <a:avLst/>
                <a:gdLst/>
                <a:ahLst/>
                <a:cxnLst/>
                <a:rect l="l" t="t" r="r" b="b"/>
                <a:pathLst>
                  <a:path w="1086" h="1089" extrusionOk="0">
                    <a:moveTo>
                      <a:pt x="540" y="1"/>
                    </a:moveTo>
                    <a:cubicBezTo>
                      <a:pt x="513" y="1"/>
                      <a:pt x="485" y="3"/>
                      <a:pt x="458" y="8"/>
                    </a:cubicBezTo>
                    <a:cubicBezTo>
                      <a:pt x="324" y="32"/>
                      <a:pt x="214" y="124"/>
                      <a:pt x="141" y="239"/>
                    </a:cubicBezTo>
                    <a:cubicBezTo>
                      <a:pt x="25" y="392"/>
                      <a:pt x="1" y="605"/>
                      <a:pt x="80" y="775"/>
                    </a:cubicBezTo>
                    <a:cubicBezTo>
                      <a:pt x="165" y="974"/>
                      <a:pt x="377" y="1088"/>
                      <a:pt x="583" y="1088"/>
                    </a:cubicBezTo>
                    <a:cubicBezTo>
                      <a:pt x="598" y="1088"/>
                      <a:pt x="613" y="1087"/>
                      <a:pt x="628" y="1086"/>
                    </a:cubicBezTo>
                    <a:cubicBezTo>
                      <a:pt x="872" y="1062"/>
                      <a:pt x="1085" y="885"/>
                      <a:pt x="1085" y="629"/>
                    </a:cubicBezTo>
                    <a:cubicBezTo>
                      <a:pt x="1085" y="550"/>
                      <a:pt x="1067" y="471"/>
                      <a:pt x="1030" y="404"/>
                    </a:cubicBezTo>
                    <a:cubicBezTo>
                      <a:pt x="1030" y="380"/>
                      <a:pt x="1024" y="361"/>
                      <a:pt x="1018" y="343"/>
                    </a:cubicBezTo>
                    <a:cubicBezTo>
                      <a:pt x="948" y="143"/>
                      <a:pt x="753" y="1"/>
                      <a:pt x="540" y="1"/>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696;p35">
                <a:extLst>
                  <a:ext uri="{FF2B5EF4-FFF2-40B4-BE49-F238E27FC236}">
                    <a16:creationId xmlns:a16="http://schemas.microsoft.com/office/drawing/2014/main" id="{775A9639-34C0-4C87-95F1-2C24E5E6B729}"/>
                  </a:ext>
                </a:extLst>
              </p:cNvPr>
              <p:cNvSpPr/>
              <p:nvPr/>
            </p:nvSpPr>
            <p:spPr>
              <a:xfrm>
                <a:off x="4665170" y="5419409"/>
                <a:ext cx="104183" cy="234533"/>
              </a:xfrm>
              <a:custGeom>
                <a:avLst/>
                <a:gdLst/>
                <a:ahLst/>
                <a:cxnLst/>
                <a:rect l="l" t="t" r="r" b="b"/>
                <a:pathLst>
                  <a:path w="1919" h="4320" extrusionOk="0">
                    <a:moveTo>
                      <a:pt x="88" y="0"/>
                    </a:moveTo>
                    <a:cubicBezTo>
                      <a:pt x="66" y="0"/>
                      <a:pt x="43" y="9"/>
                      <a:pt x="31" y="25"/>
                    </a:cubicBezTo>
                    <a:cubicBezTo>
                      <a:pt x="0" y="56"/>
                      <a:pt x="6" y="98"/>
                      <a:pt x="31" y="129"/>
                    </a:cubicBezTo>
                    <a:cubicBezTo>
                      <a:pt x="396" y="592"/>
                      <a:pt x="707" y="1097"/>
                      <a:pt x="963" y="1621"/>
                    </a:cubicBezTo>
                    <a:cubicBezTo>
                      <a:pt x="1224" y="2151"/>
                      <a:pt x="1425" y="2705"/>
                      <a:pt x="1572" y="3272"/>
                    </a:cubicBezTo>
                    <a:cubicBezTo>
                      <a:pt x="1651" y="3594"/>
                      <a:pt x="1718" y="3917"/>
                      <a:pt x="1760" y="4246"/>
                    </a:cubicBezTo>
                    <a:cubicBezTo>
                      <a:pt x="1767" y="4289"/>
                      <a:pt x="1791" y="4319"/>
                      <a:pt x="1834" y="4319"/>
                    </a:cubicBezTo>
                    <a:cubicBezTo>
                      <a:pt x="1876" y="4319"/>
                      <a:pt x="1919" y="4289"/>
                      <a:pt x="1913" y="4246"/>
                    </a:cubicBezTo>
                    <a:cubicBezTo>
                      <a:pt x="1834" y="3649"/>
                      <a:pt x="1693" y="3058"/>
                      <a:pt x="1492" y="2486"/>
                    </a:cubicBezTo>
                    <a:cubicBezTo>
                      <a:pt x="1291" y="1919"/>
                      <a:pt x="1036" y="1377"/>
                      <a:pt x="725" y="866"/>
                    </a:cubicBezTo>
                    <a:cubicBezTo>
                      <a:pt x="548" y="573"/>
                      <a:pt x="347" y="293"/>
                      <a:pt x="140" y="25"/>
                    </a:cubicBezTo>
                    <a:cubicBezTo>
                      <a:pt x="129" y="8"/>
                      <a:pt x="109" y="0"/>
                      <a:pt x="88" y="0"/>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697;p35">
                <a:extLst>
                  <a:ext uri="{FF2B5EF4-FFF2-40B4-BE49-F238E27FC236}">
                    <a16:creationId xmlns:a16="http://schemas.microsoft.com/office/drawing/2014/main" id="{95F68A2F-86B6-4E9E-BBA7-BE7CC7A866E2}"/>
                  </a:ext>
                </a:extLst>
              </p:cNvPr>
              <p:cNvSpPr/>
              <p:nvPr/>
            </p:nvSpPr>
            <p:spPr>
              <a:xfrm>
                <a:off x="4437316" y="5870394"/>
                <a:ext cx="202122" cy="37623"/>
              </a:xfrm>
              <a:custGeom>
                <a:avLst/>
                <a:gdLst/>
                <a:ahLst/>
                <a:cxnLst/>
                <a:rect l="l" t="t" r="r" b="b"/>
                <a:pathLst>
                  <a:path w="3723" h="693" extrusionOk="0">
                    <a:moveTo>
                      <a:pt x="3638" y="1"/>
                    </a:moveTo>
                    <a:cubicBezTo>
                      <a:pt x="3624" y="1"/>
                      <a:pt x="3609" y="4"/>
                      <a:pt x="3594" y="8"/>
                    </a:cubicBezTo>
                    <a:cubicBezTo>
                      <a:pt x="2763" y="362"/>
                      <a:pt x="1863" y="538"/>
                      <a:pt x="956" y="538"/>
                    </a:cubicBezTo>
                    <a:cubicBezTo>
                      <a:pt x="926" y="538"/>
                      <a:pt x="896" y="538"/>
                      <a:pt x="865" y="538"/>
                    </a:cubicBezTo>
                    <a:cubicBezTo>
                      <a:pt x="604" y="532"/>
                      <a:pt x="342" y="513"/>
                      <a:pt x="80" y="477"/>
                    </a:cubicBezTo>
                    <a:cubicBezTo>
                      <a:pt x="37" y="477"/>
                      <a:pt x="1" y="520"/>
                      <a:pt x="1" y="556"/>
                    </a:cubicBezTo>
                    <a:cubicBezTo>
                      <a:pt x="1" y="605"/>
                      <a:pt x="37" y="629"/>
                      <a:pt x="80" y="635"/>
                    </a:cubicBezTo>
                    <a:cubicBezTo>
                      <a:pt x="375" y="673"/>
                      <a:pt x="673" y="692"/>
                      <a:pt x="971" y="692"/>
                    </a:cubicBezTo>
                    <a:cubicBezTo>
                      <a:pt x="1627" y="692"/>
                      <a:pt x="2284" y="600"/>
                      <a:pt x="2912" y="416"/>
                    </a:cubicBezTo>
                    <a:cubicBezTo>
                      <a:pt x="3168" y="337"/>
                      <a:pt x="3424" y="245"/>
                      <a:pt x="3673" y="142"/>
                    </a:cubicBezTo>
                    <a:cubicBezTo>
                      <a:pt x="3710" y="124"/>
                      <a:pt x="3722" y="69"/>
                      <a:pt x="3704" y="38"/>
                    </a:cubicBezTo>
                    <a:cubicBezTo>
                      <a:pt x="3688" y="11"/>
                      <a:pt x="3664" y="1"/>
                      <a:pt x="3638" y="1"/>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698;p35">
                <a:extLst>
                  <a:ext uri="{FF2B5EF4-FFF2-40B4-BE49-F238E27FC236}">
                    <a16:creationId xmlns:a16="http://schemas.microsoft.com/office/drawing/2014/main" id="{C6C25DB6-4C38-4BED-98A0-EC881225B91F}"/>
                  </a:ext>
                </a:extLst>
              </p:cNvPr>
              <p:cNvSpPr/>
              <p:nvPr/>
            </p:nvSpPr>
            <p:spPr>
              <a:xfrm>
                <a:off x="4198876" y="5660293"/>
                <a:ext cx="111512" cy="458913"/>
              </a:xfrm>
              <a:custGeom>
                <a:avLst/>
                <a:gdLst/>
                <a:ahLst/>
                <a:cxnLst/>
                <a:rect l="l" t="t" r="r" b="b"/>
                <a:pathLst>
                  <a:path w="2054" h="8453" extrusionOk="0">
                    <a:moveTo>
                      <a:pt x="157" y="0"/>
                    </a:moveTo>
                    <a:cubicBezTo>
                      <a:pt x="132" y="0"/>
                      <a:pt x="108" y="13"/>
                      <a:pt x="92" y="41"/>
                    </a:cubicBezTo>
                    <a:cubicBezTo>
                      <a:pt x="74" y="71"/>
                      <a:pt x="80" y="126"/>
                      <a:pt x="117" y="144"/>
                    </a:cubicBezTo>
                    <a:cubicBezTo>
                      <a:pt x="330" y="242"/>
                      <a:pt x="543" y="333"/>
                      <a:pt x="756" y="430"/>
                    </a:cubicBezTo>
                    <a:cubicBezTo>
                      <a:pt x="756" y="437"/>
                      <a:pt x="756" y="437"/>
                      <a:pt x="756" y="443"/>
                    </a:cubicBezTo>
                    <a:cubicBezTo>
                      <a:pt x="671" y="1478"/>
                      <a:pt x="586" y="2514"/>
                      <a:pt x="494" y="3549"/>
                    </a:cubicBezTo>
                    <a:cubicBezTo>
                      <a:pt x="397" y="4578"/>
                      <a:pt x="299" y="5608"/>
                      <a:pt x="190" y="6631"/>
                    </a:cubicBezTo>
                    <a:cubicBezTo>
                      <a:pt x="129" y="7216"/>
                      <a:pt x="68" y="7794"/>
                      <a:pt x="1" y="8373"/>
                    </a:cubicBezTo>
                    <a:cubicBezTo>
                      <a:pt x="1" y="8416"/>
                      <a:pt x="44" y="8452"/>
                      <a:pt x="80" y="8452"/>
                    </a:cubicBezTo>
                    <a:cubicBezTo>
                      <a:pt x="123" y="8452"/>
                      <a:pt x="153" y="8416"/>
                      <a:pt x="153" y="8373"/>
                    </a:cubicBezTo>
                    <a:cubicBezTo>
                      <a:pt x="269" y="7344"/>
                      <a:pt x="379" y="6308"/>
                      <a:pt x="482" y="5273"/>
                    </a:cubicBezTo>
                    <a:cubicBezTo>
                      <a:pt x="586" y="4249"/>
                      <a:pt x="677" y="3220"/>
                      <a:pt x="762" y="2191"/>
                    </a:cubicBezTo>
                    <a:cubicBezTo>
                      <a:pt x="811" y="1624"/>
                      <a:pt x="860" y="1058"/>
                      <a:pt x="902" y="497"/>
                    </a:cubicBezTo>
                    <a:cubicBezTo>
                      <a:pt x="1243" y="650"/>
                      <a:pt x="1585" y="802"/>
                      <a:pt x="1926" y="954"/>
                    </a:cubicBezTo>
                    <a:cubicBezTo>
                      <a:pt x="1937" y="960"/>
                      <a:pt x="1949" y="963"/>
                      <a:pt x="1962" y="963"/>
                    </a:cubicBezTo>
                    <a:cubicBezTo>
                      <a:pt x="1989" y="963"/>
                      <a:pt x="2017" y="949"/>
                      <a:pt x="2029" y="924"/>
                    </a:cubicBezTo>
                    <a:cubicBezTo>
                      <a:pt x="2054" y="893"/>
                      <a:pt x="2041" y="839"/>
                      <a:pt x="2005" y="820"/>
                    </a:cubicBezTo>
                    <a:lnTo>
                      <a:pt x="196" y="10"/>
                    </a:lnTo>
                    <a:cubicBezTo>
                      <a:pt x="183" y="4"/>
                      <a:pt x="170" y="0"/>
                      <a:pt x="157" y="0"/>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699;p35">
                <a:extLst>
                  <a:ext uri="{FF2B5EF4-FFF2-40B4-BE49-F238E27FC236}">
                    <a16:creationId xmlns:a16="http://schemas.microsoft.com/office/drawing/2014/main" id="{D390E3A6-9A58-49AA-AAC4-AA08501F6599}"/>
                  </a:ext>
                </a:extLst>
              </p:cNvPr>
              <p:cNvSpPr/>
              <p:nvPr/>
            </p:nvSpPr>
            <p:spPr>
              <a:xfrm>
                <a:off x="4162176" y="5441776"/>
                <a:ext cx="186920" cy="89036"/>
              </a:xfrm>
              <a:custGeom>
                <a:avLst/>
                <a:gdLst/>
                <a:ahLst/>
                <a:cxnLst/>
                <a:rect l="l" t="t" r="r" b="b"/>
                <a:pathLst>
                  <a:path w="3443" h="1640" extrusionOk="0">
                    <a:moveTo>
                      <a:pt x="119" y="1"/>
                    </a:moveTo>
                    <a:cubicBezTo>
                      <a:pt x="50" y="1"/>
                      <a:pt x="1" y="106"/>
                      <a:pt x="80" y="143"/>
                    </a:cubicBezTo>
                    <a:cubicBezTo>
                      <a:pt x="908" y="557"/>
                      <a:pt x="1749" y="947"/>
                      <a:pt x="2596" y="1319"/>
                    </a:cubicBezTo>
                    <a:cubicBezTo>
                      <a:pt x="2839" y="1428"/>
                      <a:pt x="3077" y="1532"/>
                      <a:pt x="3320" y="1629"/>
                    </a:cubicBezTo>
                    <a:cubicBezTo>
                      <a:pt x="3334" y="1636"/>
                      <a:pt x="3347" y="1639"/>
                      <a:pt x="3361" y="1639"/>
                    </a:cubicBezTo>
                    <a:cubicBezTo>
                      <a:pt x="3385" y="1639"/>
                      <a:pt x="3408" y="1628"/>
                      <a:pt x="3424" y="1605"/>
                    </a:cubicBezTo>
                    <a:cubicBezTo>
                      <a:pt x="3442" y="1574"/>
                      <a:pt x="3436" y="1514"/>
                      <a:pt x="3400" y="1501"/>
                    </a:cubicBezTo>
                    <a:cubicBezTo>
                      <a:pt x="2541" y="1136"/>
                      <a:pt x="1700" y="758"/>
                      <a:pt x="860" y="356"/>
                    </a:cubicBezTo>
                    <a:cubicBezTo>
                      <a:pt x="628" y="241"/>
                      <a:pt x="391" y="125"/>
                      <a:pt x="153" y="9"/>
                    </a:cubicBezTo>
                    <a:cubicBezTo>
                      <a:pt x="142" y="3"/>
                      <a:pt x="130" y="1"/>
                      <a:pt x="119" y="1"/>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700;p35">
                <a:extLst>
                  <a:ext uri="{FF2B5EF4-FFF2-40B4-BE49-F238E27FC236}">
                    <a16:creationId xmlns:a16="http://schemas.microsoft.com/office/drawing/2014/main" id="{F542D963-AC9B-4D25-8AA2-83F80B0A3AF6}"/>
                  </a:ext>
                </a:extLst>
              </p:cNvPr>
              <p:cNvSpPr/>
              <p:nvPr/>
            </p:nvSpPr>
            <p:spPr>
              <a:xfrm>
                <a:off x="4181720" y="4650285"/>
                <a:ext cx="72531" cy="75463"/>
              </a:xfrm>
              <a:custGeom>
                <a:avLst/>
                <a:gdLst/>
                <a:ahLst/>
                <a:cxnLst/>
                <a:rect l="l" t="t" r="r" b="b"/>
                <a:pathLst>
                  <a:path w="1336" h="1390" extrusionOk="0">
                    <a:moveTo>
                      <a:pt x="770" y="0"/>
                    </a:moveTo>
                    <a:cubicBezTo>
                      <a:pt x="607" y="0"/>
                      <a:pt x="445" y="54"/>
                      <a:pt x="317" y="165"/>
                    </a:cubicBezTo>
                    <a:cubicBezTo>
                      <a:pt x="55" y="396"/>
                      <a:pt x="0" y="817"/>
                      <a:pt x="213" y="1103"/>
                    </a:cubicBezTo>
                    <a:cubicBezTo>
                      <a:pt x="329" y="1261"/>
                      <a:pt x="506" y="1365"/>
                      <a:pt x="707" y="1389"/>
                    </a:cubicBezTo>
                    <a:cubicBezTo>
                      <a:pt x="710" y="1389"/>
                      <a:pt x="712" y="1390"/>
                      <a:pt x="715" y="1390"/>
                    </a:cubicBezTo>
                    <a:cubicBezTo>
                      <a:pt x="754" y="1390"/>
                      <a:pt x="786" y="1350"/>
                      <a:pt x="786" y="1316"/>
                    </a:cubicBezTo>
                    <a:cubicBezTo>
                      <a:pt x="786" y="1267"/>
                      <a:pt x="749" y="1243"/>
                      <a:pt x="707" y="1237"/>
                    </a:cubicBezTo>
                    <a:cubicBezTo>
                      <a:pt x="439" y="1206"/>
                      <a:pt x="219" y="951"/>
                      <a:pt x="232" y="676"/>
                    </a:cubicBezTo>
                    <a:cubicBezTo>
                      <a:pt x="244" y="402"/>
                      <a:pt x="469" y="159"/>
                      <a:pt x="749" y="153"/>
                    </a:cubicBezTo>
                    <a:cubicBezTo>
                      <a:pt x="757" y="152"/>
                      <a:pt x="765" y="152"/>
                      <a:pt x="773" y="152"/>
                    </a:cubicBezTo>
                    <a:cubicBezTo>
                      <a:pt x="923" y="152"/>
                      <a:pt x="1066" y="207"/>
                      <a:pt x="1170" y="317"/>
                    </a:cubicBezTo>
                    <a:cubicBezTo>
                      <a:pt x="1186" y="332"/>
                      <a:pt x="1205" y="339"/>
                      <a:pt x="1222" y="339"/>
                    </a:cubicBezTo>
                    <a:cubicBezTo>
                      <a:pt x="1283" y="339"/>
                      <a:pt x="1336" y="264"/>
                      <a:pt x="1279" y="207"/>
                    </a:cubicBezTo>
                    <a:cubicBezTo>
                      <a:pt x="1143" y="71"/>
                      <a:pt x="956" y="0"/>
                      <a:pt x="770" y="0"/>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701;p35">
                <a:extLst>
                  <a:ext uri="{FF2B5EF4-FFF2-40B4-BE49-F238E27FC236}">
                    <a16:creationId xmlns:a16="http://schemas.microsoft.com/office/drawing/2014/main" id="{7BD5665C-ACAE-4790-84BF-AE5EDF7F527F}"/>
                  </a:ext>
                </a:extLst>
              </p:cNvPr>
              <p:cNvSpPr/>
              <p:nvPr/>
            </p:nvSpPr>
            <p:spPr>
              <a:xfrm>
                <a:off x="4213805" y="4676725"/>
                <a:ext cx="28122" cy="26982"/>
              </a:xfrm>
              <a:custGeom>
                <a:avLst/>
                <a:gdLst/>
                <a:ahLst/>
                <a:cxnLst/>
                <a:rect l="l" t="t" r="r" b="b"/>
                <a:pathLst>
                  <a:path w="518" h="497" extrusionOk="0">
                    <a:moveTo>
                      <a:pt x="268" y="0"/>
                    </a:moveTo>
                    <a:cubicBezTo>
                      <a:pt x="156" y="0"/>
                      <a:pt x="48" y="78"/>
                      <a:pt x="24" y="189"/>
                    </a:cubicBezTo>
                    <a:cubicBezTo>
                      <a:pt x="0" y="323"/>
                      <a:pt x="97" y="476"/>
                      <a:pt x="238" y="494"/>
                    </a:cubicBezTo>
                    <a:cubicBezTo>
                      <a:pt x="244" y="496"/>
                      <a:pt x="250" y="496"/>
                      <a:pt x="256" y="496"/>
                    </a:cubicBezTo>
                    <a:cubicBezTo>
                      <a:pt x="272" y="496"/>
                      <a:pt x="285" y="491"/>
                      <a:pt x="298" y="482"/>
                    </a:cubicBezTo>
                    <a:cubicBezTo>
                      <a:pt x="396" y="482"/>
                      <a:pt x="475" y="397"/>
                      <a:pt x="475" y="299"/>
                    </a:cubicBezTo>
                    <a:cubicBezTo>
                      <a:pt x="481" y="287"/>
                      <a:pt x="487" y="275"/>
                      <a:pt x="487" y="263"/>
                    </a:cubicBezTo>
                    <a:cubicBezTo>
                      <a:pt x="518" y="129"/>
                      <a:pt x="414" y="7"/>
                      <a:pt x="280" y="1"/>
                    </a:cubicBezTo>
                    <a:cubicBezTo>
                      <a:pt x="276" y="0"/>
                      <a:pt x="272" y="0"/>
                      <a:pt x="268" y="0"/>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702;p35">
                <a:extLst>
                  <a:ext uri="{FF2B5EF4-FFF2-40B4-BE49-F238E27FC236}">
                    <a16:creationId xmlns:a16="http://schemas.microsoft.com/office/drawing/2014/main" id="{C8E22FCF-5BC7-4A01-8206-D2ECB5F5F70C}"/>
                  </a:ext>
                </a:extLst>
              </p:cNvPr>
              <p:cNvSpPr/>
              <p:nvPr/>
            </p:nvSpPr>
            <p:spPr>
              <a:xfrm>
                <a:off x="4521628" y="4531174"/>
                <a:ext cx="72477" cy="61619"/>
              </a:xfrm>
              <a:custGeom>
                <a:avLst/>
                <a:gdLst/>
                <a:ahLst/>
                <a:cxnLst/>
                <a:rect l="l" t="t" r="r" b="b"/>
                <a:pathLst>
                  <a:path w="1335" h="1135" extrusionOk="0">
                    <a:moveTo>
                      <a:pt x="594" y="0"/>
                    </a:moveTo>
                    <a:cubicBezTo>
                      <a:pt x="462" y="0"/>
                      <a:pt x="331" y="43"/>
                      <a:pt x="220" y="136"/>
                    </a:cubicBezTo>
                    <a:cubicBezTo>
                      <a:pt x="86" y="239"/>
                      <a:pt x="1" y="404"/>
                      <a:pt x="1" y="574"/>
                    </a:cubicBezTo>
                    <a:cubicBezTo>
                      <a:pt x="1" y="623"/>
                      <a:pt x="39" y="647"/>
                      <a:pt x="77" y="647"/>
                    </a:cubicBezTo>
                    <a:cubicBezTo>
                      <a:pt x="115" y="647"/>
                      <a:pt x="153" y="623"/>
                      <a:pt x="153" y="574"/>
                    </a:cubicBezTo>
                    <a:cubicBezTo>
                      <a:pt x="153" y="422"/>
                      <a:pt x="244" y="288"/>
                      <a:pt x="372" y="215"/>
                    </a:cubicBezTo>
                    <a:cubicBezTo>
                      <a:pt x="440" y="171"/>
                      <a:pt x="519" y="149"/>
                      <a:pt x="598" y="149"/>
                    </a:cubicBezTo>
                    <a:cubicBezTo>
                      <a:pt x="662" y="149"/>
                      <a:pt x="727" y="163"/>
                      <a:pt x="786" y="190"/>
                    </a:cubicBezTo>
                    <a:cubicBezTo>
                      <a:pt x="1109" y="324"/>
                      <a:pt x="1201" y="720"/>
                      <a:pt x="1067" y="1019"/>
                    </a:cubicBezTo>
                    <a:cubicBezTo>
                      <a:pt x="1048" y="1055"/>
                      <a:pt x="1054" y="1104"/>
                      <a:pt x="1091" y="1122"/>
                    </a:cubicBezTo>
                    <a:cubicBezTo>
                      <a:pt x="1102" y="1131"/>
                      <a:pt x="1116" y="1135"/>
                      <a:pt x="1130" y="1135"/>
                    </a:cubicBezTo>
                    <a:cubicBezTo>
                      <a:pt x="1156" y="1135"/>
                      <a:pt x="1183" y="1122"/>
                      <a:pt x="1195" y="1098"/>
                    </a:cubicBezTo>
                    <a:cubicBezTo>
                      <a:pt x="1335" y="799"/>
                      <a:pt x="1304" y="416"/>
                      <a:pt x="1054" y="184"/>
                    </a:cubicBezTo>
                    <a:cubicBezTo>
                      <a:pt x="923" y="66"/>
                      <a:pt x="758" y="0"/>
                      <a:pt x="594" y="0"/>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703;p35">
                <a:extLst>
                  <a:ext uri="{FF2B5EF4-FFF2-40B4-BE49-F238E27FC236}">
                    <a16:creationId xmlns:a16="http://schemas.microsoft.com/office/drawing/2014/main" id="{7AA45E57-0551-4A23-AAAC-E338D7715337}"/>
                  </a:ext>
                </a:extLst>
              </p:cNvPr>
              <p:cNvSpPr/>
              <p:nvPr/>
            </p:nvSpPr>
            <p:spPr>
              <a:xfrm>
                <a:off x="4540140" y="4554138"/>
                <a:ext cx="30837" cy="24919"/>
              </a:xfrm>
              <a:custGeom>
                <a:avLst/>
                <a:gdLst/>
                <a:ahLst/>
                <a:cxnLst/>
                <a:rect l="l" t="t" r="r" b="b"/>
                <a:pathLst>
                  <a:path w="568" h="459" extrusionOk="0">
                    <a:moveTo>
                      <a:pt x="299" y="0"/>
                    </a:moveTo>
                    <a:cubicBezTo>
                      <a:pt x="200" y="0"/>
                      <a:pt x="96" y="60"/>
                      <a:pt x="31" y="139"/>
                    </a:cubicBezTo>
                    <a:cubicBezTo>
                      <a:pt x="7" y="175"/>
                      <a:pt x="1" y="218"/>
                      <a:pt x="31" y="249"/>
                    </a:cubicBezTo>
                    <a:cubicBezTo>
                      <a:pt x="43" y="261"/>
                      <a:pt x="56" y="267"/>
                      <a:pt x="68" y="267"/>
                    </a:cubicBezTo>
                    <a:cubicBezTo>
                      <a:pt x="88" y="380"/>
                      <a:pt x="187" y="458"/>
                      <a:pt x="297" y="458"/>
                    </a:cubicBezTo>
                    <a:cubicBezTo>
                      <a:pt x="318" y="458"/>
                      <a:pt x="339" y="455"/>
                      <a:pt x="360" y="450"/>
                    </a:cubicBezTo>
                    <a:cubicBezTo>
                      <a:pt x="506" y="401"/>
                      <a:pt x="567" y="230"/>
                      <a:pt x="482" y="102"/>
                    </a:cubicBezTo>
                    <a:cubicBezTo>
                      <a:pt x="434" y="30"/>
                      <a:pt x="368" y="0"/>
                      <a:pt x="299" y="0"/>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704;p35">
                <a:extLst>
                  <a:ext uri="{FF2B5EF4-FFF2-40B4-BE49-F238E27FC236}">
                    <a16:creationId xmlns:a16="http://schemas.microsoft.com/office/drawing/2014/main" id="{AB91CDDE-C059-4E1B-BDDA-D6B594AD8561}"/>
                  </a:ext>
                </a:extLst>
              </p:cNvPr>
              <p:cNvSpPr/>
              <p:nvPr/>
            </p:nvSpPr>
            <p:spPr>
              <a:xfrm>
                <a:off x="4049090" y="5956009"/>
                <a:ext cx="81761" cy="43866"/>
              </a:xfrm>
              <a:custGeom>
                <a:avLst/>
                <a:gdLst/>
                <a:ahLst/>
                <a:cxnLst/>
                <a:rect l="l" t="t" r="r" b="b"/>
                <a:pathLst>
                  <a:path w="1506" h="808" extrusionOk="0">
                    <a:moveTo>
                      <a:pt x="819" y="0"/>
                    </a:moveTo>
                    <a:cubicBezTo>
                      <a:pt x="789" y="0"/>
                      <a:pt x="758" y="16"/>
                      <a:pt x="744" y="51"/>
                    </a:cubicBezTo>
                    <a:cubicBezTo>
                      <a:pt x="695" y="203"/>
                      <a:pt x="713" y="374"/>
                      <a:pt x="805" y="502"/>
                    </a:cubicBezTo>
                    <a:cubicBezTo>
                      <a:pt x="805" y="508"/>
                      <a:pt x="805" y="508"/>
                      <a:pt x="805" y="508"/>
                    </a:cubicBezTo>
                    <a:cubicBezTo>
                      <a:pt x="742" y="600"/>
                      <a:pt x="628" y="654"/>
                      <a:pt x="516" y="654"/>
                    </a:cubicBezTo>
                    <a:cubicBezTo>
                      <a:pt x="464" y="654"/>
                      <a:pt x="412" y="643"/>
                      <a:pt x="366" y="618"/>
                    </a:cubicBezTo>
                    <a:cubicBezTo>
                      <a:pt x="226" y="532"/>
                      <a:pt x="171" y="331"/>
                      <a:pt x="244" y="185"/>
                    </a:cubicBezTo>
                    <a:cubicBezTo>
                      <a:pt x="274" y="122"/>
                      <a:pt x="220" y="68"/>
                      <a:pt x="169" y="68"/>
                    </a:cubicBezTo>
                    <a:cubicBezTo>
                      <a:pt x="146" y="68"/>
                      <a:pt x="124" y="79"/>
                      <a:pt x="110" y="106"/>
                    </a:cubicBezTo>
                    <a:cubicBezTo>
                      <a:pt x="1" y="325"/>
                      <a:pt x="74" y="624"/>
                      <a:pt x="293" y="746"/>
                    </a:cubicBezTo>
                    <a:cubicBezTo>
                      <a:pt x="363" y="788"/>
                      <a:pt x="441" y="807"/>
                      <a:pt x="519" y="807"/>
                    </a:cubicBezTo>
                    <a:cubicBezTo>
                      <a:pt x="668" y="807"/>
                      <a:pt x="819" y="737"/>
                      <a:pt x="914" y="618"/>
                    </a:cubicBezTo>
                    <a:cubicBezTo>
                      <a:pt x="998" y="680"/>
                      <a:pt x="1100" y="711"/>
                      <a:pt x="1203" y="711"/>
                    </a:cubicBezTo>
                    <a:cubicBezTo>
                      <a:pt x="1281" y="711"/>
                      <a:pt x="1359" y="694"/>
                      <a:pt x="1432" y="660"/>
                    </a:cubicBezTo>
                    <a:cubicBezTo>
                      <a:pt x="1506" y="623"/>
                      <a:pt x="1461" y="518"/>
                      <a:pt x="1388" y="518"/>
                    </a:cubicBezTo>
                    <a:cubicBezTo>
                      <a:pt x="1377" y="518"/>
                      <a:pt x="1365" y="521"/>
                      <a:pt x="1353" y="526"/>
                    </a:cubicBezTo>
                    <a:cubicBezTo>
                      <a:pt x="1308" y="549"/>
                      <a:pt x="1259" y="559"/>
                      <a:pt x="1209" y="559"/>
                    </a:cubicBezTo>
                    <a:cubicBezTo>
                      <a:pt x="1122" y="559"/>
                      <a:pt x="1035" y="527"/>
                      <a:pt x="969" y="465"/>
                    </a:cubicBezTo>
                    <a:cubicBezTo>
                      <a:pt x="872" y="368"/>
                      <a:pt x="847" y="222"/>
                      <a:pt x="896" y="94"/>
                    </a:cubicBezTo>
                    <a:cubicBezTo>
                      <a:pt x="915" y="38"/>
                      <a:pt x="867" y="0"/>
                      <a:pt x="819" y="0"/>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705;p35">
                <a:extLst>
                  <a:ext uri="{FF2B5EF4-FFF2-40B4-BE49-F238E27FC236}">
                    <a16:creationId xmlns:a16="http://schemas.microsoft.com/office/drawing/2014/main" id="{9E8E002A-C950-49B1-A35F-75DF643EB90B}"/>
                  </a:ext>
                </a:extLst>
              </p:cNvPr>
              <p:cNvSpPr/>
              <p:nvPr/>
            </p:nvSpPr>
            <p:spPr>
              <a:xfrm>
                <a:off x="4134108" y="5864694"/>
                <a:ext cx="38057" cy="29914"/>
              </a:xfrm>
              <a:custGeom>
                <a:avLst/>
                <a:gdLst/>
                <a:ahLst/>
                <a:cxnLst/>
                <a:rect l="l" t="t" r="r" b="b"/>
                <a:pathLst>
                  <a:path w="701" h="551" extrusionOk="0">
                    <a:moveTo>
                      <a:pt x="89" y="1"/>
                    </a:moveTo>
                    <a:cubicBezTo>
                      <a:pt x="58" y="1"/>
                      <a:pt x="29" y="18"/>
                      <a:pt x="24" y="58"/>
                    </a:cubicBezTo>
                    <a:cubicBezTo>
                      <a:pt x="0" y="210"/>
                      <a:pt x="49" y="369"/>
                      <a:pt x="171" y="466"/>
                    </a:cubicBezTo>
                    <a:cubicBezTo>
                      <a:pt x="245" y="523"/>
                      <a:pt x="337" y="551"/>
                      <a:pt x="429" y="551"/>
                    </a:cubicBezTo>
                    <a:cubicBezTo>
                      <a:pt x="494" y="551"/>
                      <a:pt x="561" y="537"/>
                      <a:pt x="621" y="509"/>
                    </a:cubicBezTo>
                    <a:cubicBezTo>
                      <a:pt x="700" y="467"/>
                      <a:pt x="652" y="366"/>
                      <a:pt x="579" y="366"/>
                    </a:cubicBezTo>
                    <a:cubicBezTo>
                      <a:pt x="567" y="366"/>
                      <a:pt x="555" y="369"/>
                      <a:pt x="542" y="375"/>
                    </a:cubicBezTo>
                    <a:cubicBezTo>
                      <a:pt x="507" y="393"/>
                      <a:pt x="470" y="401"/>
                      <a:pt x="433" y="401"/>
                    </a:cubicBezTo>
                    <a:cubicBezTo>
                      <a:pt x="282" y="401"/>
                      <a:pt x="141" y="262"/>
                      <a:pt x="171" y="95"/>
                    </a:cubicBezTo>
                    <a:cubicBezTo>
                      <a:pt x="181" y="37"/>
                      <a:pt x="133" y="1"/>
                      <a:pt x="89" y="1"/>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706;p35">
                <a:extLst>
                  <a:ext uri="{FF2B5EF4-FFF2-40B4-BE49-F238E27FC236}">
                    <a16:creationId xmlns:a16="http://schemas.microsoft.com/office/drawing/2014/main" id="{20F2ACF6-853F-4B26-859E-2FE2315CB00E}"/>
                  </a:ext>
                </a:extLst>
              </p:cNvPr>
              <p:cNvSpPr/>
              <p:nvPr/>
            </p:nvSpPr>
            <p:spPr>
              <a:xfrm>
                <a:off x="4298280" y="5942654"/>
                <a:ext cx="75192" cy="77689"/>
              </a:xfrm>
              <a:custGeom>
                <a:avLst/>
                <a:gdLst/>
                <a:ahLst/>
                <a:cxnLst/>
                <a:rect l="l" t="t" r="r" b="b"/>
                <a:pathLst>
                  <a:path w="1385" h="1431" extrusionOk="0">
                    <a:moveTo>
                      <a:pt x="360" y="1"/>
                    </a:moveTo>
                    <a:cubicBezTo>
                      <a:pt x="308" y="1"/>
                      <a:pt x="256" y="56"/>
                      <a:pt x="290" y="114"/>
                    </a:cubicBezTo>
                    <a:cubicBezTo>
                      <a:pt x="369" y="267"/>
                      <a:pt x="503" y="419"/>
                      <a:pt x="667" y="474"/>
                    </a:cubicBezTo>
                    <a:cubicBezTo>
                      <a:pt x="643" y="486"/>
                      <a:pt x="625" y="504"/>
                      <a:pt x="618" y="541"/>
                    </a:cubicBezTo>
                    <a:cubicBezTo>
                      <a:pt x="600" y="730"/>
                      <a:pt x="649" y="961"/>
                      <a:pt x="789" y="1101"/>
                    </a:cubicBezTo>
                    <a:cubicBezTo>
                      <a:pt x="777" y="1107"/>
                      <a:pt x="765" y="1126"/>
                      <a:pt x="759" y="1138"/>
                    </a:cubicBezTo>
                    <a:cubicBezTo>
                      <a:pt x="720" y="1232"/>
                      <a:pt x="618" y="1278"/>
                      <a:pt x="519" y="1278"/>
                    </a:cubicBezTo>
                    <a:cubicBezTo>
                      <a:pt x="477" y="1278"/>
                      <a:pt x="435" y="1270"/>
                      <a:pt x="399" y="1253"/>
                    </a:cubicBezTo>
                    <a:cubicBezTo>
                      <a:pt x="241" y="1186"/>
                      <a:pt x="162" y="998"/>
                      <a:pt x="156" y="839"/>
                    </a:cubicBezTo>
                    <a:cubicBezTo>
                      <a:pt x="153" y="787"/>
                      <a:pt x="113" y="762"/>
                      <a:pt x="75" y="762"/>
                    </a:cubicBezTo>
                    <a:cubicBezTo>
                      <a:pt x="37" y="762"/>
                      <a:pt x="0" y="787"/>
                      <a:pt x="3" y="839"/>
                    </a:cubicBezTo>
                    <a:cubicBezTo>
                      <a:pt x="9" y="1071"/>
                      <a:pt x="131" y="1327"/>
                      <a:pt x="369" y="1406"/>
                    </a:cubicBezTo>
                    <a:cubicBezTo>
                      <a:pt x="416" y="1423"/>
                      <a:pt x="466" y="1431"/>
                      <a:pt x="515" y="1431"/>
                    </a:cubicBezTo>
                    <a:cubicBezTo>
                      <a:pt x="680" y="1431"/>
                      <a:pt x="839" y="1340"/>
                      <a:pt x="905" y="1180"/>
                    </a:cubicBezTo>
                    <a:cubicBezTo>
                      <a:pt x="950" y="1201"/>
                      <a:pt x="1001" y="1211"/>
                      <a:pt x="1052" y="1211"/>
                    </a:cubicBezTo>
                    <a:cubicBezTo>
                      <a:pt x="1200" y="1211"/>
                      <a:pt x="1351" y="1127"/>
                      <a:pt x="1374" y="973"/>
                    </a:cubicBezTo>
                    <a:cubicBezTo>
                      <a:pt x="1385" y="914"/>
                      <a:pt x="1336" y="875"/>
                      <a:pt x="1291" y="875"/>
                    </a:cubicBezTo>
                    <a:cubicBezTo>
                      <a:pt x="1262" y="875"/>
                      <a:pt x="1235" y="892"/>
                      <a:pt x="1228" y="931"/>
                    </a:cubicBezTo>
                    <a:cubicBezTo>
                      <a:pt x="1212" y="1020"/>
                      <a:pt x="1138" y="1059"/>
                      <a:pt x="1060" y="1059"/>
                    </a:cubicBezTo>
                    <a:cubicBezTo>
                      <a:pt x="1016" y="1059"/>
                      <a:pt x="971" y="1046"/>
                      <a:pt x="935" y="1022"/>
                    </a:cubicBezTo>
                    <a:cubicBezTo>
                      <a:pt x="789" y="918"/>
                      <a:pt x="759" y="705"/>
                      <a:pt x="771" y="541"/>
                    </a:cubicBezTo>
                    <a:cubicBezTo>
                      <a:pt x="771" y="523"/>
                      <a:pt x="771" y="504"/>
                      <a:pt x="759" y="492"/>
                    </a:cubicBezTo>
                    <a:lnTo>
                      <a:pt x="759" y="492"/>
                    </a:lnTo>
                    <a:cubicBezTo>
                      <a:pt x="776" y="494"/>
                      <a:pt x="794" y="495"/>
                      <a:pt x="812" y="495"/>
                    </a:cubicBezTo>
                    <a:cubicBezTo>
                      <a:pt x="962" y="495"/>
                      <a:pt x="1120" y="426"/>
                      <a:pt x="1185" y="279"/>
                    </a:cubicBezTo>
                    <a:cubicBezTo>
                      <a:pt x="1203" y="242"/>
                      <a:pt x="1191" y="200"/>
                      <a:pt x="1154" y="175"/>
                    </a:cubicBezTo>
                    <a:cubicBezTo>
                      <a:pt x="1144" y="169"/>
                      <a:pt x="1131" y="166"/>
                      <a:pt x="1117" y="166"/>
                    </a:cubicBezTo>
                    <a:cubicBezTo>
                      <a:pt x="1091" y="166"/>
                      <a:pt x="1063" y="178"/>
                      <a:pt x="1051" y="206"/>
                    </a:cubicBezTo>
                    <a:cubicBezTo>
                      <a:pt x="1007" y="294"/>
                      <a:pt x="916" y="343"/>
                      <a:pt x="818" y="343"/>
                    </a:cubicBezTo>
                    <a:cubicBezTo>
                      <a:pt x="795" y="343"/>
                      <a:pt x="770" y="340"/>
                      <a:pt x="746" y="334"/>
                    </a:cubicBezTo>
                    <a:cubicBezTo>
                      <a:pt x="594" y="297"/>
                      <a:pt x="491" y="169"/>
                      <a:pt x="424" y="41"/>
                    </a:cubicBezTo>
                    <a:cubicBezTo>
                      <a:pt x="408" y="12"/>
                      <a:pt x="384" y="1"/>
                      <a:pt x="360" y="1"/>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707;p35">
                <a:extLst>
                  <a:ext uri="{FF2B5EF4-FFF2-40B4-BE49-F238E27FC236}">
                    <a16:creationId xmlns:a16="http://schemas.microsoft.com/office/drawing/2014/main" id="{A5128C64-B2AB-4759-95C4-D8E6DF4D8152}"/>
                  </a:ext>
                </a:extLst>
              </p:cNvPr>
              <p:cNvSpPr/>
              <p:nvPr/>
            </p:nvSpPr>
            <p:spPr>
              <a:xfrm>
                <a:off x="4371354" y="6100963"/>
                <a:ext cx="47504" cy="26276"/>
              </a:xfrm>
              <a:custGeom>
                <a:avLst/>
                <a:gdLst/>
                <a:ahLst/>
                <a:cxnLst/>
                <a:rect l="l" t="t" r="r" b="b"/>
                <a:pathLst>
                  <a:path w="875" h="484" extrusionOk="0">
                    <a:moveTo>
                      <a:pt x="795" y="0"/>
                    </a:moveTo>
                    <a:cubicBezTo>
                      <a:pt x="753" y="0"/>
                      <a:pt x="722" y="37"/>
                      <a:pt x="716" y="73"/>
                    </a:cubicBezTo>
                    <a:cubicBezTo>
                      <a:pt x="704" y="201"/>
                      <a:pt x="600" y="305"/>
                      <a:pt x="478" y="329"/>
                    </a:cubicBezTo>
                    <a:cubicBezTo>
                      <a:pt x="464" y="331"/>
                      <a:pt x="450" y="332"/>
                      <a:pt x="436" y="332"/>
                    </a:cubicBezTo>
                    <a:cubicBezTo>
                      <a:pt x="324" y="332"/>
                      <a:pt x="222" y="269"/>
                      <a:pt x="168" y="177"/>
                    </a:cubicBezTo>
                    <a:cubicBezTo>
                      <a:pt x="152" y="148"/>
                      <a:pt x="129" y="136"/>
                      <a:pt x="105" y="136"/>
                    </a:cubicBezTo>
                    <a:cubicBezTo>
                      <a:pt x="53" y="136"/>
                      <a:pt x="1" y="192"/>
                      <a:pt x="34" y="250"/>
                    </a:cubicBezTo>
                    <a:cubicBezTo>
                      <a:pt x="117" y="395"/>
                      <a:pt x="271" y="483"/>
                      <a:pt x="436" y="483"/>
                    </a:cubicBezTo>
                    <a:cubicBezTo>
                      <a:pt x="464" y="483"/>
                      <a:pt x="492" y="481"/>
                      <a:pt x="521" y="475"/>
                    </a:cubicBezTo>
                    <a:cubicBezTo>
                      <a:pt x="710" y="439"/>
                      <a:pt x="850" y="268"/>
                      <a:pt x="874" y="73"/>
                    </a:cubicBezTo>
                    <a:cubicBezTo>
                      <a:pt x="874" y="37"/>
                      <a:pt x="832" y="0"/>
                      <a:pt x="795" y="0"/>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708;p35">
                <a:extLst>
                  <a:ext uri="{FF2B5EF4-FFF2-40B4-BE49-F238E27FC236}">
                    <a16:creationId xmlns:a16="http://schemas.microsoft.com/office/drawing/2014/main" id="{FB6E32AF-C963-46C8-8AA3-4825EA875A58}"/>
                  </a:ext>
                </a:extLst>
              </p:cNvPr>
              <p:cNvSpPr/>
              <p:nvPr/>
            </p:nvSpPr>
            <p:spPr>
              <a:xfrm>
                <a:off x="4670110" y="5904543"/>
                <a:ext cx="71500" cy="43323"/>
              </a:xfrm>
              <a:custGeom>
                <a:avLst/>
                <a:gdLst/>
                <a:ahLst/>
                <a:cxnLst/>
                <a:rect l="l" t="t" r="r" b="b"/>
                <a:pathLst>
                  <a:path w="1317" h="798" extrusionOk="0">
                    <a:moveTo>
                      <a:pt x="832" y="0"/>
                    </a:moveTo>
                    <a:cubicBezTo>
                      <a:pt x="794" y="0"/>
                      <a:pt x="756" y="25"/>
                      <a:pt x="756" y="73"/>
                    </a:cubicBezTo>
                    <a:cubicBezTo>
                      <a:pt x="756" y="256"/>
                      <a:pt x="689" y="457"/>
                      <a:pt x="482" y="488"/>
                    </a:cubicBezTo>
                    <a:cubicBezTo>
                      <a:pt x="469" y="489"/>
                      <a:pt x="457" y="490"/>
                      <a:pt x="444" y="490"/>
                    </a:cubicBezTo>
                    <a:cubicBezTo>
                      <a:pt x="284" y="490"/>
                      <a:pt x="153" y="347"/>
                      <a:pt x="159" y="183"/>
                    </a:cubicBezTo>
                    <a:cubicBezTo>
                      <a:pt x="162" y="134"/>
                      <a:pt x="125" y="110"/>
                      <a:pt x="87" y="110"/>
                    </a:cubicBezTo>
                    <a:cubicBezTo>
                      <a:pt x="49" y="110"/>
                      <a:pt x="10" y="134"/>
                      <a:pt x="7" y="183"/>
                    </a:cubicBezTo>
                    <a:cubicBezTo>
                      <a:pt x="1" y="429"/>
                      <a:pt x="199" y="643"/>
                      <a:pt x="440" y="643"/>
                    </a:cubicBezTo>
                    <a:cubicBezTo>
                      <a:pt x="456" y="643"/>
                      <a:pt x="472" y="642"/>
                      <a:pt x="488" y="640"/>
                    </a:cubicBezTo>
                    <a:cubicBezTo>
                      <a:pt x="537" y="634"/>
                      <a:pt x="579" y="622"/>
                      <a:pt x="616" y="603"/>
                    </a:cubicBezTo>
                    <a:cubicBezTo>
                      <a:pt x="622" y="615"/>
                      <a:pt x="622" y="622"/>
                      <a:pt x="628" y="628"/>
                    </a:cubicBezTo>
                    <a:cubicBezTo>
                      <a:pt x="707" y="733"/>
                      <a:pt x="822" y="797"/>
                      <a:pt x="946" y="797"/>
                    </a:cubicBezTo>
                    <a:cubicBezTo>
                      <a:pt x="966" y="797"/>
                      <a:pt x="985" y="795"/>
                      <a:pt x="1006" y="792"/>
                    </a:cubicBezTo>
                    <a:cubicBezTo>
                      <a:pt x="1146" y="768"/>
                      <a:pt x="1255" y="658"/>
                      <a:pt x="1298" y="524"/>
                    </a:cubicBezTo>
                    <a:cubicBezTo>
                      <a:pt x="1316" y="469"/>
                      <a:pt x="1269" y="432"/>
                      <a:pt x="1221" y="432"/>
                    </a:cubicBezTo>
                    <a:cubicBezTo>
                      <a:pt x="1189" y="432"/>
                      <a:pt x="1158" y="449"/>
                      <a:pt x="1146" y="488"/>
                    </a:cubicBezTo>
                    <a:cubicBezTo>
                      <a:pt x="1117" y="585"/>
                      <a:pt x="1024" y="641"/>
                      <a:pt x="932" y="641"/>
                    </a:cubicBezTo>
                    <a:cubicBezTo>
                      <a:pt x="868" y="641"/>
                      <a:pt x="804" y="614"/>
                      <a:pt x="762" y="555"/>
                    </a:cubicBezTo>
                    <a:cubicBezTo>
                      <a:pt x="756" y="542"/>
                      <a:pt x="750" y="536"/>
                      <a:pt x="738" y="530"/>
                    </a:cubicBezTo>
                    <a:cubicBezTo>
                      <a:pt x="762" y="506"/>
                      <a:pt x="786" y="481"/>
                      <a:pt x="805" y="457"/>
                    </a:cubicBezTo>
                    <a:cubicBezTo>
                      <a:pt x="884" y="347"/>
                      <a:pt x="908" y="207"/>
                      <a:pt x="908" y="73"/>
                    </a:cubicBezTo>
                    <a:cubicBezTo>
                      <a:pt x="908" y="25"/>
                      <a:pt x="870" y="0"/>
                      <a:pt x="832" y="0"/>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709;p35">
                <a:extLst>
                  <a:ext uri="{FF2B5EF4-FFF2-40B4-BE49-F238E27FC236}">
                    <a16:creationId xmlns:a16="http://schemas.microsoft.com/office/drawing/2014/main" id="{7349AB4C-EE50-432A-84C0-8E40B84D4E06}"/>
                  </a:ext>
                </a:extLst>
              </p:cNvPr>
              <p:cNvSpPr/>
              <p:nvPr/>
            </p:nvSpPr>
            <p:spPr>
              <a:xfrm>
                <a:off x="4102566" y="5274781"/>
                <a:ext cx="71446" cy="62759"/>
              </a:xfrm>
              <a:custGeom>
                <a:avLst/>
                <a:gdLst/>
                <a:ahLst/>
                <a:cxnLst/>
                <a:rect l="l" t="t" r="r" b="b"/>
                <a:pathLst>
                  <a:path w="1316" h="1156" extrusionOk="0">
                    <a:moveTo>
                      <a:pt x="90" y="1"/>
                    </a:moveTo>
                    <a:cubicBezTo>
                      <a:pt x="45" y="1"/>
                      <a:pt x="0" y="37"/>
                      <a:pt x="15" y="94"/>
                    </a:cubicBezTo>
                    <a:cubicBezTo>
                      <a:pt x="45" y="235"/>
                      <a:pt x="88" y="369"/>
                      <a:pt x="149" y="496"/>
                    </a:cubicBezTo>
                    <a:cubicBezTo>
                      <a:pt x="197" y="606"/>
                      <a:pt x="264" y="716"/>
                      <a:pt x="368" y="789"/>
                    </a:cubicBezTo>
                    <a:cubicBezTo>
                      <a:pt x="427" y="835"/>
                      <a:pt x="497" y="858"/>
                      <a:pt x="568" y="858"/>
                    </a:cubicBezTo>
                    <a:cubicBezTo>
                      <a:pt x="601" y="858"/>
                      <a:pt x="634" y="853"/>
                      <a:pt x="666" y="844"/>
                    </a:cubicBezTo>
                    <a:cubicBezTo>
                      <a:pt x="679" y="972"/>
                      <a:pt x="764" y="1087"/>
                      <a:pt x="886" y="1136"/>
                    </a:cubicBezTo>
                    <a:cubicBezTo>
                      <a:pt x="923" y="1149"/>
                      <a:pt x="962" y="1156"/>
                      <a:pt x="1001" y="1156"/>
                    </a:cubicBezTo>
                    <a:cubicBezTo>
                      <a:pt x="1102" y="1156"/>
                      <a:pt x="1203" y="1112"/>
                      <a:pt x="1269" y="1032"/>
                    </a:cubicBezTo>
                    <a:cubicBezTo>
                      <a:pt x="1315" y="977"/>
                      <a:pt x="1268" y="901"/>
                      <a:pt x="1213" y="901"/>
                    </a:cubicBezTo>
                    <a:cubicBezTo>
                      <a:pt x="1195" y="901"/>
                      <a:pt x="1176" y="909"/>
                      <a:pt x="1160" y="929"/>
                    </a:cubicBezTo>
                    <a:cubicBezTo>
                      <a:pt x="1120" y="974"/>
                      <a:pt x="1063" y="1002"/>
                      <a:pt x="1005" y="1002"/>
                    </a:cubicBezTo>
                    <a:cubicBezTo>
                      <a:pt x="983" y="1002"/>
                      <a:pt x="962" y="998"/>
                      <a:pt x="940" y="990"/>
                    </a:cubicBezTo>
                    <a:cubicBezTo>
                      <a:pt x="861" y="959"/>
                      <a:pt x="819" y="874"/>
                      <a:pt x="819" y="789"/>
                    </a:cubicBezTo>
                    <a:cubicBezTo>
                      <a:pt x="825" y="777"/>
                      <a:pt x="819" y="764"/>
                      <a:pt x="819" y="758"/>
                    </a:cubicBezTo>
                    <a:cubicBezTo>
                      <a:pt x="873" y="710"/>
                      <a:pt x="916" y="643"/>
                      <a:pt x="947" y="582"/>
                    </a:cubicBezTo>
                    <a:cubicBezTo>
                      <a:pt x="976" y="519"/>
                      <a:pt x="925" y="462"/>
                      <a:pt x="874" y="462"/>
                    </a:cubicBezTo>
                    <a:cubicBezTo>
                      <a:pt x="851" y="462"/>
                      <a:pt x="828" y="474"/>
                      <a:pt x="813" y="503"/>
                    </a:cubicBezTo>
                    <a:cubicBezTo>
                      <a:pt x="776" y="582"/>
                      <a:pt x="721" y="661"/>
                      <a:pt x="642" y="691"/>
                    </a:cubicBezTo>
                    <a:cubicBezTo>
                      <a:pt x="619" y="701"/>
                      <a:pt x="596" y="706"/>
                      <a:pt x="573" y="706"/>
                    </a:cubicBezTo>
                    <a:cubicBezTo>
                      <a:pt x="515" y="706"/>
                      <a:pt x="461" y="675"/>
                      <a:pt x="417" y="630"/>
                    </a:cubicBezTo>
                    <a:cubicBezTo>
                      <a:pt x="350" y="563"/>
                      <a:pt x="301" y="472"/>
                      <a:pt x="264" y="387"/>
                    </a:cubicBezTo>
                    <a:cubicBezTo>
                      <a:pt x="216" y="277"/>
                      <a:pt x="185" y="168"/>
                      <a:pt x="161" y="58"/>
                    </a:cubicBezTo>
                    <a:cubicBezTo>
                      <a:pt x="151" y="18"/>
                      <a:pt x="120" y="1"/>
                      <a:pt x="90" y="1"/>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710;p35">
                <a:extLst>
                  <a:ext uri="{FF2B5EF4-FFF2-40B4-BE49-F238E27FC236}">
                    <a16:creationId xmlns:a16="http://schemas.microsoft.com/office/drawing/2014/main" id="{7B7CBCFF-FBFE-4FA1-971C-0E9B4EA72C1E}"/>
                  </a:ext>
                </a:extLst>
              </p:cNvPr>
              <p:cNvSpPr/>
              <p:nvPr/>
            </p:nvSpPr>
            <p:spPr>
              <a:xfrm>
                <a:off x="4056039" y="4651588"/>
                <a:ext cx="997362" cy="760006"/>
              </a:xfrm>
              <a:custGeom>
                <a:avLst/>
                <a:gdLst/>
                <a:ahLst/>
                <a:cxnLst/>
                <a:rect l="l" t="t" r="r" b="b"/>
                <a:pathLst>
                  <a:path w="18371" h="13999" extrusionOk="0">
                    <a:moveTo>
                      <a:pt x="10678" y="1"/>
                    </a:moveTo>
                    <a:cubicBezTo>
                      <a:pt x="10678" y="1"/>
                      <a:pt x="8481" y="2832"/>
                      <a:pt x="2377" y="2832"/>
                    </a:cubicBezTo>
                    <a:cubicBezTo>
                      <a:pt x="2232" y="2832"/>
                      <a:pt x="2086" y="2830"/>
                      <a:pt x="1938" y="2827"/>
                    </a:cubicBezTo>
                    <a:cubicBezTo>
                      <a:pt x="1938" y="2827"/>
                      <a:pt x="1" y="6829"/>
                      <a:pt x="1645" y="10410"/>
                    </a:cubicBezTo>
                    <a:cubicBezTo>
                      <a:pt x="2819" y="12952"/>
                      <a:pt x="5440" y="13998"/>
                      <a:pt x="7941" y="13998"/>
                    </a:cubicBezTo>
                    <a:cubicBezTo>
                      <a:pt x="8957" y="13998"/>
                      <a:pt x="9953" y="13825"/>
                      <a:pt x="10824" y="13510"/>
                    </a:cubicBezTo>
                    <a:cubicBezTo>
                      <a:pt x="13833" y="12420"/>
                      <a:pt x="18371" y="6092"/>
                      <a:pt x="10678" y="1"/>
                    </a:cubicBezTo>
                    <a:close/>
                  </a:path>
                </a:pathLst>
              </a:custGeom>
              <a:solidFill>
                <a:srgbClr val="F19E87"/>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711;p35">
                <a:extLst>
                  <a:ext uri="{FF2B5EF4-FFF2-40B4-BE49-F238E27FC236}">
                    <a16:creationId xmlns:a16="http://schemas.microsoft.com/office/drawing/2014/main" id="{4B30B279-E13C-40E6-81C5-E491E4827BE2}"/>
                  </a:ext>
                </a:extLst>
              </p:cNvPr>
              <p:cNvSpPr/>
              <p:nvPr/>
            </p:nvSpPr>
            <p:spPr>
              <a:xfrm>
                <a:off x="4204196" y="4635247"/>
                <a:ext cx="464342" cy="231221"/>
              </a:xfrm>
              <a:custGeom>
                <a:avLst/>
                <a:gdLst/>
                <a:ahLst/>
                <a:cxnLst/>
                <a:rect l="l" t="t" r="r" b="b"/>
                <a:pathLst>
                  <a:path w="8553" h="4259" extrusionOk="0">
                    <a:moveTo>
                      <a:pt x="8128" y="0"/>
                    </a:moveTo>
                    <a:cubicBezTo>
                      <a:pt x="8121" y="0"/>
                      <a:pt x="8114" y="1"/>
                      <a:pt x="8107" y="3"/>
                    </a:cubicBezTo>
                    <a:cubicBezTo>
                      <a:pt x="8065" y="15"/>
                      <a:pt x="8053" y="58"/>
                      <a:pt x="8053" y="95"/>
                    </a:cubicBezTo>
                    <a:cubicBezTo>
                      <a:pt x="8059" y="107"/>
                      <a:pt x="8059" y="113"/>
                      <a:pt x="8059" y="125"/>
                    </a:cubicBezTo>
                    <a:cubicBezTo>
                      <a:pt x="7626" y="612"/>
                      <a:pt x="7133" y="1057"/>
                      <a:pt x="6597" y="1441"/>
                    </a:cubicBezTo>
                    <a:cubicBezTo>
                      <a:pt x="6445" y="1550"/>
                      <a:pt x="6292" y="1654"/>
                      <a:pt x="6134" y="1757"/>
                    </a:cubicBezTo>
                    <a:cubicBezTo>
                      <a:pt x="6122" y="1764"/>
                      <a:pt x="6116" y="1770"/>
                      <a:pt x="6110" y="1776"/>
                    </a:cubicBezTo>
                    <a:cubicBezTo>
                      <a:pt x="5866" y="1898"/>
                      <a:pt x="5616" y="2019"/>
                      <a:pt x="5367" y="2135"/>
                    </a:cubicBezTo>
                    <a:cubicBezTo>
                      <a:pt x="5353" y="2113"/>
                      <a:pt x="5334" y="2097"/>
                      <a:pt x="5310" y="2097"/>
                    </a:cubicBezTo>
                    <a:cubicBezTo>
                      <a:pt x="5301" y="2097"/>
                      <a:pt x="5291" y="2100"/>
                      <a:pt x="5281" y="2105"/>
                    </a:cubicBezTo>
                    <a:lnTo>
                      <a:pt x="4020" y="2586"/>
                    </a:lnTo>
                    <a:cubicBezTo>
                      <a:pt x="4014" y="2583"/>
                      <a:pt x="4007" y="2581"/>
                      <a:pt x="3998" y="2581"/>
                    </a:cubicBezTo>
                    <a:cubicBezTo>
                      <a:pt x="3990" y="2581"/>
                      <a:pt x="3981" y="2583"/>
                      <a:pt x="3972" y="2586"/>
                    </a:cubicBezTo>
                    <a:cubicBezTo>
                      <a:pt x="3771" y="2647"/>
                      <a:pt x="3564" y="2708"/>
                      <a:pt x="3356" y="2762"/>
                    </a:cubicBezTo>
                    <a:lnTo>
                      <a:pt x="3350" y="2762"/>
                    </a:lnTo>
                    <a:cubicBezTo>
                      <a:pt x="2973" y="2860"/>
                      <a:pt x="2589" y="2945"/>
                      <a:pt x="2205" y="3012"/>
                    </a:cubicBezTo>
                    <a:cubicBezTo>
                      <a:pt x="2199" y="3006"/>
                      <a:pt x="2199" y="3000"/>
                      <a:pt x="2193" y="2994"/>
                    </a:cubicBezTo>
                    <a:cubicBezTo>
                      <a:pt x="2176" y="2972"/>
                      <a:pt x="2150" y="2961"/>
                      <a:pt x="2125" y="2961"/>
                    </a:cubicBezTo>
                    <a:cubicBezTo>
                      <a:pt x="2088" y="2961"/>
                      <a:pt x="2053" y="2985"/>
                      <a:pt x="2053" y="3037"/>
                    </a:cubicBezTo>
                    <a:cubicBezTo>
                      <a:pt x="1840" y="3067"/>
                      <a:pt x="1627" y="3097"/>
                      <a:pt x="1407" y="3122"/>
                    </a:cubicBezTo>
                    <a:cubicBezTo>
                      <a:pt x="1267" y="3134"/>
                      <a:pt x="1121" y="3146"/>
                      <a:pt x="969" y="3158"/>
                    </a:cubicBezTo>
                    <a:cubicBezTo>
                      <a:pt x="969" y="3125"/>
                      <a:pt x="949" y="3097"/>
                      <a:pt x="908" y="3097"/>
                    </a:cubicBezTo>
                    <a:cubicBezTo>
                      <a:pt x="904" y="3097"/>
                      <a:pt x="900" y="3097"/>
                      <a:pt x="896" y="3097"/>
                    </a:cubicBezTo>
                    <a:lnTo>
                      <a:pt x="147" y="3158"/>
                    </a:lnTo>
                    <a:cubicBezTo>
                      <a:pt x="134" y="3140"/>
                      <a:pt x="110" y="3122"/>
                      <a:pt x="80" y="3122"/>
                    </a:cubicBezTo>
                    <a:cubicBezTo>
                      <a:pt x="43" y="3122"/>
                      <a:pt x="0" y="3158"/>
                      <a:pt x="6" y="3201"/>
                    </a:cubicBezTo>
                    <a:cubicBezTo>
                      <a:pt x="25" y="3426"/>
                      <a:pt x="67" y="3652"/>
                      <a:pt x="128" y="3871"/>
                    </a:cubicBezTo>
                    <a:cubicBezTo>
                      <a:pt x="168" y="4030"/>
                      <a:pt x="250" y="4258"/>
                      <a:pt x="449" y="4258"/>
                    </a:cubicBezTo>
                    <a:cubicBezTo>
                      <a:pt x="464" y="4258"/>
                      <a:pt x="478" y="4257"/>
                      <a:pt x="494" y="4255"/>
                    </a:cubicBezTo>
                    <a:cubicBezTo>
                      <a:pt x="676" y="4224"/>
                      <a:pt x="762" y="3999"/>
                      <a:pt x="817" y="3841"/>
                    </a:cubicBezTo>
                    <a:cubicBezTo>
                      <a:pt x="853" y="3743"/>
                      <a:pt x="877" y="3640"/>
                      <a:pt x="890" y="3530"/>
                    </a:cubicBezTo>
                    <a:cubicBezTo>
                      <a:pt x="896" y="3469"/>
                      <a:pt x="908" y="3384"/>
                      <a:pt x="896" y="3317"/>
                    </a:cubicBezTo>
                    <a:lnTo>
                      <a:pt x="902" y="3317"/>
                    </a:lnTo>
                    <a:cubicBezTo>
                      <a:pt x="963" y="3451"/>
                      <a:pt x="1042" y="3579"/>
                      <a:pt x="1127" y="3700"/>
                    </a:cubicBezTo>
                    <a:cubicBezTo>
                      <a:pt x="1219" y="3822"/>
                      <a:pt x="1328" y="3962"/>
                      <a:pt x="1462" y="4042"/>
                    </a:cubicBezTo>
                    <a:cubicBezTo>
                      <a:pt x="1521" y="4076"/>
                      <a:pt x="1584" y="4092"/>
                      <a:pt x="1647" y="4092"/>
                    </a:cubicBezTo>
                    <a:cubicBezTo>
                      <a:pt x="1729" y="4092"/>
                      <a:pt x="1810" y="4065"/>
                      <a:pt x="1882" y="4017"/>
                    </a:cubicBezTo>
                    <a:cubicBezTo>
                      <a:pt x="2010" y="3926"/>
                      <a:pt x="2090" y="3786"/>
                      <a:pt x="2126" y="3633"/>
                    </a:cubicBezTo>
                    <a:cubicBezTo>
                      <a:pt x="2163" y="3506"/>
                      <a:pt x="2181" y="3372"/>
                      <a:pt x="2193" y="3238"/>
                    </a:cubicBezTo>
                    <a:cubicBezTo>
                      <a:pt x="2260" y="3317"/>
                      <a:pt x="2327" y="3390"/>
                      <a:pt x="2400" y="3463"/>
                    </a:cubicBezTo>
                    <a:cubicBezTo>
                      <a:pt x="2461" y="3530"/>
                      <a:pt x="2522" y="3585"/>
                      <a:pt x="2589" y="3646"/>
                    </a:cubicBezTo>
                    <a:cubicBezTo>
                      <a:pt x="2650" y="3694"/>
                      <a:pt x="2711" y="3755"/>
                      <a:pt x="2784" y="3786"/>
                    </a:cubicBezTo>
                    <a:cubicBezTo>
                      <a:pt x="2844" y="3815"/>
                      <a:pt x="2903" y="3829"/>
                      <a:pt x="2961" y="3829"/>
                    </a:cubicBezTo>
                    <a:cubicBezTo>
                      <a:pt x="3189" y="3829"/>
                      <a:pt x="3390" y="3625"/>
                      <a:pt x="3448" y="3402"/>
                    </a:cubicBezTo>
                    <a:cubicBezTo>
                      <a:pt x="3472" y="3305"/>
                      <a:pt x="3478" y="3207"/>
                      <a:pt x="3472" y="3110"/>
                    </a:cubicBezTo>
                    <a:lnTo>
                      <a:pt x="3472" y="3110"/>
                    </a:lnTo>
                    <a:cubicBezTo>
                      <a:pt x="3612" y="3274"/>
                      <a:pt x="3777" y="3414"/>
                      <a:pt x="3959" y="3512"/>
                    </a:cubicBezTo>
                    <a:cubicBezTo>
                      <a:pt x="4028" y="3546"/>
                      <a:pt x="4104" y="3569"/>
                      <a:pt x="4178" y="3569"/>
                    </a:cubicBezTo>
                    <a:cubicBezTo>
                      <a:pt x="4250" y="3569"/>
                      <a:pt x="4320" y="3547"/>
                      <a:pt x="4380" y="3493"/>
                    </a:cubicBezTo>
                    <a:cubicBezTo>
                      <a:pt x="4477" y="3408"/>
                      <a:pt x="4520" y="3274"/>
                      <a:pt x="4538" y="3152"/>
                    </a:cubicBezTo>
                    <a:cubicBezTo>
                      <a:pt x="4556" y="3043"/>
                      <a:pt x="4563" y="2933"/>
                      <a:pt x="4563" y="2823"/>
                    </a:cubicBezTo>
                    <a:cubicBezTo>
                      <a:pt x="4593" y="2866"/>
                      <a:pt x="4630" y="2903"/>
                      <a:pt x="4666" y="2939"/>
                    </a:cubicBezTo>
                    <a:cubicBezTo>
                      <a:pt x="4776" y="3037"/>
                      <a:pt x="4898" y="3140"/>
                      <a:pt x="5032" y="3195"/>
                    </a:cubicBezTo>
                    <a:cubicBezTo>
                      <a:pt x="5075" y="3213"/>
                      <a:pt x="5116" y="3221"/>
                      <a:pt x="5155" y="3221"/>
                    </a:cubicBezTo>
                    <a:cubicBezTo>
                      <a:pt x="5390" y="3221"/>
                      <a:pt x="5528" y="2916"/>
                      <a:pt x="5549" y="2702"/>
                    </a:cubicBezTo>
                    <a:cubicBezTo>
                      <a:pt x="5561" y="2592"/>
                      <a:pt x="5555" y="2476"/>
                      <a:pt x="5537" y="2360"/>
                    </a:cubicBezTo>
                    <a:lnTo>
                      <a:pt x="5537" y="2360"/>
                    </a:lnTo>
                    <a:cubicBezTo>
                      <a:pt x="5683" y="2452"/>
                      <a:pt x="5823" y="2549"/>
                      <a:pt x="5970" y="2635"/>
                    </a:cubicBezTo>
                    <a:cubicBezTo>
                      <a:pt x="6056" y="2683"/>
                      <a:pt x="6150" y="2717"/>
                      <a:pt x="6242" y="2717"/>
                    </a:cubicBezTo>
                    <a:cubicBezTo>
                      <a:pt x="6314" y="2717"/>
                      <a:pt x="6385" y="2697"/>
                      <a:pt x="6451" y="2647"/>
                    </a:cubicBezTo>
                    <a:cubicBezTo>
                      <a:pt x="6591" y="2543"/>
                      <a:pt x="6640" y="2367"/>
                      <a:pt x="6652" y="2196"/>
                    </a:cubicBezTo>
                    <a:cubicBezTo>
                      <a:pt x="6664" y="2025"/>
                      <a:pt x="6652" y="1849"/>
                      <a:pt x="6615" y="1678"/>
                    </a:cubicBezTo>
                    <a:lnTo>
                      <a:pt x="6615" y="1678"/>
                    </a:lnTo>
                    <a:cubicBezTo>
                      <a:pt x="6761" y="1764"/>
                      <a:pt x="6914" y="1849"/>
                      <a:pt x="7072" y="1922"/>
                    </a:cubicBezTo>
                    <a:cubicBezTo>
                      <a:pt x="7164" y="1962"/>
                      <a:pt x="7289" y="2008"/>
                      <a:pt x="7406" y="2008"/>
                    </a:cubicBezTo>
                    <a:cubicBezTo>
                      <a:pt x="7467" y="2008"/>
                      <a:pt x="7526" y="1996"/>
                      <a:pt x="7578" y="1965"/>
                    </a:cubicBezTo>
                    <a:cubicBezTo>
                      <a:pt x="7730" y="1867"/>
                      <a:pt x="7693" y="1630"/>
                      <a:pt x="7657" y="1483"/>
                    </a:cubicBezTo>
                    <a:cubicBezTo>
                      <a:pt x="7626" y="1331"/>
                      <a:pt x="7565" y="1185"/>
                      <a:pt x="7498" y="1045"/>
                    </a:cubicBezTo>
                    <a:lnTo>
                      <a:pt x="7498" y="1045"/>
                    </a:lnTo>
                    <a:cubicBezTo>
                      <a:pt x="7596" y="1094"/>
                      <a:pt x="7699" y="1130"/>
                      <a:pt x="7803" y="1148"/>
                    </a:cubicBezTo>
                    <a:cubicBezTo>
                      <a:pt x="7903" y="1176"/>
                      <a:pt x="8011" y="1200"/>
                      <a:pt x="8117" y="1200"/>
                    </a:cubicBezTo>
                    <a:cubicBezTo>
                      <a:pt x="8153" y="1200"/>
                      <a:pt x="8188" y="1197"/>
                      <a:pt x="8223" y="1191"/>
                    </a:cubicBezTo>
                    <a:cubicBezTo>
                      <a:pt x="8552" y="1136"/>
                      <a:pt x="8516" y="716"/>
                      <a:pt x="8430" y="484"/>
                    </a:cubicBezTo>
                    <a:cubicBezTo>
                      <a:pt x="8400" y="405"/>
                      <a:pt x="8363" y="332"/>
                      <a:pt x="8315" y="259"/>
                    </a:cubicBezTo>
                    <a:cubicBezTo>
                      <a:pt x="8272" y="198"/>
                      <a:pt x="8217" y="137"/>
                      <a:pt x="8205" y="58"/>
                    </a:cubicBezTo>
                    <a:cubicBezTo>
                      <a:pt x="8200" y="23"/>
                      <a:pt x="8162" y="0"/>
                      <a:pt x="8128" y="0"/>
                    </a:cubicBezTo>
                    <a:close/>
                  </a:path>
                </a:pathLst>
              </a:custGeom>
              <a:solidFill>
                <a:srgbClr val="F5C05C"/>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712;p35">
                <a:extLst>
                  <a:ext uri="{FF2B5EF4-FFF2-40B4-BE49-F238E27FC236}">
                    <a16:creationId xmlns:a16="http://schemas.microsoft.com/office/drawing/2014/main" id="{A28A3864-0F6F-468D-813C-86822F5FCF51}"/>
                  </a:ext>
                </a:extLst>
              </p:cNvPr>
              <p:cNvSpPr/>
              <p:nvPr/>
            </p:nvSpPr>
            <p:spPr>
              <a:xfrm>
                <a:off x="4156910" y="4635953"/>
                <a:ext cx="488176" cy="172479"/>
              </a:xfrm>
              <a:custGeom>
                <a:avLst/>
                <a:gdLst/>
                <a:ahLst/>
                <a:cxnLst/>
                <a:rect l="l" t="t" r="r" b="b"/>
                <a:pathLst>
                  <a:path w="8992" h="3177" extrusionOk="0">
                    <a:moveTo>
                      <a:pt x="8882" y="0"/>
                    </a:moveTo>
                    <a:cubicBezTo>
                      <a:pt x="8859" y="0"/>
                      <a:pt x="8836" y="10"/>
                      <a:pt x="8820" y="33"/>
                    </a:cubicBezTo>
                    <a:cubicBezTo>
                      <a:pt x="8497" y="496"/>
                      <a:pt x="8089" y="892"/>
                      <a:pt x="7638" y="1227"/>
                    </a:cubicBezTo>
                    <a:cubicBezTo>
                      <a:pt x="7163" y="1574"/>
                      <a:pt x="6646" y="1848"/>
                      <a:pt x="6104" y="2073"/>
                    </a:cubicBezTo>
                    <a:cubicBezTo>
                      <a:pt x="5513" y="2311"/>
                      <a:pt x="4897" y="2488"/>
                      <a:pt x="4276" y="2628"/>
                    </a:cubicBezTo>
                    <a:cubicBezTo>
                      <a:pt x="3631" y="2774"/>
                      <a:pt x="2979" y="2890"/>
                      <a:pt x="2321" y="2957"/>
                    </a:cubicBezTo>
                    <a:cubicBezTo>
                      <a:pt x="1930" y="3000"/>
                      <a:pt x="1536" y="3024"/>
                      <a:pt x="1143" y="3024"/>
                    </a:cubicBezTo>
                    <a:cubicBezTo>
                      <a:pt x="869" y="3024"/>
                      <a:pt x="596" y="3012"/>
                      <a:pt x="323" y="2987"/>
                    </a:cubicBezTo>
                    <a:cubicBezTo>
                      <a:pt x="244" y="2981"/>
                      <a:pt x="159" y="2975"/>
                      <a:pt x="80" y="2963"/>
                    </a:cubicBezTo>
                    <a:cubicBezTo>
                      <a:pt x="77" y="2962"/>
                      <a:pt x="74" y="2962"/>
                      <a:pt x="71" y="2962"/>
                    </a:cubicBezTo>
                    <a:cubicBezTo>
                      <a:pt x="32" y="2962"/>
                      <a:pt x="0" y="3002"/>
                      <a:pt x="0" y="3042"/>
                    </a:cubicBezTo>
                    <a:cubicBezTo>
                      <a:pt x="0" y="3084"/>
                      <a:pt x="37" y="3115"/>
                      <a:pt x="80" y="3115"/>
                    </a:cubicBezTo>
                    <a:cubicBezTo>
                      <a:pt x="437" y="3157"/>
                      <a:pt x="795" y="3177"/>
                      <a:pt x="1155" y="3177"/>
                    </a:cubicBezTo>
                    <a:cubicBezTo>
                      <a:pt x="1470" y="3177"/>
                      <a:pt x="1786" y="3162"/>
                      <a:pt x="2102" y="3133"/>
                    </a:cubicBezTo>
                    <a:cubicBezTo>
                      <a:pt x="2772" y="3072"/>
                      <a:pt x="3442" y="2963"/>
                      <a:pt x="4100" y="2823"/>
                    </a:cubicBezTo>
                    <a:cubicBezTo>
                      <a:pt x="4733" y="2689"/>
                      <a:pt x="5360" y="2518"/>
                      <a:pt x="5963" y="2287"/>
                    </a:cubicBezTo>
                    <a:cubicBezTo>
                      <a:pt x="6530" y="2073"/>
                      <a:pt x="7072" y="1805"/>
                      <a:pt x="7571" y="1458"/>
                    </a:cubicBezTo>
                    <a:cubicBezTo>
                      <a:pt x="8040" y="1135"/>
                      <a:pt x="8473" y="746"/>
                      <a:pt x="8820" y="289"/>
                    </a:cubicBezTo>
                    <a:cubicBezTo>
                      <a:pt x="8863" y="234"/>
                      <a:pt x="8905" y="173"/>
                      <a:pt x="8948" y="112"/>
                    </a:cubicBezTo>
                    <a:cubicBezTo>
                      <a:pt x="8991" y="56"/>
                      <a:pt x="8937" y="0"/>
                      <a:pt x="8882" y="0"/>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713;p35">
                <a:extLst>
                  <a:ext uri="{FF2B5EF4-FFF2-40B4-BE49-F238E27FC236}">
                    <a16:creationId xmlns:a16="http://schemas.microsoft.com/office/drawing/2014/main" id="{9423F6E3-71B8-4ABA-8B0C-857BF7A82CC9}"/>
                  </a:ext>
                </a:extLst>
              </p:cNvPr>
              <p:cNvSpPr/>
              <p:nvPr/>
            </p:nvSpPr>
            <p:spPr>
              <a:xfrm>
                <a:off x="4314947" y="4898227"/>
                <a:ext cx="168408" cy="177365"/>
              </a:xfrm>
              <a:custGeom>
                <a:avLst/>
                <a:gdLst/>
                <a:ahLst/>
                <a:cxnLst/>
                <a:rect l="l" t="t" r="r" b="b"/>
                <a:pathLst>
                  <a:path w="3102" h="3267" extrusionOk="0">
                    <a:moveTo>
                      <a:pt x="666" y="0"/>
                    </a:moveTo>
                    <a:cubicBezTo>
                      <a:pt x="450" y="0"/>
                      <a:pt x="234" y="35"/>
                      <a:pt x="25" y="99"/>
                    </a:cubicBezTo>
                    <a:cubicBezTo>
                      <a:pt x="1" y="970"/>
                      <a:pt x="360" y="1804"/>
                      <a:pt x="1024" y="2395"/>
                    </a:cubicBezTo>
                    <a:cubicBezTo>
                      <a:pt x="1566" y="2895"/>
                      <a:pt x="2248" y="3181"/>
                      <a:pt x="2961" y="3266"/>
                    </a:cubicBezTo>
                    <a:cubicBezTo>
                      <a:pt x="2967" y="3242"/>
                      <a:pt x="2973" y="3218"/>
                      <a:pt x="2979" y="3187"/>
                    </a:cubicBezTo>
                    <a:cubicBezTo>
                      <a:pt x="3101" y="2657"/>
                      <a:pt x="3059" y="2085"/>
                      <a:pt x="2864" y="1573"/>
                    </a:cubicBezTo>
                    <a:cubicBezTo>
                      <a:pt x="2730" y="1220"/>
                      <a:pt x="2516" y="909"/>
                      <a:pt x="2230" y="665"/>
                    </a:cubicBezTo>
                    <a:cubicBezTo>
                      <a:pt x="2194" y="623"/>
                      <a:pt x="2151" y="586"/>
                      <a:pt x="2108" y="550"/>
                    </a:cubicBezTo>
                    <a:cubicBezTo>
                      <a:pt x="1895" y="373"/>
                      <a:pt x="1633" y="227"/>
                      <a:pt x="1365" y="136"/>
                    </a:cubicBezTo>
                    <a:cubicBezTo>
                      <a:pt x="1142" y="43"/>
                      <a:pt x="904" y="0"/>
                      <a:pt x="666" y="0"/>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714;p35">
                <a:extLst>
                  <a:ext uri="{FF2B5EF4-FFF2-40B4-BE49-F238E27FC236}">
                    <a16:creationId xmlns:a16="http://schemas.microsoft.com/office/drawing/2014/main" id="{ECA0BD24-536B-4B48-9286-31C6D7A3D4C7}"/>
                  </a:ext>
                </a:extLst>
              </p:cNvPr>
              <p:cNvSpPr/>
              <p:nvPr/>
            </p:nvSpPr>
            <p:spPr>
              <a:xfrm>
                <a:off x="4214131" y="4903547"/>
                <a:ext cx="261624" cy="264012"/>
              </a:xfrm>
              <a:custGeom>
                <a:avLst/>
                <a:gdLst/>
                <a:ahLst/>
                <a:cxnLst/>
                <a:rect l="l" t="t" r="r" b="b"/>
                <a:pathLst>
                  <a:path w="4819" h="4863" extrusionOk="0">
                    <a:moveTo>
                      <a:pt x="1876" y="1"/>
                    </a:moveTo>
                    <a:cubicBezTo>
                      <a:pt x="1645" y="74"/>
                      <a:pt x="1425" y="178"/>
                      <a:pt x="1218" y="299"/>
                    </a:cubicBezTo>
                    <a:cubicBezTo>
                      <a:pt x="1017" y="415"/>
                      <a:pt x="816" y="543"/>
                      <a:pt x="646" y="708"/>
                    </a:cubicBezTo>
                    <a:cubicBezTo>
                      <a:pt x="518" y="835"/>
                      <a:pt x="414" y="982"/>
                      <a:pt x="323" y="1140"/>
                    </a:cubicBezTo>
                    <a:cubicBezTo>
                      <a:pt x="207" y="1323"/>
                      <a:pt x="128" y="1524"/>
                      <a:pt x="91" y="1737"/>
                    </a:cubicBezTo>
                    <a:cubicBezTo>
                      <a:pt x="85" y="1761"/>
                      <a:pt x="79" y="1792"/>
                      <a:pt x="79" y="1816"/>
                    </a:cubicBezTo>
                    <a:cubicBezTo>
                      <a:pt x="55" y="1926"/>
                      <a:pt x="37" y="2029"/>
                      <a:pt x="31" y="2133"/>
                    </a:cubicBezTo>
                    <a:cubicBezTo>
                      <a:pt x="0" y="2376"/>
                      <a:pt x="12" y="2626"/>
                      <a:pt x="67" y="2864"/>
                    </a:cubicBezTo>
                    <a:cubicBezTo>
                      <a:pt x="98" y="3034"/>
                      <a:pt x="140" y="3205"/>
                      <a:pt x="213" y="3369"/>
                    </a:cubicBezTo>
                    <a:cubicBezTo>
                      <a:pt x="402" y="3814"/>
                      <a:pt x="737" y="4204"/>
                      <a:pt x="1151" y="4460"/>
                    </a:cubicBezTo>
                    <a:cubicBezTo>
                      <a:pt x="1577" y="4728"/>
                      <a:pt x="2082" y="4862"/>
                      <a:pt x="2584" y="4862"/>
                    </a:cubicBezTo>
                    <a:cubicBezTo>
                      <a:pt x="2606" y="4862"/>
                      <a:pt x="2628" y="4862"/>
                      <a:pt x="2650" y="4862"/>
                    </a:cubicBezTo>
                    <a:cubicBezTo>
                      <a:pt x="3180" y="4849"/>
                      <a:pt x="3685" y="4685"/>
                      <a:pt x="4093" y="4338"/>
                    </a:cubicBezTo>
                    <a:cubicBezTo>
                      <a:pt x="4447" y="4033"/>
                      <a:pt x="4696" y="3619"/>
                      <a:pt x="4818" y="3168"/>
                    </a:cubicBezTo>
                    <a:cubicBezTo>
                      <a:pt x="4105" y="3083"/>
                      <a:pt x="3423" y="2797"/>
                      <a:pt x="2881" y="2297"/>
                    </a:cubicBezTo>
                    <a:cubicBezTo>
                      <a:pt x="2217" y="1706"/>
                      <a:pt x="1858" y="872"/>
                      <a:pt x="1882"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715;p35">
                <a:extLst>
                  <a:ext uri="{FF2B5EF4-FFF2-40B4-BE49-F238E27FC236}">
                    <a16:creationId xmlns:a16="http://schemas.microsoft.com/office/drawing/2014/main" id="{686E6491-EA33-4C59-B636-287EB5C01021}"/>
                  </a:ext>
                </a:extLst>
              </p:cNvPr>
              <p:cNvSpPr/>
              <p:nvPr/>
            </p:nvSpPr>
            <p:spPr>
              <a:xfrm>
                <a:off x="4629773" y="4780581"/>
                <a:ext cx="168353" cy="177583"/>
              </a:xfrm>
              <a:custGeom>
                <a:avLst/>
                <a:gdLst/>
                <a:ahLst/>
                <a:cxnLst/>
                <a:rect l="l" t="t" r="r" b="b"/>
                <a:pathLst>
                  <a:path w="3101" h="3271" extrusionOk="0">
                    <a:moveTo>
                      <a:pt x="667" y="1"/>
                    </a:moveTo>
                    <a:cubicBezTo>
                      <a:pt x="451" y="1"/>
                      <a:pt x="234" y="37"/>
                      <a:pt x="25" y="104"/>
                    </a:cubicBezTo>
                    <a:cubicBezTo>
                      <a:pt x="0" y="969"/>
                      <a:pt x="354" y="1809"/>
                      <a:pt x="1024" y="2400"/>
                    </a:cubicBezTo>
                    <a:cubicBezTo>
                      <a:pt x="1566" y="2899"/>
                      <a:pt x="2248" y="3180"/>
                      <a:pt x="2961" y="3271"/>
                    </a:cubicBezTo>
                    <a:cubicBezTo>
                      <a:pt x="2967" y="3247"/>
                      <a:pt x="2973" y="3216"/>
                      <a:pt x="2979" y="3192"/>
                    </a:cubicBezTo>
                    <a:cubicBezTo>
                      <a:pt x="3101" y="2662"/>
                      <a:pt x="3058" y="2089"/>
                      <a:pt x="2863" y="1578"/>
                    </a:cubicBezTo>
                    <a:cubicBezTo>
                      <a:pt x="2723" y="1224"/>
                      <a:pt x="2510" y="914"/>
                      <a:pt x="2230" y="670"/>
                    </a:cubicBezTo>
                    <a:cubicBezTo>
                      <a:pt x="2187" y="628"/>
                      <a:pt x="2151" y="591"/>
                      <a:pt x="2108" y="554"/>
                    </a:cubicBezTo>
                    <a:cubicBezTo>
                      <a:pt x="1895" y="372"/>
                      <a:pt x="1633" y="232"/>
                      <a:pt x="1365" y="140"/>
                    </a:cubicBezTo>
                    <a:cubicBezTo>
                      <a:pt x="1142" y="45"/>
                      <a:pt x="905" y="1"/>
                      <a:pt x="667" y="1"/>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716;p35">
                <a:extLst>
                  <a:ext uri="{FF2B5EF4-FFF2-40B4-BE49-F238E27FC236}">
                    <a16:creationId xmlns:a16="http://schemas.microsoft.com/office/drawing/2014/main" id="{68191C16-1921-422D-B4EF-9CA37E9876AC}"/>
                  </a:ext>
                </a:extLst>
              </p:cNvPr>
              <p:cNvSpPr/>
              <p:nvPr/>
            </p:nvSpPr>
            <p:spPr>
              <a:xfrm>
                <a:off x="4528903" y="4786173"/>
                <a:ext cx="261624" cy="263632"/>
              </a:xfrm>
              <a:custGeom>
                <a:avLst/>
                <a:gdLst/>
                <a:ahLst/>
                <a:cxnLst/>
                <a:rect l="l" t="t" r="r" b="b"/>
                <a:pathLst>
                  <a:path w="4819" h="4856" extrusionOk="0">
                    <a:moveTo>
                      <a:pt x="1877" y="1"/>
                    </a:moveTo>
                    <a:cubicBezTo>
                      <a:pt x="1645" y="74"/>
                      <a:pt x="1426" y="177"/>
                      <a:pt x="1219" y="293"/>
                    </a:cubicBezTo>
                    <a:cubicBezTo>
                      <a:pt x="1018" y="415"/>
                      <a:pt x="817" y="543"/>
                      <a:pt x="646" y="707"/>
                    </a:cubicBezTo>
                    <a:cubicBezTo>
                      <a:pt x="518" y="835"/>
                      <a:pt x="415" y="981"/>
                      <a:pt x="324" y="1140"/>
                    </a:cubicBezTo>
                    <a:cubicBezTo>
                      <a:pt x="208" y="1322"/>
                      <a:pt x="129" y="1523"/>
                      <a:pt x="92" y="1737"/>
                    </a:cubicBezTo>
                    <a:cubicBezTo>
                      <a:pt x="86" y="1761"/>
                      <a:pt x="80" y="1785"/>
                      <a:pt x="74" y="1816"/>
                    </a:cubicBezTo>
                    <a:cubicBezTo>
                      <a:pt x="56" y="1919"/>
                      <a:pt x="37" y="2029"/>
                      <a:pt x="31" y="2133"/>
                    </a:cubicBezTo>
                    <a:cubicBezTo>
                      <a:pt x="1" y="2376"/>
                      <a:pt x="13" y="2626"/>
                      <a:pt x="68" y="2863"/>
                    </a:cubicBezTo>
                    <a:cubicBezTo>
                      <a:pt x="92" y="3034"/>
                      <a:pt x="141" y="3205"/>
                      <a:pt x="214" y="3363"/>
                    </a:cubicBezTo>
                    <a:cubicBezTo>
                      <a:pt x="403" y="3814"/>
                      <a:pt x="738" y="4197"/>
                      <a:pt x="1152" y="4459"/>
                    </a:cubicBezTo>
                    <a:cubicBezTo>
                      <a:pt x="1577" y="4727"/>
                      <a:pt x="2081" y="4856"/>
                      <a:pt x="2582" y="4856"/>
                    </a:cubicBezTo>
                    <a:cubicBezTo>
                      <a:pt x="2605" y="4856"/>
                      <a:pt x="2628" y="4856"/>
                      <a:pt x="2650" y="4855"/>
                    </a:cubicBezTo>
                    <a:cubicBezTo>
                      <a:pt x="3180" y="4843"/>
                      <a:pt x="3686" y="4679"/>
                      <a:pt x="4088" y="4337"/>
                    </a:cubicBezTo>
                    <a:cubicBezTo>
                      <a:pt x="4447" y="4033"/>
                      <a:pt x="4697" y="3619"/>
                      <a:pt x="4819" y="3168"/>
                    </a:cubicBezTo>
                    <a:cubicBezTo>
                      <a:pt x="4106" y="3077"/>
                      <a:pt x="3424" y="2796"/>
                      <a:pt x="2876" y="2297"/>
                    </a:cubicBezTo>
                    <a:cubicBezTo>
                      <a:pt x="2212" y="1706"/>
                      <a:pt x="1858" y="866"/>
                      <a:pt x="188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717;p35">
                <a:extLst>
                  <a:ext uri="{FF2B5EF4-FFF2-40B4-BE49-F238E27FC236}">
                    <a16:creationId xmlns:a16="http://schemas.microsoft.com/office/drawing/2014/main" id="{D285F1D0-5F59-49F0-9350-29981BF27745}"/>
                  </a:ext>
                </a:extLst>
              </p:cNvPr>
              <p:cNvSpPr/>
              <p:nvPr/>
            </p:nvSpPr>
            <p:spPr>
              <a:xfrm>
                <a:off x="4503061" y="5088730"/>
                <a:ext cx="93379" cy="77200"/>
              </a:xfrm>
              <a:custGeom>
                <a:avLst/>
                <a:gdLst/>
                <a:ahLst/>
                <a:cxnLst/>
                <a:rect l="l" t="t" r="r" b="b"/>
                <a:pathLst>
                  <a:path w="1720" h="1422" extrusionOk="0">
                    <a:moveTo>
                      <a:pt x="1634" y="1"/>
                    </a:moveTo>
                    <a:cubicBezTo>
                      <a:pt x="1591" y="1"/>
                      <a:pt x="1567" y="37"/>
                      <a:pt x="1561" y="80"/>
                    </a:cubicBezTo>
                    <a:cubicBezTo>
                      <a:pt x="1543" y="263"/>
                      <a:pt x="1506" y="446"/>
                      <a:pt x="1463" y="622"/>
                    </a:cubicBezTo>
                    <a:cubicBezTo>
                      <a:pt x="1421" y="787"/>
                      <a:pt x="1372" y="951"/>
                      <a:pt x="1287" y="1097"/>
                    </a:cubicBezTo>
                    <a:cubicBezTo>
                      <a:pt x="1250" y="1164"/>
                      <a:pt x="1202" y="1231"/>
                      <a:pt x="1128" y="1256"/>
                    </a:cubicBezTo>
                    <a:cubicBezTo>
                      <a:pt x="1100" y="1265"/>
                      <a:pt x="1073" y="1269"/>
                      <a:pt x="1045" y="1269"/>
                    </a:cubicBezTo>
                    <a:cubicBezTo>
                      <a:pt x="1000" y="1269"/>
                      <a:pt x="957" y="1259"/>
                      <a:pt x="915" y="1243"/>
                    </a:cubicBezTo>
                    <a:cubicBezTo>
                      <a:pt x="769" y="1189"/>
                      <a:pt x="641" y="1067"/>
                      <a:pt x="532" y="957"/>
                    </a:cubicBezTo>
                    <a:cubicBezTo>
                      <a:pt x="398" y="829"/>
                      <a:pt x="276" y="683"/>
                      <a:pt x="172" y="531"/>
                    </a:cubicBezTo>
                    <a:cubicBezTo>
                      <a:pt x="155" y="505"/>
                      <a:pt x="131" y="494"/>
                      <a:pt x="107" y="494"/>
                    </a:cubicBezTo>
                    <a:cubicBezTo>
                      <a:pt x="53" y="494"/>
                      <a:pt x="0" y="549"/>
                      <a:pt x="38" y="604"/>
                    </a:cubicBezTo>
                    <a:cubicBezTo>
                      <a:pt x="142" y="762"/>
                      <a:pt x="264" y="908"/>
                      <a:pt x="398" y="1042"/>
                    </a:cubicBezTo>
                    <a:cubicBezTo>
                      <a:pt x="525" y="1170"/>
                      <a:pt x="672" y="1304"/>
                      <a:pt x="836" y="1377"/>
                    </a:cubicBezTo>
                    <a:cubicBezTo>
                      <a:pt x="902" y="1406"/>
                      <a:pt x="972" y="1421"/>
                      <a:pt x="1041" y="1421"/>
                    </a:cubicBezTo>
                    <a:cubicBezTo>
                      <a:pt x="1151" y="1421"/>
                      <a:pt x="1257" y="1382"/>
                      <a:pt x="1336" y="1292"/>
                    </a:cubicBezTo>
                    <a:cubicBezTo>
                      <a:pt x="1463" y="1146"/>
                      <a:pt x="1530" y="957"/>
                      <a:pt x="1579" y="774"/>
                    </a:cubicBezTo>
                    <a:cubicBezTo>
                      <a:pt x="1646" y="549"/>
                      <a:pt x="1689" y="318"/>
                      <a:pt x="1713" y="80"/>
                    </a:cubicBezTo>
                    <a:cubicBezTo>
                      <a:pt x="1719" y="37"/>
                      <a:pt x="1677" y="1"/>
                      <a:pt x="1634" y="1"/>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718;p35">
                <a:extLst>
                  <a:ext uri="{FF2B5EF4-FFF2-40B4-BE49-F238E27FC236}">
                    <a16:creationId xmlns:a16="http://schemas.microsoft.com/office/drawing/2014/main" id="{E0A0FE18-9654-4B30-A91F-0E311D3EA36D}"/>
                  </a:ext>
                </a:extLst>
              </p:cNvPr>
              <p:cNvSpPr/>
              <p:nvPr/>
            </p:nvSpPr>
            <p:spPr>
              <a:xfrm>
                <a:off x="4353330" y="5167287"/>
                <a:ext cx="123401" cy="116778"/>
              </a:xfrm>
              <a:custGeom>
                <a:avLst/>
                <a:gdLst/>
                <a:ahLst/>
                <a:cxnLst/>
                <a:rect l="l" t="t" r="r" b="b"/>
                <a:pathLst>
                  <a:path w="2273" h="2151" extrusionOk="0">
                    <a:moveTo>
                      <a:pt x="1241" y="0"/>
                    </a:moveTo>
                    <a:cubicBezTo>
                      <a:pt x="1053" y="0"/>
                      <a:pt x="867" y="55"/>
                      <a:pt x="707" y="156"/>
                    </a:cubicBezTo>
                    <a:cubicBezTo>
                      <a:pt x="652" y="186"/>
                      <a:pt x="603" y="223"/>
                      <a:pt x="555" y="265"/>
                    </a:cubicBezTo>
                    <a:cubicBezTo>
                      <a:pt x="372" y="332"/>
                      <a:pt x="220" y="479"/>
                      <a:pt x="128" y="655"/>
                    </a:cubicBezTo>
                    <a:cubicBezTo>
                      <a:pt x="6" y="905"/>
                      <a:pt x="0" y="1210"/>
                      <a:pt x="116" y="1465"/>
                    </a:cubicBezTo>
                    <a:cubicBezTo>
                      <a:pt x="299" y="1884"/>
                      <a:pt x="768" y="2151"/>
                      <a:pt x="1224" y="2151"/>
                    </a:cubicBezTo>
                    <a:cubicBezTo>
                      <a:pt x="1345" y="2151"/>
                      <a:pt x="1464" y="2132"/>
                      <a:pt x="1578" y="2093"/>
                    </a:cubicBezTo>
                    <a:cubicBezTo>
                      <a:pt x="1876" y="1989"/>
                      <a:pt x="2071" y="1752"/>
                      <a:pt x="2163" y="1453"/>
                    </a:cubicBezTo>
                    <a:cubicBezTo>
                      <a:pt x="2248" y="1149"/>
                      <a:pt x="2272" y="795"/>
                      <a:pt x="2114" y="509"/>
                    </a:cubicBezTo>
                    <a:cubicBezTo>
                      <a:pt x="1980" y="278"/>
                      <a:pt x="1749" y="107"/>
                      <a:pt x="1493" y="34"/>
                    </a:cubicBezTo>
                    <a:cubicBezTo>
                      <a:pt x="1410" y="11"/>
                      <a:pt x="1325" y="0"/>
                      <a:pt x="1241" y="0"/>
                    </a:cubicBezTo>
                    <a:close/>
                  </a:path>
                </a:pathLst>
              </a:custGeom>
              <a:solidFill>
                <a:srgbClr val="EE7D98"/>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719;p35">
                <a:extLst>
                  <a:ext uri="{FF2B5EF4-FFF2-40B4-BE49-F238E27FC236}">
                    <a16:creationId xmlns:a16="http://schemas.microsoft.com/office/drawing/2014/main" id="{E2019733-4346-4F6A-89E6-0F9886BF1AA4}"/>
                  </a:ext>
                </a:extLst>
              </p:cNvPr>
              <p:cNvSpPr/>
              <p:nvPr/>
            </p:nvSpPr>
            <p:spPr>
              <a:xfrm>
                <a:off x="4669458" y="5049913"/>
                <a:ext cx="123401" cy="116615"/>
              </a:xfrm>
              <a:custGeom>
                <a:avLst/>
                <a:gdLst/>
                <a:ahLst/>
                <a:cxnLst/>
                <a:rect l="l" t="t" r="r" b="b"/>
                <a:pathLst>
                  <a:path w="2273" h="2148" extrusionOk="0">
                    <a:moveTo>
                      <a:pt x="1238" y="0"/>
                    </a:moveTo>
                    <a:cubicBezTo>
                      <a:pt x="1052" y="0"/>
                      <a:pt x="865" y="55"/>
                      <a:pt x="701" y="156"/>
                    </a:cubicBezTo>
                    <a:cubicBezTo>
                      <a:pt x="652" y="186"/>
                      <a:pt x="603" y="223"/>
                      <a:pt x="555" y="265"/>
                    </a:cubicBezTo>
                    <a:cubicBezTo>
                      <a:pt x="372" y="332"/>
                      <a:pt x="214" y="472"/>
                      <a:pt x="128" y="649"/>
                    </a:cubicBezTo>
                    <a:cubicBezTo>
                      <a:pt x="0" y="905"/>
                      <a:pt x="0" y="1203"/>
                      <a:pt x="116" y="1465"/>
                    </a:cubicBezTo>
                    <a:cubicBezTo>
                      <a:pt x="300" y="1881"/>
                      <a:pt x="769" y="2148"/>
                      <a:pt x="1226" y="2148"/>
                    </a:cubicBezTo>
                    <a:cubicBezTo>
                      <a:pt x="1343" y="2148"/>
                      <a:pt x="1461" y="2130"/>
                      <a:pt x="1572" y="2092"/>
                    </a:cubicBezTo>
                    <a:cubicBezTo>
                      <a:pt x="1876" y="1989"/>
                      <a:pt x="2071" y="1745"/>
                      <a:pt x="2157" y="1447"/>
                    </a:cubicBezTo>
                    <a:cubicBezTo>
                      <a:pt x="2248" y="1148"/>
                      <a:pt x="2272" y="789"/>
                      <a:pt x="2114" y="509"/>
                    </a:cubicBezTo>
                    <a:cubicBezTo>
                      <a:pt x="1980" y="277"/>
                      <a:pt x="1748" y="107"/>
                      <a:pt x="1487" y="34"/>
                    </a:cubicBezTo>
                    <a:cubicBezTo>
                      <a:pt x="1405" y="11"/>
                      <a:pt x="1322" y="0"/>
                      <a:pt x="1238" y="0"/>
                    </a:cubicBezTo>
                    <a:close/>
                  </a:path>
                </a:pathLst>
              </a:custGeom>
              <a:solidFill>
                <a:srgbClr val="EE7D98"/>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29" name="Google Shape;720;p35">
            <a:extLst>
              <a:ext uri="{FF2B5EF4-FFF2-40B4-BE49-F238E27FC236}">
                <a16:creationId xmlns:a16="http://schemas.microsoft.com/office/drawing/2014/main" id="{B97BEA89-59B7-4085-B9F7-AB0D177BBA90}"/>
              </a:ext>
            </a:extLst>
          </p:cNvPr>
          <p:cNvGrpSpPr/>
          <p:nvPr/>
        </p:nvGrpSpPr>
        <p:grpSpPr>
          <a:xfrm>
            <a:off x="8388379" y="3022898"/>
            <a:ext cx="2482676" cy="3219061"/>
            <a:chOff x="6339257" y="1108066"/>
            <a:chExt cx="2091374" cy="3542232"/>
          </a:xfrm>
        </p:grpSpPr>
        <p:sp>
          <p:nvSpPr>
            <p:cNvPr id="130" name="Google Shape;721;p35">
              <a:extLst>
                <a:ext uri="{FF2B5EF4-FFF2-40B4-BE49-F238E27FC236}">
                  <a16:creationId xmlns:a16="http://schemas.microsoft.com/office/drawing/2014/main" id="{D52D2F91-475E-463A-A664-8AE1A825DEA4}"/>
                </a:ext>
              </a:extLst>
            </p:cNvPr>
            <p:cNvSpPr/>
            <p:nvPr/>
          </p:nvSpPr>
          <p:spPr>
            <a:xfrm>
              <a:off x="6544902" y="4224325"/>
              <a:ext cx="1680545" cy="425973"/>
            </a:xfrm>
            <a:custGeom>
              <a:avLst/>
              <a:gdLst/>
              <a:ahLst/>
              <a:cxnLst/>
              <a:rect l="l" t="t" r="r" b="b"/>
              <a:pathLst>
                <a:path w="15935" h="4039" extrusionOk="0">
                  <a:moveTo>
                    <a:pt x="7968" y="0"/>
                  </a:moveTo>
                  <a:cubicBezTo>
                    <a:pt x="3564" y="0"/>
                    <a:pt x="1" y="902"/>
                    <a:pt x="1" y="2016"/>
                  </a:cubicBezTo>
                  <a:cubicBezTo>
                    <a:pt x="1" y="3131"/>
                    <a:pt x="3564" y="4038"/>
                    <a:pt x="7968" y="4038"/>
                  </a:cubicBezTo>
                  <a:cubicBezTo>
                    <a:pt x="12365" y="4038"/>
                    <a:pt x="15935" y="3131"/>
                    <a:pt x="15935" y="2016"/>
                  </a:cubicBezTo>
                  <a:cubicBezTo>
                    <a:pt x="15935" y="902"/>
                    <a:pt x="12365" y="0"/>
                    <a:pt x="7968" y="0"/>
                  </a:cubicBezTo>
                  <a:close/>
                </a:path>
              </a:pathLst>
            </a:custGeom>
            <a:solidFill>
              <a:srgbClr val="CCB59F"/>
            </a:solidFill>
            <a:ln w="9525" cap="flat" cmpd="sng">
              <a:solidFill>
                <a:srgbClr val="CCB59F"/>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31" name="Google Shape;722;p35">
              <a:extLst>
                <a:ext uri="{FF2B5EF4-FFF2-40B4-BE49-F238E27FC236}">
                  <a16:creationId xmlns:a16="http://schemas.microsoft.com/office/drawing/2014/main" id="{140ECE7A-B12E-4C7A-ACC1-FB2A7752DF74}"/>
                </a:ext>
              </a:extLst>
            </p:cNvPr>
            <p:cNvGrpSpPr/>
            <p:nvPr/>
          </p:nvGrpSpPr>
          <p:grpSpPr>
            <a:xfrm>
              <a:off x="6339257" y="1108066"/>
              <a:ext cx="2091374" cy="3329488"/>
              <a:chOff x="5351988" y="4492194"/>
              <a:chExt cx="1159684" cy="1846126"/>
            </a:xfrm>
          </p:grpSpPr>
          <p:sp>
            <p:nvSpPr>
              <p:cNvPr id="132" name="Google Shape;723;p35">
                <a:extLst>
                  <a:ext uri="{FF2B5EF4-FFF2-40B4-BE49-F238E27FC236}">
                    <a16:creationId xmlns:a16="http://schemas.microsoft.com/office/drawing/2014/main" id="{9712A405-ADDC-4CA9-9067-804E4F21BBB7}"/>
                  </a:ext>
                </a:extLst>
              </p:cNvPr>
              <p:cNvSpPr/>
              <p:nvPr/>
            </p:nvSpPr>
            <p:spPr>
              <a:xfrm>
                <a:off x="6089025" y="5454589"/>
                <a:ext cx="422648" cy="500717"/>
              </a:xfrm>
              <a:custGeom>
                <a:avLst/>
                <a:gdLst/>
                <a:ahLst/>
                <a:cxnLst/>
                <a:rect l="l" t="t" r="r" b="b"/>
                <a:pathLst>
                  <a:path w="7785" h="9223" extrusionOk="0">
                    <a:moveTo>
                      <a:pt x="4445" y="1"/>
                    </a:moveTo>
                    <a:cubicBezTo>
                      <a:pt x="2421" y="1"/>
                      <a:pt x="1" y="2819"/>
                      <a:pt x="1" y="2819"/>
                    </a:cubicBezTo>
                    <a:lnTo>
                      <a:pt x="1" y="6851"/>
                    </a:lnTo>
                    <a:cubicBezTo>
                      <a:pt x="1" y="6851"/>
                      <a:pt x="2257" y="9222"/>
                      <a:pt x="4039" y="9222"/>
                    </a:cubicBezTo>
                    <a:cubicBezTo>
                      <a:pt x="4504" y="9222"/>
                      <a:pt x="4936" y="9061"/>
                      <a:pt x="5288" y="8654"/>
                    </a:cubicBezTo>
                    <a:cubicBezTo>
                      <a:pt x="6987" y="6692"/>
                      <a:pt x="2346" y="5157"/>
                      <a:pt x="2346" y="5157"/>
                    </a:cubicBezTo>
                    <a:cubicBezTo>
                      <a:pt x="2346" y="5157"/>
                      <a:pt x="7785" y="2313"/>
                      <a:pt x="5690" y="467"/>
                    </a:cubicBezTo>
                    <a:cubicBezTo>
                      <a:pt x="5314" y="136"/>
                      <a:pt x="4889" y="1"/>
                      <a:pt x="4445" y="1"/>
                    </a:cubicBezTo>
                    <a:close/>
                  </a:path>
                </a:pathLst>
              </a:custGeom>
              <a:solidFill>
                <a:srgbClr val="6EB0A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724;p35">
                <a:extLst>
                  <a:ext uri="{FF2B5EF4-FFF2-40B4-BE49-F238E27FC236}">
                    <a16:creationId xmlns:a16="http://schemas.microsoft.com/office/drawing/2014/main" id="{EF30DE9C-8700-4088-A65A-FA8B7346F2DD}"/>
                  </a:ext>
                </a:extLst>
              </p:cNvPr>
              <p:cNvSpPr/>
              <p:nvPr/>
            </p:nvSpPr>
            <p:spPr>
              <a:xfrm>
                <a:off x="6045702" y="5340635"/>
                <a:ext cx="300278" cy="227638"/>
              </a:xfrm>
              <a:custGeom>
                <a:avLst/>
                <a:gdLst/>
                <a:ahLst/>
                <a:cxnLst/>
                <a:rect l="l" t="t" r="r" b="b"/>
                <a:pathLst>
                  <a:path w="5531" h="4193" extrusionOk="0">
                    <a:moveTo>
                      <a:pt x="3659" y="0"/>
                    </a:moveTo>
                    <a:cubicBezTo>
                      <a:pt x="3465" y="0"/>
                      <a:pt x="3333" y="20"/>
                      <a:pt x="3333" y="20"/>
                    </a:cubicBezTo>
                    <a:lnTo>
                      <a:pt x="1" y="3054"/>
                    </a:lnTo>
                    <a:cubicBezTo>
                      <a:pt x="755" y="3837"/>
                      <a:pt x="1600" y="4192"/>
                      <a:pt x="2386" y="4192"/>
                    </a:cubicBezTo>
                    <a:cubicBezTo>
                      <a:pt x="3586" y="4192"/>
                      <a:pt x="4648" y="3364"/>
                      <a:pt x="5038" y="1970"/>
                    </a:cubicBezTo>
                    <a:cubicBezTo>
                      <a:pt x="5530" y="209"/>
                      <a:pt x="4280" y="0"/>
                      <a:pt x="3659" y="0"/>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725;p35">
                <a:extLst>
                  <a:ext uri="{FF2B5EF4-FFF2-40B4-BE49-F238E27FC236}">
                    <a16:creationId xmlns:a16="http://schemas.microsoft.com/office/drawing/2014/main" id="{C8AFF3E0-1FB0-400B-AC2C-5E7B2CBD4152}"/>
                  </a:ext>
                </a:extLst>
              </p:cNvPr>
              <p:cNvSpPr/>
              <p:nvPr/>
            </p:nvSpPr>
            <p:spPr>
              <a:xfrm>
                <a:off x="5637986" y="5913446"/>
                <a:ext cx="271559" cy="415970"/>
              </a:xfrm>
              <a:custGeom>
                <a:avLst/>
                <a:gdLst/>
                <a:ahLst/>
                <a:cxnLst/>
                <a:rect l="l" t="t" r="r" b="b"/>
                <a:pathLst>
                  <a:path w="5002" h="7662" extrusionOk="0">
                    <a:moveTo>
                      <a:pt x="1170" y="1"/>
                    </a:moveTo>
                    <a:lnTo>
                      <a:pt x="1529" y="5860"/>
                    </a:lnTo>
                    <a:cubicBezTo>
                      <a:pt x="1529" y="5860"/>
                      <a:pt x="1" y="7170"/>
                      <a:pt x="695" y="7553"/>
                    </a:cubicBezTo>
                    <a:cubicBezTo>
                      <a:pt x="831" y="7629"/>
                      <a:pt x="1069" y="7661"/>
                      <a:pt x="1363" y="7661"/>
                    </a:cubicBezTo>
                    <a:cubicBezTo>
                      <a:pt x="2565" y="7661"/>
                      <a:pt x="4721" y="7120"/>
                      <a:pt x="4843" y="6768"/>
                    </a:cubicBezTo>
                    <a:cubicBezTo>
                      <a:pt x="5001" y="6329"/>
                      <a:pt x="4654" y="1572"/>
                      <a:pt x="4654" y="1572"/>
                    </a:cubicBezTo>
                    <a:lnTo>
                      <a:pt x="1170" y="1"/>
                    </a:ln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726;p35">
                <a:extLst>
                  <a:ext uri="{FF2B5EF4-FFF2-40B4-BE49-F238E27FC236}">
                    <a16:creationId xmlns:a16="http://schemas.microsoft.com/office/drawing/2014/main" id="{39EA2510-DC2A-4CD4-BF12-B32187B4D46B}"/>
                  </a:ext>
                </a:extLst>
              </p:cNvPr>
              <p:cNvSpPr/>
              <p:nvPr/>
            </p:nvSpPr>
            <p:spPr>
              <a:xfrm>
                <a:off x="5934951" y="5922730"/>
                <a:ext cx="271504" cy="415590"/>
              </a:xfrm>
              <a:custGeom>
                <a:avLst/>
                <a:gdLst/>
                <a:ahLst/>
                <a:cxnLst/>
                <a:rect l="l" t="t" r="r" b="b"/>
                <a:pathLst>
                  <a:path w="5001" h="7655" extrusionOk="0">
                    <a:moveTo>
                      <a:pt x="3832" y="0"/>
                    </a:moveTo>
                    <a:lnTo>
                      <a:pt x="354" y="1675"/>
                    </a:lnTo>
                    <a:cubicBezTo>
                      <a:pt x="354" y="1675"/>
                      <a:pt x="0" y="6329"/>
                      <a:pt x="159" y="6767"/>
                    </a:cubicBezTo>
                    <a:cubicBezTo>
                      <a:pt x="286" y="7115"/>
                      <a:pt x="2442" y="7655"/>
                      <a:pt x="3641" y="7655"/>
                    </a:cubicBezTo>
                    <a:cubicBezTo>
                      <a:pt x="3935" y="7655"/>
                      <a:pt x="4171" y="7622"/>
                      <a:pt x="4307" y="7547"/>
                    </a:cubicBezTo>
                    <a:cubicBezTo>
                      <a:pt x="5001" y="7163"/>
                      <a:pt x="3478" y="5860"/>
                      <a:pt x="3478" y="5860"/>
                    </a:cubicBezTo>
                    <a:lnTo>
                      <a:pt x="3832" y="0"/>
                    </a:ln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727;p35">
                <a:extLst>
                  <a:ext uri="{FF2B5EF4-FFF2-40B4-BE49-F238E27FC236}">
                    <a16:creationId xmlns:a16="http://schemas.microsoft.com/office/drawing/2014/main" id="{9D3E51F1-445F-4953-87CA-E88D55A6C3D2}"/>
                  </a:ext>
                </a:extLst>
              </p:cNvPr>
              <p:cNvSpPr/>
              <p:nvPr/>
            </p:nvSpPr>
            <p:spPr>
              <a:xfrm>
                <a:off x="5384019" y="5377280"/>
                <a:ext cx="370095" cy="349736"/>
              </a:xfrm>
              <a:custGeom>
                <a:avLst/>
                <a:gdLst/>
                <a:ahLst/>
                <a:cxnLst/>
                <a:rect l="l" t="t" r="r" b="b"/>
                <a:pathLst>
                  <a:path w="6817" h="6442" extrusionOk="0">
                    <a:moveTo>
                      <a:pt x="1486" y="0"/>
                    </a:moveTo>
                    <a:cubicBezTo>
                      <a:pt x="1311" y="0"/>
                      <a:pt x="1142" y="67"/>
                      <a:pt x="1036" y="229"/>
                    </a:cubicBezTo>
                    <a:cubicBezTo>
                      <a:pt x="963" y="338"/>
                      <a:pt x="945" y="478"/>
                      <a:pt x="994" y="606"/>
                    </a:cubicBezTo>
                    <a:cubicBezTo>
                      <a:pt x="922" y="567"/>
                      <a:pt x="842" y="547"/>
                      <a:pt x="762" y="547"/>
                    </a:cubicBezTo>
                    <a:cubicBezTo>
                      <a:pt x="644" y="547"/>
                      <a:pt x="526" y="590"/>
                      <a:pt x="439" y="673"/>
                    </a:cubicBezTo>
                    <a:cubicBezTo>
                      <a:pt x="293" y="807"/>
                      <a:pt x="263" y="1039"/>
                      <a:pt x="342" y="1209"/>
                    </a:cubicBezTo>
                    <a:cubicBezTo>
                      <a:pt x="214" y="1240"/>
                      <a:pt x="110" y="1337"/>
                      <a:pt x="86" y="1483"/>
                    </a:cubicBezTo>
                    <a:cubicBezTo>
                      <a:pt x="74" y="1599"/>
                      <a:pt x="104" y="1709"/>
                      <a:pt x="159" y="1812"/>
                    </a:cubicBezTo>
                    <a:cubicBezTo>
                      <a:pt x="184" y="1867"/>
                      <a:pt x="214" y="1916"/>
                      <a:pt x="244" y="1965"/>
                    </a:cubicBezTo>
                    <a:cubicBezTo>
                      <a:pt x="196" y="1977"/>
                      <a:pt x="147" y="2001"/>
                      <a:pt x="110" y="2044"/>
                    </a:cubicBezTo>
                    <a:cubicBezTo>
                      <a:pt x="1" y="2159"/>
                      <a:pt x="25" y="2342"/>
                      <a:pt x="98" y="2470"/>
                    </a:cubicBezTo>
                    <a:cubicBezTo>
                      <a:pt x="184" y="2610"/>
                      <a:pt x="330" y="2708"/>
                      <a:pt x="458" y="2805"/>
                    </a:cubicBezTo>
                    <a:cubicBezTo>
                      <a:pt x="598" y="2915"/>
                      <a:pt x="744" y="3018"/>
                      <a:pt x="896" y="3116"/>
                    </a:cubicBezTo>
                    <a:cubicBezTo>
                      <a:pt x="1055" y="3219"/>
                      <a:pt x="1213" y="3311"/>
                      <a:pt x="1383" y="3402"/>
                    </a:cubicBezTo>
                    <a:cubicBezTo>
                      <a:pt x="1603" y="3755"/>
                      <a:pt x="2029" y="4005"/>
                      <a:pt x="2364" y="4212"/>
                    </a:cubicBezTo>
                    <a:cubicBezTo>
                      <a:pt x="2522" y="4316"/>
                      <a:pt x="2687" y="4419"/>
                      <a:pt x="2857" y="4517"/>
                    </a:cubicBezTo>
                    <a:lnTo>
                      <a:pt x="2888" y="4541"/>
                    </a:lnTo>
                    <a:cubicBezTo>
                      <a:pt x="2894" y="4553"/>
                      <a:pt x="2906" y="4565"/>
                      <a:pt x="2924" y="4571"/>
                    </a:cubicBezTo>
                    <a:lnTo>
                      <a:pt x="5166" y="6441"/>
                    </a:lnTo>
                    <a:cubicBezTo>
                      <a:pt x="6817" y="5503"/>
                      <a:pt x="6750" y="3566"/>
                      <a:pt x="6750" y="3566"/>
                    </a:cubicBezTo>
                    <a:lnTo>
                      <a:pt x="4240" y="2080"/>
                    </a:lnTo>
                    <a:cubicBezTo>
                      <a:pt x="4228" y="2044"/>
                      <a:pt x="4210" y="2013"/>
                      <a:pt x="4191" y="1977"/>
                    </a:cubicBezTo>
                    <a:cubicBezTo>
                      <a:pt x="4143" y="1885"/>
                      <a:pt x="4094" y="1788"/>
                      <a:pt x="4045" y="1697"/>
                    </a:cubicBezTo>
                    <a:cubicBezTo>
                      <a:pt x="3942" y="1508"/>
                      <a:pt x="3832" y="1325"/>
                      <a:pt x="3716" y="1148"/>
                    </a:cubicBezTo>
                    <a:cubicBezTo>
                      <a:pt x="3601" y="972"/>
                      <a:pt x="3479" y="795"/>
                      <a:pt x="3351" y="625"/>
                    </a:cubicBezTo>
                    <a:cubicBezTo>
                      <a:pt x="3229" y="466"/>
                      <a:pt x="3107" y="302"/>
                      <a:pt x="2943" y="186"/>
                    </a:cubicBezTo>
                    <a:cubicBezTo>
                      <a:pt x="2865" y="130"/>
                      <a:pt x="2772" y="75"/>
                      <a:pt x="2673" y="75"/>
                    </a:cubicBezTo>
                    <a:cubicBezTo>
                      <a:pt x="2663" y="75"/>
                      <a:pt x="2654" y="75"/>
                      <a:pt x="2644" y="76"/>
                    </a:cubicBezTo>
                    <a:cubicBezTo>
                      <a:pt x="2535" y="95"/>
                      <a:pt x="2480" y="186"/>
                      <a:pt x="2449" y="290"/>
                    </a:cubicBezTo>
                    <a:cubicBezTo>
                      <a:pt x="2431" y="369"/>
                      <a:pt x="2425" y="448"/>
                      <a:pt x="2431" y="533"/>
                    </a:cubicBezTo>
                    <a:cubicBezTo>
                      <a:pt x="2370" y="478"/>
                      <a:pt x="2315" y="430"/>
                      <a:pt x="2254" y="381"/>
                    </a:cubicBezTo>
                    <a:cubicBezTo>
                      <a:pt x="2133" y="277"/>
                      <a:pt x="2005" y="168"/>
                      <a:pt x="1859" y="95"/>
                    </a:cubicBezTo>
                    <a:cubicBezTo>
                      <a:pt x="1746" y="36"/>
                      <a:pt x="1614" y="0"/>
                      <a:pt x="1486" y="0"/>
                    </a:cubicBezTo>
                    <a:close/>
                  </a:path>
                </a:pathLst>
              </a:custGeom>
              <a:solidFill>
                <a:srgbClr val="F19E87"/>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728;p35">
                <a:extLst>
                  <a:ext uri="{FF2B5EF4-FFF2-40B4-BE49-F238E27FC236}">
                    <a16:creationId xmlns:a16="http://schemas.microsoft.com/office/drawing/2014/main" id="{3F5CA06C-5649-4354-A7F5-9C9FDC292134}"/>
                  </a:ext>
                </a:extLst>
              </p:cNvPr>
              <p:cNvSpPr/>
              <p:nvPr/>
            </p:nvSpPr>
            <p:spPr>
              <a:xfrm>
                <a:off x="5513120" y="5394164"/>
                <a:ext cx="65257" cy="102608"/>
              </a:xfrm>
              <a:custGeom>
                <a:avLst/>
                <a:gdLst/>
                <a:ahLst/>
                <a:cxnLst/>
                <a:rect l="l" t="t" r="r" b="b"/>
                <a:pathLst>
                  <a:path w="1202" h="1890" extrusionOk="0">
                    <a:moveTo>
                      <a:pt x="94" y="1"/>
                    </a:moveTo>
                    <a:cubicBezTo>
                      <a:pt x="46" y="1"/>
                      <a:pt x="0" y="38"/>
                      <a:pt x="23" y="94"/>
                    </a:cubicBezTo>
                    <a:cubicBezTo>
                      <a:pt x="102" y="289"/>
                      <a:pt x="193" y="484"/>
                      <a:pt x="254" y="679"/>
                    </a:cubicBezTo>
                    <a:cubicBezTo>
                      <a:pt x="285" y="776"/>
                      <a:pt x="303" y="874"/>
                      <a:pt x="291" y="971"/>
                    </a:cubicBezTo>
                    <a:cubicBezTo>
                      <a:pt x="278" y="1063"/>
                      <a:pt x="266" y="1154"/>
                      <a:pt x="285" y="1245"/>
                    </a:cubicBezTo>
                    <a:cubicBezTo>
                      <a:pt x="364" y="1623"/>
                      <a:pt x="760" y="1781"/>
                      <a:pt x="1082" y="1885"/>
                    </a:cubicBezTo>
                    <a:cubicBezTo>
                      <a:pt x="1091" y="1888"/>
                      <a:pt x="1099" y="1889"/>
                      <a:pt x="1107" y="1889"/>
                    </a:cubicBezTo>
                    <a:cubicBezTo>
                      <a:pt x="1180" y="1889"/>
                      <a:pt x="1201" y="1766"/>
                      <a:pt x="1113" y="1739"/>
                    </a:cubicBezTo>
                    <a:cubicBezTo>
                      <a:pt x="839" y="1641"/>
                      <a:pt x="431" y="1495"/>
                      <a:pt x="431" y="1142"/>
                    </a:cubicBezTo>
                    <a:cubicBezTo>
                      <a:pt x="425" y="1051"/>
                      <a:pt x="449" y="965"/>
                      <a:pt x="449" y="874"/>
                    </a:cubicBezTo>
                    <a:cubicBezTo>
                      <a:pt x="443" y="783"/>
                      <a:pt x="419" y="685"/>
                      <a:pt x="388" y="600"/>
                    </a:cubicBezTo>
                    <a:cubicBezTo>
                      <a:pt x="327" y="411"/>
                      <a:pt x="242" y="234"/>
                      <a:pt x="169" y="52"/>
                    </a:cubicBezTo>
                    <a:cubicBezTo>
                      <a:pt x="155" y="16"/>
                      <a:pt x="124" y="1"/>
                      <a:pt x="94" y="1"/>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729;p35">
                <a:extLst>
                  <a:ext uri="{FF2B5EF4-FFF2-40B4-BE49-F238E27FC236}">
                    <a16:creationId xmlns:a16="http://schemas.microsoft.com/office/drawing/2014/main" id="{B3E3EE95-D417-49D9-A42C-2C14DD9E3D64}"/>
                  </a:ext>
                </a:extLst>
              </p:cNvPr>
              <p:cNvSpPr/>
              <p:nvPr/>
            </p:nvSpPr>
            <p:spPr>
              <a:xfrm>
                <a:off x="5396506" y="5409040"/>
                <a:ext cx="108037" cy="121610"/>
              </a:xfrm>
              <a:custGeom>
                <a:avLst/>
                <a:gdLst/>
                <a:ahLst/>
                <a:cxnLst/>
                <a:rect l="l" t="t" r="r" b="b"/>
                <a:pathLst>
                  <a:path w="1990" h="2240" extrusionOk="0">
                    <a:moveTo>
                      <a:pt x="851" y="1"/>
                    </a:moveTo>
                    <a:cubicBezTo>
                      <a:pt x="824" y="1"/>
                      <a:pt x="799" y="14"/>
                      <a:pt x="782" y="40"/>
                    </a:cubicBezTo>
                    <a:cubicBezTo>
                      <a:pt x="764" y="76"/>
                      <a:pt x="776" y="131"/>
                      <a:pt x="812" y="143"/>
                    </a:cubicBezTo>
                    <a:cubicBezTo>
                      <a:pt x="1099" y="259"/>
                      <a:pt x="1373" y="411"/>
                      <a:pt x="1622" y="588"/>
                    </a:cubicBezTo>
                    <a:cubicBezTo>
                      <a:pt x="1476" y="758"/>
                      <a:pt x="1354" y="941"/>
                      <a:pt x="1251" y="1142"/>
                    </a:cubicBezTo>
                    <a:cubicBezTo>
                      <a:pt x="928" y="953"/>
                      <a:pt x="605" y="770"/>
                      <a:pt x="282" y="582"/>
                    </a:cubicBezTo>
                    <a:cubicBezTo>
                      <a:pt x="270" y="574"/>
                      <a:pt x="257" y="571"/>
                      <a:pt x="245" y="571"/>
                    </a:cubicBezTo>
                    <a:cubicBezTo>
                      <a:pt x="179" y="571"/>
                      <a:pt x="137" y="674"/>
                      <a:pt x="209" y="716"/>
                    </a:cubicBezTo>
                    <a:cubicBezTo>
                      <a:pt x="532" y="904"/>
                      <a:pt x="855" y="1093"/>
                      <a:pt x="1178" y="1276"/>
                    </a:cubicBezTo>
                    <a:cubicBezTo>
                      <a:pt x="1178" y="1276"/>
                      <a:pt x="1184" y="1276"/>
                      <a:pt x="1184" y="1282"/>
                    </a:cubicBezTo>
                    <a:cubicBezTo>
                      <a:pt x="1117" y="1428"/>
                      <a:pt x="1062" y="1581"/>
                      <a:pt x="1019" y="1739"/>
                    </a:cubicBezTo>
                    <a:cubicBezTo>
                      <a:pt x="1019" y="1739"/>
                      <a:pt x="1019" y="1733"/>
                      <a:pt x="1019" y="1733"/>
                    </a:cubicBezTo>
                    <a:cubicBezTo>
                      <a:pt x="727" y="1599"/>
                      <a:pt x="441" y="1465"/>
                      <a:pt x="148" y="1325"/>
                    </a:cubicBezTo>
                    <a:cubicBezTo>
                      <a:pt x="138" y="1320"/>
                      <a:pt x="127" y="1318"/>
                      <a:pt x="117" y="1318"/>
                    </a:cubicBezTo>
                    <a:cubicBezTo>
                      <a:pt x="43" y="1318"/>
                      <a:pt x="0" y="1427"/>
                      <a:pt x="75" y="1465"/>
                    </a:cubicBezTo>
                    <a:lnTo>
                      <a:pt x="946" y="1873"/>
                    </a:lnTo>
                    <a:cubicBezTo>
                      <a:pt x="965" y="1879"/>
                      <a:pt x="977" y="1879"/>
                      <a:pt x="989" y="1879"/>
                    </a:cubicBezTo>
                    <a:cubicBezTo>
                      <a:pt x="971" y="1964"/>
                      <a:pt x="952" y="2056"/>
                      <a:pt x="946" y="2141"/>
                    </a:cubicBezTo>
                    <a:cubicBezTo>
                      <a:pt x="940" y="2184"/>
                      <a:pt x="959" y="2226"/>
                      <a:pt x="1001" y="2238"/>
                    </a:cubicBezTo>
                    <a:cubicBezTo>
                      <a:pt x="1005" y="2239"/>
                      <a:pt x="1009" y="2239"/>
                      <a:pt x="1013" y="2239"/>
                    </a:cubicBezTo>
                    <a:cubicBezTo>
                      <a:pt x="1048" y="2239"/>
                      <a:pt x="1093" y="2216"/>
                      <a:pt x="1093" y="2177"/>
                    </a:cubicBezTo>
                    <a:cubicBezTo>
                      <a:pt x="1166" y="1538"/>
                      <a:pt x="1464" y="929"/>
                      <a:pt x="1933" y="484"/>
                    </a:cubicBezTo>
                    <a:cubicBezTo>
                      <a:pt x="1990" y="432"/>
                      <a:pt x="1933" y="359"/>
                      <a:pt x="1871" y="359"/>
                    </a:cubicBezTo>
                    <a:cubicBezTo>
                      <a:pt x="1853" y="359"/>
                      <a:pt x="1834" y="365"/>
                      <a:pt x="1817" y="381"/>
                    </a:cubicBezTo>
                    <a:cubicBezTo>
                      <a:pt x="1787" y="411"/>
                      <a:pt x="1756" y="442"/>
                      <a:pt x="1726" y="472"/>
                    </a:cubicBezTo>
                    <a:cubicBezTo>
                      <a:pt x="1464" y="289"/>
                      <a:pt x="1184" y="131"/>
                      <a:pt x="885" y="9"/>
                    </a:cubicBezTo>
                    <a:cubicBezTo>
                      <a:pt x="874" y="3"/>
                      <a:pt x="862" y="1"/>
                      <a:pt x="851" y="1"/>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730;p35">
                <a:extLst>
                  <a:ext uri="{FF2B5EF4-FFF2-40B4-BE49-F238E27FC236}">
                    <a16:creationId xmlns:a16="http://schemas.microsoft.com/office/drawing/2014/main" id="{BE566C76-B931-43DA-8BB9-AFDFB62102C2}"/>
                  </a:ext>
                </a:extLst>
              </p:cNvPr>
              <p:cNvSpPr/>
              <p:nvPr/>
            </p:nvSpPr>
            <p:spPr>
              <a:xfrm>
                <a:off x="5675718" y="5873435"/>
                <a:ext cx="491107" cy="155812"/>
              </a:xfrm>
              <a:custGeom>
                <a:avLst/>
                <a:gdLst/>
                <a:ahLst/>
                <a:cxnLst/>
                <a:rect l="l" t="t" r="r" b="b"/>
                <a:pathLst>
                  <a:path w="9046" h="2870" extrusionOk="0">
                    <a:moveTo>
                      <a:pt x="0" y="1"/>
                    </a:moveTo>
                    <a:cubicBezTo>
                      <a:pt x="761" y="2059"/>
                      <a:pt x="2613" y="2839"/>
                      <a:pt x="4989" y="2870"/>
                    </a:cubicBezTo>
                    <a:cubicBezTo>
                      <a:pt x="5007" y="2870"/>
                      <a:pt x="5025" y="2870"/>
                      <a:pt x="5044" y="2870"/>
                    </a:cubicBezTo>
                    <a:cubicBezTo>
                      <a:pt x="6715" y="2870"/>
                      <a:pt x="8232" y="1775"/>
                      <a:pt x="9045" y="323"/>
                    </a:cubicBezTo>
                    <a:lnTo>
                      <a:pt x="9045" y="323"/>
                    </a:lnTo>
                    <a:cubicBezTo>
                      <a:pt x="8923" y="360"/>
                      <a:pt x="8801" y="384"/>
                      <a:pt x="8674" y="415"/>
                    </a:cubicBezTo>
                    <a:cubicBezTo>
                      <a:pt x="7888" y="598"/>
                      <a:pt x="7151" y="744"/>
                      <a:pt x="6359" y="792"/>
                    </a:cubicBezTo>
                    <a:cubicBezTo>
                      <a:pt x="6030" y="812"/>
                      <a:pt x="5703" y="821"/>
                      <a:pt x="5377" y="821"/>
                    </a:cubicBezTo>
                    <a:cubicBezTo>
                      <a:pt x="4255" y="821"/>
                      <a:pt x="3146" y="714"/>
                      <a:pt x="2004" y="549"/>
                    </a:cubicBezTo>
                    <a:cubicBezTo>
                      <a:pt x="1310" y="439"/>
                      <a:pt x="646" y="263"/>
                      <a:pt x="0" y="1"/>
                    </a:cubicBezTo>
                    <a:close/>
                  </a:path>
                </a:pathLst>
              </a:custGeom>
              <a:solidFill>
                <a:srgbClr val="F5C05C"/>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731;p35">
                <a:extLst>
                  <a:ext uri="{FF2B5EF4-FFF2-40B4-BE49-F238E27FC236}">
                    <a16:creationId xmlns:a16="http://schemas.microsoft.com/office/drawing/2014/main" id="{E8E68D11-BD85-4538-9987-F34A131ED66A}"/>
                  </a:ext>
                </a:extLst>
              </p:cNvPr>
              <p:cNvSpPr/>
              <p:nvPr/>
            </p:nvSpPr>
            <p:spPr>
              <a:xfrm>
                <a:off x="5656499" y="5595037"/>
                <a:ext cx="540077" cy="161947"/>
              </a:xfrm>
              <a:custGeom>
                <a:avLst/>
                <a:gdLst/>
                <a:ahLst/>
                <a:cxnLst/>
                <a:rect l="l" t="t" r="r" b="b"/>
                <a:pathLst>
                  <a:path w="9948" h="2983" extrusionOk="0">
                    <a:moveTo>
                      <a:pt x="646" y="0"/>
                    </a:moveTo>
                    <a:cubicBezTo>
                      <a:pt x="342" y="591"/>
                      <a:pt x="74" y="1358"/>
                      <a:pt x="1" y="2296"/>
                    </a:cubicBezTo>
                    <a:cubicBezTo>
                      <a:pt x="49" y="2309"/>
                      <a:pt x="98" y="2327"/>
                      <a:pt x="147" y="2339"/>
                    </a:cubicBezTo>
                    <a:lnTo>
                      <a:pt x="147" y="2369"/>
                    </a:lnTo>
                    <a:cubicBezTo>
                      <a:pt x="330" y="2400"/>
                      <a:pt x="494" y="2473"/>
                      <a:pt x="671" y="2522"/>
                    </a:cubicBezTo>
                    <a:cubicBezTo>
                      <a:pt x="2066" y="2886"/>
                      <a:pt x="3447" y="2982"/>
                      <a:pt x="4833" y="2982"/>
                    </a:cubicBezTo>
                    <a:cubicBezTo>
                      <a:pt x="5438" y="2982"/>
                      <a:pt x="6043" y="2964"/>
                      <a:pt x="6652" y="2942"/>
                    </a:cubicBezTo>
                    <a:cubicBezTo>
                      <a:pt x="7645" y="2912"/>
                      <a:pt x="8595" y="2729"/>
                      <a:pt x="9600" y="2485"/>
                    </a:cubicBezTo>
                    <a:cubicBezTo>
                      <a:pt x="9716" y="2455"/>
                      <a:pt x="9832" y="2430"/>
                      <a:pt x="9947" y="2400"/>
                    </a:cubicBezTo>
                    <a:cubicBezTo>
                      <a:pt x="9911" y="2235"/>
                      <a:pt x="9868" y="2077"/>
                      <a:pt x="9813" y="1919"/>
                    </a:cubicBezTo>
                    <a:cubicBezTo>
                      <a:pt x="9557" y="1182"/>
                      <a:pt x="9308" y="567"/>
                      <a:pt x="9076" y="67"/>
                    </a:cubicBezTo>
                    <a:cubicBezTo>
                      <a:pt x="9064" y="73"/>
                      <a:pt x="9046" y="73"/>
                      <a:pt x="9028" y="79"/>
                    </a:cubicBezTo>
                    <a:cubicBezTo>
                      <a:pt x="9019" y="82"/>
                      <a:pt x="9010" y="83"/>
                      <a:pt x="9002" y="83"/>
                    </a:cubicBezTo>
                    <a:cubicBezTo>
                      <a:pt x="8980" y="83"/>
                      <a:pt x="8960" y="76"/>
                      <a:pt x="8937" y="76"/>
                    </a:cubicBezTo>
                    <a:cubicBezTo>
                      <a:pt x="8929" y="76"/>
                      <a:pt x="8921" y="77"/>
                      <a:pt x="8912" y="79"/>
                    </a:cubicBezTo>
                    <a:cubicBezTo>
                      <a:pt x="8437" y="232"/>
                      <a:pt x="7943" y="323"/>
                      <a:pt x="7444" y="378"/>
                    </a:cubicBezTo>
                    <a:cubicBezTo>
                      <a:pt x="7413" y="384"/>
                      <a:pt x="7389" y="396"/>
                      <a:pt x="7359" y="408"/>
                    </a:cubicBezTo>
                    <a:cubicBezTo>
                      <a:pt x="7330" y="408"/>
                      <a:pt x="7299" y="403"/>
                      <a:pt x="7269" y="403"/>
                    </a:cubicBezTo>
                    <a:cubicBezTo>
                      <a:pt x="7254" y="403"/>
                      <a:pt x="7239" y="404"/>
                      <a:pt x="7225" y="408"/>
                    </a:cubicBezTo>
                    <a:cubicBezTo>
                      <a:pt x="7042" y="469"/>
                      <a:pt x="6871" y="445"/>
                      <a:pt x="6683" y="457"/>
                    </a:cubicBezTo>
                    <a:cubicBezTo>
                      <a:pt x="6652" y="457"/>
                      <a:pt x="6634" y="487"/>
                      <a:pt x="6603" y="487"/>
                    </a:cubicBezTo>
                    <a:cubicBezTo>
                      <a:pt x="6311" y="493"/>
                      <a:pt x="6022" y="500"/>
                      <a:pt x="5732" y="500"/>
                    </a:cubicBezTo>
                    <a:cubicBezTo>
                      <a:pt x="5443" y="500"/>
                      <a:pt x="5154" y="493"/>
                      <a:pt x="4861" y="475"/>
                    </a:cubicBezTo>
                    <a:cubicBezTo>
                      <a:pt x="4179" y="439"/>
                      <a:pt x="3503" y="487"/>
                      <a:pt x="2815" y="396"/>
                    </a:cubicBezTo>
                    <a:cubicBezTo>
                      <a:pt x="2697" y="378"/>
                      <a:pt x="2583" y="374"/>
                      <a:pt x="2471" y="374"/>
                    </a:cubicBezTo>
                    <a:cubicBezTo>
                      <a:pt x="2327" y="374"/>
                      <a:pt x="2185" y="382"/>
                      <a:pt x="2040" y="382"/>
                    </a:cubicBezTo>
                    <a:cubicBezTo>
                      <a:pt x="1904" y="382"/>
                      <a:pt x="1766" y="375"/>
                      <a:pt x="1621" y="347"/>
                    </a:cubicBezTo>
                    <a:cubicBezTo>
                      <a:pt x="1268" y="274"/>
                      <a:pt x="951" y="152"/>
                      <a:pt x="646" y="0"/>
                    </a:cubicBezTo>
                    <a:close/>
                  </a:path>
                </a:pathLst>
              </a:custGeom>
              <a:solidFill>
                <a:srgbClr val="F5C05C"/>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732;p35">
                <a:extLst>
                  <a:ext uri="{FF2B5EF4-FFF2-40B4-BE49-F238E27FC236}">
                    <a16:creationId xmlns:a16="http://schemas.microsoft.com/office/drawing/2014/main" id="{DB9DA7E6-3162-46AA-89CB-35901EB8326C}"/>
                  </a:ext>
                </a:extLst>
              </p:cNvPr>
              <p:cNvSpPr/>
              <p:nvPr/>
            </p:nvSpPr>
            <p:spPr>
              <a:xfrm>
                <a:off x="5691570" y="5492863"/>
                <a:ext cx="457719" cy="129319"/>
              </a:xfrm>
              <a:custGeom>
                <a:avLst/>
                <a:gdLst/>
                <a:ahLst/>
                <a:cxnLst/>
                <a:rect l="l" t="t" r="r" b="b"/>
                <a:pathLst>
                  <a:path w="8431" h="2382" extrusionOk="0">
                    <a:moveTo>
                      <a:pt x="7322" y="0"/>
                    </a:moveTo>
                    <a:lnTo>
                      <a:pt x="1170" y="365"/>
                    </a:lnTo>
                    <a:cubicBezTo>
                      <a:pt x="1170" y="365"/>
                      <a:pt x="530" y="871"/>
                      <a:pt x="0" y="1882"/>
                    </a:cubicBezTo>
                    <a:cubicBezTo>
                      <a:pt x="305" y="2034"/>
                      <a:pt x="622" y="2156"/>
                      <a:pt x="975" y="2229"/>
                    </a:cubicBezTo>
                    <a:cubicBezTo>
                      <a:pt x="1120" y="2257"/>
                      <a:pt x="1258" y="2264"/>
                      <a:pt x="1394" y="2264"/>
                    </a:cubicBezTo>
                    <a:cubicBezTo>
                      <a:pt x="1539" y="2264"/>
                      <a:pt x="1681" y="2256"/>
                      <a:pt x="1825" y="2256"/>
                    </a:cubicBezTo>
                    <a:cubicBezTo>
                      <a:pt x="1937" y="2256"/>
                      <a:pt x="2051" y="2260"/>
                      <a:pt x="2169" y="2278"/>
                    </a:cubicBezTo>
                    <a:cubicBezTo>
                      <a:pt x="2857" y="2369"/>
                      <a:pt x="3533" y="2321"/>
                      <a:pt x="4215" y="2357"/>
                    </a:cubicBezTo>
                    <a:cubicBezTo>
                      <a:pt x="4508" y="2375"/>
                      <a:pt x="4797" y="2382"/>
                      <a:pt x="5086" y="2382"/>
                    </a:cubicBezTo>
                    <a:cubicBezTo>
                      <a:pt x="5376" y="2382"/>
                      <a:pt x="5665" y="2375"/>
                      <a:pt x="5957" y="2369"/>
                    </a:cubicBezTo>
                    <a:cubicBezTo>
                      <a:pt x="5988" y="2369"/>
                      <a:pt x="6006" y="2339"/>
                      <a:pt x="6037" y="2339"/>
                    </a:cubicBezTo>
                    <a:cubicBezTo>
                      <a:pt x="6225" y="2327"/>
                      <a:pt x="6396" y="2351"/>
                      <a:pt x="6579" y="2290"/>
                    </a:cubicBezTo>
                    <a:cubicBezTo>
                      <a:pt x="6593" y="2286"/>
                      <a:pt x="6608" y="2285"/>
                      <a:pt x="6623" y="2285"/>
                    </a:cubicBezTo>
                    <a:cubicBezTo>
                      <a:pt x="6653" y="2285"/>
                      <a:pt x="6684" y="2290"/>
                      <a:pt x="6713" y="2290"/>
                    </a:cubicBezTo>
                    <a:cubicBezTo>
                      <a:pt x="6743" y="2278"/>
                      <a:pt x="6767" y="2266"/>
                      <a:pt x="6798" y="2260"/>
                    </a:cubicBezTo>
                    <a:cubicBezTo>
                      <a:pt x="7297" y="2205"/>
                      <a:pt x="7791" y="2114"/>
                      <a:pt x="8266" y="1961"/>
                    </a:cubicBezTo>
                    <a:cubicBezTo>
                      <a:pt x="8275" y="1959"/>
                      <a:pt x="8283" y="1958"/>
                      <a:pt x="8291" y="1958"/>
                    </a:cubicBezTo>
                    <a:cubicBezTo>
                      <a:pt x="8314" y="1958"/>
                      <a:pt x="8334" y="1965"/>
                      <a:pt x="8356" y="1965"/>
                    </a:cubicBezTo>
                    <a:cubicBezTo>
                      <a:pt x="8364" y="1965"/>
                      <a:pt x="8373" y="1964"/>
                      <a:pt x="8382" y="1961"/>
                    </a:cubicBezTo>
                    <a:cubicBezTo>
                      <a:pt x="8400" y="1955"/>
                      <a:pt x="8418" y="1955"/>
                      <a:pt x="8430" y="1949"/>
                    </a:cubicBezTo>
                    <a:cubicBezTo>
                      <a:pt x="7797" y="560"/>
                      <a:pt x="7322" y="0"/>
                      <a:pt x="7322" y="0"/>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733;p35">
                <a:extLst>
                  <a:ext uri="{FF2B5EF4-FFF2-40B4-BE49-F238E27FC236}">
                    <a16:creationId xmlns:a16="http://schemas.microsoft.com/office/drawing/2014/main" id="{37BE3073-A2E4-4CBE-B257-C214BBD755A7}"/>
                  </a:ext>
                </a:extLst>
              </p:cNvPr>
              <p:cNvSpPr/>
              <p:nvPr/>
            </p:nvSpPr>
            <p:spPr>
              <a:xfrm>
                <a:off x="5654870" y="5719686"/>
                <a:ext cx="552944" cy="198321"/>
              </a:xfrm>
              <a:custGeom>
                <a:avLst/>
                <a:gdLst/>
                <a:ahLst/>
                <a:cxnLst/>
                <a:rect l="l" t="t" r="r" b="b"/>
                <a:pathLst>
                  <a:path w="10185" h="3653" extrusionOk="0">
                    <a:moveTo>
                      <a:pt x="31" y="0"/>
                    </a:moveTo>
                    <a:cubicBezTo>
                      <a:pt x="0" y="360"/>
                      <a:pt x="0" y="743"/>
                      <a:pt x="31" y="1152"/>
                    </a:cubicBezTo>
                    <a:cubicBezTo>
                      <a:pt x="86" y="1791"/>
                      <a:pt x="201" y="2345"/>
                      <a:pt x="384" y="2833"/>
                    </a:cubicBezTo>
                    <a:cubicBezTo>
                      <a:pt x="1030" y="3095"/>
                      <a:pt x="1694" y="3271"/>
                      <a:pt x="2388" y="3381"/>
                    </a:cubicBezTo>
                    <a:cubicBezTo>
                      <a:pt x="3530" y="3546"/>
                      <a:pt x="4639" y="3653"/>
                      <a:pt x="5761" y="3653"/>
                    </a:cubicBezTo>
                    <a:cubicBezTo>
                      <a:pt x="6087" y="3653"/>
                      <a:pt x="6414" y="3644"/>
                      <a:pt x="6743" y="3624"/>
                    </a:cubicBezTo>
                    <a:cubicBezTo>
                      <a:pt x="7535" y="3576"/>
                      <a:pt x="8272" y="3430"/>
                      <a:pt x="9058" y="3247"/>
                    </a:cubicBezTo>
                    <a:cubicBezTo>
                      <a:pt x="9179" y="3216"/>
                      <a:pt x="9307" y="3192"/>
                      <a:pt x="9429" y="3155"/>
                    </a:cubicBezTo>
                    <a:cubicBezTo>
                      <a:pt x="9953" y="2224"/>
                      <a:pt x="10184" y="1139"/>
                      <a:pt x="9977" y="104"/>
                    </a:cubicBezTo>
                    <a:lnTo>
                      <a:pt x="9977" y="104"/>
                    </a:lnTo>
                    <a:cubicBezTo>
                      <a:pt x="9862" y="134"/>
                      <a:pt x="9746" y="159"/>
                      <a:pt x="9630" y="189"/>
                    </a:cubicBezTo>
                    <a:cubicBezTo>
                      <a:pt x="8625" y="433"/>
                      <a:pt x="7675" y="616"/>
                      <a:pt x="6682" y="646"/>
                    </a:cubicBezTo>
                    <a:cubicBezTo>
                      <a:pt x="6073" y="668"/>
                      <a:pt x="5468" y="686"/>
                      <a:pt x="4863" y="686"/>
                    </a:cubicBezTo>
                    <a:cubicBezTo>
                      <a:pt x="3477" y="686"/>
                      <a:pt x="2096" y="590"/>
                      <a:pt x="701" y="226"/>
                    </a:cubicBezTo>
                    <a:cubicBezTo>
                      <a:pt x="524" y="177"/>
                      <a:pt x="360" y="104"/>
                      <a:pt x="177" y="73"/>
                    </a:cubicBezTo>
                    <a:lnTo>
                      <a:pt x="177" y="43"/>
                    </a:lnTo>
                    <a:cubicBezTo>
                      <a:pt x="128" y="31"/>
                      <a:pt x="79" y="13"/>
                      <a:pt x="31" y="0"/>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734;p35">
                <a:extLst>
                  <a:ext uri="{FF2B5EF4-FFF2-40B4-BE49-F238E27FC236}">
                    <a16:creationId xmlns:a16="http://schemas.microsoft.com/office/drawing/2014/main" id="{C56C9081-9F7D-4D48-9C78-754DDF1B9611}"/>
                  </a:ext>
                </a:extLst>
              </p:cNvPr>
              <p:cNvSpPr/>
              <p:nvPr/>
            </p:nvSpPr>
            <p:spPr>
              <a:xfrm>
                <a:off x="6071815" y="5413926"/>
                <a:ext cx="394905" cy="320691"/>
              </a:xfrm>
              <a:custGeom>
                <a:avLst/>
                <a:gdLst/>
                <a:ahLst/>
                <a:cxnLst/>
                <a:rect l="l" t="t" r="r" b="b"/>
                <a:pathLst>
                  <a:path w="7274" h="5907" extrusionOk="0">
                    <a:moveTo>
                      <a:pt x="4889" y="0"/>
                    </a:moveTo>
                    <a:cubicBezTo>
                      <a:pt x="4805" y="0"/>
                      <a:pt x="4725" y="34"/>
                      <a:pt x="4654" y="71"/>
                    </a:cubicBezTo>
                    <a:cubicBezTo>
                      <a:pt x="4478" y="163"/>
                      <a:pt x="4326" y="309"/>
                      <a:pt x="4185" y="443"/>
                    </a:cubicBezTo>
                    <a:cubicBezTo>
                      <a:pt x="4033" y="589"/>
                      <a:pt x="3887" y="741"/>
                      <a:pt x="3741" y="900"/>
                    </a:cubicBezTo>
                    <a:cubicBezTo>
                      <a:pt x="3601" y="1058"/>
                      <a:pt x="3461" y="1223"/>
                      <a:pt x="3333" y="1393"/>
                    </a:cubicBezTo>
                    <a:cubicBezTo>
                      <a:pt x="3266" y="1478"/>
                      <a:pt x="3205" y="1564"/>
                      <a:pt x="3144" y="1649"/>
                    </a:cubicBezTo>
                    <a:cubicBezTo>
                      <a:pt x="3120" y="1679"/>
                      <a:pt x="3095" y="1710"/>
                      <a:pt x="3083" y="1740"/>
                    </a:cubicBezTo>
                    <a:lnTo>
                      <a:pt x="3077" y="1740"/>
                    </a:lnTo>
                    <a:lnTo>
                      <a:pt x="366" y="2824"/>
                    </a:lnTo>
                    <a:cubicBezTo>
                      <a:pt x="366" y="2824"/>
                      <a:pt x="1" y="4725"/>
                      <a:pt x="1493" y="5906"/>
                    </a:cubicBezTo>
                    <a:lnTo>
                      <a:pt x="3991" y="4408"/>
                    </a:lnTo>
                    <a:cubicBezTo>
                      <a:pt x="4009" y="4402"/>
                      <a:pt x="4021" y="4396"/>
                      <a:pt x="4033" y="4384"/>
                    </a:cubicBezTo>
                    <a:lnTo>
                      <a:pt x="4070" y="4359"/>
                    </a:lnTo>
                    <a:cubicBezTo>
                      <a:pt x="4246" y="4292"/>
                      <a:pt x="4429" y="4219"/>
                      <a:pt x="4606" y="4140"/>
                    </a:cubicBezTo>
                    <a:cubicBezTo>
                      <a:pt x="4965" y="3988"/>
                      <a:pt x="5422" y="3805"/>
                      <a:pt x="5696" y="3488"/>
                    </a:cubicBezTo>
                    <a:cubicBezTo>
                      <a:pt x="5879" y="3427"/>
                      <a:pt x="6049" y="3360"/>
                      <a:pt x="6226" y="3281"/>
                    </a:cubicBezTo>
                    <a:cubicBezTo>
                      <a:pt x="6384" y="3208"/>
                      <a:pt x="6543" y="3129"/>
                      <a:pt x="6701" y="3044"/>
                    </a:cubicBezTo>
                    <a:cubicBezTo>
                      <a:pt x="6841" y="2971"/>
                      <a:pt x="6999" y="2891"/>
                      <a:pt x="7109" y="2770"/>
                    </a:cubicBezTo>
                    <a:cubicBezTo>
                      <a:pt x="7200" y="2654"/>
                      <a:pt x="7255" y="2477"/>
                      <a:pt x="7164" y="2343"/>
                    </a:cubicBezTo>
                    <a:cubicBezTo>
                      <a:pt x="7133" y="2301"/>
                      <a:pt x="7091" y="2270"/>
                      <a:pt x="7042" y="2246"/>
                    </a:cubicBezTo>
                    <a:cubicBezTo>
                      <a:pt x="7085" y="2209"/>
                      <a:pt x="7121" y="2161"/>
                      <a:pt x="7152" y="2112"/>
                    </a:cubicBezTo>
                    <a:cubicBezTo>
                      <a:pt x="7219" y="2020"/>
                      <a:pt x="7274" y="1911"/>
                      <a:pt x="7274" y="1795"/>
                    </a:cubicBezTo>
                    <a:cubicBezTo>
                      <a:pt x="7274" y="1649"/>
                      <a:pt x="7182" y="1533"/>
                      <a:pt x="7060" y="1491"/>
                    </a:cubicBezTo>
                    <a:cubicBezTo>
                      <a:pt x="7170" y="1326"/>
                      <a:pt x="7176" y="1095"/>
                      <a:pt x="7054" y="942"/>
                    </a:cubicBezTo>
                    <a:cubicBezTo>
                      <a:pt x="6962" y="824"/>
                      <a:pt x="6819" y="762"/>
                      <a:pt x="6676" y="762"/>
                    </a:cubicBezTo>
                    <a:cubicBezTo>
                      <a:pt x="6620" y="762"/>
                      <a:pt x="6565" y="771"/>
                      <a:pt x="6512" y="790"/>
                    </a:cubicBezTo>
                    <a:cubicBezTo>
                      <a:pt x="6579" y="674"/>
                      <a:pt x="6585" y="528"/>
                      <a:pt x="6530" y="406"/>
                    </a:cubicBezTo>
                    <a:cubicBezTo>
                      <a:pt x="6437" y="193"/>
                      <a:pt x="6226" y="105"/>
                      <a:pt x="6010" y="105"/>
                    </a:cubicBezTo>
                    <a:cubicBezTo>
                      <a:pt x="5918" y="105"/>
                      <a:pt x="5824" y="121"/>
                      <a:pt x="5739" y="151"/>
                    </a:cubicBezTo>
                    <a:cubicBezTo>
                      <a:pt x="5580" y="199"/>
                      <a:pt x="5440" y="285"/>
                      <a:pt x="5300" y="370"/>
                    </a:cubicBezTo>
                    <a:cubicBezTo>
                      <a:pt x="5239" y="412"/>
                      <a:pt x="5172" y="449"/>
                      <a:pt x="5105" y="492"/>
                    </a:cubicBezTo>
                    <a:cubicBezTo>
                      <a:pt x="5123" y="412"/>
                      <a:pt x="5130" y="333"/>
                      <a:pt x="5123" y="254"/>
                    </a:cubicBezTo>
                    <a:cubicBezTo>
                      <a:pt x="5111" y="144"/>
                      <a:pt x="5075" y="41"/>
                      <a:pt x="4965" y="10"/>
                    </a:cubicBezTo>
                    <a:cubicBezTo>
                      <a:pt x="4940" y="3"/>
                      <a:pt x="4914" y="0"/>
                      <a:pt x="4889" y="0"/>
                    </a:cubicBezTo>
                    <a:close/>
                  </a:path>
                </a:pathLst>
              </a:custGeom>
              <a:solidFill>
                <a:srgbClr val="F19E87"/>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735;p35">
                <a:extLst>
                  <a:ext uri="{FF2B5EF4-FFF2-40B4-BE49-F238E27FC236}">
                    <a16:creationId xmlns:a16="http://schemas.microsoft.com/office/drawing/2014/main" id="{91E13AD1-CED8-4C16-A832-D5A09A3A0389}"/>
                  </a:ext>
                </a:extLst>
              </p:cNvPr>
              <p:cNvSpPr/>
              <p:nvPr/>
            </p:nvSpPr>
            <p:spPr>
              <a:xfrm>
                <a:off x="6274207" y="5428421"/>
                <a:ext cx="79263" cy="92999"/>
              </a:xfrm>
              <a:custGeom>
                <a:avLst/>
                <a:gdLst/>
                <a:ahLst/>
                <a:cxnLst/>
                <a:rect l="l" t="t" r="r" b="b"/>
                <a:pathLst>
                  <a:path w="1460" h="1713" extrusionOk="0">
                    <a:moveTo>
                      <a:pt x="1353" y="1"/>
                    </a:moveTo>
                    <a:cubicBezTo>
                      <a:pt x="1328" y="1"/>
                      <a:pt x="1303" y="11"/>
                      <a:pt x="1286" y="36"/>
                    </a:cubicBezTo>
                    <a:cubicBezTo>
                      <a:pt x="1188" y="206"/>
                      <a:pt x="1079" y="371"/>
                      <a:pt x="987" y="547"/>
                    </a:cubicBezTo>
                    <a:cubicBezTo>
                      <a:pt x="945" y="627"/>
                      <a:pt x="902" y="718"/>
                      <a:pt x="884" y="809"/>
                    </a:cubicBezTo>
                    <a:cubicBezTo>
                      <a:pt x="872" y="901"/>
                      <a:pt x="878" y="992"/>
                      <a:pt x="866" y="1077"/>
                    </a:cubicBezTo>
                    <a:cubicBezTo>
                      <a:pt x="805" y="1431"/>
                      <a:pt x="384" y="1510"/>
                      <a:pt x="92" y="1559"/>
                    </a:cubicBezTo>
                    <a:cubicBezTo>
                      <a:pt x="0" y="1576"/>
                      <a:pt x="6" y="1712"/>
                      <a:pt x="89" y="1712"/>
                    </a:cubicBezTo>
                    <a:cubicBezTo>
                      <a:pt x="93" y="1712"/>
                      <a:pt x="99" y="1712"/>
                      <a:pt x="104" y="1711"/>
                    </a:cubicBezTo>
                    <a:cubicBezTo>
                      <a:pt x="439" y="1656"/>
                      <a:pt x="853" y="1565"/>
                      <a:pt x="987" y="1205"/>
                    </a:cubicBezTo>
                    <a:cubicBezTo>
                      <a:pt x="1024" y="1114"/>
                      <a:pt x="1024" y="1023"/>
                      <a:pt x="1024" y="931"/>
                    </a:cubicBezTo>
                    <a:cubicBezTo>
                      <a:pt x="1030" y="828"/>
                      <a:pt x="1060" y="736"/>
                      <a:pt x="1109" y="651"/>
                    </a:cubicBezTo>
                    <a:cubicBezTo>
                      <a:pt x="1201" y="462"/>
                      <a:pt x="1316" y="286"/>
                      <a:pt x="1426" y="109"/>
                    </a:cubicBezTo>
                    <a:cubicBezTo>
                      <a:pt x="1459" y="50"/>
                      <a:pt x="1407" y="1"/>
                      <a:pt x="1353" y="1"/>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736;p35">
                <a:extLst>
                  <a:ext uri="{FF2B5EF4-FFF2-40B4-BE49-F238E27FC236}">
                    <a16:creationId xmlns:a16="http://schemas.microsoft.com/office/drawing/2014/main" id="{78F1A9E8-CA13-4052-819F-FA191C538FA1}"/>
                  </a:ext>
                </a:extLst>
              </p:cNvPr>
              <p:cNvSpPr/>
              <p:nvPr/>
            </p:nvSpPr>
            <p:spPr>
              <a:xfrm>
                <a:off x="6356510" y="5454915"/>
                <a:ext cx="98591" cy="118678"/>
              </a:xfrm>
              <a:custGeom>
                <a:avLst/>
                <a:gdLst/>
                <a:ahLst/>
                <a:cxnLst/>
                <a:rect l="l" t="t" r="r" b="b"/>
                <a:pathLst>
                  <a:path w="1816" h="2186" extrusionOk="0">
                    <a:moveTo>
                      <a:pt x="1175" y="1"/>
                    </a:moveTo>
                    <a:cubicBezTo>
                      <a:pt x="1168" y="1"/>
                      <a:pt x="1160" y="2"/>
                      <a:pt x="1152" y="5"/>
                    </a:cubicBezTo>
                    <a:cubicBezTo>
                      <a:pt x="836" y="78"/>
                      <a:pt x="537" y="187"/>
                      <a:pt x="251" y="334"/>
                    </a:cubicBezTo>
                    <a:cubicBezTo>
                      <a:pt x="227" y="297"/>
                      <a:pt x="196" y="260"/>
                      <a:pt x="172" y="230"/>
                    </a:cubicBezTo>
                    <a:cubicBezTo>
                      <a:pt x="155" y="208"/>
                      <a:pt x="132" y="198"/>
                      <a:pt x="110" y="198"/>
                    </a:cubicBezTo>
                    <a:cubicBezTo>
                      <a:pt x="54" y="198"/>
                      <a:pt x="0" y="258"/>
                      <a:pt x="44" y="315"/>
                    </a:cubicBezTo>
                    <a:cubicBezTo>
                      <a:pt x="440" y="827"/>
                      <a:pt x="641" y="1466"/>
                      <a:pt x="610" y="2112"/>
                    </a:cubicBezTo>
                    <a:cubicBezTo>
                      <a:pt x="604" y="2155"/>
                      <a:pt x="653" y="2185"/>
                      <a:pt x="690" y="2185"/>
                    </a:cubicBezTo>
                    <a:cubicBezTo>
                      <a:pt x="738" y="2179"/>
                      <a:pt x="763" y="2143"/>
                      <a:pt x="763" y="2106"/>
                    </a:cubicBezTo>
                    <a:cubicBezTo>
                      <a:pt x="769" y="2015"/>
                      <a:pt x="769" y="1923"/>
                      <a:pt x="763" y="1838"/>
                    </a:cubicBezTo>
                    <a:cubicBezTo>
                      <a:pt x="775" y="1838"/>
                      <a:pt x="787" y="1838"/>
                      <a:pt x="799" y="1832"/>
                    </a:cubicBezTo>
                    <a:lnTo>
                      <a:pt x="1725" y="1564"/>
                    </a:lnTo>
                    <a:cubicBezTo>
                      <a:pt x="1815" y="1541"/>
                      <a:pt x="1775" y="1415"/>
                      <a:pt x="1697" y="1415"/>
                    </a:cubicBezTo>
                    <a:cubicBezTo>
                      <a:pt x="1690" y="1415"/>
                      <a:pt x="1683" y="1416"/>
                      <a:pt x="1676" y="1418"/>
                    </a:cubicBezTo>
                    <a:cubicBezTo>
                      <a:pt x="1366" y="1509"/>
                      <a:pt x="1061" y="1600"/>
                      <a:pt x="750" y="1686"/>
                    </a:cubicBezTo>
                    <a:cubicBezTo>
                      <a:pt x="732" y="1527"/>
                      <a:pt x="702" y="1369"/>
                      <a:pt x="659" y="1211"/>
                    </a:cubicBezTo>
                    <a:lnTo>
                      <a:pt x="665" y="1211"/>
                    </a:lnTo>
                    <a:cubicBezTo>
                      <a:pt x="1012" y="1077"/>
                      <a:pt x="1360" y="943"/>
                      <a:pt x="1707" y="809"/>
                    </a:cubicBezTo>
                    <a:cubicBezTo>
                      <a:pt x="1794" y="776"/>
                      <a:pt x="1760" y="657"/>
                      <a:pt x="1687" y="657"/>
                    </a:cubicBezTo>
                    <a:cubicBezTo>
                      <a:pt x="1678" y="657"/>
                      <a:pt x="1668" y="658"/>
                      <a:pt x="1658" y="662"/>
                    </a:cubicBezTo>
                    <a:cubicBezTo>
                      <a:pt x="1311" y="796"/>
                      <a:pt x="964" y="930"/>
                      <a:pt x="616" y="1064"/>
                    </a:cubicBezTo>
                    <a:cubicBezTo>
                      <a:pt x="543" y="851"/>
                      <a:pt x="452" y="650"/>
                      <a:pt x="330" y="461"/>
                    </a:cubicBezTo>
                    <a:cubicBezTo>
                      <a:pt x="610" y="321"/>
                      <a:pt x="903" y="218"/>
                      <a:pt x="1201" y="151"/>
                    </a:cubicBezTo>
                    <a:cubicBezTo>
                      <a:pt x="1238" y="139"/>
                      <a:pt x="1262" y="84"/>
                      <a:pt x="1250" y="53"/>
                    </a:cubicBezTo>
                    <a:cubicBezTo>
                      <a:pt x="1235" y="19"/>
                      <a:pt x="1205" y="1"/>
                      <a:pt x="1175" y="1"/>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737;p35">
                <a:extLst>
                  <a:ext uri="{FF2B5EF4-FFF2-40B4-BE49-F238E27FC236}">
                    <a16:creationId xmlns:a16="http://schemas.microsoft.com/office/drawing/2014/main" id="{F3DEFE7A-737D-4255-888F-06EA29B5ACBF}"/>
                  </a:ext>
                </a:extLst>
              </p:cNvPr>
              <p:cNvSpPr/>
              <p:nvPr/>
            </p:nvSpPr>
            <p:spPr>
              <a:xfrm>
                <a:off x="5893962" y="4534757"/>
                <a:ext cx="51304" cy="271830"/>
              </a:xfrm>
              <a:custGeom>
                <a:avLst/>
                <a:gdLst/>
                <a:ahLst/>
                <a:cxnLst/>
                <a:rect l="l" t="t" r="r" b="b"/>
                <a:pathLst>
                  <a:path w="945" h="5007" extrusionOk="0">
                    <a:moveTo>
                      <a:pt x="660" y="0"/>
                    </a:moveTo>
                    <a:cubicBezTo>
                      <a:pt x="601" y="0"/>
                      <a:pt x="541" y="6"/>
                      <a:pt x="487" y="15"/>
                    </a:cubicBezTo>
                    <a:cubicBezTo>
                      <a:pt x="451" y="21"/>
                      <a:pt x="433" y="45"/>
                      <a:pt x="426" y="76"/>
                    </a:cubicBezTo>
                    <a:cubicBezTo>
                      <a:pt x="402" y="88"/>
                      <a:pt x="390" y="106"/>
                      <a:pt x="384" y="137"/>
                    </a:cubicBezTo>
                    <a:cubicBezTo>
                      <a:pt x="225" y="1361"/>
                      <a:pt x="110" y="2597"/>
                      <a:pt x="49" y="3834"/>
                    </a:cubicBezTo>
                    <a:cubicBezTo>
                      <a:pt x="31" y="4175"/>
                      <a:pt x="12" y="4522"/>
                      <a:pt x="0" y="4863"/>
                    </a:cubicBezTo>
                    <a:cubicBezTo>
                      <a:pt x="0" y="4915"/>
                      <a:pt x="43" y="4945"/>
                      <a:pt x="83" y="4945"/>
                    </a:cubicBezTo>
                    <a:cubicBezTo>
                      <a:pt x="94" y="4945"/>
                      <a:pt x="106" y="4942"/>
                      <a:pt x="116" y="4936"/>
                    </a:cubicBezTo>
                    <a:cubicBezTo>
                      <a:pt x="203" y="4982"/>
                      <a:pt x="298" y="5006"/>
                      <a:pt x="392" y="5006"/>
                    </a:cubicBezTo>
                    <a:cubicBezTo>
                      <a:pt x="449" y="5006"/>
                      <a:pt x="505" y="4997"/>
                      <a:pt x="560" y="4979"/>
                    </a:cubicBezTo>
                    <a:cubicBezTo>
                      <a:pt x="579" y="4973"/>
                      <a:pt x="597" y="4961"/>
                      <a:pt x="609" y="4948"/>
                    </a:cubicBezTo>
                    <a:cubicBezTo>
                      <a:pt x="621" y="4936"/>
                      <a:pt x="627" y="4924"/>
                      <a:pt x="634" y="4900"/>
                    </a:cubicBezTo>
                    <a:cubicBezTo>
                      <a:pt x="634" y="4827"/>
                      <a:pt x="634" y="4754"/>
                      <a:pt x="640" y="4687"/>
                    </a:cubicBezTo>
                    <a:cubicBezTo>
                      <a:pt x="731" y="3347"/>
                      <a:pt x="816" y="2007"/>
                      <a:pt x="908" y="666"/>
                    </a:cubicBezTo>
                    <a:cubicBezTo>
                      <a:pt x="914" y="569"/>
                      <a:pt x="920" y="472"/>
                      <a:pt x="926" y="380"/>
                    </a:cubicBezTo>
                    <a:cubicBezTo>
                      <a:pt x="932" y="331"/>
                      <a:pt x="932" y="283"/>
                      <a:pt x="938" y="234"/>
                    </a:cubicBezTo>
                    <a:cubicBezTo>
                      <a:pt x="938" y="191"/>
                      <a:pt x="944" y="149"/>
                      <a:pt x="932" y="106"/>
                    </a:cubicBezTo>
                    <a:cubicBezTo>
                      <a:pt x="895" y="27"/>
                      <a:pt x="804" y="15"/>
                      <a:pt x="725" y="3"/>
                    </a:cubicBezTo>
                    <a:cubicBezTo>
                      <a:pt x="704" y="1"/>
                      <a:pt x="682" y="0"/>
                      <a:pt x="660" y="0"/>
                    </a:cubicBezTo>
                    <a:close/>
                  </a:path>
                </a:pathLst>
              </a:custGeom>
              <a:solidFill>
                <a:srgbClr val="F5C05C"/>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738;p35">
                <a:extLst>
                  <a:ext uri="{FF2B5EF4-FFF2-40B4-BE49-F238E27FC236}">
                    <a16:creationId xmlns:a16="http://schemas.microsoft.com/office/drawing/2014/main" id="{4F40C09E-4108-4962-A0F4-3359CC3016B4}"/>
                  </a:ext>
                </a:extLst>
              </p:cNvPr>
              <p:cNvSpPr/>
              <p:nvPr/>
            </p:nvSpPr>
            <p:spPr>
              <a:xfrm>
                <a:off x="5882344" y="4492194"/>
                <a:ext cx="97288" cy="86918"/>
              </a:xfrm>
              <a:custGeom>
                <a:avLst/>
                <a:gdLst/>
                <a:ahLst/>
                <a:cxnLst/>
                <a:rect l="l" t="t" r="r" b="b"/>
                <a:pathLst>
                  <a:path w="1792" h="1601" extrusionOk="0">
                    <a:moveTo>
                      <a:pt x="895" y="1"/>
                    </a:moveTo>
                    <a:cubicBezTo>
                      <a:pt x="707" y="1"/>
                      <a:pt x="519" y="65"/>
                      <a:pt x="366" y="196"/>
                    </a:cubicBezTo>
                    <a:cubicBezTo>
                      <a:pt x="37" y="488"/>
                      <a:pt x="1" y="994"/>
                      <a:pt x="293" y="1329"/>
                    </a:cubicBezTo>
                    <a:cubicBezTo>
                      <a:pt x="449" y="1508"/>
                      <a:pt x="670" y="1600"/>
                      <a:pt x="892" y="1600"/>
                    </a:cubicBezTo>
                    <a:cubicBezTo>
                      <a:pt x="1079" y="1600"/>
                      <a:pt x="1267" y="1535"/>
                      <a:pt x="1420" y="1402"/>
                    </a:cubicBezTo>
                    <a:cubicBezTo>
                      <a:pt x="1755" y="1115"/>
                      <a:pt x="1792" y="610"/>
                      <a:pt x="1499" y="275"/>
                    </a:cubicBezTo>
                    <a:cubicBezTo>
                      <a:pt x="1340" y="93"/>
                      <a:pt x="1118" y="1"/>
                      <a:pt x="895" y="1"/>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739;p35">
                <a:extLst>
                  <a:ext uri="{FF2B5EF4-FFF2-40B4-BE49-F238E27FC236}">
                    <a16:creationId xmlns:a16="http://schemas.microsoft.com/office/drawing/2014/main" id="{F3B9ACE5-4A4B-4C0A-9CB2-80EC1C7E9952}"/>
                  </a:ext>
                </a:extLst>
              </p:cNvPr>
              <p:cNvSpPr/>
              <p:nvPr/>
            </p:nvSpPr>
            <p:spPr>
              <a:xfrm>
                <a:off x="5375821" y="5095679"/>
                <a:ext cx="220580" cy="282742"/>
              </a:xfrm>
              <a:custGeom>
                <a:avLst/>
                <a:gdLst/>
                <a:ahLst/>
                <a:cxnLst/>
                <a:rect l="l" t="t" r="r" b="b"/>
                <a:pathLst>
                  <a:path w="4063" h="5208" extrusionOk="0">
                    <a:moveTo>
                      <a:pt x="2234" y="1"/>
                    </a:moveTo>
                    <a:cubicBezTo>
                      <a:pt x="1814" y="1"/>
                      <a:pt x="1358" y="253"/>
                      <a:pt x="974" y="1061"/>
                    </a:cubicBezTo>
                    <a:cubicBezTo>
                      <a:pt x="1" y="3123"/>
                      <a:pt x="1198" y="5207"/>
                      <a:pt x="3671" y="5207"/>
                    </a:cubicBezTo>
                    <a:cubicBezTo>
                      <a:pt x="3798" y="5207"/>
                      <a:pt x="3928" y="5202"/>
                      <a:pt x="4062" y="5190"/>
                    </a:cubicBezTo>
                    <a:lnTo>
                      <a:pt x="3544" y="713"/>
                    </a:lnTo>
                    <a:cubicBezTo>
                      <a:pt x="3544" y="713"/>
                      <a:pt x="2939" y="1"/>
                      <a:pt x="2234" y="1"/>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740;p35">
                <a:extLst>
                  <a:ext uri="{FF2B5EF4-FFF2-40B4-BE49-F238E27FC236}">
                    <a16:creationId xmlns:a16="http://schemas.microsoft.com/office/drawing/2014/main" id="{504CA4A2-31D7-4A19-9D01-886E464CF6F4}"/>
                  </a:ext>
                </a:extLst>
              </p:cNvPr>
              <p:cNvSpPr/>
              <p:nvPr/>
            </p:nvSpPr>
            <p:spPr>
              <a:xfrm>
                <a:off x="5351988" y="4769506"/>
                <a:ext cx="1026461" cy="808704"/>
              </a:xfrm>
              <a:custGeom>
                <a:avLst/>
                <a:gdLst/>
                <a:ahLst/>
                <a:cxnLst/>
                <a:rect l="l" t="t" r="r" b="b"/>
                <a:pathLst>
                  <a:path w="18907" h="14896" extrusionOk="0">
                    <a:moveTo>
                      <a:pt x="11272" y="0"/>
                    </a:moveTo>
                    <a:cubicBezTo>
                      <a:pt x="9218" y="0"/>
                      <a:pt x="7693" y="899"/>
                      <a:pt x="7693" y="899"/>
                    </a:cubicBezTo>
                    <a:cubicBezTo>
                      <a:pt x="0" y="6989"/>
                      <a:pt x="4538" y="13318"/>
                      <a:pt x="7547" y="14408"/>
                    </a:cubicBezTo>
                    <a:cubicBezTo>
                      <a:pt x="8416" y="14723"/>
                      <a:pt x="9411" y="14896"/>
                      <a:pt x="10426" y="14896"/>
                    </a:cubicBezTo>
                    <a:cubicBezTo>
                      <a:pt x="12903" y="14896"/>
                      <a:pt x="15501" y="13868"/>
                      <a:pt x="16689" y="11375"/>
                    </a:cubicBezTo>
                    <a:cubicBezTo>
                      <a:pt x="16865" y="11435"/>
                      <a:pt x="17053" y="11465"/>
                      <a:pt x="17241" y="11465"/>
                    </a:cubicBezTo>
                    <a:cubicBezTo>
                      <a:pt x="17358" y="11465"/>
                      <a:pt x="17476" y="11453"/>
                      <a:pt x="17591" y="11430"/>
                    </a:cubicBezTo>
                    <a:cubicBezTo>
                      <a:pt x="17999" y="11338"/>
                      <a:pt x="18346" y="11095"/>
                      <a:pt x="18577" y="10754"/>
                    </a:cubicBezTo>
                    <a:cubicBezTo>
                      <a:pt x="18803" y="10413"/>
                      <a:pt x="18906" y="9998"/>
                      <a:pt x="18845" y="9596"/>
                    </a:cubicBezTo>
                    <a:cubicBezTo>
                      <a:pt x="18784" y="9182"/>
                      <a:pt x="18541" y="8817"/>
                      <a:pt x="18139" y="8664"/>
                    </a:cubicBezTo>
                    <a:cubicBezTo>
                      <a:pt x="17995" y="8605"/>
                      <a:pt x="17839" y="8580"/>
                      <a:pt x="17682" y="8580"/>
                    </a:cubicBezTo>
                    <a:cubicBezTo>
                      <a:pt x="17580" y="8580"/>
                      <a:pt x="17478" y="8590"/>
                      <a:pt x="17377" y="8610"/>
                    </a:cubicBezTo>
                    <a:cubicBezTo>
                      <a:pt x="17524" y="5978"/>
                      <a:pt x="16738" y="2677"/>
                      <a:pt x="16738" y="2677"/>
                    </a:cubicBezTo>
                    <a:cubicBezTo>
                      <a:pt x="14919" y="581"/>
                      <a:pt x="12924" y="0"/>
                      <a:pt x="11272" y="0"/>
                    </a:cubicBezTo>
                    <a:close/>
                  </a:path>
                </a:pathLst>
              </a:custGeom>
              <a:solidFill>
                <a:srgbClr val="F19E87"/>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741;p35">
                <a:extLst>
                  <a:ext uri="{FF2B5EF4-FFF2-40B4-BE49-F238E27FC236}">
                    <a16:creationId xmlns:a16="http://schemas.microsoft.com/office/drawing/2014/main" id="{CC15EC10-4157-4E8B-B014-637C7D8052A5}"/>
                  </a:ext>
                </a:extLst>
              </p:cNvPr>
              <p:cNvSpPr/>
              <p:nvPr/>
            </p:nvSpPr>
            <p:spPr>
              <a:xfrm>
                <a:off x="6134031" y="5062942"/>
                <a:ext cx="110480" cy="79752"/>
              </a:xfrm>
              <a:custGeom>
                <a:avLst/>
                <a:gdLst/>
                <a:ahLst/>
                <a:cxnLst/>
                <a:rect l="l" t="t" r="r" b="b"/>
                <a:pathLst>
                  <a:path w="2035" h="1469" extrusionOk="0">
                    <a:moveTo>
                      <a:pt x="1760" y="1"/>
                    </a:moveTo>
                    <a:lnTo>
                      <a:pt x="0" y="1158"/>
                    </a:lnTo>
                    <a:lnTo>
                      <a:pt x="311" y="1469"/>
                    </a:lnTo>
                    <a:lnTo>
                      <a:pt x="2034" y="439"/>
                    </a:lnTo>
                    <a:lnTo>
                      <a:pt x="1760" y="1"/>
                    </a:lnTo>
                    <a:close/>
                  </a:path>
                </a:pathLst>
              </a:custGeom>
              <a:solidFill>
                <a:srgbClr val="2E1E1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742;p35">
                <a:extLst>
                  <a:ext uri="{FF2B5EF4-FFF2-40B4-BE49-F238E27FC236}">
                    <a16:creationId xmlns:a16="http://schemas.microsoft.com/office/drawing/2014/main" id="{5134057A-C37F-4C32-A03C-5BBB89DE1099}"/>
                  </a:ext>
                </a:extLst>
              </p:cNvPr>
              <p:cNvSpPr/>
              <p:nvPr/>
            </p:nvSpPr>
            <p:spPr>
              <a:xfrm>
                <a:off x="6098960" y="4993506"/>
                <a:ext cx="91316" cy="101251"/>
              </a:xfrm>
              <a:custGeom>
                <a:avLst/>
                <a:gdLst/>
                <a:ahLst/>
                <a:cxnLst/>
                <a:rect l="l" t="t" r="r" b="b"/>
                <a:pathLst>
                  <a:path w="1682" h="1865" extrusionOk="0">
                    <a:moveTo>
                      <a:pt x="1280" y="1"/>
                    </a:moveTo>
                    <a:lnTo>
                      <a:pt x="0" y="1676"/>
                    </a:lnTo>
                    <a:lnTo>
                      <a:pt x="402" y="1865"/>
                    </a:lnTo>
                    <a:lnTo>
                      <a:pt x="1682" y="324"/>
                    </a:lnTo>
                    <a:lnTo>
                      <a:pt x="1280" y="1"/>
                    </a:ln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743;p35">
                <a:extLst>
                  <a:ext uri="{FF2B5EF4-FFF2-40B4-BE49-F238E27FC236}">
                    <a16:creationId xmlns:a16="http://schemas.microsoft.com/office/drawing/2014/main" id="{E0332D79-57FA-4031-977A-3EDA185A7D71}"/>
                  </a:ext>
                </a:extLst>
              </p:cNvPr>
              <p:cNvSpPr/>
              <p:nvPr/>
            </p:nvSpPr>
            <p:spPr>
              <a:xfrm>
                <a:off x="6144563" y="5055016"/>
                <a:ext cx="110860" cy="79426"/>
              </a:xfrm>
              <a:custGeom>
                <a:avLst/>
                <a:gdLst/>
                <a:ahLst/>
                <a:cxnLst/>
                <a:rect l="l" t="t" r="r" b="b"/>
                <a:pathLst>
                  <a:path w="2042" h="1463" extrusionOk="0">
                    <a:moveTo>
                      <a:pt x="1767" y="1"/>
                    </a:moveTo>
                    <a:lnTo>
                      <a:pt x="1" y="1152"/>
                    </a:lnTo>
                    <a:lnTo>
                      <a:pt x="318" y="1462"/>
                    </a:lnTo>
                    <a:lnTo>
                      <a:pt x="2041" y="433"/>
                    </a:lnTo>
                    <a:lnTo>
                      <a:pt x="1767" y="1"/>
                    </a:ln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744;p35">
                <a:extLst>
                  <a:ext uri="{FF2B5EF4-FFF2-40B4-BE49-F238E27FC236}">
                    <a16:creationId xmlns:a16="http://schemas.microsoft.com/office/drawing/2014/main" id="{F8F045AC-E4DF-4E1F-A9EE-BFBE6EA7AE06}"/>
                  </a:ext>
                </a:extLst>
              </p:cNvPr>
              <p:cNvSpPr/>
              <p:nvPr/>
            </p:nvSpPr>
            <p:spPr>
              <a:xfrm>
                <a:off x="6159113" y="5153226"/>
                <a:ext cx="114498" cy="32140"/>
              </a:xfrm>
              <a:custGeom>
                <a:avLst/>
                <a:gdLst/>
                <a:ahLst/>
                <a:cxnLst/>
                <a:rect l="l" t="t" r="r" b="b"/>
                <a:pathLst>
                  <a:path w="2109" h="592" extrusionOk="0">
                    <a:moveTo>
                      <a:pt x="1" y="1"/>
                    </a:moveTo>
                    <a:lnTo>
                      <a:pt x="80" y="433"/>
                    </a:lnTo>
                    <a:lnTo>
                      <a:pt x="2078" y="591"/>
                    </a:lnTo>
                    <a:lnTo>
                      <a:pt x="2108" y="74"/>
                    </a:lnTo>
                    <a:lnTo>
                      <a:pt x="1" y="1"/>
                    </a:ln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745;p35">
                <a:extLst>
                  <a:ext uri="{FF2B5EF4-FFF2-40B4-BE49-F238E27FC236}">
                    <a16:creationId xmlns:a16="http://schemas.microsoft.com/office/drawing/2014/main" id="{4F4B8396-3CE9-4137-8B60-62836ACAA307}"/>
                  </a:ext>
                </a:extLst>
              </p:cNvPr>
              <p:cNvSpPr/>
              <p:nvPr/>
            </p:nvSpPr>
            <p:spPr>
              <a:xfrm>
                <a:off x="5922030" y="5064625"/>
                <a:ext cx="168408" cy="177637"/>
              </a:xfrm>
              <a:custGeom>
                <a:avLst/>
                <a:gdLst/>
                <a:ahLst/>
                <a:cxnLst/>
                <a:rect l="l" t="t" r="r" b="b"/>
                <a:pathLst>
                  <a:path w="3102" h="3272" extrusionOk="0">
                    <a:moveTo>
                      <a:pt x="2434" y="1"/>
                    </a:moveTo>
                    <a:cubicBezTo>
                      <a:pt x="2197" y="1"/>
                      <a:pt x="1960" y="45"/>
                      <a:pt x="1737" y="140"/>
                    </a:cubicBezTo>
                    <a:cubicBezTo>
                      <a:pt x="1469" y="232"/>
                      <a:pt x="1207" y="372"/>
                      <a:pt x="994" y="555"/>
                    </a:cubicBezTo>
                    <a:cubicBezTo>
                      <a:pt x="951" y="591"/>
                      <a:pt x="908" y="628"/>
                      <a:pt x="872" y="670"/>
                    </a:cubicBezTo>
                    <a:cubicBezTo>
                      <a:pt x="586" y="908"/>
                      <a:pt x="372" y="1225"/>
                      <a:pt x="238" y="1578"/>
                    </a:cubicBezTo>
                    <a:cubicBezTo>
                      <a:pt x="43" y="2089"/>
                      <a:pt x="1" y="2662"/>
                      <a:pt x="123" y="3192"/>
                    </a:cubicBezTo>
                    <a:cubicBezTo>
                      <a:pt x="129" y="3216"/>
                      <a:pt x="135" y="3241"/>
                      <a:pt x="141" y="3271"/>
                    </a:cubicBezTo>
                    <a:cubicBezTo>
                      <a:pt x="854" y="3180"/>
                      <a:pt x="1536" y="2900"/>
                      <a:pt x="2078" y="2400"/>
                    </a:cubicBezTo>
                    <a:cubicBezTo>
                      <a:pt x="2742" y="1809"/>
                      <a:pt x="3101" y="969"/>
                      <a:pt x="3077" y="104"/>
                    </a:cubicBezTo>
                    <a:cubicBezTo>
                      <a:pt x="2868" y="37"/>
                      <a:pt x="2651" y="1"/>
                      <a:pt x="2434" y="1"/>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746;p35">
                <a:extLst>
                  <a:ext uri="{FF2B5EF4-FFF2-40B4-BE49-F238E27FC236}">
                    <a16:creationId xmlns:a16="http://schemas.microsoft.com/office/drawing/2014/main" id="{34A3E661-B598-4909-89E5-6B7867A53723}"/>
                  </a:ext>
                </a:extLst>
              </p:cNvPr>
              <p:cNvSpPr/>
              <p:nvPr/>
            </p:nvSpPr>
            <p:spPr>
              <a:xfrm>
                <a:off x="5929630" y="5070217"/>
                <a:ext cx="261624" cy="263687"/>
              </a:xfrm>
              <a:custGeom>
                <a:avLst/>
                <a:gdLst/>
                <a:ahLst/>
                <a:cxnLst/>
                <a:rect l="l" t="t" r="r" b="b"/>
                <a:pathLst>
                  <a:path w="4819" h="4857" extrusionOk="0">
                    <a:moveTo>
                      <a:pt x="2937" y="1"/>
                    </a:moveTo>
                    <a:cubicBezTo>
                      <a:pt x="2961" y="866"/>
                      <a:pt x="2602" y="1706"/>
                      <a:pt x="1938" y="2297"/>
                    </a:cubicBezTo>
                    <a:cubicBezTo>
                      <a:pt x="1396" y="2797"/>
                      <a:pt x="714" y="3077"/>
                      <a:pt x="1" y="3168"/>
                    </a:cubicBezTo>
                    <a:cubicBezTo>
                      <a:pt x="123" y="3619"/>
                      <a:pt x="372" y="4033"/>
                      <a:pt x="726" y="4331"/>
                    </a:cubicBezTo>
                    <a:cubicBezTo>
                      <a:pt x="1134" y="4679"/>
                      <a:pt x="1639" y="4843"/>
                      <a:pt x="2169" y="4855"/>
                    </a:cubicBezTo>
                    <a:cubicBezTo>
                      <a:pt x="2191" y="4856"/>
                      <a:pt x="2213" y="4856"/>
                      <a:pt x="2235" y="4856"/>
                    </a:cubicBezTo>
                    <a:cubicBezTo>
                      <a:pt x="2737" y="4856"/>
                      <a:pt x="3242" y="4722"/>
                      <a:pt x="3668" y="4459"/>
                    </a:cubicBezTo>
                    <a:cubicBezTo>
                      <a:pt x="4082" y="4197"/>
                      <a:pt x="4417" y="3814"/>
                      <a:pt x="4606" y="3363"/>
                    </a:cubicBezTo>
                    <a:cubicBezTo>
                      <a:pt x="4673" y="3205"/>
                      <a:pt x="4721" y="3034"/>
                      <a:pt x="4752" y="2864"/>
                    </a:cubicBezTo>
                    <a:cubicBezTo>
                      <a:pt x="4807" y="2626"/>
                      <a:pt x="4819" y="2376"/>
                      <a:pt x="4788" y="2133"/>
                    </a:cubicBezTo>
                    <a:cubicBezTo>
                      <a:pt x="4782" y="2029"/>
                      <a:pt x="4764" y="1919"/>
                      <a:pt x="4740" y="1816"/>
                    </a:cubicBezTo>
                    <a:cubicBezTo>
                      <a:pt x="4740" y="1785"/>
                      <a:pt x="4734" y="1761"/>
                      <a:pt x="4727" y="1737"/>
                    </a:cubicBezTo>
                    <a:cubicBezTo>
                      <a:pt x="4685" y="1517"/>
                      <a:pt x="4612" y="1323"/>
                      <a:pt x="4496" y="1140"/>
                    </a:cubicBezTo>
                    <a:cubicBezTo>
                      <a:pt x="4405" y="981"/>
                      <a:pt x="4301" y="835"/>
                      <a:pt x="4167" y="707"/>
                    </a:cubicBezTo>
                    <a:cubicBezTo>
                      <a:pt x="4003" y="543"/>
                      <a:pt x="3802" y="409"/>
                      <a:pt x="3601" y="293"/>
                    </a:cubicBezTo>
                    <a:cubicBezTo>
                      <a:pt x="3387" y="177"/>
                      <a:pt x="3168" y="74"/>
                      <a:pt x="294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747;p35">
                <a:extLst>
                  <a:ext uri="{FF2B5EF4-FFF2-40B4-BE49-F238E27FC236}">
                    <a16:creationId xmlns:a16="http://schemas.microsoft.com/office/drawing/2014/main" id="{A5EE51F9-9769-488B-9C22-A81A6DB4FC5F}"/>
                  </a:ext>
                </a:extLst>
              </p:cNvPr>
              <p:cNvSpPr/>
              <p:nvPr/>
            </p:nvSpPr>
            <p:spPr>
              <a:xfrm>
                <a:off x="5755035" y="4857618"/>
                <a:ext cx="28177" cy="114118"/>
              </a:xfrm>
              <a:custGeom>
                <a:avLst/>
                <a:gdLst/>
                <a:ahLst/>
                <a:cxnLst/>
                <a:rect l="l" t="t" r="r" b="b"/>
                <a:pathLst>
                  <a:path w="519" h="2102" extrusionOk="0">
                    <a:moveTo>
                      <a:pt x="1" y="0"/>
                    </a:moveTo>
                    <a:lnTo>
                      <a:pt x="62" y="2004"/>
                    </a:lnTo>
                    <a:lnTo>
                      <a:pt x="494" y="2102"/>
                    </a:lnTo>
                    <a:lnTo>
                      <a:pt x="519" y="0"/>
                    </a:ln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748;p35">
                <a:extLst>
                  <a:ext uri="{FF2B5EF4-FFF2-40B4-BE49-F238E27FC236}">
                    <a16:creationId xmlns:a16="http://schemas.microsoft.com/office/drawing/2014/main" id="{7FFF6405-8222-4815-A478-E1C4F9918352}"/>
                  </a:ext>
                </a:extLst>
              </p:cNvPr>
              <p:cNvSpPr/>
              <p:nvPr/>
            </p:nvSpPr>
            <p:spPr>
              <a:xfrm>
                <a:off x="5662145" y="4861581"/>
                <a:ext cx="63194" cy="110806"/>
              </a:xfrm>
              <a:custGeom>
                <a:avLst/>
                <a:gdLst/>
                <a:ahLst/>
                <a:cxnLst/>
                <a:rect l="l" t="t" r="r" b="b"/>
                <a:pathLst>
                  <a:path w="1164" h="2041" extrusionOk="0">
                    <a:moveTo>
                      <a:pt x="488" y="0"/>
                    </a:moveTo>
                    <a:lnTo>
                      <a:pt x="0" y="171"/>
                    </a:lnTo>
                    <a:lnTo>
                      <a:pt x="731" y="2041"/>
                    </a:lnTo>
                    <a:lnTo>
                      <a:pt x="1164" y="1992"/>
                    </a:lnTo>
                    <a:lnTo>
                      <a:pt x="488" y="0"/>
                    </a:ln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749;p35">
                <a:extLst>
                  <a:ext uri="{FF2B5EF4-FFF2-40B4-BE49-F238E27FC236}">
                    <a16:creationId xmlns:a16="http://schemas.microsoft.com/office/drawing/2014/main" id="{816F45CD-29BB-4BE9-881B-E1CF109DB299}"/>
                  </a:ext>
                </a:extLst>
              </p:cNvPr>
              <p:cNvSpPr/>
              <p:nvPr/>
            </p:nvSpPr>
            <p:spPr>
              <a:xfrm>
                <a:off x="5583425" y="4921734"/>
                <a:ext cx="108526" cy="83389"/>
              </a:xfrm>
              <a:custGeom>
                <a:avLst/>
                <a:gdLst/>
                <a:ahLst/>
                <a:cxnLst/>
                <a:rect l="l" t="t" r="r" b="b"/>
                <a:pathLst>
                  <a:path w="1999" h="1536" extrusionOk="0">
                    <a:moveTo>
                      <a:pt x="299" y="1"/>
                    </a:moveTo>
                    <a:lnTo>
                      <a:pt x="1" y="421"/>
                    </a:lnTo>
                    <a:lnTo>
                      <a:pt x="1670" y="1536"/>
                    </a:lnTo>
                    <a:lnTo>
                      <a:pt x="1998" y="1244"/>
                    </a:lnTo>
                    <a:lnTo>
                      <a:pt x="299" y="1"/>
                    </a:ln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750;p35">
                <a:extLst>
                  <a:ext uri="{FF2B5EF4-FFF2-40B4-BE49-F238E27FC236}">
                    <a16:creationId xmlns:a16="http://schemas.microsoft.com/office/drawing/2014/main" id="{9E6AC12D-FE92-4869-82DC-EFF771565F38}"/>
                  </a:ext>
                </a:extLst>
              </p:cNvPr>
              <p:cNvSpPr/>
              <p:nvPr/>
            </p:nvSpPr>
            <p:spPr>
              <a:xfrm>
                <a:off x="5607258" y="4947142"/>
                <a:ext cx="168353" cy="177365"/>
              </a:xfrm>
              <a:custGeom>
                <a:avLst/>
                <a:gdLst/>
                <a:ahLst/>
                <a:cxnLst/>
                <a:rect l="l" t="t" r="r" b="b"/>
                <a:pathLst>
                  <a:path w="3101" h="3267" extrusionOk="0">
                    <a:moveTo>
                      <a:pt x="2435" y="1"/>
                    </a:moveTo>
                    <a:cubicBezTo>
                      <a:pt x="2197" y="1"/>
                      <a:pt x="1960" y="43"/>
                      <a:pt x="1736" y="136"/>
                    </a:cubicBezTo>
                    <a:cubicBezTo>
                      <a:pt x="1468" y="227"/>
                      <a:pt x="1206" y="374"/>
                      <a:pt x="993" y="550"/>
                    </a:cubicBezTo>
                    <a:cubicBezTo>
                      <a:pt x="950" y="587"/>
                      <a:pt x="908" y="629"/>
                      <a:pt x="871" y="666"/>
                    </a:cubicBezTo>
                    <a:cubicBezTo>
                      <a:pt x="591" y="910"/>
                      <a:pt x="378" y="1220"/>
                      <a:pt x="238" y="1580"/>
                    </a:cubicBezTo>
                    <a:cubicBezTo>
                      <a:pt x="43" y="2085"/>
                      <a:pt x="0" y="2658"/>
                      <a:pt x="122" y="3194"/>
                    </a:cubicBezTo>
                    <a:cubicBezTo>
                      <a:pt x="128" y="3218"/>
                      <a:pt x="134" y="3242"/>
                      <a:pt x="140" y="3267"/>
                    </a:cubicBezTo>
                    <a:cubicBezTo>
                      <a:pt x="853" y="3181"/>
                      <a:pt x="1535" y="2901"/>
                      <a:pt x="2077" y="2396"/>
                    </a:cubicBezTo>
                    <a:cubicBezTo>
                      <a:pt x="2747" y="1811"/>
                      <a:pt x="3101" y="970"/>
                      <a:pt x="3076" y="99"/>
                    </a:cubicBezTo>
                    <a:cubicBezTo>
                      <a:pt x="2868" y="36"/>
                      <a:pt x="2651" y="1"/>
                      <a:pt x="2435" y="1"/>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0" name="Google Shape;751;p35">
                <a:extLst>
                  <a:ext uri="{FF2B5EF4-FFF2-40B4-BE49-F238E27FC236}">
                    <a16:creationId xmlns:a16="http://schemas.microsoft.com/office/drawing/2014/main" id="{2DD28B3E-7288-427B-ACB6-AD66DC20347A}"/>
                  </a:ext>
                </a:extLst>
              </p:cNvPr>
              <p:cNvSpPr/>
              <p:nvPr/>
            </p:nvSpPr>
            <p:spPr>
              <a:xfrm>
                <a:off x="5614859" y="4952517"/>
                <a:ext cx="261624" cy="263958"/>
              </a:xfrm>
              <a:custGeom>
                <a:avLst/>
                <a:gdLst/>
                <a:ahLst/>
                <a:cxnLst/>
                <a:rect l="l" t="t" r="r" b="b"/>
                <a:pathLst>
                  <a:path w="4819" h="4862" extrusionOk="0">
                    <a:moveTo>
                      <a:pt x="2936" y="0"/>
                    </a:moveTo>
                    <a:cubicBezTo>
                      <a:pt x="2961" y="871"/>
                      <a:pt x="2607" y="1712"/>
                      <a:pt x="1937" y="2297"/>
                    </a:cubicBezTo>
                    <a:cubicBezTo>
                      <a:pt x="1395" y="2802"/>
                      <a:pt x="713" y="3082"/>
                      <a:pt x="0" y="3168"/>
                    </a:cubicBezTo>
                    <a:cubicBezTo>
                      <a:pt x="122" y="3618"/>
                      <a:pt x="372" y="4033"/>
                      <a:pt x="725" y="4337"/>
                    </a:cubicBezTo>
                    <a:cubicBezTo>
                      <a:pt x="1133" y="4684"/>
                      <a:pt x="1639" y="4849"/>
                      <a:pt x="2169" y="4861"/>
                    </a:cubicBezTo>
                    <a:cubicBezTo>
                      <a:pt x="2191" y="4862"/>
                      <a:pt x="2212" y="4862"/>
                      <a:pt x="2234" y="4862"/>
                    </a:cubicBezTo>
                    <a:cubicBezTo>
                      <a:pt x="2737" y="4862"/>
                      <a:pt x="3241" y="4728"/>
                      <a:pt x="3667" y="4459"/>
                    </a:cubicBezTo>
                    <a:cubicBezTo>
                      <a:pt x="4081" y="4203"/>
                      <a:pt x="4416" y="3819"/>
                      <a:pt x="4605" y="3369"/>
                    </a:cubicBezTo>
                    <a:cubicBezTo>
                      <a:pt x="4678" y="3204"/>
                      <a:pt x="4721" y="3040"/>
                      <a:pt x="4751" y="2863"/>
                    </a:cubicBezTo>
                    <a:cubicBezTo>
                      <a:pt x="4806" y="2626"/>
                      <a:pt x="4818" y="2382"/>
                      <a:pt x="4788" y="2138"/>
                    </a:cubicBezTo>
                    <a:cubicBezTo>
                      <a:pt x="4782" y="2029"/>
                      <a:pt x="4763" y="1925"/>
                      <a:pt x="4739" y="1816"/>
                    </a:cubicBezTo>
                    <a:cubicBezTo>
                      <a:pt x="4739" y="1791"/>
                      <a:pt x="4733" y="1767"/>
                      <a:pt x="4727" y="1736"/>
                    </a:cubicBezTo>
                    <a:cubicBezTo>
                      <a:pt x="4690" y="1523"/>
                      <a:pt x="4611" y="1322"/>
                      <a:pt x="4495" y="1146"/>
                    </a:cubicBezTo>
                    <a:cubicBezTo>
                      <a:pt x="4404" y="981"/>
                      <a:pt x="4301" y="835"/>
                      <a:pt x="4173" y="713"/>
                    </a:cubicBezTo>
                    <a:cubicBezTo>
                      <a:pt x="4002" y="543"/>
                      <a:pt x="3801" y="415"/>
                      <a:pt x="3600" y="299"/>
                    </a:cubicBezTo>
                    <a:cubicBezTo>
                      <a:pt x="3393" y="177"/>
                      <a:pt x="3174" y="74"/>
                      <a:pt x="2942" y="7"/>
                    </a:cubicBezTo>
                    <a:cubicBezTo>
                      <a:pt x="2942" y="7"/>
                      <a:pt x="2942" y="7"/>
                      <a:pt x="293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752;p35">
                <a:extLst>
                  <a:ext uri="{FF2B5EF4-FFF2-40B4-BE49-F238E27FC236}">
                    <a16:creationId xmlns:a16="http://schemas.microsoft.com/office/drawing/2014/main" id="{19295212-D0EF-4FFA-820E-4C2061E82199}"/>
                  </a:ext>
                </a:extLst>
              </p:cNvPr>
              <p:cNvSpPr/>
              <p:nvPr/>
            </p:nvSpPr>
            <p:spPr>
              <a:xfrm>
                <a:off x="5808944" y="5255400"/>
                <a:ext cx="93433" cy="77146"/>
              </a:xfrm>
              <a:custGeom>
                <a:avLst/>
                <a:gdLst/>
                <a:ahLst/>
                <a:cxnLst/>
                <a:rect l="l" t="t" r="r" b="b"/>
                <a:pathLst>
                  <a:path w="1721" h="1421" extrusionOk="0">
                    <a:moveTo>
                      <a:pt x="86" y="1"/>
                    </a:moveTo>
                    <a:cubicBezTo>
                      <a:pt x="43" y="1"/>
                      <a:pt x="1" y="37"/>
                      <a:pt x="7" y="80"/>
                    </a:cubicBezTo>
                    <a:cubicBezTo>
                      <a:pt x="31" y="311"/>
                      <a:pt x="74" y="549"/>
                      <a:pt x="141" y="774"/>
                    </a:cubicBezTo>
                    <a:cubicBezTo>
                      <a:pt x="190" y="951"/>
                      <a:pt x="257" y="1146"/>
                      <a:pt x="384" y="1286"/>
                    </a:cubicBezTo>
                    <a:cubicBezTo>
                      <a:pt x="463" y="1380"/>
                      <a:pt x="571" y="1421"/>
                      <a:pt x="681" y="1421"/>
                    </a:cubicBezTo>
                    <a:cubicBezTo>
                      <a:pt x="749" y="1421"/>
                      <a:pt x="819" y="1405"/>
                      <a:pt x="884" y="1377"/>
                    </a:cubicBezTo>
                    <a:cubicBezTo>
                      <a:pt x="1048" y="1304"/>
                      <a:pt x="1195" y="1164"/>
                      <a:pt x="1322" y="1042"/>
                    </a:cubicBezTo>
                    <a:cubicBezTo>
                      <a:pt x="1456" y="908"/>
                      <a:pt x="1578" y="762"/>
                      <a:pt x="1682" y="604"/>
                    </a:cubicBezTo>
                    <a:cubicBezTo>
                      <a:pt x="1720" y="544"/>
                      <a:pt x="1666" y="491"/>
                      <a:pt x="1612" y="491"/>
                    </a:cubicBezTo>
                    <a:cubicBezTo>
                      <a:pt x="1588" y="491"/>
                      <a:pt x="1564" y="501"/>
                      <a:pt x="1548" y="525"/>
                    </a:cubicBezTo>
                    <a:cubicBezTo>
                      <a:pt x="1444" y="683"/>
                      <a:pt x="1322" y="823"/>
                      <a:pt x="1188" y="957"/>
                    </a:cubicBezTo>
                    <a:cubicBezTo>
                      <a:pt x="1079" y="1061"/>
                      <a:pt x="951" y="1182"/>
                      <a:pt x="805" y="1243"/>
                    </a:cubicBezTo>
                    <a:cubicBezTo>
                      <a:pt x="763" y="1258"/>
                      <a:pt x="720" y="1269"/>
                      <a:pt x="675" y="1269"/>
                    </a:cubicBezTo>
                    <a:cubicBezTo>
                      <a:pt x="647" y="1269"/>
                      <a:pt x="619" y="1265"/>
                      <a:pt x="592" y="1255"/>
                    </a:cubicBezTo>
                    <a:cubicBezTo>
                      <a:pt x="518" y="1231"/>
                      <a:pt x="470" y="1158"/>
                      <a:pt x="433" y="1097"/>
                    </a:cubicBezTo>
                    <a:cubicBezTo>
                      <a:pt x="348" y="951"/>
                      <a:pt x="299" y="780"/>
                      <a:pt x="257" y="616"/>
                    </a:cubicBezTo>
                    <a:cubicBezTo>
                      <a:pt x="214" y="439"/>
                      <a:pt x="177" y="263"/>
                      <a:pt x="159" y="80"/>
                    </a:cubicBezTo>
                    <a:cubicBezTo>
                      <a:pt x="153" y="37"/>
                      <a:pt x="129" y="1"/>
                      <a:pt x="86" y="1"/>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753;p35">
                <a:extLst>
                  <a:ext uri="{FF2B5EF4-FFF2-40B4-BE49-F238E27FC236}">
                    <a16:creationId xmlns:a16="http://schemas.microsoft.com/office/drawing/2014/main" id="{958AE941-B21A-4E30-AB14-61BB8B984427}"/>
                  </a:ext>
                </a:extLst>
              </p:cNvPr>
              <p:cNvSpPr/>
              <p:nvPr/>
            </p:nvSpPr>
            <p:spPr>
              <a:xfrm>
                <a:off x="5928653" y="5333957"/>
                <a:ext cx="123401" cy="116615"/>
              </a:xfrm>
              <a:custGeom>
                <a:avLst/>
                <a:gdLst/>
                <a:ahLst/>
                <a:cxnLst/>
                <a:rect l="l" t="t" r="r" b="b"/>
                <a:pathLst>
                  <a:path w="2273" h="2148" extrusionOk="0">
                    <a:moveTo>
                      <a:pt x="1032" y="0"/>
                    </a:moveTo>
                    <a:cubicBezTo>
                      <a:pt x="948" y="0"/>
                      <a:pt x="863" y="11"/>
                      <a:pt x="780" y="34"/>
                    </a:cubicBezTo>
                    <a:cubicBezTo>
                      <a:pt x="524" y="101"/>
                      <a:pt x="293" y="277"/>
                      <a:pt x="159" y="509"/>
                    </a:cubicBezTo>
                    <a:cubicBezTo>
                      <a:pt x="1" y="789"/>
                      <a:pt x="25" y="1148"/>
                      <a:pt x="110" y="1447"/>
                    </a:cubicBezTo>
                    <a:cubicBezTo>
                      <a:pt x="202" y="1745"/>
                      <a:pt x="397" y="1989"/>
                      <a:pt x="695" y="2093"/>
                    </a:cubicBezTo>
                    <a:cubicBezTo>
                      <a:pt x="806" y="2130"/>
                      <a:pt x="923" y="2148"/>
                      <a:pt x="1041" y="2148"/>
                    </a:cubicBezTo>
                    <a:cubicBezTo>
                      <a:pt x="1500" y="2148"/>
                      <a:pt x="1973" y="1880"/>
                      <a:pt x="2157" y="1459"/>
                    </a:cubicBezTo>
                    <a:cubicBezTo>
                      <a:pt x="2273" y="1203"/>
                      <a:pt x="2266" y="905"/>
                      <a:pt x="2145" y="649"/>
                    </a:cubicBezTo>
                    <a:cubicBezTo>
                      <a:pt x="2053" y="472"/>
                      <a:pt x="1901" y="332"/>
                      <a:pt x="1712" y="265"/>
                    </a:cubicBezTo>
                    <a:cubicBezTo>
                      <a:pt x="1670" y="223"/>
                      <a:pt x="1621" y="186"/>
                      <a:pt x="1566" y="156"/>
                    </a:cubicBezTo>
                    <a:cubicBezTo>
                      <a:pt x="1406" y="55"/>
                      <a:pt x="1220" y="0"/>
                      <a:pt x="1032" y="0"/>
                    </a:cubicBezTo>
                    <a:close/>
                  </a:path>
                </a:pathLst>
              </a:custGeom>
              <a:solidFill>
                <a:srgbClr val="EE7D98"/>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754;p35">
                <a:extLst>
                  <a:ext uri="{FF2B5EF4-FFF2-40B4-BE49-F238E27FC236}">
                    <a16:creationId xmlns:a16="http://schemas.microsoft.com/office/drawing/2014/main" id="{901EAA6F-868F-4CC5-B9FA-56F89036B1FE}"/>
                  </a:ext>
                </a:extLst>
              </p:cNvPr>
              <p:cNvSpPr/>
              <p:nvPr/>
            </p:nvSpPr>
            <p:spPr>
              <a:xfrm>
                <a:off x="5612524" y="5216474"/>
                <a:ext cx="123401" cy="116561"/>
              </a:xfrm>
              <a:custGeom>
                <a:avLst/>
                <a:gdLst/>
                <a:ahLst/>
                <a:cxnLst/>
                <a:rect l="l" t="t" r="r" b="b"/>
                <a:pathLst>
                  <a:path w="2273" h="2147" extrusionOk="0">
                    <a:moveTo>
                      <a:pt x="1044" y="1"/>
                    </a:moveTo>
                    <a:cubicBezTo>
                      <a:pt x="957" y="1"/>
                      <a:pt x="871" y="12"/>
                      <a:pt x="786" y="36"/>
                    </a:cubicBezTo>
                    <a:cubicBezTo>
                      <a:pt x="524" y="103"/>
                      <a:pt x="293" y="273"/>
                      <a:pt x="159" y="511"/>
                    </a:cubicBezTo>
                    <a:cubicBezTo>
                      <a:pt x="1" y="791"/>
                      <a:pt x="25" y="1144"/>
                      <a:pt x="116" y="1449"/>
                    </a:cubicBezTo>
                    <a:cubicBezTo>
                      <a:pt x="202" y="1747"/>
                      <a:pt x="397" y="1985"/>
                      <a:pt x="695" y="2088"/>
                    </a:cubicBezTo>
                    <a:cubicBezTo>
                      <a:pt x="810" y="2128"/>
                      <a:pt x="930" y="2146"/>
                      <a:pt x="1052" y="2146"/>
                    </a:cubicBezTo>
                    <a:cubicBezTo>
                      <a:pt x="1509" y="2146"/>
                      <a:pt x="1974" y="1880"/>
                      <a:pt x="2157" y="1461"/>
                    </a:cubicBezTo>
                    <a:cubicBezTo>
                      <a:pt x="2273" y="1205"/>
                      <a:pt x="2273" y="900"/>
                      <a:pt x="2145" y="651"/>
                    </a:cubicBezTo>
                    <a:cubicBezTo>
                      <a:pt x="2059" y="474"/>
                      <a:pt x="1901" y="328"/>
                      <a:pt x="1718" y="261"/>
                    </a:cubicBezTo>
                    <a:cubicBezTo>
                      <a:pt x="1670" y="224"/>
                      <a:pt x="1621" y="188"/>
                      <a:pt x="1566" y="151"/>
                    </a:cubicBezTo>
                    <a:cubicBezTo>
                      <a:pt x="1409" y="52"/>
                      <a:pt x="1227" y="1"/>
                      <a:pt x="1044" y="1"/>
                    </a:cubicBezTo>
                    <a:close/>
                  </a:path>
                </a:pathLst>
              </a:custGeom>
              <a:solidFill>
                <a:srgbClr val="EE7D98"/>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4" name="Google Shape;755;p35">
                <a:extLst>
                  <a:ext uri="{FF2B5EF4-FFF2-40B4-BE49-F238E27FC236}">
                    <a16:creationId xmlns:a16="http://schemas.microsoft.com/office/drawing/2014/main" id="{6390330A-7E78-47FB-94C9-EF8F6F1AEB33}"/>
                  </a:ext>
                </a:extLst>
              </p:cNvPr>
              <p:cNvSpPr/>
              <p:nvPr/>
            </p:nvSpPr>
            <p:spPr>
              <a:xfrm>
                <a:off x="6260200" y="5268918"/>
                <a:ext cx="105811" cy="94030"/>
              </a:xfrm>
              <a:custGeom>
                <a:avLst/>
                <a:gdLst/>
                <a:ahLst/>
                <a:cxnLst/>
                <a:rect l="l" t="t" r="r" b="b"/>
                <a:pathLst>
                  <a:path w="1949" h="1732" extrusionOk="0">
                    <a:moveTo>
                      <a:pt x="1397" y="1"/>
                    </a:moveTo>
                    <a:cubicBezTo>
                      <a:pt x="980" y="1"/>
                      <a:pt x="563" y="170"/>
                      <a:pt x="271" y="470"/>
                    </a:cubicBezTo>
                    <a:cubicBezTo>
                      <a:pt x="214" y="523"/>
                      <a:pt x="268" y="601"/>
                      <a:pt x="326" y="601"/>
                    </a:cubicBezTo>
                    <a:cubicBezTo>
                      <a:pt x="343" y="601"/>
                      <a:pt x="360" y="595"/>
                      <a:pt x="374" y="580"/>
                    </a:cubicBezTo>
                    <a:cubicBezTo>
                      <a:pt x="588" y="361"/>
                      <a:pt x="868" y="221"/>
                      <a:pt x="1160" y="172"/>
                    </a:cubicBezTo>
                    <a:lnTo>
                      <a:pt x="1160" y="172"/>
                    </a:lnTo>
                    <a:cubicBezTo>
                      <a:pt x="1154" y="184"/>
                      <a:pt x="1160" y="196"/>
                      <a:pt x="1160" y="209"/>
                    </a:cubicBezTo>
                    <a:cubicBezTo>
                      <a:pt x="1264" y="489"/>
                      <a:pt x="1239" y="799"/>
                      <a:pt x="1105" y="1055"/>
                    </a:cubicBezTo>
                    <a:cubicBezTo>
                      <a:pt x="1075" y="1122"/>
                      <a:pt x="1032" y="1183"/>
                      <a:pt x="990" y="1238"/>
                    </a:cubicBezTo>
                    <a:cubicBezTo>
                      <a:pt x="971" y="1256"/>
                      <a:pt x="935" y="1311"/>
                      <a:pt x="910" y="1311"/>
                    </a:cubicBezTo>
                    <a:cubicBezTo>
                      <a:pt x="909" y="1311"/>
                      <a:pt x="907" y="1312"/>
                      <a:pt x="905" y="1312"/>
                    </a:cubicBezTo>
                    <a:cubicBezTo>
                      <a:pt x="880" y="1312"/>
                      <a:pt x="841" y="1280"/>
                      <a:pt x="813" y="1268"/>
                    </a:cubicBezTo>
                    <a:cubicBezTo>
                      <a:pt x="735" y="1232"/>
                      <a:pt x="648" y="1214"/>
                      <a:pt x="560" y="1214"/>
                    </a:cubicBezTo>
                    <a:cubicBezTo>
                      <a:pt x="484" y="1214"/>
                      <a:pt x="409" y="1228"/>
                      <a:pt x="338" y="1256"/>
                    </a:cubicBezTo>
                    <a:cubicBezTo>
                      <a:pt x="179" y="1329"/>
                      <a:pt x="64" y="1469"/>
                      <a:pt x="15" y="1634"/>
                    </a:cubicBezTo>
                    <a:cubicBezTo>
                      <a:pt x="0" y="1693"/>
                      <a:pt x="48" y="1732"/>
                      <a:pt x="93" y="1732"/>
                    </a:cubicBezTo>
                    <a:cubicBezTo>
                      <a:pt x="123" y="1732"/>
                      <a:pt x="152" y="1715"/>
                      <a:pt x="161" y="1676"/>
                    </a:cubicBezTo>
                    <a:cubicBezTo>
                      <a:pt x="204" y="1530"/>
                      <a:pt x="313" y="1415"/>
                      <a:pt x="460" y="1378"/>
                    </a:cubicBezTo>
                    <a:cubicBezTo>
                      <a:pt x="496" y="1370"/>
                      <a:pt x="533" y="1365"/>
                      <a:pt x="570" y="1365"/>
                    </a:cubicBezTo>
                    <a:cubicBezTo>
                      <a:pt x="612" y="1365"/>
                      <a:pt x="655" y="1371"/>
                      <a:pt x="697" y="1384"/>
                    </a:cubicBezTo>
                    <a:cubicBezTo>
                      <a:pt x="767" y="1407"/>
                      <a:pt x="831" y="1470"/>
                      <a:pt x="912" y="1470"/>
                    </a:cubicBezTo>
                    <a:cubicBezTo>
                      <a:pt x="915" y="1470"/>
                      <a:pt x="919" y="1470"/>
                      <a:pt x="923" y="1469"/>
                    </a:cubicBezTo>
                    <a:cubicBezTo>
                      <a:pt x="1008" y="1463"/>
                      <a:pt x="1069" y="1384"/>
                      <a:pt x="1117" y="1323"/>
                    </a:cubicBezTo>
                    <a:cubicBezTo>
                      <a:pt x="1160" y="1262"/>
                      <a:pt x="1209" y="1195"/>
                      <a:pt x="1239" y="1128"/>
                    </a:cubicBezTo>
                    <a:cubicBezTo>
                      <a:pt x="1312" y="988"/>
                      <a:pt x="1355" y="842"/>
                      <a:pt x="1373" y="690"/>
                    </a:cubicBezTo>
                    <a:cubicBezTo>
                      <a:pt x="1392" y="513"/>
                      <a:pt x="1367" y="336"/>
                      <a:pt x="1312" y="172"/>
                    </a:cubicBezTo>
                    <a:cubicBezTo>
                      <a:pt x="1306" y="166"/>
                      <a:pt x="1306" y="160"/>
                      <a:pt x="1306" y="160"/>
                    </a:cubicBezTo>
                    <a:cubicBezTo>
                      <a:pt x="1340" y="157"/>
                      <a:pt x="1373" y="156"/>
                      <a:pt x="1407" y="156"/>
                    </a:cubicBezTo>
                    <a:cubicBezTo>
                      <a:pt x="1546" y="156"/>
                      <a:pt x="1687" y="177"/>
                      <a:pt x="1824" y="221"/>
                    </a:cubicBezTo>
                    <a:cubicBezTo>
                      <a:pt x="1833" y="224"/>
                      <a:pt x="1841" y="225"/>
                      <a:pt x="1848" y="225"/>
                    </a:cubicBezTo>
                    <a:cubicBezTo>
                      <a:pt x="1922" y="225"/>
                      <a:pt x="1949" y="102"/>
                      <a:pt x="1861" y="75"/>
                    </a:cubicBezTo>
                    <a:cubicBezTo>
                      <a:pt x="1711" y="25"/>
                      <a:pt x="1554" y="1"/>
                      <a:pt x="1397" y="1"/>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5" name="Google Shape;756;p35">
                <a:extLst>
                  <a:ext uri="{FF2B5EF4-FFF2-40B4-BE49-F238E27FC236}">
                    <a16:creationId xmlns:a16="http://schemas.microsoft.com/office/drawing/2014/main" id="{ABA8DC0A-2A03-4A3C-B948-2ADF7BB3D032}"/>
                  </a:ext>
                </a:extLst>
              </p:cNvPr>
              <p:cNvSpPr/>
              <p:nvPr/>
            </p:nvSpPr>
            <p:spPr>
              <a:xfrm>
                <a:off x="5656499" y="4741709"/>
                <a:ext cx="744424" cy="520044"/>
              </a:xfrm>
              <a:custGeom>
                <a:avLst/>
                <a:gdLst/>
                <a:ahLst/>
                <a:cxnLst/>
                <a:rect l="l" t="t" r="r" b="b"/>
                <a:pathLst>
                  <a:path w="13712" h="9579" extrusionOk="0">
                    <a:moveTo>
                      <a:pt x="4830" y="0"/>
                    </a:moveTo>
                    <a:cubicBezTo>
                      <a:pt x="2884" y="0"/>
                      <a:pt x="1040" y="884"/>
                      <a:pt x="1" y="3384"/>
                    </a:cubicBezTo>
                    <a:cubicBezTo>
                      <a:pt x="1" y="3384"/>
                      <a:pt x="3680" y="2117"/>
                      <a:pt x="4039" y="1538"/>
                    </a:cubicBezTo>
                    <a:lnTo>
                      <a:pt x="5251" y="613"/>
                    </a:lnTo>
                    <a:lnTo>
                      <a:pt x="5251" y="613"/>
                    </a:lnTo>
                    <a:cubicBezTo>
                      <a:pt x="5251" y="613"/>
                      <a:pt x="4362" y="3244"/>
                      <a:pt x="6652" y="4639"/>
                    </a:cubicBezTo>
                    <a:lnTo>
                      <a:pt x="6652" y="2915"/>
                    </a:lnTo>
                    <a:cubicBezTo>
                      <a:pt x="6652" y="2915"/>
                      <a:pt x="8150" y="4633"/>
                      <a:pt x="9399" y="5418"/>
                    </a:cubicBezTo>
                    <a:cubicBezTo>
                      <a:pt x="10654" y="6204"/>
                      <a:pt x="11306" y="7477"/>
                      <a:pt x="11762" y="9122"/>
                    </a:cubicBezTo>
                    <a:cubicBezTo>
                      <a:pt x="11762" y="9122"/>
                      <a:pt x="11916" y="9065"/>
                      <a:pt x="12128" y="9065"/>
                    </a:cubicBezTo>
                    <a:cubicBezTo>
                      <a:pt x="12400" y="9065"/>
                      <a:pt x="12769" y="9158"/>
                      <a:pt x="13035" y="9578"/>
                    </a:cubicBezTo>
                    <a:cubicBezTo>
                      <a:pt x="13035" y="9578"/>
                      <a:pt x="13711" y="5729"/>
                      <a:pt x="11714" y="3232"/>
                    </a:cubicBezTo>
                    <a:cubicBezTo>
                      <a:pt x="10540" y="1769"/>
                      <a:pt x="7582" y="0"/>
                      <a:pt x="4830" y="0"/>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757;p35">
                <a:extLst>
                  <a:ext uri="{FF2B5EF4-FFF2-40B4-BE49-F238E27FC236}">
                    <a16:creationId xmlns:a16="http://schemas.microsoft.com/office/drawing/2014/main" id="{A8D9ABB0-9549-4A90-A6FA-2A9B3126C3DA}"/>
                  </a:ext>
                </a:extLst>
              </p:cNvPr>
              <p:cNvSpPr/>
              <p:nvPr/>
            </p:nvSpPr>
            <p:spPr>
              <a:xfrm>
                <a:off x="6238158" y="4711850"/>
                <a:ext cx="212002" cy="207008"/>
              </a:xfrm>
              <a:custGeom>
                <a:avLst/>
                <a:gdLst/>
                <a:ahLst/>
                <a:cxnLst/>
                <a:rect l="l" t="t" r="r" b="b"/>
                <a:pathLst>
                  <a:path w="3905" h="3813" extrusionOk="0">
                    <a:moveTo>
                      <a:pt x="3562" y="0"/>
                    </a:moveTo>
                    <a:cubicBezTo>
                      <a:pt x="3544" y="0"/>
                      <a:pt x="3527" y="7"/>
                      <a:pt x="3509" y="18"/>
                    </a:cubicBezTo>
                    <a:cubicBezTo>
                      <a:pt x="3503" y="15"/>
                      <a:pt x="3496" y="14"/>
                      <a:pt x="3488" y="14"/>
                    </a:cubicBezTo>
                    <a:cubicBezTo>
                      <a:pt x="3472" y="14"/>
                      <a:pt x="3454" y="20"/>
                      <a:pt x="3442" y="36"/>
                    </a:cubicBezTo>
                    <a:cubicBezTo>
                      <a:pt x="2516" y="852"/>
                      <a:pt x="1621" y="1711"/>
                      <a:pt x="762" y="2600"/>
                    </a:cubicBezTo>
                    <a:cubicBezTo>
                      <a:pt x="518" y="2844"/>
                      <a:pt x="281" y="3093"/>
                      <a:pt x="49" y="3349"/>
                    </a:cubicBezTo>
                    <a:cubicBezTo>
                      <a:pt x="1" y="3398"/>
                      <a:pt x="37" y="3465"/>
                      <a:pt x="86" y="3477"/>
                    </a:cubicBezTo>
                    <a:cubicBezTo>
                      <a:pt x="141" y="3617"/>
                      <a:pt x="250" y="3739"/>
                      <a:pt x="397" y="3800"/>
                    </a:cubicBezTo>
                    <a:cubicBezTo>
                      <a:pt x="415" y="3812"/>
                      <a:pt x="433" y="3812"/>
                      <a:pt x="451" y="3812"/>
                    </a:cubicBezTo>
                    <a:cubicBezTo>
                      <a:pt x="464" y="3812"/>
                      <a:pt x="482" y="3800"/>
                      <a:pt x="500" y="3788"/>
                    </a:cubicBezTo>
                    <a:cubicBezTo>
                      <a:pt x="549" y="3733"/>
                      <a:pt x="598" y="3678"/>
                      <a:pt x="646" y="3629"/>
                    </a:cubicBezTo>
                    <a:cubicBezTo>
                      <a:pt x="1597" y="2679"/>
                      <a:pt x="2541" y="1729"/>
                      <a:pt x="3491" y="779"/>
                    </a:cubicBezTo>
                    <a:cubicBezTo>
                      <a:pt x="3558" y="712"/>
                      <a:pt x="3625" y="639"/>
                      <a:pt x="3692" y="572"/>
                    </a:cubicBezTo>
                    <a:cubicBezTo>
                      <a:pt x="3728" y="541"/>
                      <a:pt x="3759" y="505"/>
                      <a:pt x="3795" y="474"/>
                    </a:cubicBezTo>
                    <a:cubicBezTo>
                      <a:pt x="3826" y="444"/>
                      <a:pt x="3856" y="413"/>
                      <a:pt x="3875" y="371"/>
                    </a:cubicBezTo>
                    <a:cubicBezTo>
                      <a:pt x="3905" y="286"/>
                      <a:pt x="3838" y="212"/>
                      <a:pt x="3783" y="158"/>
                    </a:cubicBezTo>
                    <a:cubicBezTo>
                      <a:pt x="3728" y="97"/>
                      <a:pt x="3667" y="48"/>
                      <a:pt x="3600" y="11"/>
                    </a:cubicBezTo>
                    <a:cubicBezTo>
                      <a:pt x="3588" y="4"/>
                      <a:pt x="3575" y="0"/>
                      <a:pt x="3562" y="0"/>
                    </a:cubicBezTo>
                    <a:close/>
                  </a:path>
                </a:pathLst>
              </a:custGeom>
              <a:solidFill>
                <a:srgbClr val="F5C05C"/>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758;p35">
                <a:extLst>
                  <a:ext uri="{FF2B5EF4-FFF2-40B4-BE49-F238E27FC236}">
                    <a16:creationId xmlns:a16="http://schemas.microsoft.com/office/drawing/2014/main" id="{7CFACF6F-0461-4E86-8629-13D53198B063}"/>
                  </a:ext>
                </a:extLst>
              </p:cNvPr>
              <p:cNvSpPr/>
              <p:nvPr/>
            </p:nvSpPr>
            <p:spPr>
              <a:xfrm>
                <a:off x="6397879" y="4676073"/>
                <a:ext cx="87027" cy="86701"/>
              </a:xfrm>
              <a:custGeom>
                <a:avLst/>
                <a:gdLst/>
                <a:ahLst/>
                <a:cxnLst/>
                <a:rect l="l" t="t" r="r" b="b"/>
                <a:pathLst>
                  <a:path w="1603" h="1597" extrusionOk="0">
                    <a:moveTo>
                      <a:pt x="805" y="0"/>
                    </a:moveTo>
                    <a:cubicBezTo>
                      <a:pt x="360" y="0"/>
                      <a:pt x="1" y="354"/>
                      <a:pt x="1" y="798"/>
                    </a:cubicBezTo>
                    <a:cubicBezTo>
                      <a:pt x="1" y="1243"/>
                      <a:pt x="360" y="1596"/>
                      <a:pt x="805" y="1596"/>
                    </a:cubicBezTo>
                    <a:cubicBezTo>
                      <a:pt x="1243" y="1596"/>
                      <a:pt x="1603" y="1243"/>
                      <a:pt x="1603" y="798"/>
                    </a:cubicBezTo>
                    <a:cubicBezTo>
                      <a:pt x="1603" y="354"/>
                      <a:pt x="1243" y="0"/>
                      <a:pt x="805" y="0"/>
                    </a:cubicBezTo>
                    <a:close/>
                  </a:path>
                </a:pathLst>
              </a:custGeom>
              <a:solidFill>
                <a:srgbClr val="41355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74" name="Group 173">
            <a:extLst>
              <a:ext uri="{FF2B5EF4-FFF2-40B4-BE49-F238E27FC236}">
                <a16:creationId xmlns:a16="http://schemas.microsoft.com/office/drawing/2014/main" id="{07F8AC20-314E-46FF-A73E-591D20830586}"/>
              </a:ext>
            </a:extLst>
          </p:cNvPr>
          <p:cNvGrpSpPr/>
          <p:nvPr/>
        </p:nvGrpSpPr>
        <p:grpSpPr>
          <a:xfrm>
            <a:off x="2854920" y="580562"/>
            <a:ext cx="3965668" cy="2864315"/>
            <a:chOff x="3510942" y="564685"/>
            <a:chExt cx="3965668" cy="2864315"/>
          </a:xfrm>
        </p:grpSpPr>
        <p:pic>
          <p:nvPicPr>
            <p:cNvPr id="173" name="Picture 7">
              <a:extLst>
                <a:ext uri="{FF2B5EF4-FFF2-40B4-BE49-F238E27FC236}">
                  <a16:creationId xmlns:a16="http://schemas.microsoft.com/office/drawing/2014/main" id="{53EE0E51-FDD3-4972-81B4-C615B08D223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879922" y="564685"/>
              <a:ext cx="3325765" cy="2864315"/>
            </a:xfrm>
            <a:prstGeom prst="rect">
              <a:avLst/>
            </a:prstGeom>
          </p:spPr>
        </p:pic>
        <p:sp>
          <p:nvSpPr>
            <p:cNvPr id="168" name="Text Box 6">
              <a:extLst>
                <a:ext uri="{FF2B5EF4-FFF2-40B4-BE49-F238E27FC236}">
                  <a16:creationId xmlns:a16="http://schemas.microsoft.com/office/drawing/2014/main" id="{0D4B305E-5BC2-4DF0-AC63-89214C94CFA9}"/>
                </a:ext>
              </a:extLst>
            </p:cNvPr>
            <p:cNvSpPr txBox="1">
              <a:spLocks noChangeArrowheads="1"/>
            </p:cNvSpPr>
            <p:nvPr/>
          </p:nvSpPr>
          <p:spPr bwMode="auto">
            <a:xfrm>
              <a:off x="3510942" y="1202754"/>
              <a:ext cx="396566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algn="ctr" eaLnBrk="1" hangingPunct="1"/>
              <a:r>
                <a:rPr lang="en-US" altLang="en-US" b="1">
                  <a:solidFill>
                    <a:schemeClr val="tx1"/>
                  </a:solidFill>
                </a:rPr>
                <a:t>Nêu cấu tạo </a:t>
              </a:r>
            </a:p>
            <a:p>
              <a:pPr algn="ctr" eaLnBrk="1" hangingPunct="1"/>
              <a:r>
                <a:rPr lang="en-US" altLang="en-US" b="1">
                  <a:solidFill>
                    <a:schemeClr val="tx1"/>
                  </a:solidFill>
                </a:rPr>
                <a:t>của bài văn </a:t>
              </a:r>
            </a:p>
            <a:p>
              <a:pPr algn="ctr" eaLnBrk="1" hangingPunct="1"/>
              <a:r>
                <a:rPr lang="en-US" altLang="en-US" b="1">
                  <a:solidFill>
                    <a:schemeClr val="tx1"/>
                  </a:solidFill>
                </a:rPr>
                <a:t>kể chuyện?</a:t>
              </a:r>
            </a:p>
          </p:txBody>
        </p:sp>
      </p:grpSp>
      <p:grpSp>
        <p:nvGrpSpPr>
          <p:cNvPr id="176" name="Group 175">
            <a:extLst>
              <a:ext uri="{FF2B5EF4-FFF2-40B4-BE49-F238E27FC236}">
                <a16:creationId xmlns:a16="http://schemas.microsoft.com/office/drawing/2014/main" id="{92D25A8D-6C94-4721-A344-90065BD582ED}"/>
              </a:ext>
            </a:extLst>
          </p:cNvPr>
          <p:cNvGrpSpPr/>
          <p:nvPr/>
        </p:nvGrpSpPr>
        <p:grpSpPr>
          <a:xfrm>
            <a:off x="4795602" y="3366026"/>
            <a:ext cx="3325766" cy="2610727"/>
            <a:chOff x="4795602" y="3366026"/>
            <a:chExt cx="3325766" cy="2610727"/>
          </a:xfrm>
        </p:grpSpPr>
        <p:pic>
          <p:nvPicPr>
            <p:cNvPr id="175" name="Picture 7">
              <a:extLst>
                <a:ext uri="{FF2B5EF4-FFF2-40B4-BE49-F238E27FC236}">
                  <a16:creationId xmlns:a16="http://schemas.microsoft.com/office/drawing/2014/main" id="{86D97248-21F5-4326-913C-0286686CDD0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757576">
              <a:off x="4795602" y="3366026"/>
              <a:ext cx="3325766" cy="2610727"/>
            </a:xfrm>
            <a:prstGeom prst="rect">
              <a:avLst/>
            </a:prstGeom>
          </p:spPr>
        </p:pic>
        <p:sp>
          <p:nvSpPr>
            <p:cNvPr id="169" name="TextBox 168">
              <a:extLst>
                <a:ext uri="{FF2B5EF4-FFF2-40B4-BE49-F238E27FC236}">
                  <a16:creationId xmlns:a16="http://schemas.microsoft.com/office/drawing/2014/main" id="{034B3BAC-065B-4F62-9BC7-E4E2880DCD87}"/>
                </a:ext>
              </a:extLst>
            </p:cNvPr>
            <p:cNvSpPr txBox="1">
              <a:spLocks noChangeArrowheads="1"/>
            </p:cNvSpPr>
            <p:nvPr/>
          </p:nvSpPr>
          <p:spPr bwMode="auto">
            <a:xfrm>
              <a:off x="5746351" y="3927501"/>
              <a:ext cx="219746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marL="0" indent="0" eaLnBrk="1" hangingPunct="1"/>
              <a:r>
                <a:rPr lang="en-US" altLang="en-US" b="1">
                  <a:solidFill>
                    <a:schemeClr val="tx1"/>
                  </a:solidFill>
                </a:rPr>
                <a:t>Mở đầu</a:t>
              </a:r>
            </a:p>
            <a:p>
              <a:pPr marL="0" indent="0" eaLnBrk="1" hangingPunct="1"/>
              <a:r>
                <a:rPr lang="en-US" altLang="en-US" b="1">
                  <a:solidFill>
                    <a:schemeClr val="tx1"/>
                  </a:solidFill>
                </a:rPr>
                <a:t>Diễn biến</a:t>
              </a:r>
            </a:p>
            <a:p>
              <a:pPr marL="0" indent="0" eaLnBrk="1" hangingPunct="1"/>
              <a:r>
                <a:rPr lang="en-US" altLang="en-US" b="1">
                  <a:solidFill>
                    <a:schemeClr val="tx1"/>
                  </a:solidFill>
                </a:rPr>
                <a:t>Kết thúc</a:t>
              </a:r>
            </a:p>
          </p:txBody>
        </p:sp>
      </p:grpSp>
      <p:sp>
        <p:nvSpPr>
          <p:cNvPr id="177" name="Google Shape;561;p29">
            <a:extLst>
              <a:ext uri="{FF2B5EF4-FFF2-40B4-BE49-F238E27FC236}">
                <a16:creationId xmlns:a16="http://schemas.microsoft.com/office/drawing/2014/main" id="{C23E334C-0EE3-45B2-B94C-1CA32A0B5B09}"/>
              </a:ext>
            </a:extLst>
          </p:cNvPr>
          <p:cNvSpPr/>
          <p:nvPr/>
        </p:nvSpPr>
        <p:spPr>
          <a:xfrm>
            <a:off x="9877036" y="874452"/>
            <a:ext cx="638746" cy="66144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rgbClr val="6EB0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 name="Google Shape;562;p29">
            <a:extLst>
              <a:ext uri="{FF2B5EF4-FFF2-40B4-BE49-F238E27FC236}">
                <a16:creationId xmlns:a16="http://schemas.microsoft.com/office/drawing/2014/main" id="{1C7B60A9-E1F2-45B1-AD0E-4F8C707D222B}"/>
              </a:ext>
            </a:extLst>
          </p:cNvPr>
          <p:cNvSpPr/>
          <p:nvPr/>
        </p:nvSpPr>
        <p:spPr>
          <a:xfrm>
            <a:off x="11000451" y="785650"/>
            <a:ext cx="293904" cy="311596"/>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 name="Google Shape;563;p29">
            <a:extLst>
              <a:ext uri="{FF2B5EF4-FFF2-40B4-BE49-F238E27FC236}">
                <a16:creationId xmlns:a16="http://schemas.microsoft.com/office/drawing/2014/main" id="{A296D227-3AA5-467F-95DD-E16E610958A0}"/>
              </a:ext>
            </a:extLst>
          </p:cNvPr>
          <p:cNvSpPr/>
          <p:nvPr/>
        </p:nvSpPr>
        <p:spPr>
          <a:xfrm>
            <a:off x="10502216" y="1763971"/>
            <a:ext cx="395962" cy="386416"/>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rgbClr val="F5C0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564;p29">
            <a:extLst>
              <a:ext uri="{FF2B5EF4-FFF2-40B4-BE49-F238E27FC236}">
                <a16:creationId xmlns:a16="http://schemas.microsoft.com/office/drawing/2014/main" id="{BC0B42A8-0762-4C0F-A516-450C9A8009E4}"/>
              </a:ext>
            </a:extLst>
          </p:cNvPr>
          <p:cNvSpPr/>
          <p:nvPr/>
        </p:nvSpPr>
        <p:spPr>
          <a:xfrm>
            <a:off x="1331757" y="4503367"/>
            <a:ext cx="611623" cy="531121"/>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561;p29">
            <a:extLst>
              <a:ext uri="{FF2B5EF4-FFF2-40B4-BE49-F238E27FC236}">
                <a16:creationId xmlns:a16="http://schemas.microsoft.com/office/drawing/2014/main" id="{D74AA184-AFCD-4E8B-90D0-0BECD610B00C}"/>
              </a:ext>
            </a:extLst>
          </p:cNvPr>
          <p:cNvSpPr/>
          <p:nvPr/>
        </p:nvSpPr>
        <p:spPr>
          <a:xfrm>
            <a:off x="1073110" y="5278924"/>
            <a:ext cx="870269" cy="833759"/>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rgbClr val="6EB0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 name="Google Shape;563;p29">
            <a:extLst>
              <a:ext uri="{FF2B5EF4-FFF2-40B4-BE49-F238E27FC236}">
                <a16:creationId xmlns:a16="http://schemas.microsoft.com/office/drawing/2014/main" id="{9EEAFD06-6676-4797-AA4C-73819EE3815F}"/>
              </a:ext>
            </a:extLst>
          </p:cNvPr>
          <p:cNvSpPr/>
          <p:nvPr/>
        </p:nvSpPr>
        <p:spPr>
          <a:xfrm>
            <a:off x="2027413" y="5053158"/>
            <a:ext cx="395962" cy="386416"/>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rgbClr val="F5C0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771850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500"/>
                                        <p:tgtEl>
                                          <p:spTgt spid="1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6"/>
                                        </p:tgtEl>
                                        <p:attrNameLst>
                                          <p:attrName>style.visibility</p:attrName>
                                        </p:attrNameLst>
                                      </p:cBhvr>
                                      <p:to>
                                        <p:strVal val="visible"/>
                                      </p:to>
                                    </p:set>
                                    <p:animEffect transition="in" filter="fade">
                                      <p:cBhvr>
                                        <p:cTn id="12" dur="5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Google Shape;1009;p46">
            <a:extLst>
              <a:ext uri="{FF2B5EF4-FFF2-40B4-BE49-F238E27FC236}">
                <a16:creationId xmlns:a16="http://schemas.microsoft.com/office/drawing/2014/main" id="{265D1AE3-6650-405D-85C5-B72F1D4579A7}"/>
              </a:ext>
            </a:extLst>
          </p:cNvPr>
          <p:cNvSpPr txBox="1">
            <a:spLocks/>
          </p:cNvSpPr>
          <p:nvPr/>
        </p:nvSpPr>
        <p:spPr>
          <a:xfrm>
            <a:off x="2284884" y="738406"/>
            <a:ext cx="7711200" cy="484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200"/>
              <a:buFont typeface="Fredoka One"/>
              <a:buNone/>
              <a:defRPr sz="32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9pPr>
          </a:lstStyle>
          <a:p>
            <a:pPr eaLnBrk="1" hangingPunct="1">
              <a:defRPr/>
            </a:pPr>
            <a:r>
              <a:rPr lang="en-US" b="1">
                <a:latin typeface="Times New Roman" panose="02020603050405020304" pitchFamily="18" charset="0"/>
                <a:cs typeface="Times New Roman" panose="02020603050405020304" pitchFamily="18" charset="0"/>
              </a:rPr>
              <a:t>Tính cách của nhân vật trong </a:t>
            </a:r>
          </a:p>
          <a:p>
            <a:pPr eaLnBrk="1" hangingPunct="1">
              <a:defRPr/>
            </a:pPr>
            <a:r>
              <a:rPr lang="en-US" b="1">
                <a:latin typeface="Times New Roman" panose="02020603050405020304" pitchFamily="18" charset="0"/>
                <a:cs typeface="Times New Roman" panose="02020603050405020304" pitchFamily="18" charset="0"/>
              </a:rPr>
              <a:t>văn kể chuyện được thể hiện như thế nào?</a:t>
            </a:r>
            <a:endParaRPr lang="en-US" b="1" dirty="0">
              <a:latin typeface="Times New Roman" panose="02020603050405020304" pitchFamily="18" charset="0"/>
              <a:cs typeface="Times New Roman" panose="02020603050405020304" pitchFamily="18" charset="0"/>
            </a:endParaRPr>
          </a:p>
        </p:txBody>
      </p:sp>
      <p:sp>
        <p:nvSpPr>
          <p:cNvPr id="399" name="Google Shape;1010;p46">
            <a:extLst>
              <a:ext uri="{FF2B5EF4-FFF2-40B4-BE49-F238E27FC236}">
                <a16:creationId xmlns:a16="http://schemas.microsoft.com/office/drawing/2014/main" id="{4F39B012-8D5D-4CD9-ACD8-A5EC356BD6A4}"/>
              </a:ext>
            </a:extLst>
          </p:cNvPr>
          <p:cNvSpPr txBox="1">
            <a:spLocks/>
          </p:cNvSpPr>
          <p:nvPr/>
        </p:nvSpPr>
        <p:spPr>
          <a:xfrm>
            <a:off x="1216336" y="4345219"/>
            <a:ext cx="2848848" cy="5581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212950"/>
              </a:buClr>
              <a:buSzPts val="2000"/>
              <a:buFont typeface="Fredoka One"/>
              <a:buNone/>
              <a:defRPr sz="2000" b="0" i="0" u="none" strike="noStrike" cap="none">
                <a:solidFill>
                  <a:srgbClr val="212950"/>
                </a:solidFill>
                <a:latin typeface="Fredoka One"/>
                <a:ea typeface="Fredoka One"/>
                <a:cs typeface="Fredoka One"/>
                <a:sym typeface="Fredoka One"/>
              </a:defRPr>
            </a:lvl1pPr>
            <a:lvl2pPr marR="0" lvl="1" algn="ctr" rtl="0">
              <a:lnSpc>
                <a:spcPct val="100000"/>
              </a:lnSpc>
              <a:spcBef>
                <a:spcPts val="0"/>
              </a:spcBef>
              <a:spcAft>
                <a:spcPts val="0"/>
              </a:spcAft>
              <a:buClr>
                <a:srgbClr val="212950"/>
              </a:buClr>
              <a:buSzPts val="2000"/>
              <a:buFont typeface="Arial"/>
              <a:buNone/>
              <a:defRPr sz="2000" b="0" i="0" u="none" strike="noStrike" cap="none">
                <a:solidFill>
                  <a:srgbClr val="212950"/>
                </a:solidFill>
                <a:latin typeface="Arial"/>
                <a:ea typeface="Arial"/>
                <a:cs typeface="Arial"/>
                <a:sym typeface="Arial"/>
              </a:defRPr>
            </a:lvl2pPr>
            <a:lvl3pPr marR="0" lvl="2" algn="ctr" rtl="0">
              <a:lnSpc>
                <a:spcPct val="100000"/>
              </a:lnSpc>
              <a:spcBef>
                <a:spcPts val="0"/>
              </a:spcBef>
              <a:spcAft>
                <a:spcPts val="0"/>
              </a:spcAft>
              <a:buClr>
                <a:srgbClr val="212950"/>
              </a:buClr>
              <a:buSzPts val="2000"/>
              <a:buFont typeface="Arial"/>
              <a:buNone/>
              <a:defRPr sz="2000" b="0" i="0" u="none" strike="noStrike" cap="none">
                <a:solidFill>
                  <a:srgbClr val="212950"/>
                </a:solidFill>
                <a:latin typeface="Arial"/>
                <a:ea typeface="Arial"/>
                <a:cs typeface="Arial"/>
                <a:sym typeface="Arial"/>
              </a:defRPr>
            </a:lvl3pPr>
            <a:lvl4pPr marR="0" lvl="3" algn="ctr" rtl="0">
              <a:lnSpc>
                <a:spcPct val="100000"/>
              </a:lnSpc>
              <a:spcBef>
                <a:spcPts val="0"/>
              </a:spcBef>
              <a:spcAft>
                <a:spcPts val="0"/>
              </a:spcAft>
              <a:buClr>
                <a:srgbClr val="212950"/>
              </a:buClr>
              <a:buSzPts val="2000"/>
              <a:buFont typeface="Arial"/>
              <a:buNone/>
              <a:defRPr sz="2000" b="0" i="0" u="none" strike="noStrike" cap="none">
                <a:solidFill>
                  <a:srgbClr val="212950"/>
                </a:solidFill>
                <a:latin typeface="Arial"/>
                <a:ea typeface="Arial"/>
                <a:cs typeface="Arial"/>
                <a:sym typeface="Arial"/>
              </a:defRPr>
            </a:lvl4pPr>
            <a:lvl5pPr marR="0" lvl="4" algn="ctr" rtl="0">
              <a:lnSpc>
                <a:spcPct val="100000"/>
              </a:lnSpc>
              <a:spcBef>
                <a:spcPts val="0"/>
              </a:spcBef>
              <a:spcAft>
                <a:spcPts val="0"/>
              </a:spcAft>
              <a:buClr>
                <a:srgbClr val="212950"/>
              </a:buClr>
              <a:buSzPts val="2000"/>
              <a:buFont typeface="Arial"/>
              <a:buNone/>
              <a:defRPr sz="2000" b="0" i="0" u="none" strike="noStrike" cap="none">
                <a:solidFill>
                  <a:srgbClr val="212950"/>
                </a:solidFill>
                <a:latin typeface="Arial"/>
                <a:ea typeface="Arial"/>
                <a:cs typeface="Arial"/>
                <a:sym typeface="Arial"/>
              </a:defRPr>
            </a:lvl5pPr>
            <a:lvl6pPr marR="0" lvl="5" algn="ctr" rtl="0">
              <a:lnSpc>
                <a:spcPct val="100000"/>
              </a:lnSpc>
              <a:spcBef>
                <a:spcPts val="0"/>
              </a:spcBef>
              <a:spcAft>
                <a:spcPts val="0"/>
              </a:spcAft>
              <a:buClr>
                <a:srgbClr val="212950"/>
              </a:buClr>
              <a:buSzPts val="2000"/>
              <a:buFont typeface="Arial"/>
              <a:buNone/>
              <a:defRPr sz="2000" b="0" i="0" u="none" strike="noStrike" cap="none">
                <a:solidFill>
                  <a:srgbClr val="212950"/>
                </a:solidFill>
                <a:latin typeface="Arial"/>
                <a:ea typeface="Arial"/>
                <a:cs typeface="Arial"/>
                <a:sym typeface="Arial"/>
              </a:defRPr>
            </a:lvl6pPr>
            <a:lvl7pPr marR="0" lvl="6" algn="ctr" rtl="0">
              <a:lnSpc>
                <a:spcPct val="100000"/>
              </a:lnSpc>
              <a:spcBef>
                <a:spcPts val="0"/>
              </a:spcBef>
              <a:spcAft>
                <a:spcPts val="0"/>
              </a:spcAft>
              <a:buClr>
                <a:srgbClr val="212950"/>
              </a:buClr>
              <a:buSzPts val="2000"/>
              <a:buFont typeface="Arial"/>
              <a:buNone/>
              <a:defRPr sz="2000" b="0" i="0" u="none" strike="noStrike" cap="none">
                <a:solidFill>
                  <a:srgbClr val="212950"/>
                </a:solidFill>
                <a:latin typeface="Arial"/>
                <a:ea typeface="Arial"/>
                <a:cs typeface="Arial"/>
                <a:sym typeface="Arial"/>
              </a:defRPr>
            </a:lvl7pPr>
            <a:lvl8pPr marR="0" lvl="7" algn="ctr" rtl="0">
              <a:lnSpc>
                <a:spcPct val="100000"/>
              </a:lnSpc>
              <a:spcBef>
                <a:spcPts val="0"/>
              </a:spcBef>
              <a:spcAft>
                <a:spcPts val="0"/>
              </a:spcAft>
              <a:buClr>
                <a:srgbClr val="212950"/>
              </a:buClr>
              <a:buSzPts val="2000"/>
              <a:buFont typeface="Arial"/>
              <a:buNone/>
              <a:defRPr sz="2000" b="0" i="0" u="none" strike="noStrike" cap="none">
                <a:solidFill>
                  <a:srgbClr val="212950"/>
                </a:solidFill>
                <a:latin typeface="Arial"/>
                <a:ea typeface="Arial"/>
                <a:cs typeface="Arial"/>
                <a:sym typeface="Arial"/>
              </a:defRPr>
            </a:lvl8pPr>
            <a:lvl9pPr marR="0" lvl="8" algn="ctr" rtl="0">
              <a:lnSpc>
                <a:spcPct val="100000"/>
              </a:lnSpc>
              <a:spcBef>
                <a:spcPts val="0"/>
              </a:spcBef>
              <a:spcAft>
                <a:spcPts val="0"/>
              </a:spcAft>
              <a:buClr>
                <a:srgbClr val="212950"/>
              </a:buClr>
              <a:buSzPts val="2000"/>
              <a:buFont typeface="Arial"/>
              <a:buNone/>
              <a:defRPr sz="2000" b="0" i="0" u="none" strike="noStrike" cap="none">
                <a:solidFill>
                  <a:srgbClr val="212950"/>
                </a:solidFill>
                <a:latin typeface="Arial"/>
                <a:ea typeface="Arial"/>
                <a:cs typeface="Arial"/>
                <a:sym typeface="Arial"/>
              </a:defRPr>
            </a:lvl9pPr>
          </a:lstStyle>
          <a:p>
            <a:pPr lvl="0"/>
            <a:r>
              <a:rPr lang="en-US" b="1" kern="0"/>
              <a:t>Hành động </a:t>
            </a:r>
          </a:p>
          <a:p>
            <a:pPr lvl="0"/>
            <a:r>
              <a:rPr lang="en-US" b="1" kern="0"/>
              <a:t>của nhân vật</a:t>
            </a:r>
          </a:p>
        </p:txBody>
      </p:sp>
      <p:sp>
        <p:nvSpPr>
          <p:cNvPr id="401" name="Google Shape;1012;p46">
            <a:extLst>
              <a:ext uri="{FF2B5EF4-FFF2-40B4-BE49-F238E27FC236}">
                <a16:creationId xmlns:a16="http://schemas.microsoft.com/office/drawing/2014/main" id="{EC3B7310-7FB8-4242-B55D-800E6BC379F9}"/>
              </a:ext>
            </a:extLst>
          </p:cNvPr>
          <p:cNvSpPr txBox="1">
            <a:spLocks/>
          </p:cNvSpPr>
          <p:nvPr/>
        </p:nvSpPr>
        <p:spPr>
          <a:xfrm>
            <a:off x="7861997" y="4380923"/>
            <a:ext cx="2848848" cy="5581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212950"/>
              </a:buClr>
              <a:buSzPts val="2000"/>
              <a:buFont typeface="Fredoka One"/>
              <a:buNone/>
              <a:defRPr sz="2000" b="0" i="0" u="none" strike="noStrike" cap="none">
                <a:solidFill>
                  <a:srgbClr val="212950"/>
                </a:solidFill>
                <a:latin typeface="Fredoka One"/>
                <a:ea typeface="Fredoka One"/>
                <a:cs typeface="Fredoka One"/>
                <a:sym typeface="Fredoka One"/>
              </a:defRPr>
            </a:lvl1pPr>
            <a:lvl2pPr marR="0" lvl="1" algn="ctr" rtl="0">
              <a:lnSpc>
                <a:spcPct val="100000"/>
              </a:lnSpc>
              <a:spcBef>
                <a:spcPts val="0"/>
              </a:spcBef>
              <a:spcAft>
                <a:spcPts val="0"/>
              </a:spcAft>
              <a:buClr>
                <a:srgbClr val="212950"/>
              </a:buClr>
              <a:buSzPts val="2000"/>
              <a:buFont typeface="Arial"/>
              <a:buNone/>
              <a:defRPr sz="2000" b="0" i="0" u="none" strike="noStrike" cap="none">
                <a:solidFill>
                  <a:srgbClr val="212950"/>
                </a:solidFill>
                <a:latin typeface="Arial"/>
                <a:ea typeface="Arial"/>
                <a:cs typeface="Arial"/>
                <a:sym typeface="Arial"/>
              </a:defRPr>
            </a:lvl2pPr>
            <a:lvl3pPr marR="0" lvl="2" algn="ctr" rtl="0">
              <a:lnSpc>
                <a:spcPct val="100000"/>
              </a:lnSpc>
              <a:spcBef>
                <a:spcPts val="0"/>
              </a:spcBef>
              <a:spcAft>
                <a:spcPts val="0"/>
              </a:spcAft>
              <a:buClr>
                <a:srgbClr val="212950"/>
              </a:buClr>
              <a:buSzPts val="2000"/>
              <a:buFont typeface="Arial"/>
              <a:buNone/>
              <a:defRPr sz="2000" b="0" i="0" u="none" strike="noStrike" cap="none">
                <a:solidFill>
                  <a:srgbClr val="212950"/>
                </a:solidFill>
                <a:latin typeface="Arial"/>
                <a:ea typeface="Arial"/>
                <a:cs typeface="Arial"/>
                <a:sym typeface="Arial"/>
              </a:defRPr>
            </a:lvl3pPr>
            <a:lvl4pPr marR="0" lvl="3" algn="ctr" rtl="0">
              <a:lnSpc>
                <a:spcPct val="100000"/>
              </a:lnSpc>
              <a:spcBef>
                <a:spcPts val="0"/>
              </a:spcBef>
              <a:spcAft>
                <a:spcPts val="0"/>
              </a:spcAft>
              <a:buClr>
                <a:srgbClr val="212950"/>
              </a:buClr>
              <a:buSzPts val="2000"/>
              <a:buFont typeface="Arial"/>
              <a:buNone/>
              <a:defRPr sz="2000" b="0" i="0" u="none" strike="noStrike" cap="none">
                <a:solidFill>
                  <a:srgbClr val="212950"/>
                </a:solidFill>
                <a:latin typeface="Arial"/>
                <a:ea typeface="Arial"/>
                <a:cs typeface="Arial"/>
                <a:sym typeface="Arial"/>
              </a:defRPr>
            </a:lvl4pPr>
            <a:lvl5pPr marR="0" lvl="4" algn="ctr" rtl="0">
              <a:lnSpc>
                <a:spcPct val="100000"/>
              </a:lnSpc>
              <a:spcBef>
                <a:spcPts val="0"/>
              </a:spcBef>
              <a:spcAft>
                <a:spcPts val="0"/>
              </a:spcAft>
              <a:buClr>
                <a:srgbClr val="212950"/>
              </a:buClr>
              <a:buSzPts val="2000"/>
              <a:buFont typeface="Arial"/>
              <a:buNone/>
              <a:defRPr sz="2000" b="0" i="0" u="none" strike="noStrike" cap="none">
                <a:solidFill>
                  <a:srgbClr val="212950"/>
                </a:solidFill>
                <a:latin typeface="Arial"/>
                <a:ea typeface="Arial"/>
                <a:cs typeface="Arial"/>
                <a:sym typeface="Arial"/>
              </a:defRPr>
            </a:lvl5pPr>
            <a:lvl6pPr marR="0" lvl="5" algn="ctr" rtl="0">
              <a:lnSpc>
                <a:spcPct val="100000"/>
              </a:lnSpc>
              <a:spcBef>
                <a:spcPts val="0"/>
              </a:spcBef>
              <a:spcAft>
                <a:spcPts val="0"/>
              </a:spcAft>
              <a:buClr>
                <a:srgbClr val="212950"/>
              </a:buClr>
              <a:buSzPts val="2000"/>
              <a:buFont typeface="Arial"/>
              <a:buNone/>
              <a:defRPr sz="2000" b="0" i="0" u="none" strike="noStrike" cap="none">
                <a:solidFill>
                  <a:srgbClr val="212950"/>
                </a:solidFill>
                <a:latin typeface="Arial"/>
                <a:ea typeface="Arial"/>
                <a:cs typeface="Arial"/>
                <a:sym typeface="Arial"/>
              </a:defRPr>
            </a:lvl6pPr>
            <a:lvl7pPr marR="0" lvl="6" algn="ctr" rtl="0">
              <a:lnSpc>
                <a:spcPct val="100000"/>
              </a:lnSpc>
              <a:spcBef>
                <a:spcPts val="0"/>
              </a:spcBef>
              <a:spcAft>
                <a:spcPts val="0"/>
              </a:spcAft>
              <a:buClr>
                <a:srgbClr val="212950"/>
              </a:buClr>
              <a:buSzPts val="2000"/>
              <a:buFont typeface="Arial"/>
              <a:buNone/>
              <a:defRPr sz="2000" b="0" i="0" u="none" strike="noStrike" cap="none">
                <a:solidFill>
                  <a:srgbClr val="212950"/>
                </a:solidFill>
                <a:latin typeface="Arial"/>
                <a:ea typeface="Arial"/>
                <a:cs typeface="Arial"/>
                <a:sym typeface="Arial"/>
              </a:defRPr>
            </a:lvl7pPr>
            <a:lvl8pPr marR="0" lvl="7" algn="ctr" rtl="0">
              <a:lnSpc>
                <a:spcPct val="100000"/>
              </a:lnSpc>
              <a:spcBef>
                <a:spcPts val="0"/>
              </a:spcBef>
              <a:spcAft>
                <a:spcPts val="0"/>
              </a:spcAft>
              <a:buClr>
                <a:srgbClr val="212950"/>
              </a:buClr>
              <a:buSzPts val="2000"/>
              <a:buFont typeface="Arial"/>
              <a:buNone/>
              <a:defRPr sz="2000" b="0" i="0" u="none" strike="noStrike" cap="none">
                <a:solidFill>
                  <a:srgbClr val="212950"/>
                </a:solidFill>
                <a:latin typeface="Arial"/>
                <a:ea typeface="Arial"/>
                <a:cs typeface="Arial"/>
                <a:sym typeface="Arial"/>
              </a:defRPr>
            </a:lvl8pPr>
            <a:lvl9pPr marR="0" lvl="8" algn="ctr" rtl="0">
              <a:lnSpc>
                <a:spcPct val="100000"/>
              </a:lnSpc>
              <a:spcBef>
                <a:spcPts val="0"/>
              </a:spcBef>
              <a:spcAft>
                <a:spcPts val="0"/>
              </a:spcAft>
              <a:buClr>
                <a:srgbClr val="212950"/>
              </a:buClr>
              <a:buSzPts val="2000"/>
              <a:buFont typeface="Arial"/>
              <a:buNone/>
              <a:defRPr sz="2000" b="0" i="0" u="none" strike="noStrike" cap="none">
                <a:solidFill>
                  <a:srgbClr val="212950"/>
                </a:solidFill>
                <a:latin typeface="Arial"/>
                <a:ea typeface="Arial"/>
                <a:cs typeface="Arial"/>
                <a:sym typeface="Arial"/>
              </a:defRPr>
            </a:lvl9pPr>
          </a:lstStyle>
          <a:p>
            <a:pPr lvl="0"/>
            <a:r>
              <a:rPr lang="en-US" b="1" kern="0"/>
              <a:t>Những đặc điểm </a:t>
            </a:r>
          </a:p>
          <a:p>
            <a:pPr lvl="0"/>
            <a:r>
              <a:rPr lang="en-US" b="1" kern="0"/>
              <a:t>ngoại hình tiêu biểu</a:t>
            </a:r>
          </a:p>
        </p:txBody>
      </p:sp>
      <p:sp>
        <p:nvSpPr>
          <p:cNvPr id="403" name="Google Shape;1014;p46">
            <a:extLst>
              <a:ext uri="{FF2B5EF4-FFF2-40B4-BE49-F238E27FC236}">
                <a16:creationId xmlns:a16="http://schemas.microsoft.com/office/drawing/2014/main" id="{69B7C6F7-9A02-407F-9BF0-4668E7D8B00E}"/>
              </a:ext>
            </a:extLst>
          </p:cNvPr>
          <p:cNvSpPr txBox="1">
            <a:spLocks/>
          </p:cNvSpPr>
          <p:nvPr/>
        </p:nvSpPr>
        <p:spPr>
          <a:xfrm>
            <a:off x="4539167" y="4352611"/>
            <a:ext cx="2848848" cy="5581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212950"/>
              </a:buClr>
              <a:buSzPts val="2000"/>
              <a:buFont typeface="Fredoka One"/>
              <a:buNone/>
              <a:defRPr sz="2000" b="0" i="0" u="none" strike="noStrike" cap="none">
                <a:solidFill>
                  <a:srgbClr val="212950"/>
                </a:solidFill>
                <a:latin typeface="Fredoka One"/>
                <a:ea typeface="Fredoka One"/>
                <a:cs typeface="Fredoka One"/>
                <a:sym typeface="Fredoka One"/>
              </a:defRPr>
            </a:lvl1pPr>
            <a:lvl2pPr marR="0" lvl="1" algn="ctr" rtl="0">
              <a:lnSpc>
                <a:spcPct val="100000"/>
              </a:lnSpc>
              <a:spcBef>
                <a:spcPts val="0"/>
              </a:spcBef>
              <a:spcAft>
                <a:spcPts val="0"/>
              </a:spcAft>
              <a:buClr>
                <a:srgbClr val="212950"/>
              </a:buClr>
              <a:buSzPts val="2000"/>
              <a:buFont typeface="Arial"/>
              <a:buNone/>
              <a:defRPr sz="2000" b="0" i="0" u="none" strike="noStrike" cap="none">
                <a:solidFill>
                  <a:srgbClr val="212950"/>
                </a:solidFill>
                <a:latin typeface="Arial"/>
                <a:ea typeface="Arial"/>
                <a:cs typeface="Arial"/>
                <a:sym typeface="Arial"/>
              </a:defRPr>
            </a:lvl2pPr>
            <a:lvl3pPr marR="0" lvl="2" algn="ctr" rtl="0">
              <a:lnSpc>
                <a:spcPct val="100000"/>
              </a:lnSpc>
              <a:spcBef>
                <a:spcPts val="0"/>
              </a:spcBef>
              <a:spcAft>
                <a:spcPts val="0"/>
              </a:spcAft>
              <a:buClr>
                <a:srgbClr val="212950"/>
              </a:buClr>
              <a:buSzPts val="2000"/>
              <a:buFont typeface="Arial"/>
              <a:buNone/>
              <a:defRPr sz="2000" b="0" i="0" u="none" strike="noStrike" cap="none">
                <a:solidFill>
                  <a:srgbClr val="212950"/>
                </a:solidFill>
                <a:latin typeface="Arial"/>
                <a:ea typeface="Arial"/>
                <a:cs typeface="Arial"/>
                <a:sym typeface="Arial"/>
              </a:defRPr>
            </a:lvl3pPr>
            <a:lvl4pPr marR="0" lvl="3" algn="ctr" rtl="0">
              <a:lnSpc>
                <a:spcPct val="100000"/>
              </a:lnSpc>
              <a:spcBef>
                <a:spcPts val="0"/>
              </a:spcBef>
              <a:spcAft>
                <a:spcPts val="0"/>
              </a:spcAft>
              <a:buClr>
                <a:srgbClr val="212950"/>
              </a:buClr>
              <a:buSzPts val="2000"/>
              <a:buFont typeface="Arial"/>
              <a:buNone/>
              <a:defRPr sz="2000" b="0" i="0" u="none" strike="noStrike" cap="none">
                <a:solidFill>
                  <a:srgbClr val="212950"/>
                </a:solidFill>
                <a:latin typeface="Arial"/>
                <a:ea typeface="Arial"/>
                <a:cs typeface="Arial"/>
                <a:sym typeface="Arial"/>
              </a:defRPr>
            </a:lvl4pPr>
            <a:lvl5pPr marR="0" lvl="4" algn="ctr" rtl="0">
              <a:lnSpc>
                <a:spcPct val="100000"/>
              </a:lnSpc>
              <a:spcBef>
                <a:spcPts val="0"/>
              </a:spcBef>
              <a:spcAft>
                <a:spcPts val="0"/>
              </a:spcAft>
              <a:buClr>
                <a:srgbClr val="212950"/>
              </a:buClr>
              <a:buSzPts val="2000"/>
              <a:buFont typeface="Arial"/>
              <a:buNone/>
              <a:defRPr sz="2000" b="0" i="0" u="none" strike="noStrike" cap="none">
                <a:solidFill>
                  <a:srgbClr val="212950"/>
                </a:solidFill>
                <a:latin typeface="Arial"/>
                <a:ea typeface="Arial"/>
                <a:cs typeface="Arial"/>
                <a:sym typeface="Arial"/>
              </a:defRPr>
            </a:lvl5pPr>
            <a:lvl6pPr marR="0" lvl="5" algn="ctr" rtl="0">
              <a:lnSpc>
                <a:spcPct val="100000"/>
              </a:lnSpc>
              <a:spcBef>
                <a:spcPts val="0"/>
              </a:spcBef>
              <a:spcAft>
                <a:spcPts val="0"/>
              </a:spcAft>
              <a:buClr>
                <a:srgbClr val="212950"/>
              </a:buClr>
              <a:buSzPts val="2000"/>
              <a:buFont typeface="Arial"/>
              <a:buNone/>
              <a:defRPr sz="2000" b="0" i="0" u="none" strike="noStrike" cap="none">
                <a:solidFill>
                  <a:srgbClr val="212950"/>
                </a:solidFill>
                <a:latin typeface="Arial"/>
                <a:ea typeface="Arial"/>
                <a:cs typeface="Arial"/>
                <a:sym typeface="Arial"/>
              </a:defRPr>
            </a:lvl6pPr>
            <a:lvl7pPr marR="0" lvl="6" algn="ctr" rtl="0">
              <a:lnSpc>
                <a:spcPct val="100000"/>
              </a:lnSpc>
              <a:spcBef>
                <a:spcPts val="0"/>
              </a:spcBef>
              <a:spcAft>
                <a:spcPts val="0"/>
              </a:spcAft>
              <a:buClr>
                <a:srgbClr val="212950"/>
              </a:buClr>
              <a:buSzPts val="2000"/>
              <a:buFont typeface="Arial"/>
              <a:buNone/>
              <a:defRPr sz="2000" b="0" i="0" u="none" strike="noStrike" cap="none">
                <a:solidFill>
                  <a:srgbClr val="212950"/>
                </a:solidFill>
                <a:latin typeface="Arial"/>
                <a:ea typeface="Arial"/>
                <a:cs typeface="Arial"/>
                <a:sym typeface="Arial"/>
              </a:defRPr>
            </a:lvl7pPr>
            <a:lvl8pPr marR="0" lvl="7" algn="ctr" rtl="0">
              <a:lnSpc>
                <a:spcPct val="100000"/>
              </a:lnSpc>
              <a:spcBef>
                <a:spcPts val="0"/>
              </a:spcBef>
              <a:spcAft>
                <a:spcPts val="0"/>
              </a:spcAft>
              <a:buClr>
                <a:srgbClr val="212950"/>
              </a:buClr>
              <a:buSzPts val="2000"/>
              <a:buFont typeface="Arial"/>
              <a:buNone/>
              <a:defRPr sz="2000" b="0" i="0" u="none" strike="noStrike" cap="none">
                <a:solidFill>
                  <a:srgbClr val="212950"/>
                </a:solidFill>
                <a:latin typeface="Arial"/>
                <a:ea typeface="Arial"/>
                <a:cs typeface="Arial"/>
                <a:sym typeface="Arial"/>
              </a:defRPr>
            </a:lvl8pPr>
            <a:lvl9pPr marR="0" lvl="8" algn="ctr" rtl="0">
              <a:lnSpc>
                <a:spcPct val="100000"/>
              </a:lnSpc>
              <a:spcBef>
                <a:spcPts val="0"/>
              </a:spcBef>
              <a:spcAft>
                <a:spcPts val="0"/>
              </a:spcAft>
              <a:buClr>
                <a:srgbClr val="212950"/>
              </a:buClr>
              <a:buSzPts val="2000"/>
              <a:buFont typeface="Arial"/>
              <a:buNone/>
              <a:defRPr sz="2000" b="0" i="0" u="none" strike="noStrike" cap="none">
                <a:solidFill>
                  <a:srgbClr val="212950"/>
                </a:solidFill>
                <a:latin typeface="Arial"/>
                <a:ea typeface="Arial"/>
                <a:cs typeface="Arial"/>
                <a:sym typeface="Arial"/>
              </a:defRPr>
            </a:lvl9pPr>
          </a:lstStyle>
          <a:p>
            <a:pPr lvl="0"/>
            <a:r>
              <a:rPr lang="en-US" b="1" kern="0"/>
              <a:t>Lời nói, ý nghĩ </a:t>
            </a:r>
          </a:p>
          <a:p>
            <a:pPr lvl="0"/>
            <a:r>
              <a:rPr lang="en-US" b="1" kern="0"/>
              <a:t>của nhân vật</a:t>
            </a:r>
          </a:p>
        </p:txBody>
      </p:sp>
      <p:sp>
        <p:nvSpPr>
          <p:cNvPr id="405" name="Google Shape;1016;p46">
            <a:extLst>
              <a:ext uri="{FF2B5EF4-FFF2-40B4-BE49-F238E27FC236}">
                <a16:creationId xmlns:a16="http://schemas.microsoft.com/office/drawing/2014/main" id="{F7149E82-E4D0-450A-B87B-8EF839D0C520}"/>
              </a:ext>
            </a:extLst>
          </p:cNvPr>
          <p:cNvSpPr/>
          <p:nvPr/>
        </p:nvSpPr>
        <p:spPr>
          <a:xfrm>
            <a:off x="1624936" y="2322821"/>
            <a:ext cx="1845712" cy="1959060"/>
          </a:xfrm>
          <a:prstGeom prst="roundRect">
            <a:avLst>
              <a:gd name="adj" fmla="val 16667"/>
            </a:avLst>
          </a:pr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6" name="Google Shape;1017;p46">
            <a:extLst>
              <a:ext uri="{FF2B5EF4-FFF2-40B4-BE49-F238E27FC236}">
                <a16:creationId xmlns:a16="http://schemas.microsoft.com/office/drawing/2014/main" id="{D80436F3-A49E-4903-8A1D-EF1ED9694F04}"/>
              </a:ext>
            </a:extLst>
          </p:cNvPr>
          <p:cNvSpPr/>
          <p:nvPr/>
        </p:nvSpPr>
        <p:spPr>
          <a:xfrm>
            <a:off x="4850477" y="2267702"/>
            <a:ext cx="1845712" cy="1959060"/>
          </a:xfrm>
          <a:prstGeom prst="roundRect">
            <a:avLst>
              <a:gd name="adj" fmla="val 16667"/>
            </a:avLst>
          </a:pr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7" name="Google Shape;1018;p46">
            <a:extLst>
              <a:ext uri="{FF2B5EF4-FFF2-40B4-BE49-F238E27FC236}">
                <a16:creationId xmlns:a16="http://schemas.microsoft.com/office/drawing/2014/main" id="{AA9147BE-6EB6-4B22-942A-E85AEA54F05B}"/>
              </a:ext>
            </a:extLst>
          </p:cNvPr>
          <p:cNvSpPr/>
          <p:nvPr/>
        </p:nvSpPr>
        <p:spPr>
          <a:xfrm>
            <a:off x="8354787" y="2264229"/>
            <a:ext cx="1863269" cy="1951492"/>
          </a:xfrm>
          <a:prstGeom prst="roundRect">
            <a:avLst>
              <a:gd name="adj" fmla="val 16667"/>
            </a:avLst>
          </a:pr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08" name="Google Shape;1019;p46">
            <a:extLst>
              <a:ext uri="{FF2B5EF4-FFF2-40B4-BE49-F238E27FC236}">
                <a16:creationId xmlns:a16="http://schemas.microsoft.com/office/drawing/2014/main" id="{29301177-0BA7-4DC0-87D9-6678EBB2CC6D}"/>
              </a:ext>
            </a:extLst>
          </p:cNvPr>
          <p:cNvGrpSpPr/>
          <p:nvPr/>
        </p:nvGrpSpPr>
        <p:grpSpPr>
          <a:xfrm>
            <a:off x="8253840" y="2454806"/>
            <a:ext cx="2083190" cy="1641493"/>
            <a:chOff x="3853403" y="1600228"/>
            <a:chExt cx="1681070" cy="1264750"/>
          </a:xfrm>
        </p:grpSpPr>
        <p:sp>
          <p:nvSpPr>
            <p:cNvPr id="409" name="Google Shape;1020;p46">
              <a:extLst>
                <a:ext uri="{FF2B5EF4-FFF2-40B4-BE49-F238E27FC236}">
                  <a16:creationId xmlns:a16="http://schemas.microsoft.com/office/drawing/2014/main" id="{B3B0CF89-AEFD-4E86-A336-ED23CFB98B7F}"/>
                </a:ext>
              </a:extLst>
            </p:cNvPr>
            <p:cNvSpPr/>
            <p:nvPr/>
          </p:nvSpPr>
          <p:spPr>
            <a:xfrm>
              <a:off x="3853403" y="1600228"/>
              <a:ext cx="1681070" cy="1264750"/>
            </a:xfrm>
            <a:custGeom>
              <a:avLst/>
              <a:gdLst/>
              <a:ahLst/>
              <a:cxnLst/>
              <a:rect l="l" t="t" r="r" b="b"/>
              <a:pathLst>
                <a:path w="14266" h="10733" extrusionOk="0">
                  <a:moveTo>
                    <a:pt x="7113" y="1"/>
                  </a:moveTo>
                  <a:cubicBezTo>
                    <a:pt x="6459" y="1"/>
                    <a:pt x="5791" y="73"/>
                    <a:pt x="5123" y="397"/>
                  </a:cubicBezTo>
                  <a:cubicBezTo>
                    <a:pt x="4715" y="598"/>
                    <a:pt x="4300" y="860"/>
                    <a:pt x="3892" y="1201"/>
                  </a:cubicBezTo>
                  <a:cubicBezTo>
                    <a:pt x="2796" y="2115"/>
                    <a:pt x="1742" y="3308"/>
                    <a:pt x="780" y="6013"/>
                  </a:cubicBezTo>
                  <a:cubicBezTo>
                    <a:pt x="512" y="6762"/>
                    <a:pt x="250" y="7633"/>
                    <a:pt x="0" y="8644"/>
                  </a:cubicBezTo>
                  <a:cubicBezTo>
                    <a:pt x="366" y="8766"/>
                    <a:pt x="731" y="8882"/>
                    <a:pt x="1084" y="8997"/>
                  </a:cubicBezTo>
                  <a:cubicBezTo>
                    <a:pt x="1224" y="8522"/>
                    <a:pt x="1358" y="8053"/>
                    <a:pt x="1523" y="7590"/>
                  </a:cubicBezTo>
                  <a:cubicBezTo>
                    <a:pt x="1526" y="7587"/>
                    <a:pt x="1531" y="7586"/>
                    <a:pt x="1534" y="7586"/>
                  </a:cubicBezTo>
                  <a:cubicBezTo>
                    <a:pt x="1538" y="7586"/>
                    <a:pt x="1541" y="7587"/>
                    <a:pt x="1541" y="7590"/>
                  </a:cubicBezTo>
                  <a:cubicBezTo>
                    <a:pt x="1578" y="8072"/>
                    <a:pt x="1492" y="8534"/>
                    <a:pt x="1395" y="8997"/>
                  </a:cubicBezTo>
                  <a:cubicBezTo>
                    <a:pt x="1389" y="9028"/>
                    <a:pt x="1383" y="9058"/>
                    <a:pt x="1377" y="9089"/>
                  </a:cubicBezTo>
                  <a:cubicBezTo>
                    <a:pt x="3204" y="9667"/>
                    <a:pt x="4861" y="10118"/>
                    <a:pt x="6420" y="10398"/>
                  </a:cubicBezTo>
                  <a:cubicBezTo>
                    <a:pt x="6475" y="10264"/>
                    <a:pt x="6530" y="10142"/>
                    <a:pt x="6566" y="10033"/>
                  </a:cubicBezTo>
                  <a:cubicBezTo>
                    <a:pt x="6571" y="10020"/>
                    <a:pt x="6586" y="10013"/>
                    <a:pt x="6601" y="10013"/>
                  </a:cubicBezTo>
                  <a:cubicBezTo>
                    <a:pt x="6621" y="10013"/>
                    <a:pt x="6642" y="10024"/>
                    <a:pt x="6645" y="10045"/>
                  </a:cubicBezTo>
                  <a:cubicBezTo>
                    <a:pt x="6651" y="10179"/>
                    <a:pt x="6639" y="10307"/>
                    <a:pt x="6621" y="10435"/>
                  </a:cubicBezTo>
                  <a:cubicBezTo>
                    <a:pt x="6761" y="10459"/>
                    <a:pt x="6895" y="10484"/>
                    <a:pt x="7029" y="10502"/>
                  </a:cubicBezTo>
                  <a:cubicBezTo>
                    <a:pt x="7084" y="10264"/>
                    <a:pt x="7145" y="10033"/>
                    <a:pt x="7212" y="9801"/>
                  </a:cubicBezTo>
                  <a:cubicBezTo>
                    <a:pt x="7215" y="9792"/>
                    <a:pt x="7226" y="9788"/>
                    <a:pt x="7235" y="9788"/>
                  </a:cubicBezTo>
                  <a:cubicBezTo>
                    <a:pt x="7245" y="9788"/>
                    <a:pt x="7254" y="9792"/>
                    <a:pt x="7254" y="9801"/>
                  </a:cubicBezTo>
                  <a:cubicBezTo>
                    <a:pt x="7267" y="10051"/>
                    <a:pt x="7254" y="10289"/>
                    <a:pt x="7242" y="10532"/>
                  </a:cubicBezTo>
                  <a:cubicBezTo>
                    <a:pt x="8134" y="10663"/>
                    <a:pt x="8994" y="10732"/>
                    <a:pt x="9836" y="10732"/>
                  </a:cubicBezTo>
                  <a:cubicBezTo>
                    <a:pt x="10806" y="10732"/>
                    <a:pt x="11752" y="10640"/>
                    <a:pt x="12694" y="10441"/>
                  </a:cubicBezTo>
                  <a:cubicBezTo>
                    <a:pt x="12718" y="10149"/>
                    <a:pt x="12761" y="9862"/>
                    <a:pt x="12846" y="9570"/>
                  </a:cubicBezTo>
                  <a:cubicBezTo>
                    <a:pt x="12848" y="9560"/>
                    <a:pt x="12856" y="9556"/>
                    <a:pt x="12864" y="9556"/>
                  </a:cubicBezTo>
                  <a:cubicBezTo>
                    <a:pt x="12875" y="9556"/>
                    <a:pt x="12889" y="9565"/>
                    <a:pt x="12889" y="9576"/>
                  </a:cubicBezTo>
                  <a:cubicBezTo>
                    <a:pt x="12882" y="9832"/>
                    <a:pt x="12907" y="10112"/>
                    <a:pt x="12931" y="10392"/>
                  </a:cubicBezTo>
                  <a:cubicBezTo>
                    <a:pt x="13065" y="10362"/>
                    <a:pt x="13193" y="10331"/>
                    <a:pt x="13327" y="10295"/>
                  </a:cubicBezTo>
                  <a:cubicBezTo>
                    <a:pt x="13315" y="9734"/>
                    <a:pt x="13248" y="9180"/>
                    <a:pt x="13230" y="8620"/>
                  </a:cubicBezTo>
                  <a:cubicBezTo>
                    <a:pt x="13230" y="8614"/>
                    <a:pt x="13234" y="8611"/>
                    <a:pt x="13239" y="8611"/>
                  </a:cubicBezTo>
                  <a:cubicBezTo>
                    <a:pt x="13243" y="8611"/>
                    <a:pt x="13248" y="8614"/>
                    <a:pt x="13248" y="8620"/>
                  </a:cubicBezTo>
                  <a:cubicBezTo>
                    <a:pt x="13333" y="9156"/>
                    <a:pt x="13437" y="9698"/>
                    <a:pt x="13528" y="10240"/>
                  </a:cubicBezTo>
                  <a:cubicBezTo>
                    <a:pt x="13723" y="10185"/>
                    <a:pt x="13912" y="10130"/>
                    <a:pt x="14107" y="10063"/>
                  </a:cubicBezTo>
                  <a:cubicBezTo>
                    <a:pt x="14265" y="10015"/>
                    <a:pt x="14070" y="7797"/>
                    <a:pt x="14046" y="7657"/>
                  </a:cubicBezTo>
                  <a:cubicBezTo>
                    <a:pt x="14028" y="7590"/>
                    <a:pt x="14015" y="7523"/>
                    <a:pt x="14003" y="7450"/>
                  </a:cubicBezTo>
                  <a:cubicBezTo>
                    <a:pt x="13863" y="6707"/>
                    <a:pt x="13735" y="5714"/>
                    <a:pt x="13559" y="5111"/>
                  </a:cubicBezTo>
                  <a:cubicBezTo>
                    <a:pt x="12882" y="2791"/>
                    <a:pt x="11536" y="1573"/>
                    <a:pt x="10410" y="811"/>
                  </a:cubicBezTo>
                  <a:cubicBezTo>
                    <a:pt x="9465" y="178"/>
                    <a:pt x="8460" y="32"/>
                    <a:pt x="7474" y="7"/>
                  </a:cubicBezTo>
                  <a:cubicBezTo>
                    <a:pt x="7354" y="3"/>
                    <a:pt x="7234" y="1"/>
                    <a:pt x="7113" y="1"/>
                  </a:cubicBezTo>
                  <a:close/>
                </a:path>
              </a:pathLst>
            </a:cu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0" name="Google Shape;1021;p46">
              <a:extLst>
                <a:ext uri="{FF2B5EF4-FFF2-40B4-BE49-F238E27FC236}">
                  <a16:creationId xmlns:a16="http://schemas.microsoft.com/office/drawing/2014/main" id="{F077246E-992E-4339-9042-071C81925731}"/>
                </a:ext>
              </a:extLst>
            </p:cNvPr>
            <p:cNvSpPr/>
            <p:nvPr/>
          </p:nvSpPr>
          <p:spPr>
            <a:xfrm>
              <a:off x="4039940" y="2155477"/>
              <a:ext cx="271498" cy="393224"/>
            </a:xfrm>
            <a:custGeom>
              <a:avLst/>
              <a:gdLst/>
              <a:ahLst/>
              <a:cxnLst/>
              <a:rect l="l" t="t" r="r" b="b"/>
              <a:pathLst>
                <a:path w="2304" h="3337" extrusionOk="0">
                  <a:moveTo>
                    <a:pt x="1245" y="0"/>
                  </a:moveTo>
                  <a:cubicBezTo>
                    <a:pt x="1015" y="0"/>
                    <a:pt x="773" y="79"/>
                    <a:pt x="579" y="229"/>
                  </a:cubicBezTo>
                  <a:cubicBezTo>
                    <a:pt x="287" y="454"/>
                    <a:pt x="135" y="807"/>
                    <a:pt x="86" y="1142"/>
                  </a:cubicBezTo>
                  <a:cubicBezTo>
                    <a:pt x="1" y="1685"/>
                    <a:pt x="135" y="2221"/>
                    <a:pt x="458" y="2616"/>
                  </a:cubicBezTo>
                  <a:cubicBezTo>
                    <a:pt x="780" y="3018"/>
                    <a:pt x="1286" y="3280"/>
                    <a:pt x="1846" y="3329"/>
                  </a:cubicBezTo>
                  <a:cubicBezTo>
                    <a:pt x="1876" y="3333"/>
                    <a:pt x="1906" y="3336"/>
                    <a:pt x="1935" y="3336"/>
                  </a:cubicBezTo>
                  <a:cubicBezTo>
                    <a:pt x="1990" y="3336"/>
                    <a:pt x="2044" y="3326"/>
                    <a:pt x="2096" y="3299"/>
                  </a:cubicBezTo>
                  <a:cubicBezTo>
                    <a:pt x="2242" y="3226"/>
                    <a:pt x="2273" y="3043"/>
                    <a:pt x="2279" y="2891"/>
                  </a:cubicBezTo>
                  <a:cubicBezTo>
                    <a:pt x="2303" y="2300"/>
                    <a:pt x="2279" y="1697"/>
                    <a:pt x="2181" y="1130"/>
                  </a:cubicBezTo>
                  <a:cubicBezTo>
                    <a:pt x="2120" y="747"/>
                    <a:pt x="1968" y="247"/>
                    <a:pt x="1597" y="70"/>
                  </a:cubicBezTo>
                  <a:cubicBezTo>
                    <a:pt x="1490" y="23"/>
                    <a:pt x="1369" y="0"/>
                    <a:pt x="1245" y="0"/>
                  </a:cubicBezTo>
                  <a:close/>
                </a:path>
              </a:pathLst>
            </a:custGeom>
            <a:solidFill>
              <a:srgbClr val="F19E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1" name="Google Shape;1022;p46">
              <a:extLst>
                <a:ext uri="{FF2B5EF4-FFF2-40B4-BE49-F238E27FC236}">
                  <a16:creationId xmlns:a16="http://schemas.microsoft.com/office/drawing/2014/main" id="{7C7608C7-3CB4-47CE-B4DA-B0DDFDB801D0}"/>
                </a:ext>
              </a:extLst>
            </p:cNvPr>
            <p:cNvSpPr/>
            <p:nvPr/>
          </p:nvSpPr>
          <p:spPr>
            <a:xfrm>
              <a:off x="5129465" y="2298178"/>
              <a:ext cx="311680" cy="369067"/>
            </a:xfrm>
            <a:custGeom>
              <a:avLst/>
              <a:gdLst/>
              <a:ahLst/>
              <a:cxnLst/>
              <a:rect l="l" t="t" r="r" b="b"/>
              <a:pathLst>
                <a:path w="2645" h="3132" extrusionOk="0">
                  <a:moveTo>
                    <a:pt x="1547" y="0"/>
                  </a:moveTo>
                  <a:cubicBezTo>
                    <a:pt x="1504" y="0"/>
                    <a:pt x="1461" y="4"/>
                    <a:pt x="1420" y="11"/>
                  </a:cubicBezTo>
                  <a:cubicBezTo>
                    <a:pt x="1012" y="84"/>
                    <a:pt x="744" y="534"/>
                    <a:pt x="586" y="888"/>
                  </a:cubicBezTo>
                  <a:cubicBezTo>
                    <a:pt x="354" y="1418"/>
                    <a:pt x="177" y="1990"/>
                    <a:pt x="50" y="2569"/>
                  </a:cubicBezTo>
                  <a:cubicBezTo>
                    <a:pt x="19" y="2715"/>
                    <a:pt x="1" y="2898"/>
                    <a:pt x="129" y="3013"/>
                  </a:cubicBezTo>
                  <a:cubicBezTo>
                    <a:pt x="196" y="3068"/>
                    <a:pt x="281" y="3093"/>
                    <a:pt x="360" y="3105"/>
                  </a:cubicBezTo>
                  <a:cubicBezTo>
                    <a:pt x="477" y="3123"/>
                    <a:pt x="594" y="3131"/>
                    <a:pt x="709" y="3131"/>
                  </a:cubicBezTo>
                  <a:cubicBezTo>
                    <a:pt x="1145" y="3131"/>
                    <a:pt x="1560" y="3005"/>
                    <a:pt x="1883" y="2764"/>
                  </a:cubicBezTo>
                  <a:cubicBezTo>
                    <a:pt x="2297" y="2453"/>
                    <a:pt x="2559" y="1966"/>
                    <a:pt x="2614" y="1424"/>
                  </a:cubicBezTo>
                  <a:cubicBezTo>
                    <a:pt x="2644" y="1089"/>
                    <a:pt x="2589" y="705"/>
                    <a:pt x="2358" y="413"/>
                  </a:cubicBezTo>
                  <a:cubicBezTo>
                    <a:pt x="2162" y="158"/>
                    <a:pt x="1840" y="0"/>
                    <a:pt x="1547" y="0"/>
                  </a:cubicBezTo>
                  <a:close/>
                </a:path>
              </a:pathLst>
            </a:custGeom>
            <a:solidFill>
              <a:srgbClr val="F19E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2" name="Google Shape;1023;p46">
              <a:extLst>
                <a:ext uri="{FF2B5EF4-FFF2-40B4-BE49-F238E27FC236}">
                  <a16:creationId xmlns:a16="http://schemas.microsoft.com/office/drawing/2014/main" id="{175D2999-CDD9-444D-BD03-A762F0654086}"/>
                </a:ext>
              </a:extLst>
            </p:cNvPr>
            <p:cNvSpPr/>
            <p:nvPr/>
          </p:nvSpPr>
          <p:spPr>
            <a:xfrm>
              <a:off x="5204999" y="2421318"/>
              <a:ext cx="198085" cy="169215"/>
            </a:xfrm>
            <a:custGeom>
              <a:avLst/>
              <a:gdLst/>
              <a:ahLst/>
              <a:cxnLst/>
              <a:rect l="l" t="t" r="r" b="b"/>
              <a:pathLst>
                <a:path w="1681" h="1436" extrusionOk="0">
                  <a:moveTo>
                    <a:pt x="1317" y="1"/>
                  </a:moveTo>
                  <a:cubicBezTo>
                    <a:pt x="1165" y="1"/>
                    <a:pt x="1002" y="85"/>
                    <a:pt x="858" y="178"/>
                  </a:cubicBezTo>
                  <a:cubicBezTo>
                    <a:pt x="669" y="293"/>
                    <a:pt x="511" y="446"/>
                    <a:pt x="377" y="628"/>
                  </a:cubicBezTo>
                  <a:cubicBezTo>
                    <a:pt x="316" y="708"/>
                    <a:pt x="261" y="787"/>
                    <a:pt x="213" y="872"/>
                  </a:cubicBezTo>
                  <a:cubicBezTo>
                    <a:pt x="139" y="1006"/>
                    <a:pt x="79" y="1146"/>
                    <a:pt x="30" y="1292"/>
                  </a:cubicBezTo>
                  <a:cubicBezTo>
                    <a:pt x="1" y="1367"/>
                    <a:pt x="59" y="1436"/>
                    <a:pt x="113" y="1436"/>
                  </a:cubicBezTo>
                  <a:cubicBezTo>
                    <a:pt x="138" y="1436"/>
                    <a:pt x="162" y="1421"/>
                    <a:pt x="176" y="1384"/>
                  </a:cubicBezTo>
                  <a:cubicBezTo>
                    <a:pt x="255" y="1164"/>
                    <a:pt x="353" y="963"/>
                    <a:pt x="474" y="793"/>
                  </a:cubicBezTo>
                  <a:cubicBezTo>
                    <a:pt x="587" y="765"/>
                    <a:pt x="711" y="744"/>
                    <a:pt x="831" y="744"/>
                  </a:cubicBezTo>
                  <a:cubicBezTo>
                    <a:pt x="1048" y="744"/>
                    <a:pt x="1249" y="812"/>
                    <a:pt x="1327" y="1024"/>
                  </a:cubicBezTo>
                  <a:cubicBezTo>
                    <a:pt x="1330" y="1027"/>
                    <a:pt x="1333" y="1029"/>
                    <a:pt x="1336" y="1029"/>
                  </a:cubicBezTo>
                  <a:cubicBezTo>
                    <a:pt x="1338" y="1029"/>
                    <a:pt x="1339" y="1027"/>
                    <a:pt x="1339" y="1024"/>
                  </a:cubicBezTo>
                  <a:cubicBezTo>
                    <a:pt x="1334" y="652"/>
                    <a:pt x="1089" y="571"/>
                    <a:pt x="825" y="571"/>
                  </a:cubicBezTo>
                  <a:cubicBezTo>
                    <a:pt x="769" y="571"/>
                    <a:pt x="712" y="574"/>
                    <a:pt x="657" y="580"/>
                  </a:cubicBezTo>
                  <a:cubicBezTo>
                    <a:pt x="663" y="574"/>
                    <a:pt x="663" y="568"/>
                    <a:pt x="669" y="561"/>
                  </a:cubicBezTo>
                  <a:cubicBezTo>
                    <a:pt x="839" y="396"/>
                    <a:pt x="1133" y="159"/>
                    <a:pt x="1400" y="159"/>
                  </a:cubicBezTo>
                  <a:cubicBezTo>
                    <a:pt x="1497" y="159"/>
                    <a:pt x="1591" y="191"/>
                    <a:pt x="1674" y="269"/>
                  </a:cubicBezTo>
                  <a:cubicBezTo>
                    <a:pt x="1674" y="271"/>
                    <a:pt x="1675" y="272"/>
                    <a:pt x="1676" y="272"/>
                  </a:cubicBezTo>
                  <a:cubicBezTo>
                    <a:pt x="1677" y="272"/>
                    <a:pt x="1680" y="267"/>
                    <a:pt x="1680" y="263"/>
                  </a:cubicBezTo>
                  <a:cubicBezTo>
                    <a:pt x="1582" y="69"/>
                    <a:pt x="1454" y="1"/>
                    <a:pt x="1317" y="1"/>
                  </a:cubicBezTo>
                  <a:close/>
                </a:path>
              </a:pathLst>
            </a:cu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3" name="Google Shape;1024;p46">
              <a:extLst>
                <a:ext uri="{FF2B5EF4-FFF2-40B4-BE49-F238E27FC236}">
                  <a16:creationId xmlns:a16="http://schemas.microsoft.com/office/drawing/2014/main" id="{30D4B96C-81DB-4CE0-9FDD-ECEBC7DC42D8}"/>
                </a:ext>
              </a:extLst>
            </p:cNvPr>
            <p:cNvSpPr/>
            <p:nvPr/>
          </p:nvSpPr>
          <p:spPr>
            <a:xfrm>
              <a:off x="4078700" y="2283450"/>
              <a:ext cx="156182" cy="205377"/>
            </a:xfrm>
            <a:custGeom>
              <a:avLst/>
              <a:gdLst/>
              <a:ahLst/>
              <a:cxnLst/>
              <a:rect l="l" t="t" r="r" b="b"/>
              <a:pathLst>
                <a:path w="1314" h="1728" extrusionOk="0">
                  <a:moveTo>
                    <a:pt x="325" y="0"/>
                  </a:moveTo>
                  <a:cubicBezTo>
                    <a:pt x="222" y="0"/>
                    <a:pt x="113" y="47"/>
                    <a:pt x="1" y="166"/>
                  </a:cubicBezTo>
                  <a:cubicBezTo>
                    <a:pt x="1" y="170"/>
                    <a:pt x="1" y="175"/>
                    <a:pt x="3" y="175"/>
                  </a:cubicBezTo>
                  <a:cubicBezTo>
                    <a:pt x="4" y="175"/>
                    <a:pt x="5" y="174"/>
                    <a:pt x="7" y="172"/>
                  </a:cubicBezTo>
                  <a:cubicBezTo>
                    <a:pt x="69" y="140"/>
                    <a:pt x="130" y="126"/>
                    <a:pt x="189" y="126"/>
                  </a:cubicBezTo>
                  <a:cubicBezTo>
                    <a:pt x="493" y="126"/>
                    <a:pt x="758" y="493"/>
                    <a:pt x="890" y="733"/>
                  </a:cubicBezTo>
                  <a:cubicBezTo>
                    <a:pt x="896" y="739"/>
                    <a:pt x="896" y="745"/>
                    <a:pt x="902" y="751"/>
                  </a:cubicBezTo>
                  <a:cubicBezTo>
                    <a:pt x="776" y="702"/>
                    <a:pt x="640" y="660"/>
                    <a:pt x="516" y="660"/>
                  </a:cubicBezTo>
                  <a:cubicBezTo>
                    <a:pt x="345" y="660"/>
                    <a:pt x="196" y="739"/>
                    <a:pt x="123" y="988"/>
                  </a:cubicBezTo>
                  <a:cubicBezTo>
                    <a:pt x="123" y="993"/>
                    <a:pt x="126" y="997"/>
                    <a:pt x="127" y="997"/>
                  </a:cubicBezTo>
                  <a:cubicBezTo>
                    <a:pt x="128" y="997"/>
                    <a:pt x="129" y="996"/>
                    <a:pt x="129" y="994"/>
                  </a:cubicBezTo>
                  <a:cubicBezTo>
                    <a:pt x="218" y="874"/>
                    <a:pt x="340" y="829"/>
                    <a:pt x="472" y="829"/>
                  </a:cubicBezTo>
                  <a:cubicBezTo>
                    <a:pt x="654" y="829"/>
                    <a:pt x="855" y="915"/>
                    <a:pt x="1018" y="1007"/>
                  </a:cubicBezTo>
                  <a:cubicBezTo>
                    <a:pt x="1091" y="1208"/>
                    <a:pt x="1128" y="1427"/>
                    <a:pt x="1140" y="1658"/>
                  </a:cubicBezTo>
                  <a:cubicBezTo>
                    <a:pt x="1145" y="1707"/>
                    <a:pt x="1173" y="1727"/>
                    <a:pt x="1206" y="1727"/>
                  </a:cubicBezTo>
                  <a:cubicBezTo>
                    <a:pt x="1255" y="1727"/>
                    <a:pt x="1314" y="1680"/>
                    <a:pt x="1310" y="1610"/>
                  </a:cubicBezTo>
                  <a:cubicBezTo>
                    <a:pt x="1298" y="1451"/>
                    <a:pt x="1280" y="1299"/>
                    <a:pt x="1243" y="1153"/>
                  </a:cubicBezTo>
                  <a:cubicBezTo>
                    <a:pt x="1219" y="1055"/>
                    <a:pt x="1195" y="964"/>
                    <a:pt x="1158" y="873"/>
                  </a:cubicBezTo>
                  <a:cubicBezTo>
                    <a:pt x="1079" y="666"/>
                    <a:pt x="963" y="471"/>
                    <a:pt x="817" y="306"/>
                  </a:cubicBezTo>
                  <a:cubicBezTo>
                    <a:pt x="680" y="153"/>
                    <a:pt x="512" y="0"/>
                    <a:pt x="325" y="0"/>
                  </a:cubicBezTo>
                  <a:close/>
                </a:path>
              </a:pathLst>
            </a:cu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4" name="Google Shape;1025;p46">
              <a:extLst>
                <a:ext uri="{FF2B5EF4-FFF2-40B4-BE49-F238E27FC236}">
                  <a16:creationId xmlns:a16="http://schemas.microsoft.com/office/drawing/2014/main" id="{932F0740-DFD8-4604-8265-0275EE06FB8C}"/>
                </a:ext>
              </a:extLst>
            </p:cNvPr>
            <p:cNvSpPr/>
            <p:nvPr/>
          </p:nvSpPr>
          <p:spPr>
            <a:xfrm>
              <a:off x="4217992" y="1639586"/>
              <a:ext cx="1085990" cy="1111561"/>
            </a:xfrm>
            <a:custGeom>
              <a:avLst/>
              <a:gdLst/>
              <a:ahLst/>
              <a:cxnLst/>
              <a:rect l="l" t="t" r="r" b="b"/>
              <a:pathLst>
                <a:path w="9216" h="9433" extrusionOk="0">
                  <a:moveTo>
                    <a:pt x="3539" y="1"/>
                  </a:moveTo>
                  <a:cubicBezTo>
                    <a:pt x="3472" y="1"/>
                    <a:pt x="3405" y="1"/>
                    <a:pt x="3338" y="2"/>
                  </a:cubicBezTo>
                  <a:cubicBezTo>
                    <a:pt x="1968" y="20"/>
                    <a:pt x="810" y="1001"/>
                    <a:pt x="555" y="2341"/>
                  </a:cubicBezTo>
                  <a:cubicBezTo>
                    <a:pt x="323" y="3553"/>
                    <a:pt x="171" y="4777"/>
                    <a:pt x="92" y="6002"/>
                  </a:cubicBezTo>
                  <a:cubicBezTo>
                    <a:pt x="0" y="7366"/>
                    <a:pt x="884" y="8609"/>
                    <a:pt x="2199" y="8962"/>
                  </a:cubicBezTo>
                  <a:cubicBezTo>
                    <a:pt x="3346" y="9279"/>
                    <a:pt x="4499" y="9432"/>
                    <a:pt x="5683" y="9432"/>
                  </a:cubicBezTo>
                  <a:cubicBezTo>
                    <a:pt x="5750" y="9432"/>
                    <a:pt x="5817" y="9432"/>
                    <a:pt x="5884" y="9431"/>
                  </a:cubicBezTo>
                  <a:cubicBezTo>
                    <a:pt x="7249" y="9413"/>
                    <a:pt x="8412" y="8432"/>
                    <a:pt x="8668" y="7092"/>
                  </a:cubicBezTo>
                  <a:cubicBezTo>
                    <a:pt x="8899" y="5880"/>
                    <a:pt x="9051" y="4662"/>
                    <a:pt x="9131" y="3431"/>
                  </a:cubicBezTo>
                  <a:cubicBezTo>
                    <a:pt x="9216" y="2067"/>
                    <a:pt x="8339" y="830"/>
                    <a:pt x="7023" y="471"/>
                  </a:cubicBezTo>
                  <a:cubicBezTo>
                    <a:pt x="5876" y="154"/>
                    <a:pt x="4723" y="1"/>
                    <a:pt x="3539" y="1"/>
                  </a:cubicBezTo>
                  <a:close/>
                </a:path>
              </a:pathLst>
            </a:custGeom>
            <a:solidFill>
              <a:srgbClr val="F19E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5" name="Google Shape;1026;p46">
              <a:extLst>
                <a:ext uri="{FF2B5EF4-FFF2-40B4-BE49-F238E27FC236}">
                  <a16:creationId xmlns:a16="http://schemas.microsoft.com/office/drawing/2014/main" id="{F228A539-21E0-4ED4-B6F7-179B7EA62C46}"/>
                </a:ext>
              </a:extLst>
            </p:cNvPr>
            <p:cNvSpPr/>
            <p:nvPr/>
          </p:nvSpPr>
          <p:spPr>
            <a:xfrm>
              <a:off x="4654345" y="2382550"/>
              <a:ext cx="150832" cy="76241"/>
            </a:xfrm>
            <a:custGeom>
              <a:avLst/>
              <a:gdLst/>
              <a:ahLst/>
              <a:cxnLst/>
              <a:rect l="l" t="t" r="r" b="b"/>
              <a:pathLst>
                <a:path w="1280" h="647" extrusionOk="0">
                  <a:moveTo>
                    <a:pt x="622" y="1"/>
                  </a:moveTo>
                  <a:cubicBezTo>
                    <a:pt x="569" y="1"/>
                    <a:pt x="517" y="8"/>
                    <a:pt x="470" y="19"/>
                  </a:cubicBezTo>
                  <a:cubicBezTo>
                    <a:pt x="390" y="44"/>
                    <a:pt x="317" y="80"/>
                    <a:pt x="256" y="129"/>
                  </a:cubicBezTo>
                  <a:cubicBezTo>
                    <a:pt x="135" y="220"/>
                    <a:pt x="49" y="348"/>
                    <a:pt x="1" y="488"/>
                  </a:cubicBezTo>
                  <a:cubicBezTo>
                    <a:pt x="104" y="385"/>
                    <a:pt x="208" y="294"/>
                    <a:pt x="323" y="233"/>
                  </a:cubicBezTo>
                  <a:cubicBezTo>
                    <a:pt x="417" y="178"/>
                    <a:pt x="515" y="156"/>
                    <a:pt x="617" y="156"/>
                  </a:cubicBezTo>
                  <a:cubicBezTo>
                    <a:pt x="641" y="156"/>
                    <a:pt x="665" y="157"/>
                    <a:pt x="689" y="160"/>
                  </a:cubicBezTo>
                  <a:cubicBezTo>
                    <a:pt x="805" y="178"/>
                    <a:pt x="926" y="239"/>
                    <a:pt x="1024" y="324"/>
                  </a:cubicBezTo>
                  <a:cubicBezTo>
                    <a:pt x="1127" y="409"/>
                    <a:pt x="1213" y="513"/>
                    <a:pt x="1268" y="647"/>
                  </a:cubicBezTo>
                  <a:cubicBezTo>
                    <a:pt x="1280" y="501"/>
                    <a:pt x="1213" y="348"/>
                    <a:pt x="1115" y="233"/>
                  </a:cubicBezTo>
                  <a:cubicBezTo>
                    <a:pt x="1012" y="117"/>
                    <a:pt x="872" y="26"/>
                    <a:pt x="707" y="7"/>
                  </a:cubicBezTo>
                  <a:cubicBezTo>
                    <a:pt x="679" y="3"/>
                    <a:pt x="650" y="1"/>
                    <a:pt x="622" y="1"/>
                  </a:cubicBezTo>
                  <a:close/>
                </a:path>
              </a:pathLst>
            </a:cu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6" name="Google Shape;1027;p46">
              <a:extLst>
                <a:ext uri="{FF2B5EF4-FFF2-40B4-BE49-F238E27FC236}">
                  <a16:creationId xmlns:a16="http://schemas.microsoft.com/office/drawing/2014/main" id="{AE4A9163-D67D-4437-8A69-B147B7995CA0}"/>
                </a:ext>
              </a:extLst>
            </p:cNvPr>
            <p:cNvSpPr/>
            <p:nvPr/>
          </p:nvSpPr>
          <p:spPr>
            <a:xfrm>
              <a:off x="4336419" y="2157245"/>
              <a:ext cx="134335" cy="203977"/>
            </a:xfrm>
            <a:custGeom>
              <a:avLst/>
              <a:gdLst/>
              <a:ahLst/>
              <a:cxnLst/>
              <a:rect l="l" t="t" r="r" b="b"/>
              <a:pathLst>
                <a:path w="1140" h="1731" extrusionOk="0">
                  <a:moveTo>
                    <a:pt x="1109" y="1"/>
                  </a:moveTo>
                  <a:cubicBezTo>
                    <a:pt x="1048" y="1"/>
                    <a:pt x="987" y="7"/>
                    <a:pt x="926" y="19"/>
                  </a:cubicBezTo>
                  <a:cubicBezTo>
                    <a:pt x="561" y="74"/>
                    <a:pt x="238" y="330"/>
                    <a:pt x="104" y="701"/>
                  </a:cubicBezTo>
                  <a:cubicBezTo>
                    <a:pt x="0" y="1006"/>
                    <a:pt x="43" y="1328"/>
                    <a:pt x="195" y="1584"/>
                  </a:cubicBezTo>
                  <a:cubicBezTo>
                    <a:pt x="226" y="1639"/>
                    <a:pt x="256" y="1688"/>
                    <a:pt x="299" y="1730"/>
                  </a:cubicBezTo>
                  <a:cubicBezTo>
                    <a:pt x="390" y="1663"/>
                    <a:pt x="469" y="1584"/>
                    <a:pt x="542" y="1487"/>
                  </a:cubicBezTo>
                  <a:cubicBezTo>
                    <a:pt x="865" y="1054"/>
                    <a:pt x="1139" y="549"/>
                    <a:pt x="1109" y="1"/>
                  </a:cubicBezTo>
                  <a:close/>
                </a:path>
              </a:pathLst>
            </a:cu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7" name="Google Shape;1028;p46">
              <a:extLst>
                <a:ext uri="{FF2B5EF4-FFF2-40B4-BE49-F238E27FC236}">
                  <a16:creationId xmlns:a16="http://schemas.microsoft.com/office/drawing/2014/main" id="{16807E82-E614-4B62-9E3D-8218FB9416E0}"/>
                </a:ext>
              </a:extLst>
            </p:cNvPr>
            <p:cNvSpPr/>
            <p:nvPr/>
          </p:nvSpPr>
          <p:spPr>
            <a:xfrm>
              <a:off x="4371535" y="2157245"/>
              <a:ext cx="232729" cy="247459"/>
            </a:xfrm>
            <a:custGeom>
              <a:avLst/>
              <a:gdLst/>
              <a:ahLst/>
              <a:cxnLst/>
              <a:rect l="l" t="t" r="r" b="b"/>
              <a:pathLst>
                <a:path w="1975" h="2100" extrusionOk="0">
                  <a:moveTo>
                    <a:pt x="811" y="1"/>
                  </a:moveTo>
                  <a:cubicBezTo>
                    <a:pt x="841" y="549"/>
                    <a:pt x="567" y="1054"/>
                    <a:pt x="244" y="1487"/>
                  </a:cubicBezTo>
                  <a:cubicBezTo>
                    <a:pt x="171" y="1584"/>
                    <a:pt x="92" y="1663"/>
                    <a:pt x="1" y="1730"/>
                  </a:cubicBezTo>
                  <a:cubicBezTo>
                    <a:pt x="117" y="1864"/>
                    <a:pt x="269" y="1974"/>
                    <a:pt x="445" y="2041"/>
                  </a:cubicBezTo>
                  <a:cubicBezTo>
                    <a:pt x="560" y="2081"/>
                    <a:pt x="676" y="2099"/>
                    <a:pt x="791" y="2099"/>
                  </a:cubicBezTo>
                  <a:cubicBezTo>
                    <a:pt x="1225" y="2099"/>
                    <a:pt x="1631" y="1830"/>
                    <a:pt x="1785" y="1402"/>
                  </a:cubicBezTo>
                  <a:cubicBezTo>
                    <a:pt x="1974" y="853"/>
                    <a:pt x="1688" y="256"/>
                    <a:pt x="1146" y="62"/>
                  </a:cubicBezTo>
                  <a:cubicBezTo>
                    <a:pt x="1036" y="25"/>
                    <a:pt x="921" y="7"/>
                    <a:pt x="811" y="1"/>
                  </a:cubicBezTo>
                  <a:close/>
                </a:path>
              </a:pathLst>
            </a:custGeom>
            <a:solidFill>
              <a:srgbClr val="FFFCD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8" name="Google Shape;1029;p46">
              <a:extLst>
                <a:ext uri="{FF2B5EF4-FFF2-40B4-BE49-F238E27FC236}">
                  <a16:creationId xmlns:a16="http://schemas.microsoft.com/office/drawing/2014/main" id="{F8341D7D-E82B-453B-90BA-3688F0A8EC72}"/>
                </a:ext>
              </a:extLst>
            </p:cNvPr>
            <p:cNvSpPr/>
            <p:nvPr/>
          </p:nvSpPr>
          <p:spPr>
            <a:xfrm>
              <a:off x="4907695" y="2233368"/>
              <a:ext cx="142937" cy="205391"/>
            </a:xfrm>
            <a:custGeom>
              <a:avLst/>
              <a:gdLst/>
              <a:ahLst/>
              <a:cxnLst/>
              <a:rect l="l" t="t" r="r" b="b"/>
              <a:pathLst>
                <a:path w="1213" h="1743" extrusionOk="0">
                  <a:moveTo>
                    <a:pt x="1006" y="0"/>
                  </a:moveTo>
                  <a:lnTo>
                    <a:pt x="1006" y="0"/>
                  </a:lnTo>
                  <a:cubicBezTo>
                    <a:pt x="610" y="61"/>
                    <a:pt x="269" y="329"/>
                    <a:pt x="123" y="731"/>
                  </a:cubicBezTo>
                  <a:cubicBezTo>
                    <a:pt x="1" y="1084"/>
                    <a:pt x="62" y="1456"/>
                    <a:pt x="263" y="1742"/>
                  </a:cubicBezTo>
                  <a:cubicBezTo>
                    <a:pt x="847" y="1401"/>
                    <a:pt x="1213" y="652"/>
                    <a:pt x="1006" y="0"/>
                  </a:cubicBezTo>
                  <a:close/>
                </a:path>
              </a:pathLst>
            </a:cu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9" name="Google Shape;1030;p46">
              <a:extLst>
                <a:ext uri="{FF2B5EF4-FFF2-40B4-BE49-F238E27FC236}">
                  <a16:creationId xmlns:a16="http://schemas.microsoft.com/office/drawing/2014/main" id="{1B052734-549B-43BC-8F93-D6E993588F71}"/>
                </a:ext>
              </a:extLst>
            </p:cNvPr>
            <p:cNvSpPr/>
            <p:nvPr/>
          </p:nvSpPr>
          <p:spPr>
            <a:xfrm>
              <a:off x="4938569" y="2231482"/>
              <a:ext cx="256414" cy="263602"/>
            </a:xfrm>
            <a:custGeom>
              <a:avLst/>
              <a:gdLst/>
              <a:ahLst/>
              <a:cxnLst/>
              <a:rect l="l" t="t" r="r" b="b"/>
              <a:pathLst>
                <a:path w="2176" h="2237" extrusionOk="0">
                  <a:moveTo>
                    <a:pt x="928" y="0"/>
                  </a:moveTo>
                  <a:cubicBezTo>
                    <a:pt x="865" y="0"/>
                    <a:pt x="804" y="6"/>
                    <a:pt x="744" y="16"/>
                  </a:cubicBezTo>
                  <a:cubicBezTo>
                    <a:pt x="945" y="668"/>
                    <a:pt x="585" y="1417"/>
                    <a:pt x="1" y="1758"/>
                  </a:cubicBezTo>
                  <a:cubicBezTo>
                    <a:pt x="129" y="1941"/>
                    <a:pt x="317" y="2093"/>
                    <a:pt x="543" y="2172"/>
                  </a:cubicBezTo>
                  <a:cubicBezTo>
                    <a:pt x="666" y="2216"/>
                    <a:pt x="792" y="2237"/>
                    <a:pt x="915" y="2237"/>
                  </a:cubicBezTo>
                  <a:cubicBezTo>
                    <a:pt x="1378" y="2237"/>
                    <a:pt x="1809" y="1947"/>
                    <a:pt x="1968" y="1490"/>
                  </a:cubicBezTo>
                  <a:cubicBezTo>
                    <a:pt x="2175" y="906"/>
                    <a:pt x="1871" y="272"/>
                    <a:pt x="1286" y="65"/>
                  </a:cubicBezTo>
                  <a:cubicBezTo>
                    <a:pt x="1169" y="21"/>
                    <a:pt x="1048" y="0"/>
                    <a:pt x="928" y="0"/>
                  </a:cubicBezTo>
                  <a:close/>
                </a:path>
              </a:pathLst>
            </a:custGeom>
            <a:solidFill>
              <a:srgbClr val="FFFCD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0" name="Google Shape;1031;p46">
              <a:extLst>
                <a:ext uri="{FF2B5EF4-FFF2-40B4-BE49-F238E27FC236}">
                  <a16:creationId xmlns:a16="http://schemas.microsoft.com/office/drawing/2014/main" id="{8A0F42E6-5411-4D48-A94A-31E3928F5D22}"/>
                </a:ext>
              </a:extLst>
            </p:cNvPr>
            <p:cNvSpPr/>
            <p:nvPr/>
          </p:nvSpPr>
          <p:spPr>
            <a:xfrm>
              <a:off x="4221527" y="1610362"/>
              <a:ext cx="1109087" cy="613816"/>
            </a:xfrm>
            <a:custGeom>
              <a:avLst/>
              <a:gdLst/>
              <a:ahLst/>
              <a:cxnLst/>
              <a:rect l="l" t="t" r="r" b="b"/>
              <a:pathLst>
                <a:path w="9412" h="5209" extrusionOk="0">
                  <a:moveTo>
                    <a:pt x="3999" y="1"/>
                  </a:moveTo>
                  <a:cubicBezTo>
                    <a:pt x="3542" y="1"/>
                    <a:pt x="3087" y="46"/>
                    <a:pt x="2650" y="201"/>
                  </a:cubicBezTo>
                  <a:cubicBezTo>
                    <a:pt x="2340" y="311"/>
                    <a:pt x="2035" y="457"/>
                    <a:pt x="1749" y="646"/>
                  </a:cubicBezTo>
                  <a:cubicBezTo>
                    <a:pt x="1048" y="1115"/>
                    <a:pt x="452" y="1694"/>
                    <a:pt x="171" y="2833"/>
                  </a:cubicBezTo>
                  <a:cubicBezTo>
                    <a:pt x="135" y="2973"/>
                    <a:pt x="104" y="3119"/>
                    <a:pt x="80" y="3277"/>
                  </a:cubicBezTo>
                  <a:cubicBezTo>
                    <a:pt x="43" y="3521"/>
                    <a:pt x="13" y="3789"/>
                    <a:pt x="1" y="4081"/>
                  </a:cubicBezTo>
                  <a:cubicBezTo>
                    <a:pt x="171" y="4124"/>
                    <a:pt x="342" y="4160"/>
                    <a:pt x="506" y="4203"/>
                  </a:cubicBezTo>
                  <a:cubicBezTo>
                    <a:pt x="586" y="3978"/>
                    <a:pt x="689" y="3758"/>
                    <a:pt x="762" y="3557"/>
                  </a:cubicBezTo>
                  <a:cubicBezTo>
                    <a:pt x="768" y="3533"/>
                    <a:pt x="774" y="3515"/>
                    <a:pt x="787" y="3490"/>
                  </a:cubicBezTo>
                  <a:cubicBezTo>
                    <a:pt x="787" y="3485"/>
                    <a:pt x="793" y="3482"/>
                    <a:pt x="800" y="3482"/>
                  </a:cubicBezTo>
                  <a:cubicBezTo>
                    <a:pt x="809" y="3482"/>
                    <a:pt x="820" y="3486"/>
                    <a:pt x="823" y="3497"/>
                  </a:cubicBezTo>
                  <a:cubicBezTo>
                    <a:pt x="823" y="3527"/>
                    <a:pt x="823" y="3551"/>
                    <a:pt x="823" y="3582"/>
                  </a:cubicBezTo>
                  <a:cubicBezTo>
                    <a:pt x="823" y="3807"/>
                    <a:pt x="793" y="4020"/>
                    <a:pt x="750" y="4246"/>
                  </a:cubicBezTo>
                  <a:cubicBezTo>
                    <a:pt x="750" y="4252"/>
                    <a:pt x="750" y="4252"/>
                    <a:pt x="750" y="4258"/>
                  </a:cubicBezTo>
                  <a:cubicBezTo>
                    <a:pt x="1042" y="4325"/>
                    <a:pt x="1329" y="4386"/>
                    <a:pt x="1609" y="4447"/>
                  </a:cubicBezTo>
                  <a:cubicBezTo>
                    <a:pt x="1645" y="4270"/>
                    <a:pt x="1700" y="4087"/>
                    <a:pt x="1767" y="3917"/>
                  </a:cubicBezTo>
                  <a:cubicBezTo>
                    <a:pt x="1846" y="3716"/>
                    <a:pt x="1944" y="3521"/>
                    <a:pt x="2053" y="3350"/>
                  </a:cubicBezTo>
                  <a:cubicBezTo>
                    <a:pt x="2120" y="3253"/>
                    <a:pt x="2194" y="3155"/>
                    <a:pt x="2267" y="3076"/>
                  </a:cubicBezTo>
                  <a:cubicBezTo>
                    <a:pt x="2271" y="3070"/>
                    <a:pt x="2277" y="3067"/>
                    <a:pt x="2283" y="3067"/>
                  </a:cubicBezTo>
                  <a:cubicBezTo>
                    <a:pt x="2295" y="3067"/>
                    <a:pt x="2307" y="3078"/>
                    <a:pt x="2303" y="3095"/>
                  </a:cubicBezTo>
                  <a:cubicBezTo>
                    <a:pt x="2261" y="3186"/>
                    <a:pt x="2224" y="3283"/>
                    <a:pt x="2194" y="3381"/>
                  </a:cubicBezTo>
                  <a:cubicBezTo>
                    <a:pt x="2127" y="3588"/>
                    <a:pt x="2084" y="3795"/>
                    <a:pt x="2047" y="4008"/>
                  </a:cubicBezTo>
                  <a:cubicBezTo>
                    <a:pt x="2029" y="4124"/>
                    <a:pt x="2011" y="4240"/>
                    <a:pt x="1999" y="4355"/>
                  </a:cubicBezTo>
                  <a:cubicBezTo>
                    <a:pt x="1993" y="4410"/>
                    <a:pt x="1986" y="4471"/>
                    <a:pt x="1986" y="4532"/>
                  </a:cubicBezTo>
                  <a:cubicBezTo>
                    <a:pt x="2401" y="4617"/>
                    <a:pt x="2803" y="4696"/>
                    <a:pt x="3192" y="4770"/>
                  </a:cubicBezTo>
                  <a:cubicBezTo>
                    <a:pt x="3217" y="4629"/>
                    <a:pt x="3241" y="4483"/>
                    <a:pt x="3278" y="4343"/>
                  </a:cubicBezTo>
                  <a:cubicBezTo>
                    <a:pt x="3320" y="4160"/>
                    <a:pt x="3375" y="3984"/>
                    <a:pt x="3430" y="3825"/>
                  </a:cubicBezTo>
                  <a:cubicBezTo>
                    <a:pt x="3433" y="3819"/>
                    <a:pt x="3441" y="3816"/>
                    <a:pt x="3448" y="3816"/>
                  </a:cubicBezTo>
                  <a:cubicBezTo>
                    <a:pt x="3454" y="3816"/>
                    <a:pt x="3460" y="3819"/>
                    <a:pt x="3460" y="3825"/>
                  </a:cubicBezTo>
                  <a:cubicBezTo>
                    <a:pt x="3473" y="4014"/>
                    <a:pt x="3479" y="4203"/>
                    <a:pt x="3479" y="4392"/>
                  </a:cubicBezTo>
                  <a:cubicBezTo>
                    <a:pt x="3479" y="4502"/>
                    <a:pt x="3479" y="4617"/>
                    <a:pt x="3479" y="4733"/>
                  </a:cubicBezTo>
                  <a:cubicBezTo>
                    <a:pt x="3479" y="4763"/>
                    <a:pt x="3479" y="4794"/>
                    <a:pt x="3479" y="4824"/>
                  </a:cubicBezTo>
                  <a:cubicBezTo>
                    <a:pt x="3936" y="4904"/>
                    <a:pt x="4380" y="4977"/>
                    <a:pt x="4813" y="5031"/>
                  </a:cubicBezTo>
                  <a:cubicBezTo>
                    <a:pt x="4831" y="4904"/>
                    <a:pt x="4855" y="4770"/>
                    <a:pt x="4874" y="4636"/>
                  </a:cubicBezTo>
                  <a:cubicBezTo>
                    <a:pt x="4910" y="4349"/>
                    <a:pt x="4941" y="4063"/>
                    <a:pt x="4971" y="3777"/>
                  </a:cubicBezTo>
                  <a:cubicBezTo>
                    <a:pt x="4983" y="3637"/>
                    <a:pt x="4995" y="3503"/>
                    <a:pt x="5014" y="3369"/>
                  </a:cubicBezTo>
                  <a:cubicBezTo>
                    <a:pt x="5014" y="3353"/>
                    <a:pt x="5026" y="3346"/>
                    <a:pt x="5039" y="3346"/>
                  </a:cubicBezTo>
                  <a:cubicBezTo>
                    <a:pt x="5052" y="3346"/>
                    <a:pt x="5065" y="3353"/>
                    <a:pt x="5068" y="3369"/>
                  </a:cubicBezTo>
                  <a:cubicBezTo>
                    <a:pt x="5081" y="3509"/>
                    <a:pt x="5087" y="3643"/>
                    <a:pt x="5099" y="3783"/>
                  </a:cubicBezTo>
                  <a:cubicBezTo>
                    <a:pt x="5117" y="4081"/>
                    <a:pt x="5123" y="4374"/>
                    <a:pt x="5117" y="4666"/>
                  </a:cubicBezTo>
                  <a:cubicBezTo>
                    <a:pt x="5117" y="4770"/>
                    <a:pt x="5117" y="4873"/>
                    <a:pt x="5111" y="4971"/>
                  </a:cubicBezTo>
                  <a:cubicBezTo>
                    <a:pt x="5105" y="5001"/>
                    <a:pt x="5105" y="5038"/>
                    <a:pt x="5105" y="5068"/>
                  </a:cubicBezTo>
                  <a:cubicBezTo>
                    <a:pt x="5872" y="5159"/>
                    <a:pt x="6603" y="5208"/>
                    <a:pt x="7322" y="5208"/>
                  </a:cubicBezTo>
                  <a:cubicBezTo>
                    <a:pt x="7346" y="5056"/>
                    <a:pt x="7371" y="4904"/>
                    <a:pt x="7383" y="4751"/>
                  </a:cubicBezTo>
                  <a:cubicBezTo>
                    <a:pt x="7395" y="4629"/>
                    <a:pt x="7395" y="4502"/>
                    <a:pt x="7371" y="4380"/>
                  </a:cubicBezTo>
                  <a:cubicBezTo>
                    <a:pt x="7371" y="4362"/>
                    <a:pt x="7383" y="4353"/>
                    <a:pt x="7396" y="4353"/>
                  </a:cubicBezTo>
                  <a:cubicBezTo>
                    <a:pt x="7405" y="4353"/>
                    <a:pt x="7414" y="4357"/>
                    <a:pt x="7420" y="4368"/>
                  </a:cubicBezTo>
                  <a:cubicBezTo>
                    <a:pt x="7480" y="4489"/>
                    <a:pt x="7529" y="4611"/>
                    <a:pt x="7566" y="4745"/>
                  </a:cubicBezTo>
                  <a:cubicBezTo>
                    <a:pt x="7608" y="4897"/>
                    <a:pt x="7633" y="5050"/>
                    <a:pt x="7639" y="5208"/>
                  </a:cubicBezTo>
                  <a:cubicBezTo>
                    <a:pt x="7785" y="5208"/>
                    <a:pt x="7925" y="5202"/>
                    <a:pt x="8065" y="5196"/>
                  </a:cubicBezTo>
                  <a:cubicBezTo>
                    <a:pt x="8071" y="5031"/>
                    <a:pt x="8083" y="4873"/>
                    <a:pt x="8083" y="4715"/>
                  </a:cubicBezTo>
                  <a:cubicBezTo>
                    <a:pt x="8083" y="4447"/>
                    <a:pt x="8053" y="4185"/>
                    <a:pt x="7943" y="3929"/>
                  </a:cubicBezTo>
                  <a:cubicBezTo>
                    <a:pt x="7939" y="3920"/>
                    <a:pt x="7948" y="3914"/>
                    <a:pt x="7957" y="3914"/>
                  </a:cubicBezTo>
                  <a:cubicBezTo>
                    <a:pt x="7961" y="3914"/>
                    <a:pt x="7964" y="3915"/>
                    <a:pt x="7968" y="3917"/>
                  </a:cubicBezTo>
                  <a:cubicBezTo>
                    <a:pt x="8169" y="4160"/>
                    <a:pt x="8284" y="4422"/>
                    <a:pt x="8351" y="4696"/>
                  </a:cubicBezTo>
                  <a:cubicBezTo>
                    <a:pt x="8394" y="4849"/>
                    <a:pt x="8418" y="5013"/>
                    <a:pt x="8431" y="5172"/>
                  </a:cubicBezTo>
                  <a:cubicBezTo>
                    <a:pt x="8705" y="5153"/>
                    <a:pt x="8985" y="5129"/>
                    <a:pt x="9259" y="5092"/>
                  </a:cubicBezTo>
                  <a:cubicBezTo>
                    <a:pt x="9320" y="5086"/>
                    <a:pt x="9356" y="4824"/>
                    <a:pt x="9381" y="4581"/>
                  </a:cubicBezTo>
                  <a:cubicBezTo>
                    <a:pt x="9399" y="4368"/>
                    <a:pt x="9411" y="4173"/>
                    <a:pt x="9405" y="4142"/>
                  </a:cubicBezTo>
                  <a:cubicBezTo>
                    <a:pt x="9387" y="4026"/>
                    <a:pt x="9375" y="3880"/>
                    <a:pt x="9363" y="3728"/>
                  </a:cubicBezTo>
                  <a:cubicBezTo>
                    <a:pt x="9344" y="3466"/>
                    <a:pt x="9326" y="3192"/>
                    <a:pt x="9265" y="2991"/>
                  </a:cubicBezTo>
                  <a:cubicBezTo>
                    <a:pt x="8936" y="1791"/>
                    <a:pt x="7925" y="1072"/>
                    <a:pt x="7018" y="591"/>
                  </a:cubicBezTo>
                  <a:cubicBezTo>
                    <a:pt x="6238" y="177"/>
                    <a:pt x="5391" y="61"/>
                    <a:pt x="4557" y="19"/>
                  </a:cubicBezTo>
                  <a:cubicBezTo>
                    <a:pt x="4371" y="8"/>
                    <a:pt x="4185" y="1"/>
                    <a:pt x="3999" y="1"/>
                  </a:cubicBezTo>
                  <a:close/>
                </a:path>
              </a:pathLst>
            </a:cu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1" name="Google Shape;1032;p46">
              <a:extLst>
                <a:ext uri="{FF2B5EF4-FFF2-40B4-BE49-F238E27FC236}">
                  <a16:creationId xmlns:a16="http://schemas.microsoft.com/office/drawing/2014/main" id="{2192F4BF-E1FB-4862-B94E-EED84D751672}"/>
                </a:ext>
              </a:extLst>
            </p:cNvPr>
            <p:cNvSpPr/>
            <p:nvPr/>
          </p:nvSpPr>
          <p:spPr>
            <a:xfrm>
              <a:off x="4646449" y="2344135"/>
              <a:ext cx="177463" cy="46546"/>
            </a:xfrm>
            <a:custGeom>
              <a:avLst/>
              <a:gdLst/>
              <a:ahLst/>
              <a:cxnLst/>
              <a:rect l="l" t="t" r="r" b="b"/>
              <a:pathLst>
                <a:path w="1506" h="395" extrusionOk="0">
                  <a:moveTo>
                    <a:pt x="521" y="1"/>
                  </a:moveTo>
                  <a:cubicBezTo>
                    <a:pt x="343" y="1"/>
                    <a:pt x="169" y="21"/>
                    <a:pt x="1" y="65"/>
                  </a:cubicBezTo>
                  <a:lnTo>
                    <a:pt x="43" y="254"/>
                  </a:lnTo>
                  <a:cubicBezTo>
                    <a:pt x="205" y="213"/>
                    <a:pt x="373" y="191"/>
                    <a:pt x="540" y="191"/>
                  </a:cubicBezTo>
                  <a:cubicBezTo>
                    <a:pt x="618" y="191"/>
                    <a:pt x="697" y="196"/>
                    <a:pt x="774" y="205"/>
                  </a:cubicBezTo>
                  <a:cubicBezTo>
                    <a:pt x="1000" y="230"/>
                    <a:pt x="1219" y="297"/>
                    <a:pt x="1420" y="394"/>
                  </a:cubicBezTo>
                  <a:lnTo>
                    <a:pt x="1505" y="218"/>
                  </a:lnTo>
                  <a:cubicBezTo>
                    <a:pt x="1280" y="114"/>
                    <a:pt x="1042" y="41"/>
                    <a:pt x="799" y="17"/>
                  </a:cubicBezTo>
                  <a:cubicBezTo>
                    <a:pt x="705" y="6"/>
                    <a:pt x="613" y="1"/>
                    <a:pt x="521" y="1"/>
                  </a:cubicBezTo>
                  <a:close/>
                </a:path>
              </a:pathLst>
            </a:custGeom>
            <a:solidFill>
              <a:srgbClr val="6EB0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2" name="Google Shape;1033;p46">
              <a:extLst>
                <a:ext uri="{FF2B5EF4-FFF2-40B4-BE49-F238E27FC236}">
                  <a16:creationId xmlns:a16="http://schemas.microsoft.com/office/drawing/2014/main" id="{2EC2549B-6D33-440B-9C4B-20BE0296621E}"/>
                </a:ext>
              </a:extLst>
            </p:cNvPr>
            <p:cNvSpPr/>
            <p:nvPr/>
          </p:nvSpPr>
          <p:spPr>
            <a:xfrm>
              <a:off x="4777838" y="2011598"/>
              <a:ext cx="528383" cy="553601"/>
            </a:xfrm>
            <a:custGeom>
              <a:avLst/>
              <a:gdLst/>
              <a:ahLst/>
              <a:cxnLst/>
              <a:rect l="l" t="t" r="r" b="b"/>
              <a:pathLst>
                <a:path w="4484" h="4698" extrusionOk="0">
                  <a:moveTo>
                    <a:pt x="2324" y="194"/>
                  </a:moveTo>
                  <a:cubicBezTo>
                    <a:pt x="2393" y="194"/>
                    <a:pt x="2461" y="198"/>
                    <a:pt x="2528" y="207"/>
                  </a:cubicBezTo>
                  <a:cubicBezTo>
                    <a:pt x="3046" y="268"/>
                    <a:pt x="3509" y="542"/>
                    <a:pt x="3825" y="987"/>
                  </a:cubicBezTo>
                  <a:cubicBezTo>
                    <a:pt x="4148" y="1438"/>
                    <a:pt x="4288" y="1998"/>
                    <a:pt x="4221" y="2577"/>
                  </a:cubicBezTo>
                  <a:cubicBezTo>
                    <a:pt x="4154" y="3149"/>
                    <a:pt x="3886" y="3667"/>
                    <a:pt x="3472" y="4026"/>
                  </a:cubicBezTo>
                  <a:cubicBezTo>
                    <a:pt x="3114" y="4342"/>
                    <a:pt x="2684" y="4508"/>
                    <a:pt x="2239" y="4508"/>
                  </a:cubicBezTo>
                  <a:cubicBezTo>
                    <a:pt x="2169" y="4508"/>
                    <a:pt x="2099" y="4504"/>
                    <a:pt x="2029" y="4495"/>
                  </a:cubicBezTo>
                  <a:cubicBezTo>
                    <a:pt x="963" y="4367"/>
                    <a:pt x="201" y="3308"/>
                    <a:pt x="341" y="2126"/>
                  </a:cubicBezTo>
                  <a:cubicBezTo>
                    <a:pt x="408" y="1547"/>
                    <a:pt x="670" y="1036"/>
                    <a:pt x="1091" y="670"/>
                  </a:cubicBezTo>
                  <a:cubicBezTo>
                    <a:pt x="1389" y="408"/>
                    <a:pt x="1748" y="250"/>
                    <a:pt x="2120" y="207"/>
                  </a:cubicBezTo>
                  <a:cubicBezTo>
                    <a:pt x="2187" y="198"/>
                    <a:pt x="2255" y="194"/>
                    <a:pt x="2324" y="194"/>
                  </a:cubicBezTo>
                  <a:close/>
                  <a:moveTo>
                    <a:pt x="2332" y="1"/>
                  </a:moveTo>
                  <a:cubicBezTo>
                    <a:pt x="1836" y="1"/>
                    <a:pt x="1355" y="179"/>
                    <a:pt x="963" y="524"/>
                  </a:cubicBezTo>
                  <a:cubicBezTo>
                    <a:pt x="512" y="920"/>
                    <a:pt x="220" y="1480"/>
                    <a:pt x="146" y="2102"/>
                  </a:cubicBezTo>
                  <a:cubicBezTo>
                    <a:pt x="0" y="3393"/>
                    <a:pt x="835" y="4550"/>
                    <a:pt x="2010" y="4684"/>
                  </a:cubicBezTo>
                  <a:cubicBezTo>
                    <a:pt x="2086" y="4693"/>
                    <a:pt x="2163" y="4698"/>
                    <a:pt x="2238" y="4698"/>
                  </a:cubicBezTo>
                  <a:cubicBezTo>
                    <a:pt x="2313" y="4698"/>
                    <a:pt x="2388" y="4693"/>
                    <a:pt x="2461" y="4684"/>
                  </a:cubicBezTo>
                  <a:cubicBezTo>
                    <a:pt x="2875" y="4641"/>
                    <a:pt x="3265" y="4465"/>
                    <a:pt x="3600" y="4172"/>
                  </a:cubicBezTo>
                  <a:cubicBezTo>
                    <a:pt x="4051" y="3777"/>
                    <a:pt x="4337" y="3222"/>
                    <a:pt x="4410" y="2595"/>
                  </a:cubicBezTo>
                  <a:cubicBezTo>
                    <a:pt x="4483" y="1974"/>
                    <a:pt x="4331" y="1365"/>
                    <a:pt x="3984" y="877"/>
                  </a:cubicBezTo>
                  <a:cubicBezTo>
                    <a:pt x="3630" y="390"/>
                    <a:pt x="3125" y="79"/>
                    <a:pt x="2552" y="12"/>
                  </a:cubicBezTo>
                  <a:cubicBezTo>
                    <a:pt x="2479" y="5"/>
                    <a:pt x="2405" y="1"/>
                    <a:pt x="2332" y="1"/>
                  </a:cubicBezTo>
                  <a:close/>
                </a:path>
              </a:pathLst>
            </a:custGeom>
            <a:solidFill>
              <a:srgbClr val="6EB0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3" name="Google Shape;1034;p46">
              <a:extLst>
                <a:ext uri="{FF2B5EF4-FFF2-40B4-BE49-F238E27FC236}">
                  <a16:creationId xmlns:a16="http://schemas.microsoft.com/office/drawing/2014/main" id="{EF9666BD-767C-4C41-86FD-3903CBEFFC2F}"/>
                </a:ext>
              </a:extLst>
            </p:cNvPr>
            <p:cNvSpPr/>
            <p:nvPr/>
          </p:nvSpPr>
          <p:spPr>
            <a:xfrm>
              <a:off x="4181345" y="1942545"/>
              <a:ext cx="529090" cy="553836"/>
            </a:xfrm>
            <a:custGeom>
              <a:avLst/>
              <a:gdLst/>
              <a:ahLst/>
              <a:cxnLst/>
              <a:rect l="l" t="t" r="r" b="b"/>
              <a:pathLst>
                <a:path w="4490" h="4700" extrusionOk="0">
                  <a:moveTo>
                    <a:pt x="2328" y="190"/>
                  </a:moveTo>
                  <a:cubicBezTo>
                    <a:pt x="2397" y="190"/>
                    <a:pt x="2466" y="194"/>
                    <a:pt x="2535" y="202"/>
                  </a:cubicBezTo>
                  <a:cubicBezTo>
                    <a:pt x="3046" y="263"/>
                    <a:pt x="3509" y="544"/>
                    <a:pt x="3826" y="988"/>
                  </a:cubicBezTo>
                  <a:cubicBezTo>
                    <a:pt x="4149" y="1439"/>
                    <a:pt x="4289" y="1999"/>
                    <a:pt x="4222" y="2572"/>
                  </a:cubicBezTo>
                  <a:cubicBezTo>
                    <a:pt x="4155" y="3150"/>
                    <a:pt x="3893" y="3662"/>
                    <a:pt x="3479" y="4028"/>
                  </a:cubicBezTo>
                  <a:cubicBezTo>
                    <a:pt x="3121" y="4338"/>
                    <a:pt x="2691" y="4503"/>
                    <a:pt x="2246" y="4503"/>
                  </a:cubicBezTo>
                  <a:cubicBezTo>
                    <a:pt x="2176" y="4503"/>
                    <a:pt x="2106" y="4499"/>
                    <a:pt x="2035" y="4490"/>
                  </a:cubicBezTo>
                  <a:cubicBezTo>
                    <a:pt x="963" y="4369"/>
                    <a:pt x="208" y="3303"/>
                    <a:pt x="342" y="2121"/>
                  </a:cubicBezTo>
                  <a:cubicBezTo>
                    <a:pt x="409" y="1549"/>
                    <a:pt x="677" y="1031"/>
                    <a:pt x="1091" y="671"/>
                  </a:cubicBezTo>
                  <a:cubicBezTo>
                    <a:pt x="1450" y="360"/>
                    <a:pt x="1882" y="190"/>
                    <a:pt x="2328" y="190"/>
                  </a:cubicBezTo>
                  <a:close/>
                  <a:moveTo>
                    <a:pt x="2323" y="0"/>
                  </a:moveTo>
                  <a:cubicBezTo>
                    <a:pt x="1835" y="0"/>
                    <a:pt x="1358" y="183"/>
                    <a:pt x="963" y="525"/>
                  </a:cubicBezTo>
                  <a:cubicBezTo>
                    <a:pt x="512" y="921"/>
                    <a:pt x="226" y="1482"/>
                    <a:pt x="153" y="2103"/>
                  </a:cubicBezTo>
                  <a:cubicBezTo>
                    <a:pt x="1" y="3388"/>
                    <a:pt x="835" y="4545"/>
                    <a:pt x="2011" y="4685"/>
                  </a:cubicBezTo>
                  <a:cubicBezTo>
                    <a:pt x="2087" y="4695"/>
                    <a:pt x="2163" y="4699"/>
                    <a:pt x="2239" y="4699"/>
                  </a:cubicBezTo>
                  <a:cubicBezTo>
                    <a:pt x="2315" y="4699"/>
                    <a:pt x="2391" y="4695"/>
                    <a:pt x="2468" y="4685"/>
                  </a:cubicBezTo>
                  <a:cubicBezTo>
                    <a:pt x="2876" y="4637"/>
                    <a:pt x="3272" y="4460"/>
                    <a:pt x="3600" y="4174"/>
                  </a:cubicBezTo>
                  <a:cubicBezTo>
                    <a:pt x="4051" y="3778"/>
                    <a:pt x="4344" y="3217"/>
                    <a:pt x="4417" y="2596"/>
                  </a:cubicBezTo>
                  <a:cubicBezTo>
                    <a:pt x="4490" y="1975"/>
                    <a:pt x="4331" y="1366"/>
                    <a:pt x="3984" y="879"/>
                  </a:cubicBezTo>
                  <a:cubicBezTo>
                    <a:pt x="3631" y="385"/>
                    <a:pt x="3125" y="81"/>
                    <a:pt x="2553" y="14"/>
                  </a:cubicBezTo>
                  <a:cubicBezTo>
                    <a:pt x="2476" y="5"/>
                    <a:pt x="2399" y="0"/>
                    <a:pt x="2323" y="0"/>
                  </a:cubicBezTo>
                  <a:close/>
                </a:path>
              </a:pathLst>
            </a:custGeom>
            <a:solidFill>
              <a:srgbClr val="6EB0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4" name="Google Shape;1035;p46">
              <a:extLst>
                <a:ext uri="{FF2B5EF4-FFF2-40B4-BE49-F238E27FC236}">
                  <a16:creationId xmlns:a16="http://schemas.microsoft.com/office/drawing/2014/main" id="{626018F6-BFF2-43CA-9502-60E7A97FE153}"/>
                </a:ext>
              </a:extLst>
            </p:cNvPr>
            <p:cNvSpPr/>
            <p:nvPr/>
          </p:nvSpPr>
          <p:spPr>
            <a:xfrm>
              <a:off x="4646685" y="2545283"/>
              <a:ext cx="112535" cy="90853"/>
            </a:xfrm>
            <a:custGeom>
              <a:avLst/>
              <a:gdLst/>
              <a:ahLst/>
              <a:cxnLst/>
              <a:rect l="l" t="t" r="r" b="b"/>
              <a:pathLst>
                <a:path w="955" h="771" extrusionOk="0">
                  <a:moveTo>
                    <a:pt x="94" y="1"/>
                  </a:moveTo>
                  <a:cubicBezTo>
                    <a:pt x="47" y="1"/>
                    <a:pt x="1" y="38"/>
                    <a:pt x="23" y="94"/>
                  </a:cubicBezTo>
                  <a:cubicBezTo>
                    <a:pt x="72" y="228"/>
                    <a:pt x="133" y="350"/>
                    <a:pt x="212" y="466"/>
                  </a:cubicBezTo>
                  <a:cubicBezTo>
                    <a:pt x="285" y="575"/>
                    <a:pt x="382" y="709"/>
                    <a:pt x="504" y="758"/>
                  </a:cubicBezTo>
                  <a:cubicBezTo>
                    <a:pt x="530" y="767"/>
                    <a:pt x="554" y="771"/>
                    <a:pt x="576" y="771"/>
                  </a:cubicBezTo>
                  <a:cubicBezTo>
                    <a:pt x="679" y="771"/>
                    <a:pt x="754" y="689"/>
                    <a:pt x="809" y="600"/>
                  </a:cubicBezTo>
                  <a:cubicBezTo>
                    <a:pt x="888" y="466"/>
                    <a:pt x="931" y="313"/>
                    <a:pt x="949" y="155"/>
                  </a:cubicBezTo>
                  <a:cubicBezTo>
                    <a:pt x="955" y="108"/>
                    <a:pt x="922" y="85"/>
                    <a:pt x="885" y="85"/>
                  </a:cubicBezTo>
                  <a:cubicBezTo>
                    <a:pt x="846" y="85"/>
                    <a:pt x="803" y="111"/>
                    <a:pt x="797" y="161"/>
                  </a:cubicBezTo>
                  <a:cubicBezTo>
                    <a:pt x="784" y="271"/>
                    <a:pt x="754" y="380"/>
                    <a:pt x="705" y="478"/>
                  </a:cubicBezTo>
                  <a:cubicBezTo>
                    <a:pt x="681" y="521"/>
                    <a:pt x="656" y="575"/>
                    <a:pt x="614" y="606"/>
                  </a:cubicBezTo>
                  <a:cubicBezTo>
                    <a:pt x="602" y="614"/>
                    <a:pt x="591" y="618"/>
                    <a:pt x="580" y="618"/>
                  </a:cubicBezTo>
                  <a:cubicBezTo>
                    <a:pt x="543" y="618"/>
                    <a:pt x="508" y="580"/>
                    <a:pt x="480" y="557"/>
                  </a:cubicBezTo>
                  <a:cubicBezTo>
                    <a:pt x="340" y="411"/>
                    <a:pt x="236" y="234"/>
                    <a:pt x="169" y="52"/>
                  </a:cubicBezTo>
                  <a:cubicBezTo>
                    <a:pt x="155" y="16"/>
                    <a:pt x="124" y="1"/>
                    <a:pt x="94" y="1"/>
                  </a:cubicBezTo>
                  <a:close/>
                </a:path>
              </a:pathLst>
            </a:cu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25" name="Google Shape;1036;p46">
            <a:extLst>
              <a:ext uri="{FF2B5EF4-FFF2-40B4-BE49-F238E27FC236}">
                <a16:creationId xmlns:a16="http://schemas.microsoft.com/office/drawing/2014/main" id="{A42E5D57-A294-40E8-9CA5-39115BCC6A66}"/>
              </a:ext>
            </a:extLst>
          </p:cNvPr>
          <p:cNvGrpSpPr/>
          <p:nvPr/>
        </p:nvGrpSpPr>
        <p:grpSpPr>
          <a:xfrm>
            <a:off x="1524000" y="1832747"/>
            <a:ext cx="2093509" cy="2590292"/>
            <a:chOff x="1018614" y="1199980"/>
            <a:chExt cx="1705467" cy="1988078"/>
          </a:xfrm>
        </p:grpSpPr>
        <p:sp>
          <p:nvSpPr>
            <p:cNvPr id="426" name="Google Shape;1037;p46">
              <a:extLst>
                <a:ext uri="{FF2B5EF4-FFF2-40B4-BE49-F238E27FC236}">
                  <a16:creationId xmlns:a16="http://schemas.microsoft.com/office/drawing/2014/main" id="{A26368CE-F5F6-44CF-B808-C4D1357B2F77}"/>
                </a:ext>
              </a:extLst>
            </p:cNvPr>
            <p:cNvSpPr/>
            <p:nvPr/>
          </p:nvSpPr>
          <p:spPr>
            <a:xfrm rot="-1292753">
              <a:off x="2352845" y="2405108"/>
              <a:ext cx="317067" cy="355332"/>
            </a:xfrm>
            <a:custGeom>
              <a:avLst/>
              <a:gdLst/>
              <a:ahLst/>
              <a:cxnLst/>
              <a:rect l="l" t="t" r="r" b="b"/>
              <a:pathLst>
                <a:path w="2577" h="2888" extrusionOk="0">
                  <a:moveTo>
                    <a:pt x="1569" y="0"/>
                  </a:moveTo>
                  <a:cubicBezTo>
                    <a:pt x="1541" y="0"/>
                    <a:pt x="1514" y="2"/>
                    <a:pt x="1487" y="5"/>
                  </a:cubicBezTo>
                  <a:cubicBezTo>
                    <a:pt x="1103" y="48"/>
                    <a:pt x="823" y="456"/>
                    <a:pt x="658" y="778"/>
                  </a:cubicBezTo>
                  <a:cubicBezTo>
                    <a:pt x="409" y="1260"/>
                    <a:pt x="214" y="1783"/>
                    <a:pt x="61" y="2319"/>
                  </a:cubicBezTo>
                  <a:cubicBezTo>
                    <a:pt x="25" y="2453"/>
                    <a:pt x="1" y="2630"/>
                    <a:pt x="110" y="2740"/>
                  </a:cubicBezTo>
                  <a:cubicBezTo>
                    <a:pt x="165" y="2801"/>
                    <a:pt x="244" y="2819"/>
                    <a:pt x="323" y="2837"/>
                  </a:cubicBezTo>
                  <a:cubicBezTo>
                    <a:pt x="475" y="2871"/>
                    <a:pt x="627" y="2888"/>
                    <a:pt x="777" y="2888"/>
                  </a:cubicBezTo>
                  <a:cubicBezTo>
                    <a:pt x="1138" y="2888"/>
                    <a:pt x="1483" y="2791"/>
                    <a:pt x="1767" y="2606"/>
                  </a:cubicBezTo>
                  <a:cubicBezTo>
                    <a:pt x="2169" y="2338"/>
                    <a:pt x="2443" y="1899"/>
                    <a:pt x="2528" y="1394"/>
                  </a:cubicBezTo>
                  <a:cubicBezTo>
                    <a:pt x="2577" y="1083"/>
                    <a:pt x="2547" y="724"/>
                    <a:pt x="2346" y="431"/>
                  </a:cubicBezTo>
                  <a:cubicBezTo>
                    <a:pt x="2168" y="170"/>
                    <a:pt x="1858" y="0"/>
                    <a:pt x="1569" y="0"/>
                  </a:cubicBezTo>
                  <a:close/>
                </a:path>
              </a:pathLst>
            </a:custGeom>
            <a:solidFill>
              <a:srgbClr val="895B5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7" name="Google Shape;1038;p46">
              <a:extLst>
                <a:ext uri="{FF2B5EF4-FFF2-40B4-BE49-F238E27FC236}">
                  <a16:creationId xmlns:a16="http://schemas.microsoft.com/office/drawing/2014/main" id="{A4A2A0AA-E415-44B7-9DC8-4977FC742088}"/>
                </a:ext>
              </a:extLst>
            </p:cNvPr>
            <p:cNvSpPr/>
            <p:nvPr/>
          </p:nvSpPr>
          <p:spPr>
            <a:xfrm rot="-1292753">
              <a:off x="1309962" y="2606726"/>
              <a:ext cx="261701" cy="389659"/>
            </a:xfrm>
            <a:custGeom>
              <a:avLst/>
              <a:gdLst/>
              <a:ahLst/>
              <a:cxnLst/>
              <a:rect l="l" t="t" r="r" b="b"/>
              <a:pathLst>
                <a:path w="2127" h="3167" extrusionOk="0">
                  <a:moveTo>
                    <a:pt x="1200" y="1"/>
                  </a:moveTo>
                  <a:cubicBezTo>
                    <a:pt x="1003" y="1"/>
                    <a:pt x="796" y="61"/>
                    <a:pt x="628" y="175"/>
                  </a:cubicBezTo>
                  <a:cubicBezTo>
                    <a:pt x="335" y="376"/>
                    <a:pt x="177" y="699"/>
                    <a:pt x="110" y="1010"/>
                  </a:cubicBezTo>
                  <a:cubicBezTo>
                    <a:pt x="0" y="1509"/>
                    <a:pt x="98" y="2021"/>
                    <a:pt x="372" y="2411"/>
                  </a:cubicBezTo>
                  <a:cubicBezTo>
                    <a:pt x="652" y="2807"/>
                    <a:pt x="1109" y="3075"/>
                    <a:pt x="1633" y="3154"/>
                  </a:cubicBezTo>
                  <a:cubicBezTo>
                    <a:pt x="1672" y="3160"/>
                    <a:pt x="1712" y="3166"/>
                    <a:pt x="1751" y="3166"/>
                  </a:cubicBezTo>
                  <a:cubicBezTo>
                    <a:pt x="1791" y="3166"/>
                    <a:pt x="1831" y="3160"/>
                    <a:pt x="1870" y="3142"/>
                  </a:cubicBezTo>
                  <a:cubicBezTo>
                    <a:pt x="2010" y="3081"/>
                    <a:pt x="2053" y="2910"/>
                    <a:pt x="2065" y="2770"/>
                  </a:cubicBezTo>
                  <a:cubicBezTo>
                    <a:pt x="2120" y="2216"/>
                    <a:pt x="2126" y="1655"/>
                    <a:pt x="2071" y="1113"/>
                  </a:cubicBezTo>
                  <a:cubicBezTo>
                    <a:pt x="2035" y="754"/>
                    <a:pt x="1925" y="273"/>
                    <a:pt x="1584" y="90"/>
                  </a:cubicBezTo>
                  <a:cubicBezTo>
                    <a:pt x="1471" y="30"/>
                    <a:pt x="1338" y="1"/>
                    <a:pt x="1200" y="1"/>
                  </a:cubicBezTo>
                  <a:close/>
                </a:path>
              </a:pathLst>
            </a:custGeom>
            <a:solidFill>
              <a:srgbClr val="895B5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8" name="Google Shape;1039;p46">
              <a:extLst>
                <a:ext uri="{FF2B5EF4-FFF2-40B4-BE49-F238E27FC236}">
                  <a16:creationId xmlns:a16="http://schemas.microsoft.com/office/drawing/2014/main" id="{B249B2A5-91AA-4DF1-A025-8937154E9E50}"/>
                </a:ext>
              </a:extLst>
            </p:cNvPr>
            <p:cNvSpPr/>
            <p:nvPr/>
          </p:nvSpPr>
          <p:spPr>
            <a:xfrm rot="-1292753">
              <a:off x="1400817" y="1920288"/>
              <a:ext cx="1097986" cy="1104753"/>
            </a:xfrm>
            <a:custGeom>
              <a:avLst/>
              <a:gdLst/>
              <a:ahLst/>
              <a:cxnLst/>
              <a:rect l="l" t="t" r="r" b="b"/>
              <a:pathLst>
                <a:path w="8924" h="8979" extrusionOk="0">
                  <a:moveTo>
                    <a:pt x="3410" y="1"/>
                  </a:moveTo>
                  <a:cubicBezTo>
                    <a:pt x="2179" y="1"/>
                    <a:pt x="1105" y="838"/>
                    <a:pt x="799" y="2038"/>
                  </a:cubicBezTo>
                  <a:cubicBezTo>
                    <a:pt x="518" y="3153"/>
                    <a:pt x="299" y="4292"/>
                    <a:pt x="159" y="5437"/>
                  </a:cubicBezTo>
                  <a:cubicBezTo>
                    <a:pt x="1" y="6704"/>
                    <a:pt x="750" y="7916"/>
                    <a:pt x="1962" y="8330"/>
                  </a:cubicBezTo>
                  <a:cubicBezTo>
                    <a:pt x="3077" y="8708"/>
                    <a:pt x="4210" y="8921"/>
                    <a:pt x="5385" y="8976"/>
                  </a:cubicBezTo>
                  <a:cubicBezTo>
                    <a:pt x="5428" y="8978"/>
                    <a:pt x="5471" y="8979"/>
                    <a:pt x="5514" y="8979"/>
                  </a:cubicBezTo>
                  <a:cubicBezTo>
                    <a:pt x="6740" y="8979"/>
                    <a:pt x="7820" y="8142"/>
                    <a:pt x="8126" y="6942"/>
                  </a:cubicBezTo>
                  <a:cubicBezTo>
                    <a:pt x="8406" y="5821"/>
                    <a:pt x="8619" y="4688"/>
                    <a:pt x="8766" y="3543"/>
                  </a:cubicBezTo>
                  <a:cubicBezTo>
                    <a:pt x="8924" y="2270"/>
                    <a:pt x="8175" y="1058"/>
                    <a:pt x="6963" y="650"/>
                  </a:cubicBezTo>
                  <a:cubicBezTo>
                    <a:pt x="5848" y="272"/>
                    <a:pt x="4715" y="59"/>
                    <a:pt x="3540" y="4"/>
                  </a:cubicBezTo>
                  <a:cubicBezTo>
                    <a:pt x="3496" y="2"/>
                    <a:pt x="3453" y="1"/>
                    <a:pt x="3410" y="1"/>
                  </a:cubicBezTo>
                  <a:close/>
                </a:path>
              </a:pathLst>
            </a:custGeom>
            <a:solidFill>
              <a:srgbClr val="895B5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9" name="Google Shape;1040;p46">
              <a:extLst>
                <a:ext uri="{FF2B5EF4-FFF2-40B4-BE49-F238E27FC236}">
                  <a16:creationId xmlns:a16="http://schemas.microsoft.com/office/drawing/2014/main" id="{D5625FA1-0AA5-4434-8FFB-1FD7AE851C2B}"/>
                </a:ext>
              </a:extLst>
            </p:cNvPr>
            <p:cNvSpPr/>
            <p:nvPr/>
          </p:nvSpPr>
          <p:spPr>
            <a:xfrm rot="-1292753">
              <a:off x="1914402" y="2655274"/>
              <a:ext cx="145553" cy="78990"/>
            </a:xfrm>
            <a:custGeom>
              <a:avLst/>
              <a:gdLst/>
              <a:ahLst/>
              <a:cxnLst/>
              <a:rect l="l" t="t" r="r" b="b"/>
              <a:pathLst>
                <a:path w="1183" h="642" extrusionOk="0">
                  <a:moveTo>
                    <a:pt x="595" y="1"/>
                  </a:moveTo>
                  <a:cubicBezTo>
                    <a:pt x="475" y="1"/>
                    <a:pt x="359" y="37"/>
                    <a:pt x="263" y="99"/>
                  </a:cubicBezTo>
                  <a:cubicBezTo>
                    <a:pt x="141" y="172"/>
                    <a:pt x="37" y="288"/>
                    <a:pt x="1" y="422"/>
                  </a:cubicBezTo>
                  <a:cubicBezTo>
                    <a:pt x="92" y="319"/>
                    <a:pt x="202" y="246"/>
                    <a:pt x="318" y="197"/>
                  </a:cubicBezTo>
                  <a:cubicBezTo>
                    <a:pt x="398" y="165"/>
                    <a:pt x="489" y="147"/>
                    <a:pt x="576" y="147"/>
                  </a:cubicBezTo>
                  <a:cubicBezTo>
                    <a:pt x="606" y="147"/>
                    <a:pt x="636" y="149"/>
                    <a:pt x="665" y="154"/>
                  </a:cubicBezTo>
                  <a:cubicBezTo>
                    <a:pt x="780" y="179"/>
                    <a:pt x="884" y="233"/>
                    <a:pt x="969" y="319"/>
                  </a:cubicBezTo>
                  <a:cubicBezTo>
                    <a:pt x="1055" y="410"/>
                    <a:pt x="1122" y="526"/>
                    <a:pt x="1182" y="641"/>
                  </a:cubicBezTo>
                  <a:cubicBezTo>
                    <a:pt x="1176" y="507"/>
                    <a:pt x="1140" y="367"/>
                    <a:pt x="1055" y="246"/>
                  </a:cubicBezTo>
                  <a:cubicBezTo>
                    <a:pt x="1018" y="191"/>
                    <a:pt x="963" y="136"/>
                    <a:pt x="902" y="93"/>
                  </a:cubicBezTo>
                  <a:cubicBezTo>
                    <a:pt x="835" y="51"/>
                    <a:pt x="762" y="20"/>
                    <a:pt x="689" y="8"/>
                  </a:cubicBezTo>
                  <a:cubicBezTo>
                    <a:pt x="658" y="3"/>
                    <a:pt x="626" y="1"/>
                    <a:pt x="595" y="1"/>
                  </a:cubicBezTo>
                  <a:close/>
                </a:path>
              </a:pathLst>
            </a:cu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0" name="Google Shape;1041;p46">
              <a:extLst>
                <a:ext uri="{FF2B5EF4-FFF2-40B4-BE49-F238E27FC236}">
                  <a16:creationId xmlns:a16="http://schemas.microsoft.com/office/drawing/2014/main" id="{A3B0F496-6E06-4433-8E86-491D4C335CDA}"/>
                </a:ext>
              </a:extLst>
            </p:cNvPr>
            <p:cNvSpPr/>
            <p:nvPr/>
          </p:nvSpPr>
          <p:spPr>
            <a:xfrm rot="-1292753">
              <a:off x="2116977" y="2427251"/>
              <a:ext cx="244475" cy="207564"/>
            </a:xfrm>
            <a:custGeom>
              <a:avLst/>
              <a:gdLst/>
              <a:ahLst/>
              <a:cxnLst/>
              <a:rect l="l" t="t" r="r" b="b"/>
              <a:pathLst>
                <a:path w="1987" h="1687" extrusionOk="0">
                  <a:moveTo>
                    <a:pt x="1084" y="0"/>
                  </a:moveTo>
                  <a:cubicBezTo>
                    <a:pt x="946" y="0"/>
                    <a:pt x="808" y="26"/>
                    <a:pt x="683" y="78"/>
                  </a:cubicBezTo>
                  <a:cubicBezTo>
                    <a:pt x="360" y="212"/>
                    <a:pt x="116" y="510"/>
                    <a:pt x="37" y="852"/>
                  </a:cubicBezTo>
                  <a:cubicBezTo>
                    <a:pt x="7" y="1004"/>
                    <a:pt x="1" y="1162"/>
                    <a:pt x="43" y="1308"/>
                  </a:cubicBezTo>
                  <a:cubicBezTo>
                    <a:pt x="61" y="1363"/>
                    <a:pt x="80" y="1418"/>
                    <a:pt x="110" y="1467"/>
                  </a:cubicBezTo>
                  <a:cubicBezTo>
                    <a:pt x="264" y="1418"/>
                    <a:pt x="425" y="1396"/>
                    <a:pt x="587" y="1396"/>
                  </a:cubicBezTo>
                  <a:cubicBezTo>
                    <a:pt x="955" y="1396"/>
                    <a:pt x="1332" y="1509"/>
                    <a:pt x="1657" y="1686"/>
                  </a:cubicBezTo>
                  <a:cubicBezTo>
                    <a:pt x="1694" y="1656"/>
                    <a:pt x="1724" y="1625"/>
                    <a:pt x="1755" y="1595"/>
                  </a:cubicBezTo>
                  <a:cubicBezTo>
                    <a:pt x="1913" y="1400"/>
                    <a:pt x="1986" y="1144"/>
                    <a:pt x="1962" y="894"/>
                  </a:cubicBezTo>
                  <a:cubicBezTo>
                    <a:pt x="1944" y="632"/>
                    <a:pt x="1816" y="255"/>
                    <a:pt x="1572" y="121"/>
                  </a:cubicBezTo>
                  <a:cubicBezTo>
                    <a:pt x="1424" y="40"/>
                    <a:pt x="1254" y="0"/>
                    <a:pt x="108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1" name="Google Shape;1042;p46">
              <a:extLst>
                <a:ext uri="{FF2B5EF4-FFF2-40B4-BE49-F238E27FC236}">
                  <a16:creationId xmlns:a16="http://schemas.microsoft.com/office/drawing/2014/main" id="{F1BA67B6-E560-49D8-90FA-1E9852DEAF28}"/>
                </a:ext>
              </a:extLst>
            </p:cNvPr>
            <p:cNvSpPr/>
            <p:nvPr/>
          </p:nvSpPr>
          <p:spPr>
            <a:xfrm rot="-1292753">
              <a:off x="2132305" y="2478500"/>
              <a:ext cx="177051" cy="142600"/>
            </a:xfrm>
            <a:custGeom>
              <a:avLst/>
              <a:gdLst/>
              <a:ahLst/>
              <a:cxnLst/>
              <a:rect l="l" t="t" r="r" b="b"/>
              <a:pathLst>
                <a:path w="1439" h="1159" extrusionOk="0">
                  <a:moveTo>
                    <a:pt x="698" y="0"/>
                  </a:moveTo>
                  <a:cubicBezTo>
                    <a:pt x="382" y="0"/>
                    <a:pt x="96" y="228"/>
                    <a:pt x="37" y="549"/>
                  </a:cubicBezTo>
                  <a:cubicBezTo>
                    <a:pt x="1" y="744"/>
                    <a:pt x="49" y="933"/>
                    <a:pt x="159" y="1079"/>
                  </a:cubicBezTo>
                  <a:cubicBezTo>
                    <a:pt x="271" y="1056"/>
                    <a:pt x="387" y="1046"/>
                    <a:pt x="503" y="1046"/>
                  </a:cubicBezTo>
                  <a:cubicBezTo>
                    <a:pt x="729" y="1046"/>
                    <a:pt x="959" y="1086"/>
                    <a:pt x="1176" y="1158"/>
                  </a:cubicBezTo>
                  <a:cubicBezTo>
                    <a:pt x="1274" y="1067"/>
                    <a:pt x="1341" y="945"/>
                    <a:pt x="1365" y="799"/>
                  </a:cubicBezTo>
                  <a:cubicBezTo>
                    <a:pt x="1438" y="434"/>
                    <a:pt x="1195" y="80"/>
                    <a:pt x="829" y="13"/>
                  </a:cubicBezTo>
                  <a:cubicBezTo>
                    <a:pt x="785" y="5"/>
                    <a:pt x="742" y="0"/>
                    <a:pt x="698" y="0"/>
                  </a:cubicBezTo>
                  <a:close/>
                </a:path>
              </a:pathLst>
            </a:cu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2" name="Google Shape;1043;p46">
              <a:extLst>
                <a:ext uri="{FF2B5EF4-FFF2-40B4-BE49-F238E27FC236}">
                  <a16:creationId xmlns:a16="http://schemas.microsoft.com/office/drawing/2014/main" id="{8AB7CC83-B3F4-444E-946B-2FF71005AFE1}"/>
                </a:ext>
              </a:extLst>
            </p:cNvPr>
            <p:cNvSpPr/>
            <p:nvPr/>
          </p:nvSpPr>
          <p:spPr>
            <a:xfrm rot="-1292753">
              <a:off x="2170114" y="2406192"/>
              <a:ext cx="183818" cy="129681"/>
            </a:xfrm>
            <a:custGeom>
              <a:avLst/>
              <a:gdLst/>
              <a:ahLst/>
              <a:cxnLst/>
              <a:rect l="l" t="t" r="r" b="b"/>
              <a:pathLst>
                <a:path w="1494" h="1054" extrusionOk="0">
                  <a:moveTo>
                    <a:pt x="551" y="1"/>
                  </a:moveTo>
                  <a:cubicBezTo>
                    <a:pt x="371" y="1"/>
                    <a:pt x="183" y="56"/>
                    <a:pt x="6" y="177"/>
                  </a:cubicBezTo>
                  <a:cubicBezTo>
                    <a:pt x="1" y="182"/>
                    <a:pt x="4" y="191"/>
                    <a:pt x="8" y="191"/>
                  </a:cubicBezTo>
                  <a:cubicBezTo>
                    <a:pt x="9" y="191"/>
                    <a:pt x="10" y="191"/>
                    <a:pt x="12" y="190"/>
                  </a:cubicBezTo>
                  <a:cubicBezTo>
                    <a:pt x="128" y="139"/>
                    <a:pt x="249" y="116"/>
                    <a:pt x="368" y="116"/>
                  </a:cubicBezTo>
                  <a:cubicBezTo>
                    <a:pt x="865" y="116"/>
                    <a:pt x="1334" y="523"/>
                    <a:pt x="1364" y="1048"/>
                  </a:cubicBezTo>
                  <a:cubicBezTo>
                    <a:pt x="1364" y="1052"/>
                    <a:pt x="1367" y="1053"/>
                    <a:pt x="1370" y="1053"/>
                  </a:cubicBezTo>
                  <a:cubicBezTo>
                    <a:pt x="1373" y="1053"/>
                    <a:pt x="1376" y="1052"/>
                    <a:pt x="1376" y="1048"/>
                  </a:cubicBezTo>
                  <a:cubicBezTo>
                    <a:pt x="1493" y="445"/>
                    <a:pt x="1060" y="1"/>
                    <a:pt x="55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3" name="Google Shape;1044;p46">
              <a:extLst>
                <a:ext uri="{FF2B5EF4-FFF2-40B4-BE49-F238E27FC236}">
                  <a16:creationId xmlns:a16="http://schemas.microsoft.com/office/drawing/2014/main" id="{5394A6B6-1A77-4306-97BA-684B422DAE37}"/>
                </a:ext>
              </a:extLst>
            </p:cNvPr>
            <p:cNvSpPr/>
            <p:nvPr/>
          </p:nvSpPr>
          <p:spPr>
            <a:xfrm rot="-1292753">
              <a:off x="1581310" y="2525048"/>
              <a:ext cx="245952" cy="220483"/>
            </a:xfrm>
            <a:custGeom>
              <a:avLst/>
              <a:gdLst/>
              <a:ahLst/>
              <a:cxnLst/>
              <a:rect l="l" t="t" r="r" b="b"/>
              <a:pathLst>
                <a:path w="1999" h="1792" extrusionOk="0">
                  <a:moveTo>
                    <a:pt x="903" y="0"/>
                  </a:moveTo>
                  <a:cubicBezTo>
                    <a:pt x="864" y="0"/>
                    <a:pt x="825" y="2"/>
                    <a:pt x="786" y="7"/>
                  </a:cubicBezTo>
                  <a:cubicBezTo>
                    <a:pt x="512" y="44"/>
                    <a:pt x="256" y="348"/>
                    <a:pt x="141" y="580"/>
                  </a:cubicBezTo>
                  <a:cubicBezTo>
                    <a:pt x="31" y="805"/>
                    <a:pt x="0" y="1073"/>
                    <a:pt x="80" y="1311"/>
                  </a:cubicBezTo>
                  <a:cubicBezTo>
                    <a:pt x="98" y="1353"/>
                    <a:pt x="116" y="1396"/>
                    <a:pt x="134" y="1432"/>
                  </a:cubicBezTo>
                  <a:cubicBezTo>
                    <a:pt x="239" y="1419"/>
                    <a:pt x="346" y="1412"/>
                    <a:pt x="453" y="1412"/>
                  </a:cubicBezTo>
                  <a:cubicBezTo>
                    <a:pt x="891" y="1412"/>
                    <a:pt x="1329" y="1527"/>
                    <a:pt x="1657" y="1792"/>
                  </a:cubicBezTo>
                  <a:cubicBezTo>
                    <a:pt x="1700" y="1755"/>
                    <a:pt x="1742" y="1719"/>
                    <a:pt x="1773" y="1670"/>
                  </a:cubicBezTo>
                  <a:cubicBezTo>
                    <a:pt x="1870" y="1548"/>
                    <a:pt x="1925" y="1402"/>
                    <a:pt x="1950" y="1250"/>
                  </a:cubicBezTo>
                  <a:cubicBezTo>
                    <a:pt x="1998" y="902"/>
                    <a:pt x="1883" y="537"/>
                    <a:pt x="1633" y="293"/>
                  </a:cubicBezTo>
                  <a:cubicBezTo>
                    <a:pt x="1441" y="107"/>
                    <a:pt x="1171" y="0"/>
                    <a:pt x="90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4" name="Google Shape;1045;p46">
              <a:extLst>
                <a:ext uri="{FF2B5EF4-FFF2-40B4-BE49-F238E27FC236}">
                  <a16:creationId xmlns:a16="http://schemas.microsoft.com/office/drawing/2014/main" id="{3D6FF61B-CCC0-45E6-9B45-4D216105C824}"/>
                </a:ext>
              </a:extLst>
            </p:cNvPr>
            <p:cNvSpPr/>
            <p:nvPr/>
          </p:nvSpPr>
          <p:spPr>
            <a:xfrm rot="-1292753">
              <a:off x="1649551" y="2570740"/>
              <a:ext cx="175574" cy="153797"/>
            </a:xfrm>
            <a:custGeom>
              <a:avLst/>
              <a:gdLst/>
              <a:ahLst/>
              <a:cxnLst/>
              <a:rect l="l" t="t" r="r" b="b"/>
              <a:pathLst>
                <a:path w="1427" h="1250" extrusionOk="0">
                  <a:moveTo>
                    <a:pt x="691" y="0"/>
                  </a:moveTo>
                  <a:cubicBezTo>
                    <a:pt x="371" y="0"/>
                    <a:pt x="90" y="227"/>
                    <a:pt x="31" y="549"/>
                  </a:cubicBezTo>
                  <a:cubicBezTo>
                    <a:pt x="1" y="689"/>
                    <a:pt x="25" y="829"/>
                    <a:pt x="74" y="951"/>
                  </a:cubicBezTo>
                  <a:cubicBezTo>
                    <a:pt x="427" y="969"/>
                    <a:pt x="768" y="1067"/>
                    <a:pt x="1049" y="1250"/>
                  </a:cubicBezTo>
                  <a:cubicBezTo>
                    <a:pt x="1207" y="1158"/>
                    <a:pt x="1323" y="1000"/>
                    <a:pt x="1359" y="805"/>
                  </a:cubicBezTo>
                  <a:cubicBezTo>
                    <a:pt x="1426" y="433"/>
                    <a:pt x="1189" y="80"/>
                    <a:pt x="823" y="13"/>
                  </a:cubicBezTo>
                  <a:cubicBezTo>
                    <a:pt x="779" y="4"/>
                    <a:pt x="734" y="0"/>
                    <a:pt x="691" y="0"/>
                  </a:cubicBezTo>
                  <a:close/>
                </a:path>
              </a:pathLst>
            </a:cu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5" name="Google Shape;1046;p46">
              <a:extLst>
                <a:ext uri="{FF2B5EF4-FFF2-40B4-BE49-F238E27FC236}">
                  <a16:creationId xmlns:a16="http://schemas.microsoft.com/office/drawing/2014/main" id="{A55A75B0-2BBD-4258-8D55-06A36DCD4D28}"/>
                </a:ext>
              </a:extLst>
            </p:cNvPr>
            <p:cNvSpPr/>
            <p:nvPr/>
          </p:nvSpPr>
          <p:spPr>
            <a:xfrm rot="-1292753">
              <a:off x="1567674" y="2525561"/>
              <a:ext cx="196368" cy="90802"/>
            </a:xfrm>
            <a:custGeom>
              <a:avLst/>
              <a:gdLst/>
              <a:ahLst/>
              <a:cxnLst/>
              <a:rect l="l" t="t" r="r" b="b"/>
              <a:pathLst>
                <a:path w="1596" h="738" extrusionOk="0">
                  <a:moveTo>
                    <a:pt x="834" y="1"/>
                  </a:moveTo>
                  <a:cubicBezTo>
                    <a:pt x="452" y="1"/>
                    <a:pt x="86" y="259"/>
                    <a:pt x="1" y="733"/>
                  </a:cubicBezTo>
                  <a:cubicBezTo>
                    <a:pt x="1" y="736"/>
                    <a:pt x="2" y="737"/>
                    <a:pt x="4" y="737"/>
                  </a:cubicBezTo>
                  <a:cubicBezTo>
                    <a:pt x="6" y="737"/>
                    <a:pt x="7" y="736"/>
                    <a:pt x="7" y="733"/>
                  </a:cubicBezTo>
                  <a:cubicBezTo>
                    <a:pt x="174" y="373"/>
                    <a:pt x="549" y="169"/>
                    <a:pt x="921" y="169"/>
                  </a:cubicBezTo>
                  <a:cubicBezTo>
                    <a:pt x="1160" y="169"/>
                    <a:pt x="1397" y="253"/>
                    <a:pt x="1579" y="434"/>
                  </a:cubicBezTo>
                  <a:cubicBezTo>
                    <a:pt x="1580" y="436"/>
                    <a:pt x="1581" y="436"/>
                    <a:pt x="1583" y="436"/>
                  </a:cubicBezTo>
                  <a:cubicBezTo>
                    <a:pt x="1589" y="436"/>
                    <a:pt x="1596" y="427"/>
                    <a:pt x="1591" y="422"/>
                  </a:cubicBezTo>
                  <a:cubicBezTo>
                    <a:pt x="1396" y="136"/>
                    <a:pt x="1111" y="1"/>
                    <a:pt x="83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6" name="Google Shape;1047;p46">
              <a:extLst>
                <a:ext uri="{FF2B5EF4-FFF2-40B4-BE49-F238E27FC236}">
                  <a16:creationId xmlns:a16="http://schemas.microsoft.com/office/drawing/2014/main" id="{DB29CE95-7C28-4836-B042-64F5226A8FCD}"/>
                </a:ext>
              </a:extLst>
            </p:cNvPr>
            <p:cNvSpPr/>
            <p:nvPr/>
          </p:nvSpPr>
          <p:spPr>
            <a:xfrm rot="-1292753">
              <a:off x="2092551" y="2291881"/>
              <a:ext cx="253211" cy="83542"/>
            </a:xfrm>
            <a:custGeom>
              <a:avLst/>
              <a:gdLst/>
              <a:ahLst/>
              <a:cxnLst/>
              <a:rect l="l" t="t" r="r" b="b"/>
              <a:pathLst>
                <a:path w="2058" h="679" extrusionOk="0">
                  <a:moveTo>
                    <a:pt x="751" y="0"/>
                  </a:moveTo>
                  <a:cubicBezTo>
                    <a:pt x="529" y="0"/>
                    <a:pt x="300" y="44"/>
                    <a:pt x="80" y="139"/>
                  </a:cubicBezTo>
                  <a:cubicBezTo>
                    <a:pt x="43" y="151"/>
                    <a:pt x="13" y="200"/>
                    <a:pt x="7" y="243"/>
                  </a:cubicBezTo>
                  <a:cubicBezTo>
                    <a:pt x="1" y="285"/>
                    <a:pt x="7" y="292"/>
                    <a:pt x="25" y="328"/>
                  </a:cubicBezTo>
                  <a:cubicBezTo>
                    <a:pt x="39" y="357"/>
                    <a:pt x="72" y="367"/>
                    <a:pt x="104" y="367"/>
                  </a:cubicBezTo>
                  <a:cubicBezTo>
                    <a:pt x="112" y="367"/>
                    <a:pt x="121" y="366"/>
                    <a:pt x="128" y="365"/>
                  </a:cubicBezTo>
                  <a:cubicBezTo>
                    <a:pt x="355" y="326"/>
                    <a:pt x="571" y="304"/>
                    <a:pt x="777" y="304"/>
                  </a:cubicBezTo>
                  <a:cubicBezTo>
                    <a:pt x="1226" y="304"/>
                    <a:pt x="1631" y="408"/>
                    <a:pt x="2011" y="675"/>
                  </a:cubicBezTo>
                  <a:cubicBezTo>
                    <a:pt x="2013" y="677"/>
                    <a:pt x="2017" y="678"/>
                    <a:pt x="2020" y="678"/>
                  </a:cubicBezTo>
                  <a:cubicBezTo>
                    <a:pt x="2037" y="678"/>
                    <a:pt x="2057" y="654"/>
                    <a:pt x="2047" y="639"/>
                  </a:cubicBezTo>
                  <a:cubicBezTo>
                    <a:pt x="1761" y="242"/>
                    <a:pt x="1272" y="0"/>
                    <a:pt x="751" y="0"/>
                  </a:cubicBezTo>
                  <a:close/>
                </a:path>
              </a:pathLst>
            </a:cu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7" name="Google Shape;1048;p46">
              <a:extLst>
                <a:ext uri="{FF2B5EF4-FFF2-40B4-BE49-F238E27FC236}">
                  <a16:creationId xmlns:a16="http://schemas.microsoft.com/office/drawing/2014/main" id="{9BE108A6-59B6-476A-83BC-EFA69CE1A7C8}"/>
                </a:ext>
              </a:extLst>
            </p:cNvPr>
            <p:cNvSpPr/>
            <p:nvPr/>
          </p:nvSpPr>
          <p:spPr>
            <a:xfrm rot="-1292753">
              <a:off x="1517150" y="2403786"/>
              <a:ext cx="254810" cy="86741"/>
            </a:xfrm>
            <a:custGeom>
              <a:avLst/>
              <a:gdLst/>
              <a:ahLst/>
              <a:cxnLst/>
              <a:rect l="l" t="t" r="r" b="b"/>
              <a:pathLst>
                <a:path w="2071" h="705" extrusionOk="0">
                  <a:moveTo>
                    <a:pt x="850" y="0"/>
                  </a:moveTo>
                  <a:cubicBezTo>
                    <a:pt x="552" y="0"/>
                    <a:pt x="261" y="82"/>
                    <a:pt x="18" y="242"/>
                  </a:cubicBezTo>
                  <a:cubicBezTo>
                    <a:pt x="1" y="253"/>
                    <a:pt x="10" y="285"/>
                    <a:pt x="31" y="285"/>
                  </a:cubicBezTo>
                  <a:cubicBezTo>
                    <a:pt x="32" y="285"/>
                    <a:pt x="34" y="285"/>
                    <a:pt x="36" y="284"/>
                  </a:cubicBezTo>
                  <a:cubicBezTo>
                    <a:pt x="198" y="246"/>
                    <a:pt x="355" y="227"/>
                    <a:pt x="509" y="227"/>
                  </a:cubicBezTo>
                  <a:cubicBezTo>
                    <a:pt x="984" y="227"/>
                    <a:pt x="1433" y="400"/>
                    <a:pt x="1906" y="680"/>
                  </a:cubicBezTo>
                  <a:cubicBezTo>
                    <a:pt x="1924" y="695"/>
                    <a:pt x="1947" y="705"/>
                    <a:pt x="1970" y="705"/>
                  </a:cubicBezTo>
                  <a:cubicBezTo>
                    <a:pt x="1987" y="705"/>
                    <a:pt x="2003" y="699"/>
                    <a:pt x="2016" y="686"/>
                  </a:cubicBezTo>
                  <a:cubicBezTo>
                    <a:pt x="2046" y="662"/>
                    <a:pt x="2052" y="656"/>
                    <a:pt x="2064" y="613"/>
                  </a:cubicBezTo>
                  <a:cubicBezTo>
                    <a:pt x="2070" y="577"/>
                    <a:pt x="2058" y="516"/>
                    <a:pt x="2028" y="492"/>
                  </a:cubicBezTo>
                  <a:cubicBezTo>
                    <a:pt x="1697" y="161"/>
                    <a:pt x="1267" y="0"/>
                    <a:pt x="850" y="0"/>
                  </a:cubicBezTo>
                  <a:close/>
                </a:path>
              </a:pathLst>
            </a:cu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8" name="Google Shape;1049;p46">
              <a:extLst>
                <a:ext uri="{FF2B5EF4-FFF2-40B4-BE49-F238E27FC236}">
                  <a16:creationId xmlns:a16="http://schemas.microsoft.com/office/drawing/2014/main" id="{6E68CD38-4000-4533-9938-278F1D8AD4CB}"/>
                </a:ext>
              </a:extLst>
            </p:cNvPr>
            <p:cNvSpPr/>
            <p:nvPr/>
          </p:nvSpPr>
          <p:spPr>
            <a:xfrm rot="-1292753">
              <a:off x="1767775" y="2726984"/>
              <a:ext cx="495472" cy="158841"/>
            </a:xfrm>
            <a:custGeom>
              <a:avLst/>
              <a:gdLst/>
              <a:ahLst/>
              <a:cxnLst/>
              <a:rect l="l" t="t" r="r" b="b"/>
              <a:pathLst>
                <a:path w="4027" h="1291" extrusionOk="0">
                  <a:moveTo>
                    <a:pt x="217" y="0"/>
                  </a:moveTo>
                  <a:cubicBezTo>
                    <a:pt x="184" y="0"/>
                    <a:pt x="151" y="10"/>
                    <a:pt x="123" y="31"/>
                  </a:cubicBezTo>
                  <a:cubicBezTo>
                    <a:pt x="50" y="92"/>
                    <a:pt x="1" y="178"/>
                    <a:pt x="25" y="275"/>
                  </a:cubicBezTo>
                  <a:cubicBezTo>
                    <a:pt x="56" y="421"/>
                    <a:pt x="226" y="470"/>
                    <a:pt x="342" y="543"/>
                  </a:cubicBezTo>
                  <a:cubicBezTo>
                    <a:pt x="500" y="647"/>
                    <a:pt x="646" y="768"/>
                    <a:pt x="811" y="860"/>
                  </a:cubicBezTo>
                  <a:cubicBezTo>
                    <a:pt x="1085" y="1006"/>
                    <a:pt x="1396" y="1091"/>
                    <a:pt x="1694" y="1158"/>
                  </a:cubicBezTo>
                  <a:cubicBezTo>
                    <a:pt x="1761" y="1176"/>
                    <a:pt x="1828" y="1183"/>
                    <a:pt x="1895" y="1195"/>
                  </a:cubicBezTo>
                  <a:cubicBezTo>
                    <a:pt x="1956" y="1207"/>
                    <a:pt x="2023" y="1225"/>
                    <a:pt x="2090" y="1231"/>
                  </a:cubicBezTo>
                  <a:cubicBezTo>
                    <a:pt x="2301" y="1265"/>
                    <a:pt x="2521" y="1290"/>
                    <a:pt x="2737" y="1290"/>
                  </a:cubicBezTo>
                  <a:cubicBezTo>
                    <a:pt x="2833" y="1290"/>
                    <a:pt x="2928" y="1285"/>
                    <a:pt x="3022" y="1274"/>
                  </a:cubicBezTo>
                  <a:cubicBezTo>
                    <a:pt x="3211" y="1256"/>
                    <a:pt x="3387" y="1195"/>
                    <a:pt x="3570" y="1158"/>
                  </a:cubicBezTo>
                  <a:cubicBezTo>
                    <a:pt x="3710" y="1134"/>
                    <a:pt x="3887" y="1146"/>
                    <a:pt x="3966" y="1024"/>
                  </a:cubicBezTo>
                  <a:cubicBezTo>
                    <a:pt x="4027" y="945"/>
                    <a:pt x="4015" y="841"/>
                    <a:pt x="3966" y="762"/>
                  </a:cubicBezTo>
                  <a:cubicBezTo>
                    <a:pt x="3930" y="704"/>
                    <a:pt x="3864" y="682"/>
                    <a:pt x="3797" y="682"/>
                  </a:cubicBezTo>
                  <a:cubicBezTo>
                    <a:pt x="3774" y="682"/>
                    <a:pt x="3751" y="684"/>
                    <a:pt x="3728" y="689"/>
                  </a:cubicBezTo>
                  <a:cubicBezTo>
                    <a:pt x="3655" y="707"/>
                    <a:pt x="3588" y="756"/>
                    <a:pt x="3546" y="817"/>
                  </a:cubicBezTo>
                  <a:cubicBezTo>
                    <a:pt x="3540" y="823"/>
                    <a:pt x="3540" y="829"/>
                    <a:pt x="3534" y="835"/>
                  </a:cubicBezTo>
                  <a:cubicBezTo>
                    <a:pt x="3497" y="890"/>
                    <a:pt x="3473" y="945"/>
                    <a:pt x="3424" y="988"/>
                  </a:cubicBezTo>
                  <a:cubicBezTo>
                    <a:pt x="3284" y="1109"/>
                    <a:pt x="3077" y="1164"/>
                    <a:pt x="2876" y="1183"/>
                  </a:cubicBezTo>
                  <a:cubicBezTo>
                    <a:pt x="2803" y="1183"/>
                    <a:pt x="2730" y="1185"/>
                    <a:pt x="2655" y="1185"/>
                  </a:cubicBezTo>
                  <a:cubicBezTo>
                    <a:pt x="2617" y="1185"/>
                    <a:pt x="2579" y="1185"/>
                    <a:pt x="2541" y="1183"/>
                  </a:cubicBezTo>
                  <a:cubicBezTo>
                    <a:pt x="2340" y="1176"/>
                    <a:pt x="2133" y="1152"/>
                    <a:pt x="1926" y="1122"/>
                  </a:cubicBezTo>
                  <a:cubicBezTo>
                    <a:pt x="1919" y="1116"/>
                    <a:pt x="1913" y="1116"/>
                    <a:pt x="1907" y="1116"/>
                  </a:cubicBezTo>
                  <a:cubicBezTo>
                    <a:pt x="1901" y="1116"/>
                    <a:pt x="1895" y="1116"/>
                    <a:pt x="1889" y="1109"/>
                  </a:cubicBezTo>
                  <a:cubicBezTo>
                    <a:pt x="1688" y="1073"/>
                    <a:pt x="1487" y="1012"/>
                    <a:pt x="1292" y="945"/>
                  </a:cubicBezTo>
                  <a:cubicBezTo>
                    <a:pt x="1189" y="908"/>
                    <a:pt x="1085" y="866"/>
                    <a:pt x="981" y="823"/>
                  </a:cubicBezTo>
                  <a:cubicBezTo>
                    <a:pt x="799" y="732"/>
                    <a:pt x="634" y="604"/>
                    <a:pt x="543" y="439"/>
                  </a:cubicBezTo>
                  <a:cubicBezTo>
                    <a:pt x="512" y="379"/>
                    <a:pt x="512" y="324"/>
                    <a:pt x="500" y="263"/>
                  </a:cubicBezTo>
                  <a:cubicBezTo>
                    <a:pt x="494" y="257"/>
                    <a:pt x="494" y="245"/>
                    <a:pt x="494" y="238"/>
                  </a:cubicBezTo>
                  <a:cubicBezTo>
                    <a:pt x="476" y="165"/>
                    <a:pt x="433" y="98"/>
                    <a:pt x="366" y="56"/>
                  </a:cubicBezTo>
                  <a:cubicBezTo>
                    <a:pt x="322" y="23"/>
                    <a:pt x="269" y="0"/>
                    <a:pt x="217" y="0"/>
                  </a:cubicBezTo>
                  <a:close/>
                </a:path>
              </a:pathLst>
            </a:cu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9" name="Google Shape;1050;p46">
              <a:extLst>
                <a:ext uri="{FF2B5EF4-FFF2-40B4-BE49-F238E27FC236}">
                  <a16:creationId xmlns:a16="http://schemas.microsoft.com/office/drawing/2014/main" id="{AF4B621F-00EA-4B41-B860-CC2B7383428C}"/>
                </a:ext>
              </a:extLst>
            </p:cNvPr>
            <p:cNvSpPr/>
            <p:nvPr/>
          </p:nvSpPr>
          <p:spPr>
            <a:xfrm rot="-1292753">
              <a:off x="2421754" y="2515214"/>
              <a:ext cx="211255" cy="172621"/>
            </a:xfrm>
            <a:custGeom>
              <a:avLst/>
              <a:gdLst/>
              <a:ahLst/>
              <a:cxnLst/>
              <a:rect l="l" t="t" r="r" b="b"/>
              <a:pathLst>
                <a:path w="1717" h="1403" extrusionOk="0">
                  <a:moveTo>
                    <a:pt x="1343" y="1"/>
                  </a:moveTo>
                  <a:cubicBezTo>
                    <a:pt x="1193" y="1"/>
                    <a:pt x="1032" y="79"/>
                    <a:pt x="888" y="163"/>
                  </a:cubicBezTo>
                  <a:cubicBezTo>
                    <a:pt x="705" y="273"/>
                    <a:pt x="535" y="425"/>
                    <a:pt x="395" y="602"/>
                  </a:cubicBezTo>
                  <a:cubicBezTo>
                    <a:pt x="340" y="675"/>
                    <a:pt x="279" y="760"/>
                    <a:pt x="230" y="845"/>
                  </a:cubicBezTo>
                  <a:cubicBezTo>
                    <a:pt x="157" y="967"/>
                    <a:pt x="90" y="1107"/>
                    <a:pt x="29" y="1253"/>
                  </a:cubicBezTo>
                  <a:cubicBezTo>
                    <a:pt x="0" y="1332"/>
                    <a:pt x="59" y="1403"/>
                    <a:pt x="113" y="1403"/>
                  </a:cubicBezTo>
                  <a:cubicBezTo>
                    <a:pt x="138" y="1403"/>
                    <a:pt x="162" y="1388"/>
                    <a:pt x="176" y="1351"/>
                  </a:cubicBezTo>
                  <a:cubicBezTo>
                    <a:pt x="261" y="1132"/>
                    <a:pt x="364" y="937"/>
                    <a:pt x="492" y="766"/>
                  </a:cubicBezTo>
                  <a:cubicBezTo>
                    <a:pt x="596" y="744"/>
                    <a:pt x="710" y="728"/>
                    <a:pt x="820" y="728"/>
                  </a:cubicBezTo>
                  <a:cubicBezTo>
                    <a:pt x="1048" y="728"/>
                    <a:pt x="1261" y="796"/>
                    <a:pt x="1339" y="1022"/>
                  </a:cubicBezTo>
                  <a:cubicBezTo>
                    <a:pt x="1342" y="1025"/>
                    <a:pt x="1345" y="1027"/>
                    <a:pt x="1347" y="1027"/>
                  </a:cubicBezTo>
                  <a:cubicBezTo>
                    <a:pt x="1350" y="1027"/>
                    <a:pt x="1351" y="1025"/>
                    <a:pt x="1351" y="1022"/>
                  </a:cubicBezTo>
                  <a:cubicBezTo>
                    <a:pt x="1356" y="635"/>
                    <a:pt x="1092" y="553"/>
                    <a:pt x="817" y="553"/>
                  </a:cubicBezTo>
                  <a:cubicBezTo>
                    <a:pt x="772" y="553"/>
                    <a:pt x="726" y="556"/>
                    <a:pt x="681" y="559"/>
                  </a:cubicBezTo>
                  <a:cubicBezTo>
                    <a:pt x="687" y="553"/>
                    <a:pt x="687" y="547"/>
                    <a:pt x="693" y="541"/>
                  </a:cubicBezTo>
                  <a:cubicBezTo>
                    <a:pt x="864" y="383"/>
                    <a:pt x="1155" y="162"/>
                    <a:pt x="1419" y="162"/>
                  </a:cubicBezTo>
                  <a:cubicBezTo>
                    <a:pt x="1521" y="162"/>
                    <a:pt x="1619" y="195"/>
                    <a:pt x="1704" y="279"/>
                  </a:cubicBezTo>
                  <a:cubicBezTo>
                    <a:pt x="1710" y="279"/>
                    <a:pt x="1717" y="279"/>
                    <a:pt x="1710" y="273"/>
                  </a:cubicBezTo>
                  <a:cubicBezTo>
                    <a:pt x="1616" y="71"/>
                    <a:pt x="1484" y="1"/>
                    <a:pt x="1343" y="1"/>
                  </a:cubicBezTo>
                  <a:close/>
                </a:path>
              </a:pathLst>
            </a:cu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0" name="Google Shape;1051;p46">
              <a:extLst>
                <a:ext uri="{FF2B5EF4-FFF2-40B4-BE49-F238E27FC236}">
                  <a16:creationId xmlns:a16="http://schemas.microsoft.com/office/drawing/2014/main" id="{A6506A20-AAB7-4C90-9162-0A5FC2C5B804}"/>
                </a:ext>
              </a:extLst>
            </p:cNvPr>
            <p:cNvSpPr/>
            <p:nvPr/>
          </p:nvSpPr>
          <p:spPr>
            <a:xfrm rot="-1292753">
              <a:off x="1390747" y="2707269"/>
              <a:ext cx="132757" cy="230326"/>
            </a:xfrm>
            <a:custGeom>
              <a:avLst/>
              <a:gdLst/>
              <a:ahLst/>
              <a:cxnLst/>
              <a:rect l="l" t="t" r="r" b="b"/>
              <a:pathLst>
                <a:path w="1079" h="1872" extrusionOk="0">
                  <a:moveTo>
                    <a:pt x="326" y="0"/>
                  </a:moveTo>
                  <a:cubicBezTo>
                    <a:pt x="242" y="0"/>
                    <a:pt x="147" y="32"/>
                    <a:pt x="43" y="107"/>
                  </a:cubicBezTo>
                  <a:cubicBezTo>
                    <a:pt x="38" y="107"/>
                    <a:pt x="41" y="115"/>
                    <a:pt x="45" y="115"/>
                  </a:cubicBezTo>
                  <a:cubicBezTo>
                    <a:pt x="46" y="115"/>
                    <a:pt x="48" y="114"/>
                    <a:pt x="49" y="113"/>
                  </a:cubicBezTo>
                  <a:cubicBezTo>
                    <a:pt x="88" y="102"/>
                    <a:pt x="126" y="97"/>
                    <a:pt x="163" y="97"/>
                  </a:cubicBezTo>
                  <a:cubicBezTo>
                    <a:pt x="504" y="97"/>
                    <a:pt x="716" y="551"/>
                    <a:pt x="804" y="832"/>
                  </a:cubicBezTo>
                  <a:cubicBezTo>
                    <a:pt x="810" y="838"/>
                    <a:pt x="810" y="844"/>
                    <a:pt x="810" y="850"/>
                  </a:cubicBezTo>
                  <a:cubicBezTo>
                    <a:pt x="670" y="761"/>
                    <a:pt x="513" y="680"/>
                    <a:pt x="364" y="680"/>
                  </a:cubicBezTo>
                  <a:cubicBezTo>
                    <a:pt x="229" y="680"/>
                    <a:pt x="102" y="747"/>
                    <a:pt x="0" y="935"/>
                  </a:cubicBezTo>
                  <a:cubicBezTo>
                    <a:pt x="0" y="942"/>
                    <a:pt x="6" y="948"/>
                    <a:pt x="6" y="948"/>
                  </a:cubicBezTo>
                  <a:cubicBezTo>
                    <a:pt x="89" y="870"/>
                    <a:pt x="183" y="839"/>
                    <a:pt x="280" y="839"/>
                  </a:cubicBezTo>
                  <a:cubicBezTo>
                    <a:pt x="488" y="839"/>
                    <a:pt x="711" y="983"/>
                    <a:pt x="877" y="1124"/>
                  </a:cubicBezTo>
                  <a:cubicBezTo>
                    <a:pt x="908" y="1337"/>
                    <a:pt x="908" y="1557"/>
                    <a:pt x="871" y="1788"/>
                  </a:cubicBezTo>
                  <a:cubicBezTo>
                    <a:pt x="865" y="1845"/>
                    <a:pt x="900" y="1872"/>
                    <a:pt x="940" y="1872"/>
                  </a:cubicBezTo>
                  <a:cubicBezTo>
                    <a:pt x="985" y="1872"/>
                    <a:pt x="1038" y="1838"/>
                    <a:pt x="1048" y="1776"/>
                  </a:cubicBezTo>
                  <a:cubicBezTo>
                    <a:pt x="1066" y="1618"/>
                    <a:pt x="1078" y="1465"/>
                    <a:pt x="1072" y="1319"/>
                  </a:cubicBezTo>
                  <a:cubicBezTo>
                    <a:pt x="1066" y="1216"/>
                    <a:pt x="1054" y="1118"/>
                    <a:pt x="1042" y="1027"/>
                  </a:cubicBezTo>
                  <a:cubicBezTo>
                    <a:pt x="999" y="801"/>
                    <a:pt x="926" y="588"/>
                    <a:pt x="816" y="406"/>
                  </a:cubicBezTo>
                  <a:cubicBezTo>
                    <a:pt x="698" y="204"/>
                    <a:pt x="542" y="0"/>
                    <a:pt x="326" y="0"/>
                  </a:cubicBezTo>
                  <a:close/>
                </a:path>
              </a:pathLst>
            </a:cu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1" name="Google Shape;1052;p46">
              <a:extLst>
                <a:ext uri="{FF2B5EF4-FFF2-40B4-BE49-F238E27FC236}">
                  <a16:creationId xmlns:a16="http://schemas.microsoft.com/office/drawing/2014/main" id="{DDE55778-77B0-4747-9E4B-B488E9935497}"/>
                </a:ext>
              </a:extLst>
            </p:cNvPr>
            <p:cNvSpPr/>
            <p:nvPr/>
          </p:nvSpPr>
          <p:spPr>
            <a:xfrm rot="-1292753">
              <a:off x="1208495" y="1393464"/>
              <a:ext cx="1297429" cy="1280942"/>
            </a:xfrm>
            <a:custGeom>
              <a:avLst/>
              <a:gdLst/>
              <a:ahLst/>
              <a:cxnLst/>
              <a:rect l="l" t="t" r="r" b="b"/>
              <a:pathLst>
                <a:path w="10545" h="10411" extrusionOk="0">
                  <a:moveTo>
                    <a:pt x="5592" y="1"/>
                  </a:moveTo>
                  <a:cubicBezTo>
                    <a:pt x="4727" y="421"/>
                    <a:pt x="4051" y="1085"/>
                    <a:pt x="3692" y="1852"/>
                  </a:cubicBezTo>
                  <a:cubicBezTo>
                    <a:pt x="3028" y="2096"/>
                    <a:pt x="2388" y="2364"/>
                    <a:pt x="1865" y="2748"/>
                  </a:cubicBezTo>
                  <a:cubicBezTo>
                    <a:pt x="1396" y="3101"/>
                    <a:pt x="1030" y="3570"/>
                    <a:pt x="902" y="4082"/>
                  </a:cubicBezTo>
                  <a:cubicBezTo>
                    <a:pt x="799" y="4124"/>
                    <a:pt x="701" y="4173"/>
                    <a:pt x="610" y="4240"/>
                  </a:cubicBezTo>
                  <a:cubicBezTo>
                    <a:pt x="68" y="4630"/>
                    <a:pt x="1" y="5367"/>
                    <a:pt x="37" y="6012"/>
                  </a:cubicBezTo>
                  <a:cubicBezTo>
                    <a:pt x="56" y="6390"/>
                    <a:pt x="98" y="6762"/>
                    <a:pt x="165" y="7133"/>
                  </a:cubicBezTo>
                  <a:cubicBezTo>
                    <a:pt x="275" y="7754"/>
                    <a:pt x="445" y="8357"/>
                    <a:pt x="671" y="8924"/>
                  </a:cubicBezTo>
                  <a:cubicBezTo>
                    <a:pt x="1115" y="8601"/>
                    <a:pt x="939" y="7998"/>
                    <a:pt x="963" y="7450"/>
                  </a:cubicBezTo>
                  <a:cubicBezTo>
                    <a:pt x="969" y="7444"/>
                    <a:pt x="969" y="7444"/>
                    <a:pt x="975" y="7444"/>
                  </a:cubicBezTo>
                  <a:cubicBezTo>
                    <a:pt x="1322" y="7279"/>
                    <a:pt x="1615" y="7036"/>
                    <a:pt x="1816" y="6731"/>
                  </a:cubicBezTo>
                  <a:cubicBezTo>
                    <a:pt x="2059" y="6360"/>
                    <a:pt x="2169" y="5903"/>
                    <a:pt x="2126" y="5428"/>
                  </a:cubicBezTo>
                  <a:cubicBezTo>
                    <a:pt x="2340" y="5275"/>
                    <a:pt x="2602" y="5172"/>
                    <a:pt x="2882" y="5123"/>
                  </a:cubicBezTo>
                  <a:cubicBezTo>
                    <a:pt x="2967" y="5110"/>
                    <a:pt x="3064" y="5103"/>
                    <a:pt x="3168" y="5103"/>
                  </a:cubicBezTo>
                  <a:cubicBezTo>
                    <a:pt x="3821" y="5103"/>
                    <a:pt x="4776" y="5353"/>
                    <a:pt x="5233" y="5690"/>
                  </a:cubicBezTo>
                  <a:cubicBezTo>
                    <a:pt x="5432" y="5630"/>
                    <a:pt x="5647" y="5601"/>
                    <a:pt x="5865" y="5601"/>
                  </a:cubicBezTo>
                  <a:cubicBezTo>
                    <a:pt x="6295" y="5601"/>
                    <a:pt x="6742" y="5713"/>
                    <a:pt x="7121" y="5927"/>
                  </a:cubicBezTo>
                  <a:cubicBezTo>
                    <a:pt x="7383" y="6079"/>
                    <a:pt x="7846" y="6323"/>
                    <a:pt x="8022" y="6542"/>
                  </a:cubicBezTo>
                  <a:cubicBezTo>
                    <a:pt x="7882" y="6987"/>
                    <a:pt x="7888" y="7468"/>
                    <a:pt x="8047" y="7913"/>
                  </a:cubicBezTo>
                  <a:cubicBezTo>
                    <a:pt x="8120" y="8126"/>
                    <a:pt x="8193" y="8479"/>
                    <a:pt x="8297" y="8796"/>
                  </a:cubicBezTo>
                  <a:cubicBezTo>
                    <a:pt x="8370" y="9021"/>
                    <a:pt x="8467" y="9222"/>
                    <a:pt x="8589" y="9344"/>
                  </a:cubicBezTo>
                  <a:cubicBezTo>
                    <a:pt x="8528" y="9710"/>
                    <a:pt x="8357" y="10057"/>
                    <a:pt x="8516" y="10410"/>
                  </a:cubicBezTo>
                  <a:cubicBezTo>
                    <a:pt x="8887" y="9996"/>
                    <a:pt x="9277" y="9350"/>
                    <a:pt x="9606" y="8747"/>
                  </a:cubicBezTo>
                  <a:cubicBezTo>
                    <a:pt x="9764" y="8449"/>
                    <a:pt x="9911" y="8156"/>
                    <a:pt x="10032" y="7907"/>
                  </a:cubicBezTo>
                  <a:cubicBezTo>
                    <a:pt x="10325" y="7322"/>
                    <a:pt x="10544" y="6615"/>
                    <a:pt x="10197" y="6055"/>
                  </a:cubicBezTo>
                  <a:cubicBezTo>
                    <a:pt x="10154" y="5988"/>
                    <a:pt x="10099" y="5921"/>
                    <a:pt x="10045" y="5860"/>
                  </a:cubicBezTo>
                  <a:cubicBezTo>
                    <a:pt x="10039" y="5507"/>
                    <a:pt x="9886" y="5147"/>
                    <a:pt x="9655" y="4825"/>
                  </a:cubicBezTo>
                  <a:cubicBezTo>
                    <a:pt x="9375" y="4441"/>
                    <a:pt x="8979" y="4112"/>
                    <a:pt x="8571" y="3801"/>
                  </a:cubicBezTo>
                  <a:cubicBezTo>
                    <a:pt x="7937" y="3326"/>
                    <a:pt x="7249" y="2894"/>
                    <a:pt x="6518" y="2510"/>
                  </a:cubicBezTo>
                  <a:cubicBezTo>
                    <a:pt x="6019" y="1749"/>
                    <a:pt x="5696" y="890"/>
                    <a:pt x="5592" y="1"/>
                  </a:cubicBezTo>
                  <a:close/>
                </a:path>
              </a:pathLst>
            </a:cu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2" name="Google Shape;1053;p46">
              <a:extLst>
                <a:ext uri="{FF2B5EF4-FFF2-40B4-BE49-F238E27FC236}">
                  <a16:creationId xmlns:a16="http://schemas.microsoft.com/office/drawing/2014/main" id="{25617BD1-A4E0-4048-AA93-40A1BDD03A4A}"/>
                </a:ext>
              </a:extLst>
            </p:cNvPr>
            <p:cNvSpPr/>
            <p:nvPr/>
          </p:nvSpPr>
          <p:spPr>
            <a:xfrm rot="-1292753">
              <a:off x="1396178" y="2456126"/>
              <a:ext cx="117009" cy="220360"/>
            </a:xfrm>
            <a:custGeom>
              <a:avLst/>
              <a:gdLst/>
              <a:ahLst/>
              <a:cxnLst/>
              <a:rect l="l" t="t" r="r" b="b"/>
              <a:pathLst>
                <a:path w="951" h="1791" extrusionOk="0">
                  <a:moveTo>
                    <a:pt x="0" y="0"/>
                  </a:moveTo>
                  <a:lnTo>
                    <a:pt x="0" y="0"/>
                  </a:lnTo>
                  <a:cubicBezTo>
                    <a:pt x="110" y="621"/>
                    <a:pt x="280" y="1224"/>
                    <a:pt x="506" y="1791"/>
                  </a:cubicBezTo>
                  <a:cubicBezTo>
                    <a:pt x="950" y="1468"/>
                    <a:pt x="774" y="865"/>
                    <a:pt x="798" y="317"/>
                  </a:cubicBezTo>
                  <a:cubicBezTo>
                    <a:pt x="804" y="311"/>
                    <a:pt x="804" y="311"/>
                    <a:pt x="810" y="311"/>
                  </a:cubicBezTo>
                  <a:cubicBezTo>
                    <a:pt x="530" y="225"/>
                    <a:pt x="256" y="134"/>
                    <a:pt x="0" y="0"/>
                  </a:cubicBezTo>
                  <a:close/>
                </a:path>
              </a:pathLst>
            </a:cu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3" name="Google Shape;1054;p46">
              <a:extLst>
                <a:ext uri="{FF2B5EF4-FFF2-40B4-BE49-F238E27FC236}">
                  <a16:creationId xmlns:a16="http://schemas.microsoft.com/office/drawing/2014/main" id="{F0BBE638-FC84-4098-9803-5D867E19D249}"/>
                </a:ext>
              </a:extLst>
            </p:cNvPr>
            <p:cNvSpPr/>
            <p:nvPr/>
          </p:nvSpPr>
          <p:spPr>
            <a:xfrm rot="-1292753">
              <a:off x="2395222" y="2265844"/>
              <a:ext cx="161302" cy="204734"/>
            </a:xfrm>
            <a:custGeom>
              <a:avLst/>
              <a:gdLst/>
              <a:ahLst/>
              <a:cxnLst/>
              <a:rect l="l" t="t" r="r" b="b"/>
              <a:pathLst>
                <a:path w="1311" h="1664" extrusionOk="0">
                  <a:moveTo>
                    <a:pt x="1310" y="0"/>
                  </a:moveTo>
                  <a:cubicBezTo>
                    <a:pt x="927" y="32"/>
                    <a:pt x="549" y="50"/>
                    <a:pt x="167" y="50"/>
                  </a:cubicBezTo>
                  <a:cubicBezTo>
                    <a:pt x="112" y="50"/>
                    <a:pt x="56" y="50"/>
                    <a:pt x="1" y="49"/>
                  </a:cubicBezTo>
                  <a:lnTo>
                    <a:pt x="1" y="49"/>
                  </a:lnTo>
                  <a:cubicBezTo>
                    <a:pt x="74" y="274"/>
                    <a:pt x="171" y="475"/>
                    <a:pt x="293" y="597"/>
                  </a:cubicBezTo>
                  <a:cubicBezTo>
                    <a:pt x="232" y="963"/>
                    <a:pt x="61" y="1310"/>
                    <a:pt x="220" y="1663"/>
                  </a:cubicBezTo>
                  <a:cubicBezTo>
                    <a:pt x="591" y="1249"/>
                    <a:pt x="981" y="603"/>
                    <a:pt x="1310" y="0"/>
                  </a:cubicBezTo>
                  <a:close/>
                </a:path>
              </a:pathLst>
            </a:cu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4" name="Google Shape;1055;p46">
              <a:extLst>
                <a:ext uri="{FF2B5EF4-FFF2-40B4-BE49-F238E27FC236}">
                  <a16:creationId xmlns:a16="http://schemas.microsoft.com/office/drawing/2014/main" id="{961B12AB-59DE-4C2E-B258-B94587488E7A}"/>
                </a:ext>
              </a:extLst>
            </p:cNvPr>
            <p:cNvSpPr/>
            <p:nvPr/>
          </p:nvSpPr>
          <p:spPr>
            <a:xfrm rot="-1292753">
              <a:off x="1890403" y="2580675"/>
              <a:ext cx="171022" cy="48846"/>
            </a:xfrm>
            <a:custGeom>
              <a:avLst/>
              <a:gdLst/>
              <a:ahLst/>
              <a:cxnLst/>
              <a:rect l="l" t="t" r="r" b="b"/>
              <a:pathLst>
                <a:path w="1390" h="397" extrusionOk="0">
                  <a:moveTo>
                    <a:pt x="317" y="1"/>
                  </a:moveTo>
                  <a:cubicBezTo>
                    <a:pt x="211" y="1"/>
                    <a:pt x="105" y="9"/>
                    <a:pt x="1" y="24"/>
                  </a:cubicBezTo>
                  <a:lnTo>
                    <a:pt x="38" y="183"/>
                  </a:lnTo>
                  <a:cubicBezTo>
                    <a:pt x="135" y="167"/>
                    <a:pt x="234" y="159"/>
                    <a:pt x="334" y="159"/>
                  </a:cubicBezTo>
                  <a:cubicBezTo>
                    <a:pt x="460" y="159"/>
                    <a:pt x="588" y="171"/>
                    <a:pt x="714" y="195"/>
                  </a:cubicBezTo>
                  <a:cubicBezTo>
                    <a:pt x="921" y="238"/>
                    <a:pt x="1122" y="305"/>
                    <a:pt x="1304" y="396"/>
                  </a:cubicBezTo>
                  <a:lnTo>
                    <a:pt x="1390" y="262"/>
                  </a:lnTo>
                  <a:cubicBezTo>
                    <a:pt x="1189" y="158"/>
                    <a:pt x="969" y="85"/>
                    <a:pt x="744" y="43"/>
                  </a:cubicBezTo>
                  <a:cubicBezTo>
                    <a:pt x="601" y="15"/>
                    <a:pt x="459" y="1"/>
                    <a:pt x="317" y="1"/>
                  </a:cubicBezTo>
                  <a:close/>
                </a:path>
              </a:pathLst>
            </a:custGeom>
            <a:solidFill>
              <a:srgbClr val="F5C0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5" name="Google Shape;1056;p46">
              <a:extLst>
                <a:ext uri="{FF2B5EF4-FFF2-40B4-BE49-F238E27FC236}">
                  <a16:creationId xmlns:a16="http://schemas.microsoft.com/office/drawing/2014/main" id="{8D75231D-2C6F-44F8-A90F-CBC628E8A822}"/>
                </a:ext>
              </a:extLst>
            </p:cNvPr>
            <p:cNvSpPr/>
            <p:nvPr/>
          </p:nvSpPr>
          <p:spPr>
            <a:xfrm rot="-1292753">
              <a:off x="1971438" y="2187893"/>
              <a:ext cx="541857" cy="496210"/>
            </a:xfrm>
            <a:custGeom>
              <a:avLst/>
              <a:gdLst/>
              <a:ahLst/>
              <a:cxnLst/>
              <a:rect l="l" t="t" r="r" b="b"/>
              <a:pathLst>
                <a:path w="4404" h="4033" extrusionOk="0">
                  <a:moveTo>
                    <a:pt x="2388" y="185"/>
                  </a:moveTo>
                  <a:cubicBezTo>
                    <a:pt x="2493" y="185"/>
                    <a:pt x="2602" y="194"/>
                    <a:pt x="2711" y="218"/>
                  </a:cubicBezTo>
                  <a:cubicBezTo>
                    <a:pt x="3222" y="309"/>
                    <a:pt x="3649" y="608"/>
                    <a:pt x="3904" y="1040"/>
                  </a:cubicBezTo>
                  <a:cubicBezTo>
                    <a:pt x="4154" y="1473"/>
                    <a:pt x="4209" y="1978"/>
                    <a:pt x="4057" y="2466"/>
                  </a:cubicBezTo>
                  <a:cubicBezTo>
                    <a:pt x="3910" y="2941"/>
                    <a:pt x="3588" y="3343"/>
                    <a:pt x="3155" y="3598"/>
                  </a:cubicBezTo>
                  <a:cubicBezTo>
                    <a:pt x="2838" y="3787"/>
                    <a:pt x="2482" y="3885"/>
                    <a:pt x="2127" y="3885"/>
                  </a:cubicBezTo>
                  <a:cubicBezTo>
                    <a:pt x="2013" y="3885"/>
                    <a:pt x="1898" y="3875"/>
                    <a:pt x="1785" y="3854"/>
                  </a:cubicBezTo>
                  <a:cubicBezTo>
                    <a:pt x="822" y="3672"/>
                    <a:pt x="189" y="2770"/>
                    <a:pt x="390" y="1783"/>
                  </a:cubicBezTo>
                  <a:cubicBezTo>
                    <a:pt x="487" y="1290"/>
                    <a:pt x="780" y="845"/>
                    <a:pt x="1218" y="547"/>
                  </a:cubicBezTo>
                  <a:cubicBezTo>
                    <a:pt x="1541" y="322"/>
                    <a:pt x="1913" y="200"/>
                    <a:pt x="2296" y="188"/>
                  </a:cubicBezTo>
                  <a:cubicBezTo>
                    <a:pt x="2326" y="186"/>
                    <a:pt x="2357" y="185"/>
                    <a:pt x="2388" y="185"/>
                  </a:cubicBezTo>
                  <a:close/>
                  <a:moveTo>
                    <a:pt x="2365" y="0"/>
                  </a:moveTo>
                  <a:cubicBezTo>
                    <a:pt x="1921" y="0"/>
                    <a:pt x="1485" y="137"/>
                    <a:pt x="1103" y="401"/>
                  </a:cubicBezTo>
                  <a:cubicBezTo>
                    <a:pt x="627" y="730"/>
                    <a:pt x="311" y="1211"/>
                    <a:pt x="207" y="1753"/>
                  </a:cubicBezTo>
                  <a:cubicBezTo>
                    <a:pt x="0" y="2819"/>
                    <a:pt x="694" y="3806"/>
                    <a:pt x="1748" y="4000"/>
                  </a:cubicBezTo>
                  <a:cubicBezTo>
                    <a:pt x="1859" y="4021"/>
                    <a:pt x="1974" y="4032"/>
                    <a:pt x="2090" y="4032"/>
                  </a:cubicBezTo>
                  <a:cubicBezTo>
                    <a:pt x="2114" y="4032"/>
                    <a:pt x="2138" y="4032"/>
                    <a:pt x="2162" y="4031"/>
                  </a:cubicBezTo>
                  <a:cubicBezTo>
                    <a:pt x="2540" y="4031"/>
                    <a:pt x="2918" y="3921"/>
                    <a:pt x="3259" y="3720"/>
                  </a:cubicBezTo>
                  <a:cubicBezTo>
                    <a:pt x="3728" y="3446"/>
                    <a:pt x="4075" y="3014"/>
                    <a:pt x="4239" y="2502"/>
                  </a:cubicBezTo>
                  <a:cubicBezTo>
                    <a:pt x="4404" y="1972"/>
                    <a:pt x="4349" y="1418"/>
                    <a:pt x="4075" y="949"/>
                  </a:cubicBezTo>
                  <a:cubicBezTo>
                    <a:pt x="3795" y="468"/>
                    <a:pt x="3326" y="139"/>
                    <a:pt x="2753" y="35"/>
                  </a:cubicBezTo>
                  <a:cubicBezTo>
                    <a:pt x="2624" y="12"/>
                    <a:pt x="2494" y="0"/>
                    <a:pt x="2365" y="0"/>
                  </a:cubicBezTo>
                  <a:close/>
                </a:path>
              </a:pathLst>
            </a:custGeom>
            <a:solidFill>
              <a:srgbClr val="F5C0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1057;p46">
              <a:extLst>
                <a:ext uri="{FF2B5EF4-FFF2-40B4-BE49-F238E27FC236}">
                  <a16:creationId xmlns:a16="http://schemas.microsoft.com/office/drawing/2014/main" id="{A3159F64-7C1F-486D-9C0A-B0114BC7F43B}"/>
                </a:ext>
              </a:extLst>
            </p:cNvPr>
            <p:cNvSpPr/>
            <p:nvPr/>
          </p:nvSpPr>
          <p:spPr>
            <a:xfrm rot="-1292753">
              <a:off x="1401651" y="2294654"/>
              <a:ext cx="515034" cy="508021"/>
            </a:xfrm>
            <a:custGeom>
              <a:avLst/>
              <a:gdLst/>
              <a:ahLst/>
              <a:cxnLst/>
              <a:rect l="l" t="t" r="r" b="b"/>
              <a:pathLst>
                <a:path w="4186" h="4129" extrusionOk="0">
                  <a:moveTo>
                    <a:pt x="1977" y="187"/>
                  </a:moveTo>
                  <a:cubicBezTo>
                    <a:pt x="2086" y="187"/>
                    <a:pt x="2197" y="197"/>
                    <a:pt x="2309" y="217"/>
                  </a:cubicBezTo>
                  <a:cubicBezTo>
                    <a:pt x="2821" y="314"/>
                    <a:pt x="3278" y="613"/>
                    <a:pt x="3582" y="1058"/>
                  </a:cubicBezTo>
                  <a:cubicBezTo>
                    <a:pt x="3881" y="1496"/>
                    <a:pt x="3997" y="2014"/>
                    <a:pt x="3911" y="2519"/>
                  </a:cubicBezTo>
                  <a:cubicBezTo>
                    <a:pt x="3832" y="3001"/>
                    <a:pt x="3570" y="3415"/>
                    <a:pt x="3180" y="3677"/>
                  </a:cubicBezTo>
                  <a:cubicBezTo>
                    <a:pt x="2890" y="3875"/>
                    <a:pt x="2553" y="3976"/>
                    <a:pt x="2206" y="3976"/>
                  </a:cubicBezTo>
                  <a:cubicBezTo>
                    <a:pt x="2095" y="3976"/>
                    <a:pt x="1983" y="3965"/>
                    <a:pt x="1871" y="3945"/>
                  </a:cubicBezTo>
                  <a:cubicBezTo>
                    <a:pt x="908" y="3768"/>
                    <a:pt x="178" y="2842"/>
                    <a:pt x="245" y="1837"/>
                  </a:cubicBezTo>
                  <a:cubicBezTo>
                    <a:pt x="281" y="1326"/>
                    <a:pt x="513" y="875"/>
                    <a:pt x="896" y="564"/>
                  </a:cubicBezTo>
                  <a:cubicBezTo>
                    <a:pt x="1207" y="316"/>
                    <a:pt x="1580" y="187"/>
                    <a:pt x="1977" y="187"/>
                  </a:cubicBezTo>
                  <a:close/>
                  <a:moveTo>
                    <a:pt x="1956" y="0"/>
                  </a:moveTo>
                  <a:cubicBezTo>
                    <a:pt x="1521" y="0"/>
                    <a:pt x="1106" y="142"/>
                    <a:pt x="768" y="418"/>
                  </a:cubicBezTo>
                  <a:cubicBezTo>
                    <a:pt x="348" y="753"/>
                    <a:pt x="98" y="1252"/>
                    <a:pt x="68" y="1801"/>
                  </a:cubicBezTo>
                  <a:cubicBezTo>
                    <a:pt x="1" y="2897"/>
                    <a:pt x="805" y="3896"/>
                    <a:pt x="1853" y="4097"/>
                  </a:cubicBezTo>
                  <a:cubicBezTo>
                    <a:pt x="1969" y="4117"/>
                    <a:pt x="2080" y="4129"/>
                    <a:pt x="2192" y="4129"/>
                  </a:cubicBezTo>
                  <a:cubicBezTo>
                    <a:pt x="2215" y="4129"/>
                    <a:pt x="2238" y="4128"/>
                    <a:pt x="2261" y="4127"/>
                  </a:cubicBezTo>
                  <a:cubicBezTo>
                    <a:pt x="2632" y="4121"/>
                    <a:pt x="2985" y="4012"/>
                    <a:pt x="3290" y="3805"/>
                  </a:cubicBezTo>
                  <a:cubicBezTo>
                    <a:pt x="3716" y="3518"/>
                    <a:pt x="4003" y="3074"/>
                    <a:pt x="4094" y="2550"/>
                  </a:cubicBezTo>
                  <a:cubicBezTo>
                    <a:pt x="4185" y="2008"/>
                    <a:pt x="4064" y="1447"/>
                    <a:pt x="3735" y="966"/>
                  </a:cubicBezTo>
                  <a:cubicBezTo>
                    <a:pt x="3400" y="473"/>
                    <a:pt x="2900" y="138"/>
                    <a:pt x="2328" y="34"/>
                  </a:cubicBezTo>
                  <a:cubicBezTo>
                    <a:pt x="2203" y="12"/>
                    <a:pt x="2079" y="0"/>
                    <a:pt x="1956" y="0"/>
                  </a:cubicBezTo>
                  <a:close/>
                </a:path>
              </a:pathLst>
            </a:custGeom>
            <a:solidFill>
              <a:srgbClr val="F5C0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47" name="Google Shape;1058;p46">
            <a:extLst>
              <a:ext uri="{FF2B5EF4-FFF2-40B4-BE49-F238E27FC236}">
                <a16:creationId xmlns:a16="http://schemas.microsoft.com/office/drawing/2014/main" id="{AFBE9BC1-3BFB-401B-9571-3524ED5928D2}"/>
              </a:ext>
            </a:extLst>
          </p:cNvPr>
          <p:cNvGrpSpPr/>
          <p:nvPr/>
        </p:nvGrpSpPr>
        <p:grpSpPr>
          <a:xfrm>
            <a:off x="4505026" y="1943308"/>
            <a:ext cx="2615642" cy="2485466"/>
            <a:chOff x="3507949" y="1278788"/>
            <a:chExt cx="2130820" cy="1907623"/>
          </a:xfrm>
        </p:grpSpPr>
        <p:grpSp>
          <p:nvGrpSpPr>
            <p:cNvPr id="448" name="Google Shape;1059;p46">
              <a:extLst>
                <a:ext uri="{FF2B5EF4-FFF2-40B4-BE49-F238E27FC236}">
                  <a16:creationId xmlns:a16="http://schemas.microsoft.com/office/drawing/2014/main" id="{EF82FE05-80CF-4A99-99BF-D1834F8D724E}"/>
                </a:ext>
              </a:extLst>
            </p:cNvPr>
            <p:cNvGrpSpPr/>
            <p:nvPr/>
          </p:nvGrpSpPr>
          <p:grpSpPr>
            <a:xfrm rot="-1198303">
              <a:off x="3690983" y="1538763"/>
              <a:ext cx="1764751" cy="1387673"/>
              <a:chOff x="9765000" y="262195"/>
              <a:chExt cx="1866135" cy="1388003"/>
            </a:xfrm>
          </p:grpSpPr>
          <p:sp>
            <p:nvSpPr>
              <p:cNvPr id="451" name="Google Shape;1060;p46">
                <a:extLst>
                  <a:ext uri="{FF2B5EF4-FFF2-40B4-BE49-F238E27FC236}">
                    <a16:creationId xmlns:a16="http://schemas.microsoft.com/office/drawing/2014/main" id="{698E6184-DA53-45F8-B269-0D383ADE52C6}"/>
                  </a:ext>
                </a:extLst>
              </p:cNvPr>
              <p:cNvSpPr/>
              <p:nvPr/>
            </p:nvSpPr>
            <p:spPr>
              <a:xfrm>
                <a:off x="9786181" y="399139"/>
                <a:ext cx="1676923" cy="1251059"/>
              </a:xfrm>
              <a:custGeom>
                <a:avLst/>
                <a:gdLst/>
                <a:ahLst/>
                <a:cxnLst/>
                <a:rect l="l" t="t" r="r" b="b"/>
                <a:pathLst>
                  <a:path w="6257" h="4668" extrusionOk="0">
                    <a:moveTo>
                      <a:pt x="2905" y="0"/>
                    </a:moveTo>
                    <a:cubicBezTo>
                      <a:pt x="2297" y="0"/>
                      <a:pt x="1593" y="206"/>
                      <a:pt x="1085" y="993"/>
                    </a:cubicBezTo>
                    <a:cubicBezTo>
                      <a:pt x="1" y="2650"/>
                      <a:pt x="1274" y="3874"/>
                      <a:pt x="2626" y="4392"/>
                    </a:cubicBezTo>
                    <a:cubicBezTo>
                      <a:pt x="2632" y="4392"/>
                      <a:pt x="2632" y="4398"/>
                      <a:pt x="2632" y="4398"/>
                    </a:cubicBezTo>
                    <a:lnTo>
                      <a:pt x="2638" y="4398"/>
                    </a:lnTo>
                    <a:cubicBezTo>
                      <a:pt x="3078" y="4563"/>
                      <a:pt x="3559" y="4667"/>
                      <a:pt x="4018" y="4667"/>
                    </a:cubicBezTo>
                    <a:cubicBezTo>
                      <a:pt x="4985" y="4667"/>
                      <a:pt x="5857" y="4206"/>
                      <a:pt x="6055" y="2881"/>
                    </a:cubicBezTo>
                    <a:cubicBezTo>
                      <a:pt x="6256" y="1554"/>
                      <a:pt x="5263" y="810"/>
                      <a:pt x="4581" y="451"/>
                    </a:cubicBezTo>
                    <a:cubicBezTo>
                      <a:pt x="4240" y="274"/>
                      <a:pt x="3881" y="134"/>
                      <a:pt x="3503" y="61"/>
                    </a:cubicBezTo>
                    <a:cubicBezTo>
                      <a:pt x="3324" y="26"/>
                      <a:pt x="3121" y="0"/>
                      <a:pt x="2905" y="0"/>
                    </a:cubicBezTo>
                    <a:close/>
                  </a:path>
                </a:pathLst>
              </a:custGeom>
              <a:solidFill>
                <a:srgbClr val="F19E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2" name="Google Shape;1061;p46">
                <a:extLst>
                  <a:ext uri="{FF2B5EF4-FFF2-40B4-BE49-F238E27FC236}">
                    <a16:creationId xmlns:a16="http://schemas.microsoft.com/office/drawing/2014/main" id="{DAB00BD5-625C-4292-9E6B-F5465C1B11EB}"/>
                  </a:ext>
                </a:extLst>
              </p:cNvPr>
              <p:cNvSpPr/>
              <p:nvPr/>
            </p:nvSpPr>
            <p:spPr>
              <a:xfrm>
                <a:off x="9765000" y="610605"/>
                <a:ext cx="279264" cy="324289"/>
              </a:xfrm>
              <a:custGeom>
                <a:avLst/>
                <a:gdLst/>
                <a:ahLst/>
                <a:cxnLst/>
                <a:rect l="l" t="t" r="r" b="b"/>
                <a:pathLst>
                  <a:path w="1042" h="1210" extrusionOk="0">
                    <a:moveTo>
                      <a:pt x="673" y="0"/>
                    </a:moveTo>
                    <a:cubicBezTo>
                      <a:pt x="634" y="0"/>
                      <a:pt x="591" y="5"/>
                      <a:pt x="543" y="16"/>
                    </a:cubicBezTo>
                    <a:cubicBezTo>
                      <a:pt x="37" y="126"/>
                      <a:pt x="1" y="924"/>
                      <a:pt x="768" y="1210"/>
                    </a:cubicBezTo>
                    <a:lnTo>
                      <a:pt x="1012" y="449"/>
                    </a:lnTo>
                    <a:cubicBezTo>
                      <a:pt x="1012" y="449"/>
                      <a:pt x="1042" y="0"/>
                      <a:pt x="673" y="0"/>
                    </a:cubicBezTo>
                    <a:close/>
                  </a:path>
                </a:pathLst>
              </a:custGeom>
              <a:solidFill>
                <a:srgbClr val="F19E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3" name="Google Shape;1062;p46">
                <a:extLst>
                  <a:ext uri="{FF2B5EF4-FFF2-40B4-BE49-F238E27FC236}">
                    <a16:creationId xmlns:a16="http://schemas.microsoft.com/office/drawing/2014/main" id="{1A661D65-33A2-48F7-9460-EEFFE03BEEB6}"/>
                  </a:ext>
                </a:extLst>
              </p:cNvPr>
              <p:cNvSpPr/>
              <p:nvPr/>
            </p:nvSpPr>
            <p:spPr>
              <a:xfrm>
                <a:off x="11306042" y="1193253"/>
                <a:ext cx="325093" cy="269616"/>
              </a:xfrm>
              <a:custGeom>
                <a:avLst/>
                <a:gdLst/>
                <a:ahLst/>
                <a:cxnLst/>
                <a:rect l="l" t="t" r="r" b="b"/>
                <a:pathLst>
                  <a:path w="1213" h="1006" extrusionOk="0">
                    <a:moveTo>
                      <a:pt x="667" y="0"/>
                    </a:moveTo>
                    <a:cubicBezTo>
                      <a:pt x="475" y="0"/>
                      <a:pt x="323" y="193"/>
                      <a:pt x="323" y="193"/>
                    </a:cubicBezTo>
                    <a:lnTo>
                      <a:pt x="0" y="930"/>
                    </a:lnTo>
                    <a:cubicBezTo>
                      <a:pt x="138" y="983"/>
                      <a:pt x="268" y="1006"/>
                      <a:pt x="385" y="1006"/>
                    </a:cubicBezTo>
                    <a:cubicBezTo>
                      <a:pt x="921" y="1006"/>
                      <a:pt x="1213" y="526"/>
                      <a:pt x="963" y="181"/>
                    </a:cubicBezTo>
                    <a:cubicBezTo>
                      <a:pt x="863" y="46"/>
                      <a:pt x="760" y="0"/>
                      <a:pt x="667" y="0"/>
                    </a:cubicBezTo>
                    <a:close/>
                  </a:path>
                </a:pathLst>
              </a:custGeom>
              <a:solidFill>
                <a:srgbClr val="F19E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4" name="Google Shape;1063;p46">
                <a:extLst>
                  <a:ext uri="{FF2B5EF4-FFF2-40B4-BE49-F238E27FC236}">
                    <a16:creationId xmlns:a16="http://schemas.microsoft.com/office/drawing/2014/main" id="{C8EEFE82-14DA-4D74-8D2D-ECD39EE3E653}"/>
                  </a:ext>
                </a:extLst>
              </p:cNvPr>
              <p:cNvSpPr/>
              <p:nvPr/>
            </p:nvSpPr>
            <p:spPr>
              <a:xfrm>
                <a:off x="10161651" y="666350"/>
                <a:ext cx="408443" cy="360738"/>
              </a:xfrm>
              <a:custGeom>
                <a:avLst/>
                <a:gdLst/>
                <a:ahLst/>
                <a:cxnLst/>
                <a:rect l="l" t="t" r="r" b="b"/>
                <a:pathLst>
                  <a:path w="1524" h="1346" extrusionOk="0">
                    <a:moveTo>
                      <a:pt x="760" y="1"/>
                    </a:moveTo>
                    <a:cubicBezTo>
                      <a:pt x="488" y="1"/>
                      <a:pt x="232" y="167"/>
                      <a:pt x="129" y="435"/>
                    </a:cubicBezTo>
                    <a:cubicBezTo>
                      <a:pt x="1" y="783"/>
                      <a:pt x="171" y="1172"/>
                      <a:pt x="518" y="1300"/>
                    </a:cubicBezTo>
                    <a:cubicBezTo>
                      <a:pt x="597" y="1331"/>
                      <a:pt x="679" y="1345"/>
                      <a:pt x="758" y="1345"/>
                    </a:cubicBezTo>
                    <a:cubicBezTo>
                      <a:pt x="1030" y="1345"/>
                      <a:pt x="1286" y="1179"/>
                      <a:pt x="1389" y="911"/>
                    </a:cubicBezTo>
                    <a:cubicBezTo>
                      <a:pt x="1523" y="563"/>
                      <a:pt x="1347" y="174"/>
                      <a:pt x="1000" y="46"/>
                    </a:cubicBezTo>
                    <a:cubicBezTo>
                      <a:pt x="921" y="15"/>
                      <a:pt x="840" y="1"/>
                      <a:pt x="76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5" name="Google Shape;1064;p46">
                <a:extLst>
                  <a:ext uri="{FF2B5EF4-FFF2-40B4-BE49-F238E27FC236}">
                    <a16:creationId xmlns:a16="http://schemas.microsoft.com/office/drawing/2014/main" id="{6B574A06-4F94-4044-9AD1-90994AE6CA9E}"/>
                  </a:ext>
                </a:extLst>
              </p:cNvPr>
              <p:cNvSpPr/>
              <p:nvPr/>
            </p:nvSpPr>
            <p:spPr>
              <a:xfrm>
                <a:off x="10235085" y="731208"/>
                <a:ext cx="261575" cy="231022"/>
              </a:xfrm>
              <a:custGeom>
                <a:avLst/>
                <a:gdLst/>
                <a:ahLst/>
                <a:cxnLst/>
                <a:rect l="l" t="t" r="r" b="b"/>
                <a:pathLst>
                  <a:path w="976" h="862" extrusionOk="0">
                    <a:moveTo>
                      <a:pt x="484" y="0"/>
                    </a:moveTo>
                    <a:cubicBezTo>
                      <a:pt x="309" y="0"/>
                      <a:pt x="146" y="105"/>
                      <a:pt x="80" y="279"/>
                    </a:cubicBezTo>
                    <a:cubicBezTo>
                      <a:pt x="1" y="504"/>
                      <a:pt x="110" y="748"/>
                      <a:pt x="330" y="833"/>
                    </a:cubicBezTo>
                    <a:cubicBezTo>
                      <a:pt x="381" y="853"/>
                      <a:pt x="434" y="862"/>
                      <a:pt x="486" y="862"/>
                    </a:cubicBezTo>
                    <a:cubicBezTo>
                      <a:pt x="661" y="862"/>
                      <a:pt x="824" y="757"/>
                      <a:pt x="890" y="583"/>
                    </a:cubicBezTo>
                    <a:cubicBezTo>
                      <a:pt x="975" y="364"/>
                      <a:pt x="860" y="114"/>
                      <a:pt x="640" y="29"/>
                    </a:cubicBezTo>
                    <a:cubicBezTo>
                      <a:pt x="589" y="9"/>
                      <a:pt x="536" y="0"/>
                      <a:pt x="484" y="0"/>
                    </a:cubicBezTo>
                    <a:close/>
                  </a:path>
                </a:pathLst>
              </a:cu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6" name="Google Shape;1065;p46">
                <a:extLst>
                  <a:ext uri="{FF2B5EF4-FFF2-40B4-BE49-F238E27FC236}">
                    <a16:creationId xmlns:a16="http://schemas.microsoft.com/office/drawing/2014/main" id="{39014415-6CC0-4B7D-B55A-86303A4944E7}"/>
                  </a:ext>
                </a:extLst>
              </p:cNvPr>
              <p:cNvSpPr/>
              <p:nvPr/>
            </p:nvSpPr>
            <p:spPr>
              <a:xfrm>
                <a:off x="10865170" y="934090"/>
                <a:ext cx="408443" cy="360738"/>
              </a:xfrm>
              <a:custGeom>
                <a:avLst/>
                <a:gdLst/>
                <a:ahLst/>
                <a:cxnLst/>
                <a:rect l="l" t="t" r="r" b="b"/>
                <a:pathLst>
                  <a:path w="1524" h="1346" extrusionOk="0">
                    <a:moveTo>
                      <a:pt x="764" y="1"/>
                    </a:moveTo>
                    <a:cubicBezTo>
                      <a:pt x="491" y="1"/>
                      <a:pt x="238" y="167"/>
                      <a:pt x="135" y="435"/>
                    </a:cubicBezTo>
                    <a:cubicBezTo>
                      <a:pt x="1" y="783"/>
                      <a:pt x="178" y="1172"/>
                      <a:pt x="525" y="1300"/>
                    </a:cubicBezTo>
                    <a:cubicBezTo>
                      <a:pt x="604" y="1331"/>
                      <a:pt x="685" y="1345"/>
                      <a:pt x="765" y="1345"/>
                    </a:cubicBezTo>
                    <a:cubicBezTo>
                      <a:pt x="1036" y="1345"/>
                      <a:pt x="1292" y="1179"/>
                      <a:pt x="1396" y="910"/>
                    </a:cubicBezTo>
                    <a:cubicBezTo>
                      <a:pt x="1524" y="563"/>
                      <a:pt x="1353" y="173"/>
                      <a:pt x="1006" y="46"/>
                    </a:cubicBezTo>
                    <a:cubicBezTo>
                      <a:pt x="926" y="15"/>
                      <a:pt x="844" y="1"/>
                      <a:pt x="76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7" name="Google Shape;1066;p46">
                <a:extLst>
                  <a:ext uri="{FF2B5EF4-FFF2-40B4-BE49-F238E27FC236}">
                    <a16:creationId xmlns:a16="http://schemas.microsoft.com/office/drawing/2014/main" id="{46A8F462-420F-4E91-B96B-E7020CEB2E2E}"/>
                  </a:ext>
                </a:extLst>
              </p:cNvPr>
              <p:cNvSpPr/>
              <p:nvPr/>
            </p:nvSpPr>
            <p:spPr>
              <a:xfrm>
                <a:off x="10938872" y="998947"/>
                <a:ext cx="261307" cy="231022"/>
              </a:xfrm>
              <a:custGeom>
                <a:avLst/>
                <a:gdLst/>
                <a:ahLst/>
                <a:cxnLst/>
                <a:rect l="l" t="t" r="r" b="b"/>
                <a:pathLst>
                  <a:path w="975" h="862" extrusionOk="0">
                    <a:moveTo>
                      <a:pt x="486" y="0"/>
                    </a:moveTo>
                    <a:cubicBezTo>
                      <a:pt x="314" y="0"/>
                      <a:pt x="151" y="105"/>
                      <a:pt x="85" y="279"/>
                    </a:cubicBezTo>
                    <a:cubicBezTo>
                      <a:pt x="0" y="498"/>
                      <a:pt x="116" y="748"/>
                      <a:pt x="335" y="833"/>
                    </a:cubicBezTo>
                    <a:cubicBezTo>
                      <a:pt x="387" y="853"/>
                      <a:pt x="440" y="862"/>
                      <a:pt x="492" y="862"/>
                    </a:cubicBezTo>
                    <a:cubicBezTo>
                      <a:pt x="666" y="862"/>
                      <a:pt x="828" y="757"/>
                      <a:pt x="889" y="583"/>
                    </a:cubicBezTo>
                    <a:cubicBezTo>
                      <a:pt x="975" y="364"/>
                      <a:pt x="865" y="114"/>
                      <a:pt x="640" y="29"/>
                    </a:cubicBezTo>
                    <a:cubicBezTo>
                      <a:pt x="589" y="9"/>
                      <a:pt x="537" y="0"/>
                      <a:pt x="486" y="0"/>
                    </a:cubicBezTo>
                    <a:close/>
                  </a:path>
                </a:pathLst>
              </a:cu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8" name="Google Shape;1067;p46">
                <a:extLst>
                  <a:ext uri="{FF2B5EF4-FFF2-40B4-BE49-F238E27FC236}">
                    <a16:creationId xmlns:a16="http://schemas.microsoft.com/office/drawing/2014/main" id="{8A856218-AD9F-4CAE-B2C0-9FDE725B8C97}"/>
                  </a:ext>
                </a:extLst>
              </p:cNvPr>
              <p:cNvSpPr/>
              <p:nvPr/>
            </p:nvSpPr>
            <p:spPr>
              <a:xfrm>
                <a:off x="10577866" y="933018"/>
                <a:ext cx="8576" cy="6968"/>
              </a:xfrm>
              <a:custGeom>
                <a:avLst/>
                <a:gdLst/>
                <a:ahLst/>
                <a:cxnLst/>
                <a:rect l="l" t="t" r="r" b="b"/>
                <a:pathLst>
                  <a:path w="32" h="26" extrusionOk="0">
                    <a:moveTo>
                      <a:pt x="13" y="1"/>
                    </a:moveTo>
                    <a:cubicBezTo>
                      <a:pt x="1" y="1"/>
                      <a:pt x="1" y="25"/>
                      <a:pt x="13" y="25"/>
                    </a:cubicBezTo>
                    <a:cubicBezTo>
                      <a:pt x="31" y="25"/>
                      <a:pt x="31" y="1"/>
                      <a:pt x="13" y="1"/>
                    </a:cubicBezTo>
                    <a:close/>
                  </a:path>
                </a:pathLst>
              </a:cu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9" name="Google Shape;1068;p46">
                <a:extLst>
                  <a:ext uri="{FF2B5EF4-FFF2-40B4-BE49-F238E27FC236}">
                    <a16:creationId xmlns:a16="http://schemas.microsoft.com/office/drawing/2014/main" id="{542ADDF0-B21B-4B63-8ECE-176ADB959B86}"/>
                  </a:ext>
                </a:extLst>
              </p:cNvPr>
              <p:cNvSpPr/>
              <p:nvPr/>
            </p:nvSpPr>
            <p:spPr>
              <a:xfrm>
                <a:off x="10715086" y="897105"/>
                <a:ext cx="8576" cy="6968"/>
              </a:xfrm>
              <a:custGeom>
                <a:avLst/>
                <a:gdLst/>
                <a:ahLst/>
                <a:cxnLst/>
                <a:rect l="l" t="t" r="r" b="b"/>
                <a:pathLst>
                  <a:path w="32" h="26" extrusionOk="0">
                    <a:moveTo>
                      <a:pt x="13" y="1"/>
                    </a:moveTo>
                    <a:cubicBezTo>
                      <a:pt x="1" y="1"/>
                      <a:pt x="1" y="25"/>
                      <a:pt x="13" y="25"/>
                    </a:cubicBezTo>
                    <a:cubicBezTo>
                      <a:pt x="31" y="25"/>
                      <a:pt x="31" y="1"/>
                      <a:pt x="13" y="1"/>
                    </a:cubicBezTo>
                    <a:close/>
                  </a:path>
                </a:pathLst>
              </a:cu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0" name="Google Shape;1069;p46">
                <a:extLst>
                  <a:ext uri="{FF2B5EF4-FFF2-40B4-BE49-F238E27FC236}">
                    <a16:creationId xmlns:a16="http://schemas.microsoft.com/office/drawing/2014/main" id="{A4A5FFAA-7E31-4740-85EA-03FDA5CD62AB}"/>
                  </a:ext>
                </a:extLst>
              </p:cNvPr>
              <p:cNvSpPr/>
              <p:nvPr/>
            </p:nvSpPr>
            <p:spPr>
              <a:xfrm>
                <a:off x="10795220" y="1039149"/>
                <a:ext cx="8308" cy="6968"/>
              </a:xfrm>
              <a:custGeom>
                <a:avLst/>
                <a:gdLst/>
                <a:ahLst/>
                <a:cxnLst/>
                <a:rect l="l" t="t" r="r" b="b"/>
                <a:pathLst>
                  <a:path w="31" h="26" extrusionOk="0">
                    <a:moveTo>
                      <a:pt x="18" y="1"/>
                    </a:moveTo>
                    <a:cubicBezTo>
                      <a:pt x="0" y="1"/>
                      <a:pt x="0" y="25"/>
                      <a:pt x="18" y="25"/>
                    </a:cubicBezTo>
                    <a:cubicBezTo>
                      <a:pt x="30" y="25"/>
                      <a:pt x="30" y="1"/>
                      <a:pt x="18" y="1"/>
                    </a:cubicBezTo>
                    <a:close/>
                  </a:path>
                </a:pathLst>
              </a:cu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1" name="Google Shape;1070;p46">
                <a:extLst>
                  <a:ext uri="{FF2B5EF4-FFF2-40B4-BE49-F238E27FC236}">
                    <a16:creationId xmlns:a16="http://schemas.microsoft.com/office/drawing/2014/main" id="{E94BE346-8FD7-42DE-9F70-A98D2365B3CA}"/>
                  </a:ext>
                </a:extLst>
              </p:cNvPr>
              <p:cNvSpPr/>
              <p:nvPr/>
            </p:nvSpPr>
            <p:spPr>
              <a:xfrm>
                <a:off x="10793344" y="936502"/>
                <a:ext cx="8576" cy="6700"/>
              </a:xfrm>
              <a:custGeom>
                <a:avLst/>
                <a:gdLst/>
                <a:ahLst/>
                <a:cxnLst/>
                <a:rect l="l" t="t" r="r" b="b"/>
                <a:pathLst>
                  <a:path w="32" h="25" extrusionOk="0">
                    <a:moveTo>
                      <a:pt x="13" y="0"/>
                    </a:moveTo>
                    <a:cubicBezTo>
                      <a:pt x="1" y="0"/>
                      <a:pt x="1" y="24"/>
                      <a:pt x="13" y="24"/>
                    </a:cubicBezTo>
                    <a:cubicBezTo>
                      <a:pt x="31" y="24"/>
                      <a:pt x="31" y="0"/>
                      <a:pt x="13" y="0"/>
                    </a:cubicBezTo>
                    <a:close/>
                  </a:path>
                </a:pathLst>
              </a:cu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2" name="Google Shape;1071;p46">
                <a:extLst>
                  <a:ext uri="{FF2B5EF4-FFF2-40B4-BE49-F238E27FC236}">
                    <a16:creationId xmlns:a16="http://schemas.microsoft.com/office/drawing/2014/main" id="{795AC86B-B85A-4313-A35D-2ABD29FAA7E7}"/>
                  </a:ext>
                </a:extLst>
              </p:cNvPr>
              <p:cNvSpPr/>
              <p:nvPr/>
            </p:nvSpPr>
            <p:spPr>
              <a:xfrm>
                <a:off x="10719910" y="965715"/>
                <a:ext cx="8576" cy="6968"/>
              </a:xfrm>
              <a:custGeom>
                <a:avLst/>
                <a:gdLst/>
                <a:ahLst/>
                <a:cxnLst/>
                <a:rect l="l" t="t" r="r" b="b"/>
                <a:pathLst>
                  <a:path w="32" h="26" extrusionOk="0">
                    <a:moveTo>
                      <a:pt x="13" y="1"/>
                    </a:moveTo>
                    <a:cubicBezTo>
                      <a:pt x="1" y="1"/>
                      <a:pt x="1" y="25"/>
                      <a:pt x="13" y="25"/>
                    </a:cubicBezTo>
                    <a:cubicBezTo>
                      <a:pt x="31" y="25"/>
                      <a:pt x="31" y="1"/>
                      <a:pt x="13" y="1"/>
                    </a:cubicBezTo>
                    <a:close/>
                  </a:path>
                </a:pathLst>
              </a:cu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3" name="Google Shape;1072;p46">
                <a:extLst>
                  <a:ext uri="{FF2B5EF4-FFF2-40B4-BE49-F238E27FC236}">
                    <a16:creationId xmlns:a16="http://schemas.microsoft.com/office/drawing/2014/main" id="{3E806651-DA3B-4DCB-840B-C29FD493AF64}"/>
                  </a:ext>
                </a:extLst>
              </p:cNvPr>
              <p:cNvSpPr/>
              <p:nvPr/>
            </p:nvSpPr>
            <p:spPr>
              <a:xfrm>
                <a:off x="10760915" y="892281"/>
                <a:ext cx="8308" cy="6700"/>
              </a:xfrm>
              <a:custGeom>
                <a:avLst/>
                <a:gdLst/>
                <a:ahLst/>
                <a:cxnLst/>
                <a:rect l="l" t="t" r="r" b="b"/>
                <a:pathLst>
                  <a:path w="31" h="25" extrusionOk="0">
                    <a:moveTo>
                      <a:pt x="18" y="1"/>
                    </a:moveTo>
                    <a:cubicBezTo>
                      <a:pt x="0" y="1"/>
                      <a:pt x="0" y="25"/>
                      <a:pt x="18" y="25"/>
                    </a:cubicBezTo>
                    <a:cubicBezTo>
                      <a:pt x="31" y="25"/>
                      <a:pt x="31" y="1"/>
                      <a:pt x="18" y="1"/>
                    </a:cubicBezTo>
                    <a:close/>
                  </a:path>
                </a:pathLst>
              </a:cu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4" name="Google Shape;1073;p46">
                <a:extLst>
                  <a:ext uri="{FF2B5EF4-FFF2-40B4-BE49-F238E27FC236}">
                    <a16:creationId xmlns:a16="http://schemas.microsoft.com/office/drawing/2014/main" id="{48E5D2BA-0306-44B1-8ED3-556C5D056264}"/>
                  </a:ext>
                </a:extLst>
              </p:cNvPr>
              <p:cNvSpPr/>
              <p:nvPr/>
            </p:nvSpPr>
            <p:spPr>
              <a:xfrm>
                <a:off x="10636828" y="882632"/>
                <a:ext cx="8308" cy="6700"/>
              </a:xfrm>
              <a:custGeom>
                <a:avLst/>
                <a:gdLst/>
                <a:ahLst/>
                <a:cxnLst/>
                <a:rect l="l" t="t" r="r" b="b"/>
                <a:pathLst>
                  <a:path w="31" h="25" extrusionOk="0">
                    <a:moveTo>
                      <a:pt x="18" y="0"/>
                    </a:moveTo>
                    <a:cubicBezTo>
                      <a:pt x="0" y="0"/>
                      <a:pt x="0" y="24"/>
                      <a:pt x="18" y="24"/>
                    </a:cubicBezTo>
                    <a:cubicBezTo>
                      <a:pt x="31" y="24"/>
                      <a:pt x="31" y="0"/>
                      <a:pt x="18" y="0"/>
                    </a:cubicBezTo>
                    <a:close/>
                  </a:path>
                </a:pathLst>
              </a:cu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5" name="Google Shape;1074;p46">
                <a:extLst>
                  <a:ext uri="{FF2B5EF4-FFF2-40B4-BE49-F238E27FC236}">
                    <a16:creationId xmlns:a16="http://schemas.microsoft.com/office/drawing/2014/main" id="{EC8DD0C4-7298-4397-BBC4-18B182AA9F28}"/>
                  </a:ext>
                </a:extLst>
              </p:cNvPr>
              <p:cNvSpPr/>
              <p:nvPr/>
            </p:nvSpPr>
            <p:spPr>
              <a:xfrm>
                <a:off x="10646476" y="950974"/>
                <a:ext cx="8576" cy="6968"/>
              </a:xfrm>
              <a:custGeom>
                <a:avLst/>
                <a:gdLst/>
                <a:ahLst/>
                <a:cxnLst/>
                <a:rect l="l" t="t" r="r" b="b"/>
                <a:pathLst>
                  <a:path w="32" h="26" extrusionOk="0">
                    <a:moveTo>
                      <a:pt x="13" y="1"/>
                    </a:moveTo>
                    <a:cubicBezTo>
                      <a:pt x="1" y="1"/>
                      <a:pt x="1" y="25"/>
                      <a:pt x="13" y="25"/>
                    </a:cubicBezTo>
                    <a:cubicBezTo>
                      <a:pt x="31" y="25"/>
                      <a:pt x="31" y="1"/>
                      <a:pt x="13" y="1"/>
                    </a:cubicBezTo>
                    <a:close/>
                  </a:path>
                </a:pathLst>
              </a:cu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6" name="Google Shape;1075;p46">
                <a:extLst>
                  <a:ext uri="{FF2B5EF4-FFF2-40B4-BE49-F238E27FC236}">
                    <a16:creationId xmlns:a16="http://schemas.microsoft.com/office/drawing/2014/main" id="{1A17428F-2FF6-4C50-BC17-4CB84A9620D1}"/>
                  </a:ext>
                </a:extLst>
              </p:cNvPr>
              <p:cNvSpPr/>
              <p:nvPr/>
            </p:nvSpPr>
            <p:spPr>
              <a:xfrm>
                <a:off x="10565002" y="872716"/>
                <a:ext cx="8308" cy="6700"/>
              </a:xfrm>
              <a:custGeom>
                <a:avLst/>
                <a:gdLst/>
                <a:ahLst/>
                <a:cxnLst/>
                <a:rect l="l" t="t" r="r" b="b"/>
                <a:pathLst>
                  <a:path w="31" h="25" extrusionOk="0">
                    <a:moveTo>
                      <a:pt x="18" y="0"/>
                    </a:moveTo>
                    <a:cubicBezTo>
                      <a:pt x="0" y="0"/>
                      <a:pt x="0" y="25"/>
                      <a:pt x="18" y="25"/>
                    </a:cubicBezTo>
                    <a:cubicBezTo>
                      <a:pt x="31" y="25"/>
                      <a:pt x="31" y="0"/>
                      <a:pt x="18" y="0"/>
                    </a:cubicBezTo>
                    <a:close/>
                  </a:path>
                </a:pathLst>
              </a:cu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7" name="Google Shape;1076;p46">
                <a:extLst>
                  <a:ext uri="{FF2B5EF4-FFF2-40B4-BE49-F238E27FC236}">
                    <a16:creationId xmlns:a16="http://schemas.microsoft.com/office/drawing/2014/main" id="{A698DD85-D14E-4F3D-B9EA-6D7AF4124861}"/>
                  </a:ext>
                </a:extLst>
              </p:cNvPr>
              <p:cNvSpPr/>
              <p:nvPr/>
            </p:nvSpPr>
            <p:spPr>
              <a:xfrm>
                <a:off x="10837565" y="977239"/>
                <a:ext cx="8308" cy="6700"/>
              </a:xfrm>
              <a:custGeom>
                <a:avLst/>
                <a:gdLst/>
                <a:ahLst/>
                <a:cxnLst/>
                <a:rect l="l" t="t" r="r" b="b"/>
                <a:pathLst>
                  <a:path w="31" h="25" extrusionOk="0">
                    <a:moveTo>
                      <a:pt x="13" y="0"/>
                    </a:moveTo>
                    <a:cubicBezTo>
                      <a:pt x="0" y="0"/>
                      <a:pt x="0" y="25"/>
                      <a:pt x="13" y="25"/>
                    </a:cubicBezTo>
                    <a:cubicBezTo>
                      <a:pt x="31" y="25"/>
                      <a:pt x="31" y="0"/>
                      <a:pt x="13" y="0"/>
                    </a:cubicBezTo>
                    <a:close/>
                  </a:path>
                </a:pathLst>
              </a:cu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8" name="Google Shape;1077;p46">
                <a:extLst>
                  <a:ext uri="{FF2B5EF4-FFF2-40B4-BE49-F238E27FC236}">
                    <a16:creationId xmlns:a16="http://schemas.microsoft.com/office/drawing/2014/main" id="{42249509-4D6E-4EE9-B5D7-5ED540FD7593}"/>
                  </a:ext>
                </a:extLst>
              </p:cNvPr>
              <p:cNvSpPr/>
              <p:nvPr/>
            </p:nvSpPr>
            <p:spPr>
              <a:xfrm>
                <a:off x="10867046" y="1040757"/>
                <a:ext cx="8308" cy="6968"/>
              </a:xfrm>
              <a:custGeom>
                <a:avLst/>
                <a:gdLst/>
                <a:ahLst/>
                <a:cxnLst/>
                <a:rect l="l" t="t" r="r" b="b"/>
                <a:pathLst>
                  <a:path w="31" h="26" extrusionOk="0">
                    <a:moveTo>
                      <a:pt x="12" y="1"/>
                    </a:moveTo>
                    <a:cubicBezTo>
                      <a:pt x="0" y="1"/>
                      <a:pt x="0" y="25"/>
                      <a:pt x="12" y="25"/>
                    </a:cubicBezTo>
                    <a:cubicBezTo>
                      <a:pt x="30" y="25"/>
                      <a:pt x="30" y="1"/>
                      <a:pt x="12" y="1"/>
                    </a:cubicBezTo>
                    <a:close/>
                  </a:path>
                </a:pathLst>
              </a:cu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9" name="Google Shape;1078;p46">
                <a:extLst>
                  <a:ext uri="{FF2B5EF4-FFF2-40B4-BE49-F238E27FC236}">
                    <a16:creationId xmlns:a16="http://schemas.microsoft.com/office/drawing/2014/main" id="{D6C64CE8-8DCD-44B9-A3B1-CDDDFD832E3E}"/>
                  </a:ext>
                </a:extLst>
              </p:cNvPr>
              <p:cNvSpPr/>
              <p:nvPr/>
            </p:nvSpPr>
            <p:spPr>
              <a:xfrm>
                <a:off x="10780480" y="983671"/>
                <a:ext cx="8308" cy="6968"/>
              </a:xfrm>
              <a:custGeom>
                <a:avLst/>
                <a:gdLst/>
                <a:ahLst/>
                <a:cxnLst/>
                <a:rect l="l" t="t" r="r" b="b"/>
                <a:pathLst>
                  <a:path w="31" h="26" extrusionOk="0">
                    <a:moveTo>
                      <a:pt x="12" y="1"/>
                    </a:moveTo>
                    <a:cubicBezTo>
                      <a:pt x="0" y="1"/>
                      <a:pt x="0" y="25"/>
                      <a:pt x="12" y="25"/>
                    </a:cubicBezTo>
                    <a:cubicBezTo>
                      <a:pt x="31" y="25"/>
                      <a:pt x="31" y="1"/>
                      <a:pt x="12" y="1"/>
                    </a:cubicBezTo>
                    <a:close/>
                  </a:path>
                </a:pathLst>
              </a:cu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0" name="Google Shape;1079;p46">
                <a:extLst>
                  <a:ext uri="{FF2B5EF4-FFF2-40B4-BE49-F238E27FC236}">
                    <a16:creationId xmlns:a16="http://schemas.microsoft.com/office/drawing/2014/main" id="{3384BC21-0665-43C8-94CE-C6D6BF5B4CA4}"/>
                  </a:ext>
                </a:extLst>
              </p:cNvPr>
              <p:cNvSpPr/>
              <p:nvPr/>
            </p:nvSpPr>
            <p:spPr>
              <a:xfrm>
                <a:off x="10674349" y="920153"/>
                <a:ext cx="8308" cy="6700"/>
              </a:xfrm>
              <a:custGeom>
                <a:avLst/>
                <a:gdLst/>
                <a:ahLst/>
                <a:cxnLst/>
                <a:rect l="l" t="t" r="r" b="b"/>
                <a:pathLst>
                  <a:path w="31" h="25" extrusionOk="0">
                    <a:moveTo>
                      <a:pt x="12" y="0"/>
                    </a:moveTo>
                    <a:cubicBezTo>
                      <a:pt x="0" y="0"/>
                      <a:pt x="0" y="24"/>
                      <a:pt x="12" y="24"/>
                    </a:cubicBezTo>
                    <a:cubicBezTo>
                      <a:pt x="31" y="24"/>
                      <a:pt x="31" y="0"/>
                      <a:pt x="12" y="0"/>
                    </a:cubicBezTo>
                    <a:close/>
                  </a:path>
                </a:pathLst>
              </a:cu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1" name="Google Shape;1080;p46">
                <a:extLst>
                  <a:ext uri="{FF2B5EF4-FFF2-40B4-BE49-F238E27FC236}">
                    <a16:creationId xmlns:a16="http://schemas.microsoft.com/office/drawing/2014/main" id="{E34687C1-1D46-4635-8B59-C4DB0990FC12}"/>
                  </a:ext>
                </a:extLst>
              </p:cNvPr>
              <p:cNvSpPr/>
              <p:nvPr/>
            </p:nvSpPr>
            <p:spPr>
              <a:xfrm>
                <a:off x="10599307" y="910237"/>
                <a:ext cx="9916" cy="6700"/>
              </a:xfrm>
              <a:custGeom>
                <a:avLst/>
                <a:gdLst/>
                <a:ahLst/>
                <a:cxnLst/>
                <a:rect l="l" t="t" r="r" b="b"/>
                <a:pathLst>
                  <a:path w="37" h="25" extrusionOk="0">
                    <a:moveTo>
                      <a:pt x="18" y="1"/>
                    </a:moveTo>
                    <a:cubicBezTo>
                      <a:pt x="0" y="1"/>
                      <a:pt x="0" y="25"/>
                      <a:pt x="18" y="25"/>
                    </a:cubicBezTo>
                    <a:cubicBezTo>
                      <a:pt x="37" y="25"/>
                      <a:pt x="37" y="1"/>
                      <a:pt x="18" y="1"/>
                    </a:cubicBezTo>
                    <a:close/>
                  </a:path>
                </a:pathLst>
              </a:cu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2" name="Google Shape;1081;p46">
                <a:extLst>
                  <a:ext uri="{FF2B5EF4-FFF2-40B4-BE49-F238E27FC236}">
                    <a16:creationId xmlns:a16="http://schemas.microsoft.com/office/drawing/2014/main" id="{B42CD27B-8C76-41EF-98EB-111ADF6DEBA5}"/>
                  </a:ext>
                </a:extLst>
              </p:cNvPr>
              <p:cNvSpPr/>
              <p:nvPr/>
            </p:nvSpPr>
            <p:spPr>
              <a:xfrm>
                <a:off x="10605739" y="968931"/>
                <a:ext cx="8308" cy="6968"/>
              </a:xfrm>
              <a:custGeom>
                <a:avLst/>
                <a:gdLst/>
                <a:ahLst/>
                <a:cxnLst/>
                <a:rect l="l" t="t" r="r" b="b"/>
                <a:pathLst>
                  <a:path w="31" h="26" extrusionOk="0">
                    <a:moveTo>
                      <a:pt x="13" y="1"/>
                    </a:moveTo>
                    <a:cubicBezTo>
                      <a:pt x="0" y="1"/>
                      <a:pt x="0" y="25"/>
                      <a:pt x="13" y="25"/>
                    </a:cubicBezTo>
                    <a:cubicBezTo>
                      <a:pt x="31" y="25"/>
                      <a:pt x="31" y="1"/>
                      <a:pt x="13" y="1"/>
                    </a:cubicBezTo>
                    <a:close/>
                  </a:path>
                </a:pathLst>
              </a:cu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3" name="Google Shape;1082;p46">
                <a:extLst>
                  <a:ext uri="{FF2B5EF4-FFF2-40B4-BE49-F238E27FC236}">
                    <a16:creationId xmlns:a16="http://schemas.microsoft.com/office/drawing/2014/main" id="{4461C308-B939-4EB4-ACB9-5050FC6020B7}"/>
                  </a:ext>
                </a:extLst>
              </p:cNvPr>
              <p:cNvSpPr/>
              <p:nvPr/>
            </p:nvSpPr>
            <p:spPr>
              <a:xfrm>
                <a:off x="10746175" y="929802"/>
                <a:ext cx="8308" cy="6968"/>
              </a:xfrm>
              <a:custGeom>
                <a:avLst/>
                <a:gdLst/>
                <a:ahLst/>
                <a:cxnLst/>
                <a:rect l="l" t="t" r="r" b="b"/>
                <a:pathLst>
                  <a:path w="31" h="26" extrusionOk="0">
                    <a:moveTo>
                      <a:pt x="12" y="1"/>
                    </a:moveTo>
                    <a:cubicBezTo>
                      <a:pt x="0" y="1"/>
                      <a:pt x="0" y="25"/>
                      <a:pt x="12" y="25"/>
                    </a:cubicBezTo>
                    <a:cubicBezTo>
                      <a:pt x="31" y="25"/>
                      <a:pt x="31" y="1"/>
                      <a:pt x="12" y="1"/>
                    </a:cubicBezTo>
                    <a:close/>
                  </a:path>
                </a:pathLst>
              </a:cu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4" name="Google Shape;1083;p46">
                <a:extLst>
                  <a:ext uri="{FF2B5EF4-FFF2-40B4-BE49-F238E27FC236}">
                    <a16:creationId xmlns:a16="http://schemas.microsoft.com/office/drawing/2014/main" id="{DF5759AA-FB7D-4F5F-B3A7-9A8961CE0ABB}"/>
                  </a:ext>
                </a:extLst>
              </p:cNvPr>
              <p:cNvSpPr/>
              <p:nvPr/>
            </p:nvSpPr>
            <p:spPr>
              <a:xfrm>
                <a:off x="10816393" y="1000019"/>
                <a:ext cx="8308" cy="6700"/>
              </a:xfrm>
              <a:custGeom>
                <a:avLst/>
                <a:gdLst/>
                <a:ahLst/>
                <a:cxnLst/>
                <a:rect l="l" t="t" r="r" b="b"/>
                <a:pathLst>
                  <a:path w="31" h="25" extrusionOk="0">
                    <a:moveTo>
                      <a:pt x="12" y="1"/>
                    </a:moveTo>
                    <a:cubicBezTo>
                      <a:pt x="0" y="1"/>
                      <a:pt x="0" y="25"/>
                      <a:pt x="12" y="25"/>
                    </a:cubicBezTo>
                    <a:cubicBezTo>
                      <a:pt x="31" y="25"/>
                      <a:pt x="31" y="1"/>
                      <a:pt x="12" y="1"/>
                    </a:cubicBezTo>
                    <a:close/>
                  </a:path>
                </a:pathLst>
              </a:cu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5" name="Google Shape;1084;p46">
                <a:extLst>
                  <a:ext uri="{FF2B5EF4-FFF2-40B4-BE49-F238E27FC236}">
                    <a16:creationId xmlns:a16="http://schemas.microsoft.com/office/drawing/2014/main" id="{9B6506FF-6E9E-42E3-99A7-1AA7D1500DDF}"/>
                  </a:ext>
                </a:extLst>
              </p:cNvPr>
              <p:cNvSpPr/>
              <p:nvPr/>
            </p:nvSpPr>
            <p:spPr>
              <a:xfrm>
                <a:off x="10831133" y="1070237"/>
                <a:ext cx="8308" cy="6700"/>
              </a:xfrm>
              <a:custGeom>
                <a:avLst/>
                <a:gdLst/>
                <a:ahLst/>
                <a:cxnLst/>
                <a:rect l="l" t="t" r="r" b="b"/>
                <a:pathLst>
                  <a:path w="31" h="25" extrusionOk="0">
                    <a:moveTo>
                      <a:pt x="12" y="0"/>
                    </a:moveTo>
                    <a:cubicBezTo>
                      <a:pt x="0" y="0"/>
                      <a:pt x="0" y="25"/>
                      <a:pt x="12" y="25"/>
                    </a:cubicBezTo>
                    <a:cubicBezTo>
                      <a:pt x="30" y="25"/>
                      <a:pt x="30" y="0"/>
                      <a:pt x="12" y="0"/>
                    </a:cubicBezTo>
                    <a:close/>
                  </a:path>
                </a:pathLst>
              </a:cu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6" name="Google Shape;1085;p46">
                <a:extLst>
                  <a:ext uri="{FF2B5EF4-FFF2-40B4-BE49-F238E27FC236}">
                    <a16:creationId xmlns:a16="http://schemas.microsoft.com/office/drawing/2014/main" id="{6D5CC240-20DC-4621-8DD3-8E86C14251E3}"/>
                  </a:ext>
                </a:extLst>
              </p:cNvPr>
              <p:cNvSpPr/>
              <p:nvPr/>
            </p:nvSpPr>
            <p:spPr>
              <a:xfrm>
                <a:off x="10843997" y="1021192"/>
                <a:ext cx="8576" cy="6968"/>
              </a:xfrm>
              <a:custGeom>
                <a:avLst/>
                <a:gdLst/>
                <a:ahLst/>
                <a:cxnLst/>
                <a:rect l="l" t="t" r="r" b="b"/>
                <a:pathLst>
                  <a:path w="32" h="26" extrusionOk="0">
                    <a:moveTo>
                      <a:pt x="13" y="1"/>
                    </a:moveTo>
                    <a:cubicBezTo>
                      <a:pt x="1" y="1"/>
                      <a:pt x="1" y="25"/>
                      <a:pt x="13" y="25"/>
                    </a:cubicBezTo>
                    <a:cubicBezTo>
                      <a:pt x="31" y="25"/>
                      <a:pt x="31" y="1"/>
                      <a:pt x="13" y="1"/>
                    </a:cubicBezTo>
                    <a:close/>
                  </a:path>
                </a:pathLst>
              </a:cu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7" name="Google Shape;1086;p46">
                <a:extLst>
                  <a:ext uri="{FF2B5EF4-FFF2-40B4-BE49-F238E27FC236}">
                    <a16:creationId xmlns:a16="http://schemas.microsoft.com/office/drawing/2014/main" id="{6738FEE2-77CF-4344-B5CE-86D206652C86}"/>
                  </a:ext>
                </a:extLst>
              </p:cNvPr>
              <p:cNvSpPr/>
              <p:nvPr/>
            </p:nvSpPr>
            <p:spPr>
              <a:xfrm>
                <a:off x="10553478" y="962498"/>
                <a:ext cx="8576" cy="6700"/>
              </a:xfrm>
              <a:custGeom>
                <a:avLst/>
                <a:gdLst/>
                <a:ahLst/>
                <a:cxnLst/>
                <a:rect l="l" t="t" r="r" b="b"/>
                <a:pathLst>
                  <a:path w="32" h="25" extrusionOk="0">
                    <a:moveTo>
                      <a:pt x="13" y="0"/>
                    </a:moveTo>
                    <a:cubicBezTo>
                      <a:pt x="1" y="0"/>
                      <a:pt x="1" y="25"/>
                      <a:pt x="13" y="25"/>
                    </a:cubicBezTo>
                    <a:cubicBezTo>
                      <a:pt x="31" y="25"/>
                      <a:pt x="31" y="0"/>
                      <a:pt x="13" y="0"/>
                    </a:cubicBezTo>
                    <a:close/>
                  </a:path>
                </a:pathLst>
              </a:cu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8" name="Google Shape;1087;p46">
                <a:extLst>
                  <a:ext uri="{FF2B5EF4-FFF2-40B4-BE49-F238E27FC236}">
                    <a16:creationId xmlns:a16="http://schemas.microsoft.com/office/drawing/2014/main" id="{004EA53F-1EC8-447B-8DFE-186C7AED8B9F}"/>
                  </a:ext>
                </a:extLst>
              </p:cNvPr>
              <p:cNvSpPr/>
              <p:nvPr/>
            </p:nvSpPr>
            <p:spPr>
              <a:xfrm>
                <a:off x="10641652" y="913453"/>
                <a:ext cx="8308" cy="6968"/>
              </a:xfrm>
              <a:custGeom>
                <a:avLst/>
                <a:gdLst/>
                <a:ahLst/>
                <a:cxnLst/>
                <a:rect l="l" t="t" r="r" b="b"/>
                <a:pathLst>
                  <a:path w="31" h="26" extrusionOk="0">
                    <a:moveTo>
                      <a:pt x="13" y="1"/>
                    </a:moveTo>
                    <a:cubicBezTo>
                      <a:pt x="0" y="1"/>
                      <a:pt x="0" y="25"/>
                      <a:pt x="13" y="25"/>
                    </a:cubicBezTo>
                    <a:cubicBezTo>
                      <a:pt x="31" y="25"/>
                      <a:pt x="31" y="1"/>
                      <a:pt x="13" y="1"/>
                    </a:cubicBezTo>
                    <a:close/>
                  </a:path>
                </a:pathLst>
              </a:cu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9" name="Google Shape;1088;p46">
                <a:extLst>
                  <a:ext uri="{FF2B5EF4-FFF2-40B4-BE49-F238E27FC236}">
                    <a16:creationId xmlns:a16="http://schemas.microsoft.com/office/drawing/2014/main" id="{5C4DBFB5-116C-4F97-BB47-98756EE789B5}"/>
                  </a:ext>
                </a:extLst>
              </p:cNvPr>
              <p:cNvSpPr/>
              <p:nvPr/>
            </p:nvSpPr>
            <p:spPr>
              <a:xfrm>
                <a:off x="10708654" y="928194"/>
                <a:ext cx="6700" cy="8576"/>
              </a:xfrm>
              <a:custGeom>
                <a:avLst/>
                <a:gdLst/>
                <a:ahLst/>
                <a:cxnLst/>
                <a:rect l="l" t="t" r="r" b="b"/>
                <a:pathLst>
                  <a:path w="25" h="32" extrusionOk="0">
                    <a:moveTo>
                      <a:pt x="18" y="1"/>
                    </a:moveTo>
                    <a:cubicBezTo>
                      <a:pt x="12" y="1"/>
                      <a:pt x="12" y="1"/>
                      <a:pt x="6" y="7"/>
                    </a:cubicBezTo>
                    <a:cubicBezTo>
                      <a:pt x="6" y="7"/>
                      <a:pt x="6" y="13"/>
                      <a:pt x="0" y="13"/>
                    </a:cubicBezTo>
                    <a:cubicBezTo>
                      <a:pt x="0" y="13"/>
                      <a:pt x="0" y="19"/>
                      <a:pt x="0" y="19"/>
                    </a:cubicBezTo>
                    <a:cubicBezTo>
                      <a:pt x="0" y="19"/>
                      <a:pt x="0" y="25"/>
                      <a:pt x="6" y="25"/>
                    </a:cubicBezTo>
                    <a:cubicBezTo>
                      <a:pt x="6" y="25"/>
                      <a:pt x="6" y="31"/>
                      <a:pt x="12" y="31"/>
                    </a:cubicBezTo>
                    <a:cubicBezTo>
                      <a:pt x="12" y="31"/>
                      <a:pt x="18" y="31"/>
                      <a:pt x="18" y="25"/>
                    </a:cubicBezTo>
                    <a:lnTo>
                      <a:pt x="25" y="25"/>
                    </a:lnTo>
                    <a:cubicBezTo>
                      <a:pt x="25" y="25"/>
                      <a:pt x="25" y="25"/>
                      <a:pt x="25" y="19"/>
                    </a:cubicBezTo>
                    <a:cubicBezTo>
                      <a:pt x="25" y="19"/>
                      <a:pt x="25" y="13"/>
                      <a:pt x="25" y="13"/>
                    </a:cubicBezTo>
                    <a:cubicBezTo>
                      <a:pt x="25" y="13"/>
                      <a:pt x="25" y="13"/>
                      <a:pt x="25" y="7"/>
                    </a:cubicBezTo>
                    <a:cubicBezTo>
                      <a:pt x="25" y="7"/>
                      <a:pt x="18" y="7"/>
                      <a:pt x="18" y="1"/>
                    </a:cubicBezTo>
                    <a:close/>
                  </a:path>
                </a:pathLst>
              </a:cu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0" name="Google Shape;1089;p46">
                <a:extLst>
                  <a:ext uri="{FF2B5EF4-FFF2-40B4-BE49-F238E27FC236}">
                    <a16:creationId xmlns:a16="http://schemas.microsoft.com/office/drawing/2014/main" id="{D92279C2-85AB-4402-BB14-49AD53C8C967}"/>
                  </a:ext>
                </a:extLst>
              </p:cNvPr>
              <p:cNvSpPr/>
              <p:nvPr/>
            </p:nvSpPr>
            <p:spPr>
              <a:xfrm>
                <a:off x="10548653" y="911845"/>
                <a:ext cx="8308" cy="6968"/>
              </a:xfrm>
              <a:custGeom>
                <a:avLst/>
                <a:gdLst/>
                <a:ahLst/>
                <a:cxnLst/>
                <a:rect l="l" t="t" r="r" b="b"/>
                <a:pathLst>
                  <a:path w="31" h="26" extrusionOk="0">
                    <a:moveTo>
                      <a:pt x="19" y="1"/>
                    </a:moveTo>
                    <a:cubicBezTo>
                      <a:pt x="0" y="1"/>
                      <a:pt x="0" y="25"/>
                      <a:pt x="19" y="25"/>
                    </a:cubicBezTo>
                    <a:cubicBezTo>
                      <a:pt x="31" y="25"/>
                      <a:pt x="31" y="1"/>
                      <a:pt x="19" y="1"/>
                    </a:cubicBezTo>
                    <a:close/>
                  </a:path>
                </a:pathLst>
              </a:cu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1" name="Google Shape;1090;p46">
                <a:extLst>
                  <a:ext uri="{FF2B5EF4-FFF2-40B4-BE49-F238E27FC236}">
                    <a16:creationId xmlns:a16="http://schemas.microsoft.com/office/drawing/2014/main" id="{378DE3B9-F1BF-4F48-9BA0-6CB185DF1BE3}"/>
                  </a:ext>
                </a:extLst>
              </p:cNvPr>
              <p:cNvSpPr/>
              <p:nvPr/>
            </p:nvSpPr>
            <p:spPr>
              <a:xfrm>
                <a:off x="10754215" y="962498"/>
                <a:ext cx="8576" cy="6700"/>
              </a:xfrm>
              <a:custGeom>
                <a:avLst/>
                <a:gdLst/>
                <a:ahLst/>
                <a:cxnLst/>
                <a:rect l="l" t="t" r="r" b="b"/>
                <a:pathLst>
                  <a:path w="32" h="25" extrusionOk="0">
                    <a:moveTo>
                      <a:pt x="13" y="0"/>
                    </a:moveTo>
                    <a:cubicBezTo>
                      <a:pt x="1" y="0"/>
                      <a:pt x="1" y="25"/>
                      <a:pt x="13" y="25"/>
                    </a:cubicBezTo>
                    <a:cubicBezTo>
                      <a:pt x="31" y="25"/>
                      <a:pt x="31" y="0"/>
                      <a:pt x="13" y="0"/>
                    </a:cubicBezTo>
                    <a:close/>
                  </a:path>
                </a:pathLst>
              </a:cu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2" name="Google Shape;1091;p46">
                <a:extLst>
                  <a:ext uri="{FF2B5EF4-FFF2-40B4-BE49-F238E27FC236}">
                    <a16:creationId xmlns:a16="http://schemas.microsoft.com/office/drawing/2014/main" id="{CF75DE03-FF47-4F7D-9534-584CA8B13D96}"/>
                  </a:ext>
                </a:extLst>
              </p:cNvPr>
              <p:cNvSpPr/>
              <p:nvPr/>
            </p:nvSpPr>
            <p:spPr>
              <a:xfrm>
                <a:off x="10777264" y="1014760"/>
                <a:ext cx="8308" cy="6700"/>
              </a:xfrm>
              <a:custGeom>
                <a:avLst/>
                <a:gdLst/>
                <a:ahLst/>
                <a:cxnLst/>
                <a:rect l="l" t="t" r="r" b="b"/>
                <a:pathLst>
                  <a:path w="31" h="25" extrusionOk="0">
                    <a:moveTo>
                      <a:pt x="18" y="0"/>
                    </a:moveTo>
                    <a:cubicBezTo>
                      <a:pt x="0" y="0"/>
                      <a:pt x="0" y="25"/>
                      <a:pt x="18" y="25"/>
                    </a:cubicBezTo>
                    <a:cubicBezTo>
                      <a:pt x="30" y="25"/>
                      <a:pt x="30" y="0"/>
                      <a:pt x="18" y="0"/>
                    </a:cubicBezTo>
                    <a:close/>
                  </a:path>
                </a:pathLst>
              </a:cu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3" name="Google Shape;1092;p46">
                <a:extLst>
                  <a:ext uri="{FF2B5EF4-FFF2-40B4-BE49-F238E27FC236}">
                    <a16:creationId xmlns:a16="http://schemas.microsoft.com/office/drawing/2014/main" id="{ED45AB97-644B-44A3-A1BA-95FC6F58EEE8}"/>
                  </a:ext>
                </a:extLst>
              </p:cNvPr>
              <p:cNvSpPr/>
              <p:nvPr/>
            </p:nvSpPr>
            <p:spPr>
              <a:xfrm>
                <a:off x="10622087" y="1001360"/>
                <a:ext cx="114439" cy="93535"/>
              </a:xfrm>
              <a:custGeom>
                <a:avLst/>
                <a:gdLst/>
                <a:ahLst/>
                <a:cxnLst/>
                <a:rect l="l" t="t" r="r" b="b"/>
                <a:pathLst>
                  <a:path w="427" h="349" extrusionOk="0">
                    <a:moveTo>
                      <a:pt x="362" y="0"/>
                    </a:moveTo>
                    <a:cubicBezTo>
                      <a:pt x="295" y="0"/>
                      <a:pt x="53" y="143"/>
                      <a:pt x="6" y="172"/>
                    </a:cubicBezTo>
                    <a:cubicBezTo>
                      <a:pt x="0" y="178"/>
                      <a:pt x="0" y="184"/>
                      <a:pt x="0" y="184"/>
                    </a:cubicBezTo>
                    <a:cubicBezTo>
                      <a:pt x="6" y="190"/>
                      <a:pt x="13" y="190"/>
                      <a:pt x="13" y="190"/>
                    </a:cubicBezTo>
                    <a:cubicBezTo>
                      <a:pt x="128" y="121"/>
                      <a:pt x="315" y="19"/>
                      <a:pt x="360" y="19"/>
                    </a:cubicBezTo>
                    <a:cubicBezTo>
                      <a:pt x="362" y="19"/>
                      <a:pt x="364" y="19"/>
                      <a:pt x="366" y="20"/>
                    </a:cubicBezTo>
                    <a:cubicBezTo>
                      <a:pt x="396" y="26"/>
                      <a:pt x="408" y="190"/>
                      <a:pt x="408" y="343"/>
                    </a:cubicBezTo>
                    <a:cubicBezTo>
                      <a:pt x="408" y="349"/>
                      <a:pt x="415" y="349"/>
                      <a:pt x="421" y="349"/>
                    </a:cubicBezTo>
                    <a:cubicBezTo>
                      <a:pt x="427" y="349"/>
                      <a:pt x="427" y="349"/>
                      <a:pt x="427" y="343"/>
                    </a:cubicBezTo>
                    <a:cubicBezTo>
                      <a:pt x="427" y="264"/>
                      <a:pt x="427" y="14"/>
                      <a:pt x="372" y="2"/>
                    </a:cubicBezTo>
                    <a:cubicBezTo>
                      <a:pt x="369" y="1"/>
                      <a:pt x="366" y="0"/>
                      <a:pt x="362" y="0"/>
                    </a:cubicBezTo>
                    <a:close/>
                  </a:path>
                </a:pathLst>
              </a:custGeom>
              <a:solidFill>
                <a:srgbClr val="413554"/>
              </a:solidFill>
              <a:ln w="19050" cap="flat" cmpd="sng">
                <a:solidFill>
                  <a:srgbClr val="41355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 name="Google Shape;1093;p46">
                <a:extLst>
                  <a:ext uri="{FF2B5EF4-FFF2-40B4-BE49-F238E27FC236}">
                    <a16:creationId xmlns:a16="http://schemas.microsoft.com/office/drawing/2014/main" id="{6E37B304-6479-4D16-A3DC-7B7E1B76713F}"/>
                  </a:ext>
                </a:extLst>
              </p:cNvPr>
              <p:cNvSpPr/>
              <p:nvPr/>
            </p:nvSpPr>
            <p:spPr>
              <a:xfrm>
                <a:off x="10476827" y="1138847"/>
                <a:ext cx="295612" cy="192965"/>
              </a:xfrm>
              <a:custGeom>
                <a:avLst/>
                <a:gdLst/>
                <a:ahLst/>
                <a:cxnLst/>
                <a:rect l="l" t="t" r="r" b="b"/>
                <a:pathLst>
                  <a:path w="1103" h="720" extrusionOk="0">
                    <a:moveTo>
                      <a:pt x="104" y="0"/>
                    </a:moveTo>
                    <a:cubicBezTo>
                      <a:pt x="0" y="274"/>
                      <a:pt x="140" y="579"/>
                      <a:pt x="414" y="682"/>
                    </a:cubicBezTo>
                    <a:cubicBezTo>
                      <a:pt x="478" y="708"/>
                      <a:pt x="543" y="720"/>
                      <a:pt x="607" y="720"/>
                    </a:cubicBezTo>
                    <a:cubicBezTo>
                      <a:pt x="819" y="720"/>
                      <a:pt x="1019" y="588"/>
                      <a:pt x="1103" y="378"/>
                    </a:cubicBezTo>
                    <a:lnTo>
                      <a:pt x="104" y="0"/>
                    </a:lnTo>
                    <a:close/>
                  </a:path>
                </a:pathLst>
              </a:cu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 name="Google Shape;1094;p46">
                <a:extLst>
                  <a:ext uri="{FF2B5EF4-FFF2-40B4-BE49-F238E27FC236}">
                    <a16:creationId xmlns:a16="http://schemas.microsoft.com/office/drawing/2014/main" id="{5599D798-6016-4E29-90A6-575FB429220F}"/>
                  </a:ext>
                </a:extLst>
              </p:cNvPr>
              <p:cNvSpPr/>
              <p:nvPr/>
            </p:nvSpPr>
            <p:spPr>
              <a:xfrm>
                <a:off x="10514348" y="1250874"/>
                <a:ext cx="207438" cy="80670"/>
              </a:xfrm>
              <a:custGeom>
                <a:avLst/>
                <a:gdLst/>
                <a:ahLst/>
                <a:cxnLst/>
                <a:rect l="l" t="t" r="r" b="b"/>
                <a:pathLst>
                  <a:path w="774" h="301" extrusionOk="0">
                    <a:moveTo>
                      <a:pt x="225" y="0"/>
                    </a:moveTo>
                    <a:cubicBezTo>
                      <a:pt x="149" y="0"/>
                      <a:pt x="73" y="11"/>
                      <a:pt x="0" y="33"/>
                    </a:cubicBezTo>
                    <a:cubicBezTo>
                      <a:pt x="61" y="137"/>
                      <a:pt x="153" y="222"/>
                      <a:pt x="274" y="264"/>
                    </a:cubicBezTo>
                    <a:cubicBezTo>
                      <a:pt x="337" y="289"/>
                      <a:pt x="401" y="300"/>
                      <a:pt x="465" y="300"/>
                    </a:cubicBezTo>
                    <a:cubicBezTo>
                      <a:pt x="576" y="300"/>
                      <a:pt x="685" y="266"/>
                      <a:pt x="774" y="204"/>
                    </a:cubicBezTo>
                    <a:cubicBezTo>
                      <a:pt x="750" y="185"/>
                      <a:pt x="731" y="173"/>
                      <a:pt x="707" y="155"/>
                    </a:cubicBezTo>
                    <a:cubicBezTo>
                      <a:pt x="622" y="100"/>
                      <a:pt x="536" y="51"/>
                      <a:pt x="433" y="27"/>
                    </a:cubicBezTo>
                    <a:cubicBezTo>
                      <a:pt x="365" y="9"/>
                      <a:pt x="295" y="0"/>
                      <a:pt x="225" y="0"/>
                    </a:cubicBezTo>
                    <a:close/>
                  </a:path>
                </a:pathLst>
              </a:cu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6" name="Google Shape;1095;p46">
                <a:extLst>
                  <a:ext uri="{FF2B5EF4-FFF2-40B4-BE49-F238E27FC236}">
                    <a16:creationId xmlns:a16="http://schemas.microsoft.com/office/drawing/2014/main" id="{BD3434B4-E48F-4075-85A7-6C7650D7BFD7}"/>
                  </a:ext>
                </a:extLst>
              </p:cNvPr>
              <p:cNvSpPr/>
              <p:nvPr/>
            </p:nvSpPr>
            <p:spPr>
              <a:xfrm>
                <a:off x="10496392" y="1138847"/>
                <a:ext cx="276048" cy="142312"/>
              </a:xfrm>
              <a:custGeom>
                <a:avLst/>
                <a:gdLst/>
                <a:ahLst/>
                <a:cxnLst/>
                <a:rect l="l" t="t" r="r" b="b"/>
                <a:pathLst>
                  <a:path w="1030" h="531" extrusionOk="0">
                    <a:moveTo>
                      <a:pt x="31" y="0"/>
                    </a:moveTo>
                    <a:cubicBezTo>
                      <a:pt x="13" y="55"/>
                      <a:pt x="0" y="116"/>
                      <a:pt x="0" y="171"/>
                    </a:cubicBezTo>
                    <a:lnTo>
                      <a:pt x="274" y="274"/>
                    </a:lnTo>
                    <a:lnTo>
                      <a:pt x="348" y="159"/>
                    </a:lnTo>
                    <a:lnTo>
                      <a:pt x="323" y="299"/>
                    </a:lnTo>
                    <a:lnTo>
                      <a:pt x="938" y="530"/>
                    </a:lnTo>
                    <a:cubicBezTo>
                      <a:pt x="975" y="488"/>
                      <a:pt x="1005" y="433"/>
                      <a:pt x="1030" y="378"/>
                    </a:cubicBezTo>
                    <a:lnTo>
                      <a:pt x="31"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7" name="Google Shape;1096;p46">
                <a:extLst>
                  <a:ext uri="{FF2B5EF4-FFF2-40B4-BE49-F238E27FC236}">
                    <a16:creationId xmlns:a16="http://schemas.microsoft.com/office/drawing/2014/main" id="{15F1729A-7E76-486C-A37F-4F16252BC181}"/>
                  </a:ext>
                </a:extLst>
              </p:cNvPr>
              <p:cNvSpPr/>
              <p:nvPr/>
            </p:nvSpPr>
            <p:spPr>
              <a:xfrm>
                <a:off x="10037563" y="262195"/>
                <a:ext cx="1526571" cy="1044961"/>
              </a:xfrm>
              <a:custGeom>
                <a:avLst/>
                <a:gdLst/>
                <a:ahLst/>
                <a:cxnLst/>
                <a:rect l="l" t="t" r="r" b="b"/>
                <a:pathLst>
                  <a:path w="5696" h="3899" extrusionOk="0">
                    <a:moveTo>
                      <a:pt x="3881" y="0"/>
                    </a:moveTo>
                    <a:lnTo>
                      <a:pt x="3881" y="0"/>
                    </a:lnTo>
                    <a:cubicBezTo>
                      <a:pt x="3278" y="80"/>
                      <a:pt x="3345" y="713"/>
                      <a:pt x="3345" y="713"/>
                    </a:cubicBezTo>
                    <a:cubicBezTo>
                      <a:pt x="3265" y="457"/>
                      <a:pt x="3115" y="422"/>
                      <a:pt x="3039" y="422"/>
                    </a:cubicBezTo>
                    <a:cubicBezTo>
                      <a:pt x="3010" y="422"/>
                      <a:pt x="2991" y="427"/>
                      <a:pt x="2991" y="427"/>
                    </a:cubicBezTo>
                    <a:cubicBezTo>
                      <a:pt x="3223" y="512"/>
                      <a:pt x="3235" y="737"/>
                      <a:pt x="3235" y="737"/>
                    </a:cubicBezTo>
                    <a:cubicBezTo>
                      <a:pt x="3235" y="737"/>
                      <a:pt x="3071" y="616"/>
                      <a:pt x="2681" y="549"/>
                    </a:cubicBezTo>
                    <a:cubicBezTo>
                      <a:pt x="2297" y="482"/>
                      <a:pt x="2230" y="287"/>
                      <a:pt x="2230" y="287"/>
                    </a:cubicBezTo>
                    <a:lnTo>
                      <a:pt x="2230" y="287"/>
                    </a:lnTo>
                    <a:cubicBezTo>
                      <a:pt x="2230" y="287"/>
                      <a:pt x="2145" y="427"/>
                      <a:pt x="2364" y="536"/>
                    </a:cubicBezTo>
                    <a:cubicBezTo>
                      <a:pt x="2364" y="536"/>
                      <a:pt x="2118" y="437"/>
                      <a:pt x="1820" y="437"/>
                    </a:cubicBezTo>
                    <a:cubicBezTo>
                      <a:pt x="1797" y="437"/>
                      <a:pt x="1773" y="438"/>
                      <a:pt x="1749" y="439"/>
                    </a:cubicBezTo>
                    <a:cubicBezTo>
                      <a:pt x="1603" y="447"/>
                      <a:pt x="1493" y="466"/>
                      <a:pt x="1409" y="466"/>
                    </a:cubicBezTo>
                    <a:cubicBezTo>
                      <a:pt x="1308" y="466"/>
                      <a:pt x="1244" y="439"/>
                      <a:pt x="1201" y="335"/>
                    </a:cubicBezTo>
                    <a:lnTo>
                      <a:pt x="1201" y="335"/>
                    </a:lnTo>
                    <a:cubicBezTo>
                      <a:pt x="1201" y="336"/>
                      <a:pt x="1128" y="567"/>
                      <a:pt x="1444" y="585"/>
                    </a:cubicBezTo>
                    <a:cubicBezTo>
                      <a:pt x="1444" y="585"/>
                      <a:pt x="1376" y="600"/>
                      <a:pt x="1297" y="600"/>
                    </a:cubicBezTo>
                    <a:cubicBezTo>
                      <a:pt x="1213" y="600"/>
                      <a:pt x="1117" y="584"/>
                      <a:pt x="1073" y="518"/>
                    </a:cubicBezTo>
                    <a:lnTo>
                      <a:pt x="1073" y="518"/>
                    </a:lnTo>
                    <a:cubicBezTo>
                      <a:pt x="1073" y="518"/>
                      <a:pt x="1079" y="618"/>
                      <a:pt x="1183" y="656"/>
                    </a:cubicBezTo>
                    <a:lnTo>
                      <a:pt x="1183" y="656"/>
                    </a:lnTo>
                    <a:cubicBezTo>
                      <a:pt x="1160" y="649"/>
                      <a:pt x="1063" y="619"/>
                      <a:pt x="933" y="619"/>
                    </a:cubicBezTo>
                    <a:cubicBezTo>
                      <a:pt x="827" y="619"/>
                      <a:pt x="700" y="639"/>
                      <a:pt x="573" y="707"/>
                    </a:cubicBezTo>
                    <a:cubicBezTo>
                      <a:pt x="298" y="850"/>
                      <a:pt x="346" y="1024"/>
                      <a:pt x="191" y="1024"/>
                    </a:cubicBezTo>
                    <a:cubicBezTo>
                      <a:pt x="175" y="1024"/>
                      <a:pt x="156" y="1022"/>
                      <a:pt x="135" y="1018"/>
                    </a:cubicBezTo>
                    <a:lnTo>
                      <a:pt x="135" y="1018"/>
                    </a:lnTo>
                    <a:cubicBezTo>
                      <a:pt x="135" y="1018"/>
                      <a:pt x="178" y="1050"/>
                      <a:pt x="250" y="1050"/>
                    </a:cubicBezTo>
                    <a:cubicBezTo>
                      <a:pt x="306" y="1050"/>
                      <a:pt x="380" y="1030"/>
                      <a:pt x="464" y="957"/>
                    </a:cubicBezTo>
                    <a:lnTo>
                      <a:pt x="464" y="957"/>
                    </a:lnTo>
                    <a:cubicBezTo>
                      <a:pt x="464" y="957"/>
                      <a:pt x="62" y="1481"/>
                      <a:pt x="1" y="1742"/>
                    </a:cubicBezTo>
                    <a:cubicBezTo>
                      <a:pt x="61" y="1761"/>
                      <a:pt x="121" y="1769"/>
                      <a:pt x="180" y="1769"/>
                    </a:cubicBezTo>
                    <a:cubicBezTo>
                      <a:pt x="677" y="1769"/>
                      <a:pt x="1134" y="1200"/>
                      <a:pt x="1134" y="1200"/>
                    </a:cubicBezTo>
                    <a:cubicBezTo>
                      <a:pt x="1382" y="1397"/>
                      <a:pt x="1624" y="1458"/>
                      <a:pt x="1831" y="1458"/>
                    </a:cubicBezTo>
                    <a:cubicBezTo>
                      <a:pt x="2182" y="1458"/>
                      <a:pt x="2431" y="1280"/>
                      <a:pt x="2431" y="1280"/>
                    </a:cubicBezTo>
                    <a:lnTo>
                      <a:pt x="2431" y="1280"/>
                    </a:lnTo>
                    <a:cubicBezTo>
                      <a:pt x="2328" y="1554"/>
                      <a:pt x="1798" y="1596"/>
                      <a:pt x="1798" y="1596"/>
                    </a:cubicBezTo>
                    <a:cubicBezTo>
                      <a:pt x="1899" y="1640"/>
                      <a:pt x="1996" y="1657"/>
                      <a:pt x="2086" y="1657"/>
                    </a:cubicBezTo>
                    <a:cubicBezTo>
                      <a:pt x="2394" y="1657"/>
                      <a:pt x="2614" y="1456"/>
                      <a:pt x="2614" y="1456"/>
                    </a:cubicBezTo>
                    <a:lnTo>
                      <a:pt x="2614" y="1456"/>
                    </a:lnTo>
                    <a:cubicBezTo>
                      <a:pt x="2428" y="1967"/>
                      <a:pt x="1871" y="1999"/>
                      <a:pt x="1732" y="1999"/>
                    </a:cubicBezTo>
                    <a:cubicBezTo>
                      <a:pt x="1712" y="1999"/>
                      <a:pt x="1700" y="1998"/>
                      <a:pt x="1700" y="1998"/>
                    </a:cubicBezTo>
                    <a:lnTo>
                      <a:pt x="1700" y="1998"/>
                    </a:lnTo>
                    <a:cubicBezTo>
                      <a:pt x="1898" y="2090"/>
                      <a:pt x="2069" y="2125"/>
                      <a:pt x="2214" y="2125"/>
                    </a:cubicBezTo>
                    <a:cubicBezTo>
                      <a:pt x="2687" y="2125"/>
                      <a:pt x="2894" y="1755"/>
                      <a:pt x="2894" y="1755"/>
                    </a:cubicBezTo>
                    <a:lnTo>
                      <a:pt x="2894" y="1755"/>
                    </a:lnTo>
                    <a:cubicBezTo>
                      <a:pt x="2894" y="1755"/>
                      <a:pt x="2711" y="2650"/>
                      <a:pt x="3594" y="2918"/>
                    </a:cubicBezTo>
                    <a:cubicBezTo>
                      <a:pt x="3594" y="2918"/>
                      <a:pt x="3065" y="2607"/>
                      <a:pt x="3369" y="1791"/>
                    </a:cubicBezTo>
                    <a:lnTo>
                      <a:pt x="3369" y="1791"/>
                    </a:lnTo>
                    <a:cubicBezTo>
                      <a:pt x="3369" y="1791"/>
                      <a:pt x="3339" y="2455"/>
                      <a:pt x="3978" y="2845"/>
                    </a:cubicBezTo>
                    <a:cubicBezTo>
                      <a:pt x="3978" y="2845"/>
                      <a:pt x="3783" y="2449"/>
                      <a:pt x="3917" y="2126"/>
                    </a:cubicBezTo>
                    <a:lnTo>
                      <a:pt x="3917" y="2126"/>
                    </a:lnTo>
                    <a:cubicBezTo>
                      <a:pt x="3917" y="2127"/>
                      <a:pt x="3765" y="2809"/>
                      <a:pt x="4709" y="3344"/>
                    </a:cubicBezTo>
                    <a:cubicBezTo>
                      <a:pt x="4709" y="3344"/>
                      <a:pt x="4569" y="3759"/>
                      <a:pt x="4989" y="3899"/>
                    </a:cubicBezTo>
                    <a:cubicBezTo>
                      <a:pt x="5190" y="3588"/>
                      <a:pt x="5263" y="2894"/>
                      <a:pt x="5263" y="2894"/>
                    </a:cubicBezTo>
                    <a:cubicBezTo>
                      <a:pt x="5417" y="3047"/>
                      <a:pt x="5659" y="3052"/>
                      <a:pt x="5692" y="3052"/>
                    </a:cubicBezTo>
                    <a:cubicBezTo>
                      <a:pt x="5695" y="3052"/>
                      <a:pt x="5696" y="3052"/>
                      <a:pt x="5696" y="3052"/>
                    </a:cubicBezTo>
                    <a:cubicBezTo>
                      <a:pt x="5306" y="2948"/>
                      <a:pt x="5276" y="2632"/>
                      <a:pt x="5202" y="2333"/>
                    </a:cubicBezTo>
                    <a:cubicBezTo>
                      <a:pt x="5129" y="2035"/>
                      <a:pt x="4794" y="1907"/>
                      <a:pt x="4794" y="1907"/>
                    </a:cubicBezTo>
                    <a:lnTo>
                      <a:pt x="4794" y="1907"/>
                    </a:lnTo>
                    <a:cubicBezTo>
                      <a:pt x="4941" y="1925"/>
                      <a:pt x="5148" y="2077"/>
                      <a:pt x="5148" y="2077"/>
                    </a:cubicBezTo>
                    <a:cubicBezTo>
                      <a:pt x="4764" y="1542"/>
                      <a:pt x="4447" y="1462"/>
                      <a:pt x="4447" y="1462"/>
                    </a:cubicBezTo>
                    <a:lnTo>
                      <a:pt x="4447" y="1462"/>
                    </a:lnTo>
                    <a:cubicBezTo>
                      <a:pt x="4452" y="1463"/>
                      <a:pt x="4457" y="1463"/>
                      <a:pt x="4462" y="1463"/>
                    </a:cubicBezTo>
                    <a:cubicBezTo>
                      <a:pt x="4570" y="1463"/>
                      <a:pt x="4648" y="1334"/>
                      <a:pt x="4648" y="1334"/>
                    </a:cubicBezTo>
                    <a:lnTo>
                      <a:pt x="4648" y="1334"/>
                    </a:lnTo>
                    <a:cubicBezTo>
                      <a:pt x="4648" y="1334"/>
                      <a:pt x="4606" y="1346"/>
                      <a:pt x="4541" y="1346"/>
                    </a:cubicBezTo>
                    <a:cubicBezTo>
                      <a:pt x="4450" y="1346"/>
                      <a:pt x="4314" y="1323"/>
                      <a:pt x="4185" y="1213"/>
                    </a:cubicBezTo>
                    <a:cubicBezTo>
                      <a:pt x="3972" y="1030"/>
                      <a:pt x="3789" y="1005"/>
                      <a:pt x="3789" y="1005"/>
                    </a:cubicBezTo>
                    <a:cubicBezTo>
                      <a:pt x="3856" y="981"/>
                      <a:pt x="3893" y="829"/>
                      <a:pt x="3893" y="829"/>
                    </a:cubicBezTo>
                    <a:lnTo>
                      <a:pt x="3893" y="829"/>
                    </a:lnTo>
                    <a:cubicBezTo>
                      <a:pt x="3816" y="895"/>
                      <a:pt x="3748" y="908"/>
                      <a:pt x="3706" y="908"/>
                    </a:cubicBezTo>
                    <a:cubicBezTo>
                      <a:pt x="3678" y="908"/>
                      <a:pt x="3661" y="902"/>
                      <a:pt x="3661" y="902"/>
                    </a:cubicBezTo>
                    <a:cubicBezTo>
                      <a:pt x="3576" y="537"/>
                      <a:pt x="3862" y="366"/>
                      <a:pt x="3862" y="366"/>
                    </a:cubicBezTo>
                    <a:lnTo>
                      <a:pt x="3862" y="366"/>
                    </a:lnTo>
                    <a:cubicBezTo>
                      <a:pt x="3521" y="415"/>
                      <a:pt x="3552" y="750"/>
                      <a:pt x="3552" y="750"/>
                    </a:cubicBezTo>
                    <a:cubicBezTo>
                      <a:pt x="3442" y="250"/>
                      <a:pt x="3881" y="1"/>
                      <a:pt x="3881" y="0"/>
                    </a:cubicBezTo>
                    <a:close/>
                  </a:path>
                </a:pathLst>
              </a:cu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49" name="Google Shape;1097;p46">
              <a:extLst>
                <a:ext uri="{FF2B5EF4-FFF2-40B4-BE49-F238E27FC236}">
                  <a16:creationId xmlns:a16="http://schemas.microsoft.com/office/drawing/2014/main" id="{5F9FB39E-12A6-4548-85E3-E0BD527D36E6}"/>
                </a:ext>
              </a:extLst>
            </p:cNvPr>
            <p:cNvSpPr/>
            <p:nvPr/>
          </p:nvSpPr>
          <p:spPr>
            <a:xfrm>
              <a:off x="3757100" y="2192400"/>
              <a:ext cx="156182" cy="205377"/>
            </a:xfrm>
            <a:custGeom>
              <a:avLst/>
              <a:gdLst/>
              <a:ahLst/>
              <a:cxnLst/>
              <a:rect l="l" t="t" r="r" b="b"/>
              <a:pathLst>
                <a:path w="1314" h="1728" extrusionOk="0">
                  <a:moveTo>
                    <a:pt x="325" y="0"/>
                  </a:moveTo>
                  <a:cubicBezTo>
                    <a:pt x="222" y="0"/>
                    <a:pt x="113" y="47"/>
                    <a:pt x="1" y="166"/>
                  </a:cubicBezTo>
                  <a:cubicBezTo>
                    <a:pt x="1" y="170"/>
                    <a:pt x="1" y="175"/>
                    <a:pt x="3" y="175"/>
                  </a:cubicBezTo>
                  <a:cubicBezTo>
                    <a:pt x="4" y="175"/>
                    <a:pt x="5" y="174"/>
                    <a:pt x="7" y="172"/>
                  </a:cubicBezTo>
                  <a:cubicBezTo>
                    <a:pt x="69" y="140"/>
                    <a:pt x="130" y="126"/>
                    <a:pt x="189" y="126"/>
                  </a:cubicBezTo>
                  <a:cubicBezTo>
                    <a:pt x="493" y="126"/>
                    <a:pt x="758" y="493"/>
                    <a:pt x="890" y="733"/>
                  </a:cubicBezTo>
                  <a:cubicBezTo>
                    <a:pt x="896" y="739"/>
                    <a:pt x="896" y="745"/>
                    <a:pt x="902" y="751"/>
                  </a:cubicBezTo>
                  <a:cubicBezTo>
                    <a:pt x="776" y="702"/>
                    <a:pt x="640" y="660"/>
                    <a:pt x="516" y="660"/>
                  </a:cubicBezTo>
                  <a:cubicBezTo>
                    <a:pt x="345" y="660"/>
                    <a:pt x="196" y="739"/>
                    <a:pt x="123" y="988"/>
                  </a:cubicBezTo>
                  <a:cubicBezTo>
                    <a:pt x="123" y="993"/>
                    <a:pt x="126" y="997"/>
                    <a:pt x="127" y="997"/>
                  </a:cubicBezTo>
                  <a:cubicBezTo>
                    <a:pt x="128" y="997"/>
                    <a:pt x="129" y="996"/>
                    <a:pt x="129" y="994"/>
                  </a:cubicBezTo>
                  <a:cubicBezTo>
                    <a:pt x="218" y="874"/>
                    <a:pt x="340" y="829"/>
                    <a:pt x="472" y="829"/>
                  </a:cubicBezTo>
                  <a:cubicBezTo>
                    <a:pt x="654" y="829"/>
                    <a:pt x="855" y="915"/>
                    <a:pt x="1018" y="1007"/>
                  </a:cubicBezTo>
                  <a:cubicBezTo>
                    <a:pt x="1091" y="1208"/>
                    <a:pt x="1128" y="1427"/>
                    <a:pt x="1140" y="1658"/>
                  </a:cubicBezTo>
                  <a:cubicBezTo>
                    <a:pt x="1145" y="1707"/>
                    <a:pt x="1173" y="1727"/>
                    <a:pt x="1206" y="1727"/>
                  </a:cubicBezTo>
                  <a:cubicBezTo>
                    <a:pt x="1255" y="1727"/>
                    <a:pt x="1314" y="1680"/>
                    <a:pt x="1310" y="1610"/>
                  </a:cubicBezTo>
                  <a:cubicBezTo>
                    <a:pt x="1298" y="1451"/>
                    <a:pt x="1280" y="1299"/>
                    <a:pt x="1243" y="1153"/>
                  </a:cubicBezTo>
                  <a:cubicBezTo>
                    <a:pt x="1219" y="1055"/>
                    <a:pt x="1195" y="964"/>
                    <a:pt x="1158" y="873"/>
                  </a:cubicBezTo>
                  <a:cubicBezTo>
                    <a:pt x="1079" y="666"/>
                    <a:pt x="963" y="471"/>
                    <a:pt x="817" y="306"/>
                  </a:cubicBezTo>
                  <a:cubicBezTo>
                    <a:pt x="680" y="153"/>
                    <a:pt x="512" y="0"/>
                    <a:pt x="325" y="0"/>
                  </a:cubicBezTo>
                  <a:close/>
                </a:path>
              </a:pathLst>
            </a:cu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0" name="Google Shape;1098;p46">
              <a:extLst>
                <a:ext uri="{FF2B5EF4-FFF2-40B4-BE49-F238E27FC236}">
                  <a16:creationId xmlns:a16="http://schemas.microsoft.com/office/drawing/2014/main" id="{CAD8228E-99E8-4DB1-87B9-A01528A8F319}"/>
                </a:ext>
              </a:extLst>
            </p:cNvPr>
            <p:cNvSpPr/>
            <p:nvPr/>
          </p:nvSpPr>
          <p:spPr>
            <a:xfrm flipH="1">
              <a:off x="5295375" y="2228125"/>
              <a:ext cx="156182" cy="205377"/>
            </a:xfrm>
            <a:custGeom>
              <a:avLst/>
              <a:gdLst/>
              <a:ahLst/>
              <a:cxnLst/>
              <a:rect l="l" t="t" r="r" b="b"/>
              <a:pathLst>
                <a:path w="1314" h="1728" extrusionOk="0">
                  <a:moveTo>
                    <a:pt x="325" y="0"/>
                  </a:moveTo>
                  <a:cubicBezTo>
                    <a:pt x="222" y="0"/>
                    <a:pt x="113" y="47"/>
                    <a:pt x="1" y="166"/>
                  </a:cubicBezTo>
                  <a:cubicBezTo>
                    <a:pt x="1" y="170"/>
                    <a:pt x="1" y="175"/>
                    <a:pt x="3" y="175"/>
                  </a:cubicBezTo>
                  <a:cubicBezTo>
                    <a:pt x="4" y="175"/>
                    <a:pt x="5" y="174"/>
                    <a:pt x="7" y="172"/>
                  </a:cubicBezTo>
                  <a:cubicBezTo>
                    <a:pt x="69" y="140"/>
                    <a:pt x="130" y="126"/>
                    <a:pt x="189" y="126"/>
                  </a:cubicBezTo>
                  <a:cubicBezTo>
                    <a:pt x="493" y="126"/>
                    <a:pt x="758" y="493"/>
                    <a:pt x="890" y="733"/>
                  </a:cubicBezTo>
                  <a:cubicBezTo>
                    <a:pt x="896" y="739"/>
                    <a:pt x="896" y="745"/>
                    <a:pt x="902" y="751"/>
                  </a:cubicBezTo>
                  <a:cubicBezTo>
                    <a:pt x="776" y="702"/>
                    <a:pt x="640" y="660"/>
                    <a:pt x="516" y="660"/>
                  </a:cubicBezTo>
                  <a:cubicBezTo>
                    <a:pt x="345" y="660"/>
                    <a:pt x="196" y="739"/>
                    <a:pt x="123" y="988"/>
                  </a:cubicBezTo>
                  <a:cubicBezTo>
                    <a:pt x="123" y="993"/>
                    <a:pt x="126" y="997"/>
                    <a:pt x="127" y="997"/>
                  </a:cubicBezTo>
                  <a:cubicBezTo>
                    <a:pt x="128" y="997"/>
                    <a:pt x="129" y="996"/>
                    <a:pt x="129" y="994"/>
                  </a:cubicBezTo>
                  <a:cubicBezTo>
                    <a:pt x="218" y="874"/>
                    <a:pt x="340" y="829"/>
                    <a:pt x="472" y="829"/>
                  </a:cubicBezTo>
                  <a:cubicBezTo>
                    <a:pt x="654" y="829"/>
                    <a:pt x="855" y="915"/>
                    <a:pt x="1018" y="1007"/>
                  </a:cubicBezTo>
                  <a:cubicBezTo>
                    <a:pt x="1091" y="1208"/>
                    <a:pt x="1128" y="1427"/>
                    <a:pt x="1140" y="1658"/>
                  </a:cubicBezTo>
                  <a:cubicBezTo>
                    <a:pt x="1145" y="1707"/>
                    <a:pt x="1173" y="1727"/>
                    <a:pt x="1206" y="1727"/>
                  </a:cubicBezTo>
                  <a:cubicBezTo>
                    <a:pt x="1255" y="1727"/>
                    <a:pt x="1314" y="1680"/>
                    <a:pt x="1310" y="1610"/>
                  </a:cubicBezTo>
                  <a:cubicBezTo>
                    <a:pt x="1298" y="1451"/>
                    <a:pt x="1280" y="1299"/>
                    <a:pt x="1243" y="1153"/>
                  </a:cubicBezTo>
                  <a:cubicBezTo>
                    <a:pt x="1219" y="1055"/>
                    <a:pt x="1195" y="964"/>
                    <a:pt x="1158" y="873"/>
                  </a:cubicBezTo>
                  <a:cubicBezTo>
                    <a:pt x="1079" y="666"/>
                    <a:pt x="963" y="471"/>
                    <a:pt x="817" y="306"/>
                  </a:cubicBezTo>
                  <a:cubicBezTo>
                    <a:pt x="680" y="153"/>
                    <a:pt x="512" y="0"/>
                    <a:pt x="325" y="0"/>
                  </a:cubicBezTo>
                  <a:close/>
                </a:path>
              </a:pathLst>
            </a:cu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873857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8"/>
                                        </p:tgtEl>
                                        <p:attrNameLst>
                                          <p:attrName>style.visibility</p:attrName>
                                        </p:attrNameLst>
                                      </p:cBhvr>
                                      <p:to>
                                        <p:strVal val="visible"/>
                                      </p:to>
                                    </p:set>
                                    <p:animEffect transition="in" filter="barn(inVertical)">
                                      <p:cBhvr>
                                        <p:cTn id="7" dur="500"/>
                                        <p:tgtEl>
                                          <p:spTgt spid="3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25"/>
                                        </p:tgtEl>
                                        <p:attrNameLst>
                                          <p:attrName>style.visibility</p:attrName>
                                        </p:attrNameLst>
                                      </p:cBhvr>
                                      <p:to>
                                        <p:strVal val="visible"/>
                                      </p:to>
                                    </p:set>
                                    <p:animEffect transition="in" filter="wipe(up)">
                                      <p:cBhvr>
                                        <p:cTn id="12" dur="500"/>
                                        <p:tgtEl>
                                          <p:spTgt spid="425"/>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99"/>
                                        </p:tgtEl>
                                        <p:attrNameLst>
                                          <p:attrName>style.visibility</p:attrName>
                                        </p:attrNameLst>
                                      </p:cBhvr>
                                      <p:to>
                                        <p:strVal val="visible"/>
                                      </p:to>
                                    </p:set>
                                    <p:animEffect transition="in" filter="wipe(up)">
                                      <p:cBhvr>
                                        <p:cTn id="15" dur="500"/>
                                        <p:tgtEl>
                                          <p:spTgt spid="39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447"/>
                                        </p:tgtEl>
                                        <p:attrNameLst>
                                          <p:attrName>style.visibility</p:attrName>
                                        </p:attrNameLst>
                                      </p:cBhvr>
                                      <p:to>
                                        <p:strVal val="visible"/>
                                      </p:to>
                                    </p:set>
                                    <p:animEffect transition="in" filter="wipe(up)">
                                      <p:cBhvr>
                                        <p:cTn id="20" dur="500"/>
                                        <p:tgtEl>
                                          <p:spTgt spid="447"/>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403"/>
                                        </p:tgtEl>
                                        <p:attrNameLst>
                                          <p:attrName>style.visibility</p:attrName>
                                        </p:attrNameLst>
                                      </p:cBhvr>
                                      <p:to>
                                        <p:strVal val="visible"/>
                                      </p:to>
                                    </p:set>
                                    <p:animEffect transition="in" filter="wipe(up)">
                                      <p:cBhvr>
                                        <p:cTn id="23" dur="500"/>
                                        <p:tgtEl>
                                          <p:spTgt spid="40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408"/>
                                        </p:tgtEl>
                                        <p:attrNameLst>
                                          <p:attrName>style.visibility</p:attrName>
                                        </p:attrNameLst>
                                      </p:cBhvr>
                                      <p:to>
                                        <p:strVal val="visible"/>
                                      </p:to>
                                    </p:set>
                                    <p:animEffect transition="in" filter="wipe(up)">
                                      <p:cBhvr>
                                        <p:cTn id="28" dur="500"/>
                                        <p:tgtEl>
                                          <p:spTgt spid="408"/>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401"/>
                                        </p:tgtEl>
                                        <p:attrNameLst>
                                          <p:attrName>style.visibility</p:attrName>
                                        </p:attrNameLst>
                                      </p:cBhvr>
                                      <p:to>
                                        <p:strVal val="visible"/>
                                      </p:to>
                                    </p:set>
                                    <p:animEffect transition="in" filter="wipe(up)">
                                      <p:cBhvr>
                                        <p:cTn id="31" dur="500"/>
                                        <p:tgtEl>
                                          <p:spTgt spid="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 grpId="0"/>
      <p:bldP spid="399" grpId="0"/>
      <p:bldP spid="401" grpId="0"/>
      <p:bldP spid="40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a:extLst>
              <a:ext uri="{FF2B5EF4-FFF2-40B4-BE49-F238E27FC236}">
                <a16:creationId xmlns:a16="http://schemas.microsoft.com/office/drawing/2014/main" id="{0A5A9973-3F5A-41D1-9545-4B54D0A0C40A}"/>
              </a:ext>
            </a:extLst>
          </p:cNvPr>
          <p:cNvSpPr txBox="1">
            <a:spLocks noChangeArrowheads="1"/>
          </p:cNvSpPr>
          <p:nvPr/>
        </p:nvSpPr>
        <p:spPr bwMode="auto">
          <a:xfrm>
            <a:off x="1163035" y="3046094"/>
            <a:ext cx="7671789" cy="553998"/>
          </a:xfrm>
          <a:prstGeom prst="rect">
            <a:avLst/>
          </a:prstGeom>
          <a:no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defRPr/>
            </a:pPr>
            <a:r>
              <a:rPr lang="vi-VN" sz="3000">
                <a:latin typeface="+mj-lt"/>
              </a:rPr>
              <a:t>1. Hãy kể lại một kỉ niệm khó quên về tình bạn.</a:t>
            </a:r>
          </a:p>
        </p:txBody>
      </p:sp>
      <p:sp>
        <p:nvSpPr>
          <p:cNvPr id="11" name="Text Box 5">
            <a:extLst>
              <a:ext uri="{FF2B5EF4-FFF2-40B4-BE49-F238E27FC236}">
                <a16:creationId xmlns:a16="http://schemas.microsoft.com/office/drawing/2014/main" id="{73C8ED7E-6E62-445A-9A58-BD8B4F401216}"/>
              </a:ext>
            </a:extLst>
          </p:cNvPr>
          <p:cNvSpPr txBox="1">
            <a:spLocks noChangeArrowheads="1"/>
          </p:cNvSpPr>
          <p:nvPr/>
        </p:nvSpPr>
        <p:spPr bwMode="auto">
          <a:xfrm>
            <a:off x="1163036" y="3884294"/>
            <a:ext cx="7500706" cy="1015663"/>
          </a:xfrm>
          <a:prstGeom prst="rect">
            <a:avLst/>
          </a:prstGeom>
          <a:no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defRPr/>
            </a:pPr>
            <a:r>
              <a:rPr lang="vi-VN" sz="3000">
                <a:latin typeface="+mj-lt"/>
              </a:rPr>
              <a:t>2. Hãy kể lại một câu chuyện mà em thích nhất trong những truyện em đã được học.</a:t>
            </a:r>
          </a:p>
        </p:txBody>
      </p:sp>
      <p:sp>
        <p:nvSpPr>
          <p:cNvPr id="13" name="Text Box 6">
            <a:extLst>
              <a:ext uri="{FF2B5EF4-FFF2-40B4-BE49-F238E27FC236}">
                <a16:creationId xmlns:a16="http://schemas.microsoft.com/office/drawing/2014/main" id="{4D34E634-B5C3-45D6-92CC-2DA6335771CD}"/>
              </a:ext>
            </a:extLst>
          </p:cNvPr>
          <p:cNvSpPr txBox="1">
            <a:spLocks noChangeArrowheads="1"/>
          </p:cNvSpPr>
          <p:nvPr/>
        </p:nvSpPr>
        <p:spPr bwMode="auto">
          <a:xfrm>
            <a:off x="1163035" y="5097481"/>
            <a:ext cx="7406609" cy="1015663"/>
          </a:xfrm>
          <a:prstGeom prst="rect">
            <a:avLst/>
          </a:prstGeom>
          <a:no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defRPr/>
            </a:pPr>
            <a:r>
              <a:rPr lang="vi-VN" sz="3000">
                <a:latin typeface="+mj-lt"/>
              </a:rPr>
              <a:t>3. Kể lại một chuyện cổ tích mà em biết theo lời một nhân vật trong câu chuyện đó.</a:t>
            </a:r>
          </a:p>
        </p:txBody>
      </p:sp>
      <p:sp>
        <p:nvSpPr>
          <p:cNvPr id="14" name="Rectangle 13">
            <a:extLst>
              <a:ext uri="{FF2B5EF4-FFF2-40B4-BE49-F238E27FC236}">
                <a16:creationId xmlns:a16="http://schemas.microsoft.com/office/drawing/2014/main" id="{4567BFC1-B804-476C-AE8F-8F36B4ECC03A}"/>
              </a:ext>
            </a:extLst>
          </p:cNvPr>
          <p:cNvSpPr/>
          <p:nvPr/>
        </p:nvSpPr>
        <p:spPr>
          <a:xfrm>
            <a:off x="6096000" y="1468364"/>
            <a:ext cx="1643399" cy="769441"/>
          </a:xfrm>
          <a:custGeom>
            <a:avLst/>
            <a:gdLst>
              <a:gd name="connsiteX0" fmla="*/ 0 w 1643399"/>
              <a:gd name="connsiteY0" fmla="*/ 0 h 769441"/>
              <a:gd name="connsiteX1" fmla="*/ 514932 w 1643399"/>
              <a:gd name="connsiteY1" fmla="*/ 0 h 769441"/>
              <a:gd name="connsiteX2" fmla="*/ 1046297 w 1643399"/>
              <a:gd name="connsiteY2" fmla="*/ 0 h 769441"/>
              <a:gd name="connsiteX3" fmla="*/ 1643399 w 1643399"/>
              <a:gd name="connsiteY3" fmla="*/ 0 h 769441"/>
              <a:gd name="connsiteX4" fmla="*/ 1643399 w 1643399"/>
              <a:gd name="connsiteY4" fmla="*/ 377026 h 769441"/>
              <a:gd name="connsiteX5" fmla="*/ 1643399 w 1643399"/>
              <a:gd name="connsiteY5" fmla="*/ 769441 h 769441"/>
              <a:gd name="connsiteX6" fmla="*/ 1095599 w 1643399"/>
              <a:gd name="connsiteY6" fmla="*/ 769441 h 769441"/>
              <a:gd name="connsiteX7" fmla="*/ 597102 w 1643399"/>
              <a:gd name="connsiteY7" fmla="*/ 769441 h 769441"/>
              <a:gd name="connsiteX8" fmla="*/ 0 w 1643399"/>
              <a:gd name="connsiteY8" fmla="*/ 769441 h 769441"/>
              <a:gd name="connsiteX9" fmla="*/ 0 w 1643399"/>
              <a:gd name="connsiteY9" fmla="*/ 392415 h 769441"/>
              <a:gd name="connsiteX10" fmla="*/ 0 w 1643399"/>
              <a:gd name="connsiteY1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3399" h="769441" fill="none" extrusionOk="0">
                <a:moveTo>
                  <a:pt x="0" y="0"/>
                </a:moveTo>
                <a:cubicBezTo>
                  <a:pt x="126415" y="-326"/>
                  <a:pt x="353313" y="42440"/>
                  <a:pt x="514932" y="0"/>
                </a:cubicBezTo>
                <a:cubicBezTo>
                  <a:pt x="676551" y="-42440"/>
                  <a:pt x="886421" y="5841"/>
                  <a:pt x="1046297" y="0"/>
                </a:cubicBezTo>
                <a:cubicBezTo>
                  <a:pt x="1206173" y="-5841"/>
                  <a:pt x="1496735" y="21271"/>
                  <a:pt x="1643399" y="0"/>
                </a:cubicBezTo>
                <a:cubicBezTo>
                  <a:pt x="1657858" y="134416"/>
                  <a:pt x="1603570" y="224448"/>
                  <a:pt x="1643399" y="377026"/>
                </a:cubicBezTo>
                <a:cubicBezTo>
                  <a:pt x="1683228" y="529604"/>
                  <a:pt x="1633796" y="629382"/>
                  <a:pt x="1643399" y="769441"/>
                </a:cubicBezTo>
                <a:cubicBezTo>
                  <a:pt x="1379157" y="790963"/>
                  <a:pt x="1323082" y="733695"/>
                  <a:pt x="1095599" y="769441"/>
                </a:cubicBezTo>
                <a:cubicBezTo>
                  <a:pt x="868116" y="805187"/>
                  <a:pt x="786883" y="745029"/>
                  <a:pt x="597102" y="769441"/>
                </a:cubicBezTo>
                <a:cubicBezTo>
                  <a:pt x="407321" y="793853"/>
                  <a:pt x="204383" y="765902"/>
                  <a:pt x="0" y="769441"/>
                </a:cubicBezTo>
                <a:cubicBezTo>
                  <a:pt x="-23036" y="627161"/>
                  <a:pt x="23919" y="478256"/>
                  <a:pt x="0" y="392415"/>
                </a:cubicBezTo>
                <a:cubicBezTo>
                  <a:pt x="-23919" y="306574"/>
                  <a:pt x="27366" y="182841"/>
                  <a:pt x="0" y="0"/>
                </a:cubicBezTo>
                <a:close/>
              </a:path>
              <a:path w="1643399" h="769441" stroke="0" extrusionOk="0">
                <a:moveTo>
                  <a:pt x="0" y="0"/>
                </a:moveTo>
                <a:cubicBezTo>
                  <a:pt x="159017" y="-40711"/>
                  <a:pt x="382626" y="58804"/>
                  <a:pt x="531366" y="0"/>
                </a:cubicBezTo>
                <a:cubicBezTo>
                  <a:pt x="680106" y="-58804"/>
                  <a:pt x="995014" y="41565"/>
                  <a:pt x="1112033" y="0"/>
                </a:cubicBezTo>
                <a:cubicBezTo>
                  <a:pt x="1229052" y="-41565"/>
                  <a:pt x="1391588" y="18705"/>
                  <a:pt x="1643399" y="0"/>
                </a:cubicBezTo>
                <a:cubicBezTo>
                  <a:pt x="1672783" y="156989"/>
                  <a:pt x="1643036" y="225836"/>
                  <a:pt x="1643399" y="392415"/>
                </a:cubicBezTo>
                <a:cubicBezTo>
                  <a:pt x="1643762" y="558995"/>
                  <a:pt x="1614065" y="582223"/>
                  <a:pt x="1643399" y="769441"/>
                </a:cubicBezTo>
                <a:cubicBezTo>
                  <a:pt x="1463068" y="822306"/>
                  <a:pt x="1244554" y="756863"/>
                  <a:pt x="1128467" y="769441"/>
                </a:cubicBezTo>
                <a:cubicBezTo>
                  <a:pt x="1012380" y="782019"/>
                  <a:pt x="753865" y="750235"/>
                  <a:pt x="564234" y="769441"/>
                </a:cubicBezTo>
                <a:cubicBezTo>
                  <a:pt x="374603" y="788647"/>
                  <a:pt x="270819" y="734075"/>
                  <a:pt x="0" y="769441"/>
                </a:cubicBezTo>
                <a:cubicBezTo>
                  <a:pt x="-42957" y="655687"/>
                  <a:pt x="27481" y="576833"/>
                  <a:pt x="0" y="400109"/>
                </a:cubicBezTo>
                <a:cubicBezTo>
                  <a:pt x="-27481" y="223385"/>
                  <a:pt x="1002" y="153600"/>
                  <a:pt x="0" y="0"/>
                </a:cubicBezTo>
                <a:close/>
              </a:path>
            </a:pathLst>
          </a:custGeom>
          <a:solidFill>
            <a:srgbClr val="FFFF00"/>
          </a:solidFill>
          <a:ln>
            <a:extLst>
              <a:ext uri="{C807C97D-BFC1-408E-A445-0C87EB9F89A2}">
                <ask:lineSketchStyleProps xmlns:ask="http://schemas.microsoft.com/office/drawing/2018/sketchyshapes" xmlns="" sd="637755495">
                  <a:prstGeom prst="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wrap="none" lIns="91440" tIns="45720" rIns="91440" bIns="45720">
            <a:spAutoFit/>
          </a:bodyPr>
          <a:lstStyle/>
          <a:p>
            <a:pPr algn="ctr"/>
            <a:r>
              <a:rPr lang="en-US" sz="4400">
                <a:ln w="0"/>
                <a:solidFill>
                  <a:schemeClr val="tx1"/>
                </a:solidFill>
                <a:effectLst>
                  <a:outerShdw blurRad="38100" dist="19050" dir="2700000" algn="tl" rotWithShape="0">
                    <a:schemeClr val="dk1">
                      <a:alpha val="40000"/>
                    </a:schemeClr>
                  </a:outerShdw>
                </a:effectLst>
              </a:rPr>
              <a:t>Đề bài</a:t>
            </a:r>
            <a:endParaRPr lang="en-US" sz="4400" b="0" cap="none" spc="0">
              <a:ln w="0"/>
              <a:solidFill>
                <a:schemeClr val="tx1"/>
              </a:solidFill>
              <a:effectLst>
                <a:outerShdw blurRad="38100" dist="19050" dir="2700000" algn="tl" rotWithShape="0">
                  <a:schemeClr val="dk1">
                    <a:alpha val="40000"/>
                  </a:schemeClr>
                </a:outerShdw>
              </a:effectLst>
            </a:endParaRPr>
          </a:p>
        </p:txBody>
      </p:sp>
      <p:grpSp>
        <p:nvGrpSpPr>
          <p:cNvPr id="17" name="Google Shape;1701;p68">
            <a:extLst>
              <a:ext uri="{FF2B5EF4-FFF2-40B4-BE49-F238E27FC236}">
                <a16:creationId xmlns:a16="http://schemas.microsoft.com/office/drawing/2014/main" id="{71FAC1A7-70E1-4261-9EA5-CDF10D7319D3}"/>
              </a:ext>
            </a:extLst>
          </p:cNvPr>
          <p:cNvGrpSpPr/>
          <p:nvPr/>
        </p:nvGrpSpPr>
        <p:grpSpPr>
          <a:xfrm>
            <a:off x="901497" y="379692"/>
            <a:ext cx="2554310" cy="2571508"/>
            <a:chOff x="1006475" y="911300"/>
            <a:chExt cx="2152800" cy="2265267"/>
          </a:xfrm>
        </p:grpSpPr>
        <p:sp>
          <p:nvSpPr>
            <p:cNvPr id="18" name="Google Shape;1702;p68">
              <a:extLst>
                <a:ext uri="{FF2B5EF4-FFF2-40B4-BE49-F238E27FC236}">
                  <a16:creationId xmlns:a16="http://schemas.microsoft.com/office/drawing/2014/main" id="{03DCCAE9-57D0-4C17-A702-4F7867A27DBC}"/>
                </a:ext>
              </a:extLst>
            </p:cNvPr>
            <p:cNvSpPr/>
            <p:nvPr/>
          </p:nvSpPr>
          <p:spPr>
            <a:xfrm>
              <a:off x="1006475" y="1041400"/>
              <a:ext cx="2152800" cy="2075700"/>
            </a:xfrm>
            <a:prstGeom prst="roundRect">
              <a:avLst>
                <a:gd name="adj" fmla="val 16667"/>
              </a:avLst>
            </a:pr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703;p68">
              <a:extLst>
                <a:ext uri="{FF2B5EF4-FFF2-40B4-BE49-F238E27FC236}">
                  <a16:creationId xmlns:a16="http://schemas.microsoft.com/office/drawing/2014/main" id="{0E7F1824-AFE5-49DA-B83D-FA83E9C9C849}"/>
                </a:ext>
              </a:extLst>
            </p:cNvPr>
            <p:cNvSpPr/>
            <p:nvPr/>
          </p:nvSpPr>
          <p:spPr>
            <a:xfrm>
              <a:off x="1914260" y="1838621"/>
              <a:ext cx="576474" cy="1131288"/>
            </a:xfrm>
            <a:custGeom>
              <a:avLst/>
              <a:gdLst/>
              <a:ahLst/>
              <a:cxnLst/>
              <a:rect l="l" t="t" r="r" b="b"/>
              <a:pathLst>
                <a:path w="18977" h="37241" extrusionOk="0">
                  <a:moveTo>
                    <a:pt x="1" y="1"/>
                  </a:moveTo>
                  <a:lnTo>
                    <a:pt x="9678" y="25689"/>
                  </a:lnTo>
                  <a:lnTo>
                    <a:pt x="16889" y="35865"/>
                  </a:lnTo>
                  <a:cubicBezTo>
                    <a:pt x="17292" y="36457"/>
                    <a:pt x="17790" y="36861"/>
                    <a:pt x="18288" y="37240"/>
                  </a:cubicBezTo>
                  <a:lnTo>
                    <a:pt x="18976" y="25001"/>
                  </a:lnTo>
                  <a:lnTo>
                    <a:pt x="18976" y="25001"/>
                  </a:lnTo>
                  <a:lnTo>
                    <a:pt x="18881" y="25380"/>
                  </a:lnTo>
                  <a:lnTo>
                    <a:pt x="13924" y="9488"/>
                  </a:lnTo>
                  <a:cubicBezTo>
                    <a:pt x="13734" y="8990"/>
                    <a:pt x="13639" y="8492"/>
                    <a:pt x="13450" y="8089"/>
                  </a:cubicBezTo>
                  <a:cubicBezTo>
                    <a:pt x="11860" y="4745"/>
                    <a:pt x="8801" y="2159"/>
                    <a:pt x="5148" y="1282"/>
                  </a:cubicBezTo>
                  <a:lnTo>
                    <a:pt x="1" y="1"/>
                  </a:lnTo>
                  <a:close/>
                </a:path>
              </a:pathLst>
            </a:custGeom>
            <a:solidFill>
              <a:srgbClr val="F19E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1704;p68">
              <a:extLst>
                <a:ext uri="{FF2B5EF4-FFF2-40B4-BE49-F238E27FC236}">
                  <a16:creationId xmlns:a16="http://schemas.microsoft.com/office/drawing/2014/main" id="{6691CA07-760A-4EB9-A99B-4DE570C21C41}"/>
                </a:ext>
              </a:extLst>
            </p:cNvPr>
            <p:cNvSpPr/>
            <p:nvPr/>
          </p:nvSpPr>
          <p:spPr>
            <a:xfrm>
              <a:off x="1764409" y="1546819"/>
              <a:ext cx="486374" cy="766364"/>
            </a:xfrm>
            <a:custGeom>
              <a:avLst/>
              <a:gdLst/>
              <a:ahLst/>
              <a:cxnLst/>
              <a:rect l="l" t="t" r="r" b="b"/>
              <a:pathLst>
                <a:path w="16011" h="25228" extrusionOk="0">
                  <a:moveTo>
                    <a:pt x="6523" y="0"/>
                  </a:moveTo>
                  <a:lnTo>
                    <a:pt x="6120" y="214"/>
                  </a:lnTo>
                  <a:cubicBezTo>
                    <a:pt x="5432" y="1779"/>
                    <a:pt x="2064" y="3368"/>
                    <a:pt x="285" y="3677"/>
                  </a:cubicBezTo>
                  <a:cubicBezTo>
                    <a:pt x="0" y="6642"/>
                    <a:pt x="1471" y="9203"/>
                    <a:pt x="2064" y="12168"/>
                  </a:cubicBezTo>
                  <a:cubicBezTo>
                    <a:pt x="2562" y="15133"/>
                    <a:pt x="4032" y="18003"/>
                    <a:pt x="6618" y="19569"/>
                  </a:cubicBezTo>
                  <a:cubicBezTo>
                    <a:pt x="7899" y="20280"/>
                    <a:pt x="9274" y="20660"/>
                    <a:pt x="10365" y="21561"/>
                  </a:cubicBezTo>
                  <a:cubicBezTo>
                    <a:pt x="11457" y="22344"/>
                    <a:pt x="12239" y="23933"/>
                    <a:pt x="11646" y="25214"/>
                  </a:cubicBezTo>
                  <a:cubicBezTo>
                    <a:pt x="11734" y="25223"/>
                    <a:pt x="11823" y="25228"/>
                    <a:pt x="11914" y="25228"/>
                  </a:cubicBezTo>
                  <a:cubicBezTo>
                    <a:pt x="12756" y="25228"/>
                    <a:pt x="13706" y="24839"/>
                    <a:pt x="14327" y="24218"/>
                  </a:cubicBezTo>
                  <a:cubicBezTo>
                    <a:pt x="14920" y="23435"/>
                    <a:pt x="15109" y="22344"/>
                    <a:pt x="14825" y="21466"/>
                  </a:cubicBezTo>
                  <a:cubicBezTo>
                    <a:pt x="14327" y="20162"/>
                    <a:pt x="13141" y="19379"/>
                    <a:pt x="12453" y="18288"/>
                  </a:cubicBezTo>
                  <a:cubicBezTo>
                    <a:pt x="11362" y="16604"/>
                    <a:pt x="11551" y="14232"/>
                    <a:pt x="13046" y="12761"/>
                  </a:cubicBezTo>
                  <a:cubicBezTo>
                    <a:pt x="13639" y="13947"/>
                    <a:pt x="13923" y="15323"/>
                    <a:pt x="13829" y="16604"/>
                  </a:cubicBezTo>
                  <a:cubicBezTo>
                    <a:pt x="16011" y="14232"/>
                    <a:pt x="16011" y="10200"/>
                    <a:pt x="13734" y="7828"/>
                  </a:cubicBezTo>
                  <a:cubicBezTo>
                    <a:pt x="12453" y="6428"/>
                    <a:pt x="10674" y="5740"/>
                    <a:pt x="9085" y="4649"/>
                  </a:cubicBezTo>
                  <a:cubicBezTo>
                    <a:pt x="7495" y="3677"/>
                    <a:pt x="6120" y="1898"/>
                    <a:pt x="6523" y="0"/>
                  </a:cubicBezTo>
                  <a:close/>
                </a:path>
              </a:pathLst>
            </a:cu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1705;p68">
              <a:extLst>
                <a:ext uri="{FF2B5EF4-FFF2-40B4-BE49-F238E27FC236}">
                  <a16:creationId xmlns:a16="http://schemas.microsoft.com/office/drawing/2014/main" id="{A2455E74-B50F-488E-AE1B-E7164C6B683E}"/>
                </a:ext>
              </a:extLst>
            </p:cNvPr>
            <p:cNvSpPr/>
            <p:nvPr/>
          </p:nvSpPr>
          <p:spPr>
            <a:xfrm>
              <a:off x="1097175" y="1334271"/>
              <a:ext cx="562045" cy="966551"/>
            </a:xfrm>
            <a:custGeom>
              <a:avLst/>
              <a:gdLst/>
              <a:ahLst/>
              <a:cxnLst/>
              <a:rect l="l" t="t" r="r" b="b"/>
              <a:pathLst>
                <a:path w="18502" h="31818" extrusionOk="0">
                  <a:moveTo>
                    <a:pt x="9109" y="0"/>
                  </a:moveTo>
                  <a:lnTo>
                    <a:pt x="9109" y="0"/>
                  </a:lnTo>
                  <a:cubicBezTo>
                    <a:pt x="9987" y="2159"/>
                    <a:pt x="8706" y="4530"/>
                    <a:pt x="7022" y="6215"/>
                  </a:cubicBezTo>
                  <a:cubicBezTo>
                    <a:pt x="5456" y="7804"/>
                    <a:pt x="3369" y="9085"/>
                    <a:pt x="2183" y="11053"/>
                  </a:cubicBezTo>
                  <a:cubicBezTo>
                    <a:pt x="1" y="14421"/>
                    <a:pt x="902" y="19355"/>
                    <a:pt x="4057" y="21727"/>
                  </a:cubicBezTo>
                  <a:cubicBezTo>
                    <a:pt x="3677" y="20162"/>
                    <a:pt x="3677" y="18478"/>
                    <a:pt x="4175" y="16888"/>
                  </a:cubicBezTo>
                  <a:cubicBezTo>
                    <a:pt x="6239" y="18264"/>
                    <a:pt x="7140" y="21134"/>
                    <a:pt x="6144" y="23506"/>
                  </a:cubicBezTo>
                  <a:cubicBezTo>
                    <a:pt x="5551" y="25000"/>
                    <a:pt x="4270" y="26186"/>
                    <a:pt x="3962" y="27752"/>
                  </a:cubicBezTo>
                  <a:cubicBezTo>
                    <a:pt x="3772" y="28938"/>
                    <a:pt x="4270" y="30242"/>
                    <a:pt x="5243" y="31025"/>
                  </a:cubicBezTo>
                  <a:cubicBezTo>
                    <a:pt x="5846" y="31549"/>
                    <a:pt x="6661" y="31818"/>
                    <a:pt x="7489" y="31818"/>
                  </a:cubicBezTo>
                  <a:cubicBezTo>
                    <a:pt x="7899" y="31818"/>
                    <a:pt x="8313" y="31752"/>
                    <a:pt x="8706" y="31618"/>
                  </a:cubicBezTo>
                  <a:cubicBezTo>
                    <a:pt x="7615" y="30242"/>
                    <a:pt x="8208" y="28155"/>
                    <a:pt x="9394" y="26874"/>
                  </a:cubicBezTo>
                  <a:cubicBezTo>
                    <a:pt x="10485" y="25593"/>
                    <a:pt x="12074" y="24787"/>
                    <a:pt x="13450" y="23720"/>
                  </a:cubicBezTo>
                  <a:cubicBezTo>
                    <a:pt x="16225" y="21229"/>
                    <a:pt x="17316" y="17292"/>
                    <a:pt x="17316" y="13639"/>
                  </a:cubicBezTo>
                  <a:cubicBezTo>
                    <a:pt x="17316" y="9867"/>
                    <a:pt x="18502" y="6523"/>
                    <a:pt x="17411" y="2965"/>
                  </a:cubicBezTo>
                  <a:cubicBezTo>
                    <a:pt x="15324" y="2965"/>
                    <a:pt x="10888" y="1779"/>
                    <a:pt x="9607" y="95"/>
                  </a:cubicBezTo>
                  <a:lnTo>
                    <a:pt x="9109" y="0"/>
                  </a:lnTo>
                  <a:close/>
                </a:path>
              </a:pathLst>
            </a:cu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1706;p68">
              <a:extLst>
                <a:ext uri="{FF2B5EF4-FFF2-40B4-BE49-F238E27FC236}">
                  <a16:creationId xmlns:a16="http://schemas.microsoft.com/office/drawing/2014/main" id="{FFBE72E9-2394-4466-945E-7B6139F7EBC5}"/>
                </a:ext>
              </a:extLst>
            </p:cNvPr>
            <p:cNvSpPr/>
            <p:nvPr/>
          </p:nvSpPr>
          <p:spPr>
            <a:xfrm>
              <a:off x="1346481" y="1844398"/>
              <a:ext cx="948993" cy="1272745"/>
            </a:xfrm>
            <a:custGeom>
              <a:avLst/>
              <a:gdLst/>
              <a:ahLst/>
              <a:cxnLst/>
              <a:rect l="l" t="t" r="r" b="b"/>
              <a:pathLst>
                <a:path w="31240" h="48128" extrusionOk="0">
                  <a:moveTo>
                    <a:pt x="17506" y="0"/>
                  </a:moveTo>
                  <a:cubicBezTo>
                    <a:pt x="14446" y="0"/>
                    <a:pt x="9797" y="404"/>
                    <a:pt x="6334" y="783"/>
                  </a:cubicBezTo>
                  <a:cubicBezTo>
                    <a:pt x="6049" y="878"/>
                    <a:pt x="5741" y="878"/>
                    <a:pt x="5456" y="997"/>
                  </a:cubicBezTo>
                  <a:cubicBezTo>
                    <a:pt x="3369" y="1281"/>
                    <a:pt x="1898" y="1590"/>
                    <a:pt x="1685" y="1874"/>
                  </a:cubicBezTo>
                  <a:lnTo>
                    <a:pt x="1590" y="1874"/>
                  </a:lnTo>
                  <a:lnTo>
                    <a:pt x="1590" y="1969"/>
                  </a:lnTo>
                  <a:cubicBezTo>
                    <a:pt x="1495" y="1969"/>
                    <a:pt x="1400" y="2064"/>
                    <a:pt x="1305" y="2183"/>
                  </a:cubicBezTo>
                  <a:lnTo>
                    <a:pt x="1305" y="2277"/>
                  </a:lnTo>
                  <a:cubicBezTo>
                    <a:pt x="712" y="3962"/>
                    <a:pt x="594" y="5622"/>
                    <a:pt x="404" y="7306"/>
                  </a:cubicBezTo>
                  <a:cubicBezTo>
                    <a:pt x="1" y="11172"/>
                    <a:pt x="499" y="15228"/>
                    <a:pt x="997" y="18881"/>
                  </a:cubicBezTo>
                  <a:cubicBezTo>
                    <a:pt x="1187" y="19972"/>
                    <a:pt x="1400" y="21040"/>
                    <a:pt x="1590" y="22131"/>
                  </a:cubicBezTo>
                  <a:cubicBezTo>
                    <a:pt x="1780" y="22819"/>
                    <a:pt x="1993" y="23530"/>
                    <a:pt x="2183" y="24313"/>
                  </a:cubicBezTo>
                  <a:cubicBezTo>
                    <a:pt x="3179" y="28559"/>
                    <a:pt x="4555" y="32899"/>
                    <a:pt x="4958" y="37264"/>
                  </a:cubicBezTo>
                  <a:cubicBezTo>
                    <a:pt x="5148" y="39541"/>
                    <a:pt x="4958" y="41699"/>
                    <a:pt x="4555" y="43881"/>
                  </a:cubicBezTo>
                  <a:cubicBezTo>
                    <a:pt x="4270" y="45257"/>
                    <a:pt x="3867" y="46751"/>
                    <a:pt x="3464" y="48127"/>
                  </a:cubicBezTo>
                  <a:lnTo>
                    <a:pt x="27990" y="48127"/>
                  </a:lnTo>
                  <a:cubicBezTo>
                    <a:pt x="27776" y="47439"/>
                    <a:pt x="27587" y="46443"/>
                    <a:pt x="27278" y="45352"/>
                  </a:cubicBezTo>
                  <a:cubicBezTo>
                    <a:pt x="26899" y="43383"/>
                    <a:pt x="26804" y="41320"/>
                    <a:pt x="27088" y="39327"/>
                  </a:cubicBezTo>
                  <a:lnTo>
                    <a:pt x="27088" y="39043"/>
                  </a:lnTo>
                  <a:lnTo>
                    <a:pt x="27681" y="35769"/>
                  </a:lnTo>
                  <a:lnTo>
                    <a:pt x="28962" y="27871"/>
                  </a:lnTo>
                  <a:lnTo>
                    <a:pt x="29271" y="27278"/>
                  </a:lnTo>
                  <a:lnTo>
                    <a:pt x="29958" y="25404"/>
                  </a:lnTo>
                  <a:cubicBezTo>
                    <a:pt x="31050" y="22439"/>
                    <a:pt x="31239" y="19261"/>
                    <a:pt x="30741" y="16296"/>
                  </a:cubicBezTo>
                  <a:lnTo>
                    <a:pt x="30741" y="16201"/>
                  </a:lnTo>
                  <a:cubicBezTo>
                    <a:pt x="30362" y="14042"/>
                    <a:pt x="29460" y="11955"/>
                    <a:pt x="28274" y="10081"/>
                  </a:cubicBezTo>
                  <a:cubicBezTo>
                    <a:pt x="26495" y="7211"/>
                    <a:pt x="24622" y="4341"/>
                    <a:pt x="23839" y="3250"/>
                  </a:cubicBezTo>
                  <a:cubicBezTo>
                    <a:pt x="23436" y="2870"/>
                    <a:pt x="23127" y="2372"/>
                    <a:pt x="22937" y="2064"/>
                  </a:cubicBezTo>
                  <a:cubicBezTo>
                    <a:pt x="22534" y="1471"/>
                    <a:pt x="22060" y="1092"/>
                    <a:pt x="21467" y="688"/>
                  </a:cubicBezTo>
                  <a:cubicBezTo>
                    <a:pt x="21159" y="499"/>
                    <a:pt x="20874" y="404"/>
                    <a:pt x="20566" y="285"/>
                  </a:cubicBezTo>
                  <a:cubicBezTo>
                    <a:pt x="20471" y="95"/>
                    <a:pt x="20067" y="0"/>
                    <a:pt x="1928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1707;p68">
              <a:extLst>
                <a:ext uri="{FF2B5EF4-FFF2-40B4-BE49-F238E27FC236}">
                  <a16:creationId xmlns:a16="http://schemas.microsoft.com/office/drawing/2014/main" id="{A9239F4B-BE3C-4D29-98E2-BF5E7C786D18}"/>
                </a:ext>
              </a:extLst>
            </p:cNvPr>
            <p:cNvSpPr/>
            <p:nvPr/>
          </p:nvSpPr>
          <p:spPr>
            <a:xfrm>
              <a:off x="1512218" y="1844393"/>
              <a:ext cx="497918" cy="419453"/>
            </a:xfrm>
            <a:custGeom>
              <a:avLst/>
              <a:gdLst/>
              <a:ahLst/>
              <a:cxnLst/>
              <a:rect l="l" t="t" r="r" b="b"/>
              <a:pathLst>
                <a:path w="16391" h="13808" extrusionOk="0">
                  <a:moveTo>
                    <a:pt x="12050" y="0"/>
                  </a:moveTo>
                  <a:cubicBezTo>
                    <a:pt x="8990" y="0"/>
                    <a:pt x="4341" y="404"/>
                    <a:pt x="878" y="783"/>
                  </a:cubicBezTo>
                  <a:cubicBezTo>
                    <a:pt x="593" y="878"/>
                    <a:pt x="285" y="878"/>
                    <a:pt x="0" y="997"/>
                  </a:cubicBezTo>
                  <a:cubicBezTo>
                    <a:pt x="0" y="1186"/>
                    <a:pt x="95" y="1376"/>
                    <a:pt x="95" y="1685"/>
                  </a:cubicBezTo>
                  <a:cubicBezTo>
                    <a:pt x="285" y="2467"/>
                    <a:pt x="475" y="3369"/>
                    <a:pt x="783" y="4151"/>
                  </a:cubicBezTo>
                  <a:cubicBezTo>
                    <a:pt x="1281" y="5835"/>
                    <a:pt x="2064" y="7401"/>
                    <a:pt x="3060" y="8800"/>
                  </a:cubicBezTo>
                  <a:cubicBezTo>
                    <a:pt x="4934" y="11362"/>
                    <a:pt x="7804" y="13331"/>
                    <a:pt x="10959" y="13734"/>
                  </a:cubicBezTo>
                  <a:cubicBezTo>
                    <a:pt x="11311" y="13779"/>
                    <a:pt x="11680" y="13808"/>
                    <a:pt x="12051" y="13808"/>
                  </a:cubicBezTo>
                  <a:cubicBezTo>
                    <a:pt x="13253" y="13808"/>
                    <a:pt x="14484" y="13504"/>
                    <a:pt x="15299" y="12453"/>
                  </a:cubicBezTo>
                  <a:cubicBezTo>
                    <a:pt x="16390" y="11077"/>
                    <a:pt x="16390" y="9180"/>
                    <a:pt x="16106" y="7519"/>
                  </a:cubicBezTo>
                  <a:cubicBezTo>
                    <a:pt x="15797" y="5835"/>
                    <a:pt x="15418" y="4056"/>
                    <a:pt x="14920" y="2372"/>
                  </a:cubicBezTo>
                  <a:cubicBezTo>
                    <a:pt x="14611" y="1590"/>
                    <a:pt x="14232" y="783"/>
                    <a:pt x="138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1708;p68">
              <a:extLst>
                <a:ext uri="{FF2B5EF4-FFF2-40B4-BE49-F238E27FC236}">
                  <a16:creationId xmlns:a16="http://schemas.microsoft.com/office/drawing/2014/main" id="{6E9FF5D7-38EF-441D-9E74-C5E253EAB069}"/>
                </a:ext>
              </a:extLst>
            </p:cNvPr>
            <p:cNvSpPr/>
            <p:nvPr/>
          </p:nvSpPr>
          <p:spPr>
            <a:xfrm>
              <a:off x="1538859" y="1844393"/>
              <a:ext cx="420121" cy="378747"/>
            </a:xfrm>
            <a:custGeom>
              <a:avLst/>
              <a:gdLst/>
              <a:ahLst/>
              <a:cxnLst/>
              <a:rect l="l" t="t" r="r" b="b"/>
              <a:pathLst>
                <a:path w="13830" h="12468" extrusionOk="0">
                  <a:moveTo>
                    <a:pt x="11173" y="0"/>
                  </a:moveTo>
                  <a:cubicBezTo>
                    <a:pt x="8113" y="0"/>
                    <a:pt x="3464" y="404"/>
                    <a:pt x="1" y="783"/>
                  </a:cubicBezTo>
                  <a:cubicBezTo>
                    <a:pt x="1" y="997"/>
                    <a:pt x="1" y="1092"/>
                    <a:pt x="96" y="1186"/>
                  </a:cubicBezTo>
                  <a:cubicBezTo>
                    <a:pt x="784" y="3250"/>
                    <a:pt x="1590" y="5337"/>
                    <a:pt x="2776" y="7116"/>
                  </a:cubicBezTo>
                  <a:cubicBezTo>
                    <a:pt x="3962" y="8990"/>
                    <a:pt x="5527" y="10674"/>
                    <a:pt x="7425" y="11670"/>
                  </a:cubicBezTo>
                  <a:cubicBezTo>
                    <a:pt x="8386" y="12098"/>
                    <a:pt x="9367" y="12467"/>
                    <a:pt x="10418" y="12467"/>
                  </a:cubicBezTo>
                  <a:cubicBezTo>
                    <a:pt x="10534" y="12467"/>
                    <a:pt x="10651" y="12463"/>
                    <a:pt x="10769" y="12453"/>
                  </a:cubicBezTo>
                  <a:cubicBezTo>
                    <a:pt x="11861" y="12358"/>
                    <a:pt x="13047" y="11670"/>
                    <a:pt x="13545" y="10674"/>
                  </a:cubicBezTo>
                  <a:cubicBezTo>
                    <a:pt x="13829" y="9986"/>
                    <a:pt x="13829" y="9180"/>
                    <a:pt x="13829" y="8397"/>
                  </a:cubicBezTo>
                  <a:cubicBezTo>
                    <a:pt x="13734" y="6618"/>
                    <a:pt x="13450" y="4839"/>
                    <a:pt x="12952" y="3155"/>
                  </a:cubicBezTo>
                  <a:cubicBezTo>
                    <a:pt x="12548" y="1969"/>
                    <a:pt x="12169" y="688"/>
                    <a:pt x="11173" y="0"/>
                  </a:cubicBezTo>
                  <a:close/>
                </a:path>
              </a:pathLst>
            </a:custGeom>
            <a:solidFill>
              <a:srgbClr val="F19E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1709;p68">
              <a:extLst>
                <a:ext uri="{FF2B5EF4-FFF2-40B4-BE49-F238E27FC236}">
                  <a16:creationId xmlns:a16="http://schemas.microsoft.com/office/drawing/2014/main" id="{A9197213-5C2C-4F19-A7D0-09FBEEFA063B}"/>
                </a:ext>
              </a:extLst>
            </p:cNvPr>
            <p:cNvSpPr/>
            <p:nvPr/>
          </p:nvSpPr>
          <p:spPr>
            <a:xfrm>
              <a:off x="1587275" y="1556175"/>
              <a:ext cx="264467" cy="440261"/>
            </a:xfrm>
            <a:custGeom>
              <a:avLst/>
              <a:gdLst/>
              <a:ahLst/>
              <a:cxnLst/>
              <a:rect l="l" t="t" r="r" b="b"/>
              <a:pathLst>
                <a:path w="8706" h="14493" extrusionOk="0">
                  <a:moveTo>
                    <a:pt x="8018" y="1"/>
                  </a:moveTo>
                  <a:lnTo>
                    <a:pt x="1" y="190"/>
                  </a:lnTo>
                  <a:lnTo>
                    <a:pt x="594" y="8492"/>
                  </a:lnTo>
                  <a:lnTo>
                    <a:pt x="594" y="10081"/>
                  </a:lnTo>
                  <a:cubicBezTo>
                    <a:pt x="689" y="11955"/>
                    <a:pt x="1875" y="13829"/>
                    <a:pt x="3748" y="14327"/>
                  </a:cubicBezTo>
                  <a:cubicBezTo>
                    <a:pt x="4135" y="14436"/>
                    <a:pt x="4509" y="14492"/>
                    <a:pt x="4876" y="14492"/>
                  </a:cubicBezTo>
                  <a:cubicBezTo>
                    <a:pt x="5545" y="14492"/>
                    <a:pt x="6189" y="14307"/>
                    <a:pt x="6832" y="13924"/>
                  </a:cubicBezTo>
                  <a:cubicBezTo>
                    <a:pt x="8018" y="13236"/>
                    <a:pt x="8706" y="11955"/>
                    <a:pt x="8706" y="10485"/>
                  </a:cubicBezTo>
                  <a:lnTo>
                    <a:pt x="8706" y="9987"/>
                  </a:lnTo>
                  <a:lnTo>
                    <a:pt x="8492" y="6618"/>
                  </a:lnTo>
                  <a:lnTo>
                    <a:pt x="8113" y="1590"/>
                  </a:lnTo>
                  <a:lnTo>
                    <a:pt x="8018" y="1"/>
                  </a:lnTo>
                  <a:close/>
                </a:path>
              </a:pathLst>
            </a:custGeom>
            <a:solidFill>
              <a:srgbClr val="F19E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1710;p68">
              <a:extLst>
                <a:ext uri="{FF2B5EF4-FFF2-40B4-BE49-F238E27FC236}">
                  <a16:creationId xmlns:a16="http://schemas.microsoft.com/office/drawing/2014/main" id="{FB47B05C-0CB3-4BDE-8276-5D2CF5B83471}"/>
                </a:ext>
              </a:extLst>
            </p:cNvPr>
            <p:cNvSpPr/>
            <p:nvPr/>
          </p:nvSpPr>
          <p:spPr>
            <a:xfrm>
              <a:off x="1623156" y="1682271"/>
              <a:ext cx="216197" cy="177283"/>
            </a:xfrm>
            <a:custGeom>
              <a:avLst/>
              <a:gdLst/>
              <a:ahLst/>
              <a:cxnLst/>
              <a:rect l="l" t="t" r="r" b="b"/>
              <a:pathLst>
                <a:path w="7117" h="5836" extrusionOk="0">
                  <a:moveTo>
                    <a:pt x="1" y="1"/>
                  </a:moveTo>
                  <a:lnTo>
                    <a:pt x="1" y="1"/>
                  </a:lnTo>
                  <a:cubicBezTo>
                    <a:pt x="689" y="2562"/>
                    <a:pt x="2468" y="5622"/>
                    <a:pt x="6808" y="5836"/>
                  </a:cubicBezTo>
                  <a:cubicBezTo>
                    <a:pt x="6903" y="5741"/>
                    <a:pt x="7022" y="5527"/>
                    <a:pt x="7117" y="5432"/>
                  </a:cubicBezTo>
                  <a:lnTo>
                    <a:pt x="7117" y="5337"/>
                  </a:lnTo>
                  <a:lnTo>
                    <a:pt x="6903" y="2562"/>
                  </a:lnTo>
                  <a:lnTo>
                    <a:pt x="6121" y="2562"/>
                  </a:lnTo>
                  <a:cubicBezTo>
                    <a:pt x="5338" y="2562"/>
                    <a:pt x="4531" y="2467"/>
                    <a:pt x="3654" y="2183"/>
                  </a:cubicBezTo>
                  <a:cubicBezTo>
                    <a:pt x="2563" y="1685"/>
                    <a:pt x="1377" y="1092"/>
                    <a:pt x="1" y="1"/>
                  </a:cubicBezTo>
                  <a:close/>
                </a:path>
              </a:pathLst>
            </a:custGeom>
            <a:solidFill>
              <a:srgbClr val="F19E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1711;p68">
              <a:extLst>
                <a:ext uri="{FF2B5EF4-FFF2-40B4-BE49-F238E27FC236}">
                  <a16:creationId xmlns:a16="http://schemas.microsoft.com/office/drawing/2014/main" id="{7C4EEBAD-3A5B-4AFB-B59B-F0B6C1C2C64A}"/>
                </a:ext>
              </a:extLst>
            </p:cNvPr>
            <p:cNvSpPr/>
            <p:nvPr/>
          </p:nvSpPr>
          <p:spPr>
            <a:xfrm>
              <a:off x="1376736" y="998452"/>
              <a:ext cx="660771" cy="762566"/>
            </a:xfrm>
            <a:custGeom>
              <a:avLst/>
              <a:gdLst/>
              <a:ahLst/>
              <a:cxnLst/>
              <a:rect l="l" t="t" r="r" b="b"/>
              <a:pathLst>
                <a:path w="21752" h="25103" extrusionOk="0">
                  <a:moveTo>
                    <a:pt x="10341" y="1"/>
                  </a:moveTo>
                  <a:cubicBezTo>
                    <a:pt x="9072" y="1"/>
                    <a:pt x="7823" y="222"/>
                    <a:pt x="6714" y="666"/>
                  </a:cubicBezTo>
                  <a:cubicBezTo>
                    <a:pt x="2468" y="2350"/>
                    <a:pt x="1970" y="6501"/>
                    <a:pt x="3061" y="10249"/>
                  </a:cubicBezTo>
                  <a:cubicBezTo>
                    <a:pt x="2636" y="10044"/>
                    <a:pt x="2274" y="9958"/>
                    <a:pt x="1965" y="9958"/>
                  </a:cubicBezTo>
                  <a:cubicBezTo>
                    <a:pt x="341" y="9958"/>
                    <a:pt x="191" y="12336"/>
                    <a:pt x="191" y="12336"/>
                  </a:cubicBezTo>
                  <a:cubicBezTo>
                    <a:pt x="1" y="15680"/>
                    <a:pt x="3369" y="15799"/>
                    <a:pt x="3369" y="15799"/>
                  </a:cubicBezTo>
                  <a:cubicBezTo>
                    <a:pt x="4247" y="19049"/>
                    <a:pt x="6429" y="21017"/>
                    <a:pt x="6429" y="21017"/>
                  </a:cubicBezTo>
                  <a:cubicBezTo>
                    <a:pt x="8492" y="23010"/>
                    <a:pt x="10271" y="24101"/>
                    <a:pt x="11766" y="24694"/>
                  </a:cubicBezTo>
                  <a:cubicBezTo>
                    <a:pt x="12556" y="24969"/>
                    <a:pt x="13366" y="25103"/>
                    <a:pt x="14163" y="25103"/>
                  </a:cubicBezTo>
                  <a:cubicBezTo>
                    <a:pt x="16452" y="25103"/>
                    <a:pt x="18629" y="24002"/>
                    <a:pt x="19878" y="22013"/>
                  </a:cubicBezTo>
                  <a:cubicBezTo>
                    <a:pt x="21348" y="19950"/>
                    <a:pt x="21752" y="17459"/>
                    <a:pt x="21443" y="14898"/>
                  </a:cubicBezTo>
                  <a:cubicBezTo>
                    <a:pt x="21348" y="14494"/>
                    <a:pt x="21348" y="14115"/>
                    <a:pt x="21348" y="13712"/>
                  </a:cubicBezTo>
                  <a:cubicBezTo>
                    <a:pt x="21159" y="12431"/>
                    <a:pt x="21064" y="11150"/>
                    <a:pt x="20945" y="9869"/>
                  </a:cubicBezTo>
                  <a:cubicBezTo>
                    <a:pt x="20945" y="7972"/>
                    <a:pt x="19878" y="6098"/>
                    <a:pt x="18787" y="4414"/>
                  </a:cubicBezTo>
                  <a:cubicBezTo>
                    <a:pt x="18099" y="3441"/>
                    <a:pt x="17292" y="2540"/>
                    <a:pt x="16320" y="1852"/>
                  </a:cubicBezTo>
                  <a:cubicBezTo>
                    <a:pt x="14643" y="620"/>
                    <a:pt x="12464" y="1"/>
                    <a:pt x="10341" y="1"/>
                  </a:cubicBezTo>
                  <a:close/>
                </a:path>
              </a:pathLst>
            </a:custGeom>
            <a:solidFill>
              <a:srgbClr val="F19E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1712;p68">
              <a:extLst>
                <a:ext uri="{FF2B5EF4-FFF2-40B4-BE49-F238E27FC236}">
                  <a16:creationId xmlns:a16="http://schemas.microsoft.com/office/drawing/2014/main" id="{C7E47B5F-6D04-4128-B926-84744CCC1D87}"/>
                </a:ext>
              </a:extLst>
            </p:cNvPr>
            <p:cNvSpPr/>
            <p:nvPr/>
          </p:nvSpPr>
          <p:spPr>
            <a:xfrm>
              <a:off x="1829963" y="1406295"/>
              <a:ext cx="81442" cy="158571"/>
            </a:xfrm>
            <a:custGeom>
              <a:avLst/>
              <a:gdLst/>
              <a:ahLst/>
              <a:cxnLst/>
              <a:rect l="l" t="t" r="r" b="b"/>
              <a:pathLst>
                <a:path w="2681" h="5220" extrusionOk="0">
                  <a:moveTo>
                    <a:pt x="499" y="1"/>
                  </a:moveTo>
                  <a:cubicBezTo>
                    <a:pt x="309" y="1"/>
                    <a:pt x="214" y="191"/>
                    <a:pt x="309" y="286"/>
                  </a:cubicBezTo>
                  <a:cubicBezTo>
                    <a:pt x="404" y="1377"/>
                    <a:pt x="807" y="2373"/>
                    <a:pt x="1495" y="3251"/>
                  </a:cubicBezTo>
                  <a:cubicBezTo>
                    <a:pt x="1779" y="3559"/>
                    <a:pt x="2183" y="3938"/>
                    <a:pt x="1779" y="4342"/>
                  </a:cubicBezTo>
                  <a:cubicBezTo>
                    <a:pt x="1590" y="4531"/>
                    <a:pt x="1281" y="4626"/>
                    <a:pt x="902" y="4626"/>
                  </a:cubicBezTo>
                  <a:cubicBezTo>
                    <a:pt x="807" y="4626"/>
                    <a:pt x="593" y="4531"/>
                    <a:pt x="404" y="4531"/>
                  </a:cubicBezTo>
                  <a:lnTo>
                    <a:pt x="309" y="4531"/>
                  </a:lnTo>
                  <a:cubicBezTo>
                    <a:pt x="0" y="4531"/>
                    <a:pt x="0" y="5124"/>
                    <a:pt x="404" y="5219"/>
                  </a:cubicBezTo>
                  <a:lnTo>
                    <a:pt x="902" y="5219"/>
                  </a:lnTo>
                  <a:cubicBezTo>
                    <a:pt x="1400" y="5219"/>
                    <a:pt x="1779" y="5124"/>
                    <a:pt x="2088" y="4935"/>
                  </a:cubicBezTo>
                  <a:cubicBezTo>
                    <a:pt x="2586" y="4531"/>
                    <a:pt x="2681" y="4033"/>
                    <a:pt x="2467" y="3559"/>
                  </a:cubicBezTo>
                  <a:cubicBezTo>
                    <a:pt x="2372" y="3251"/>
                    <a:pt x="2183" y="3061"/>
                    <a:pt x="1993" y="2847"/>
                  </a:cubicBezTo>
                  <a:cubicBezTo>
                    <a:pt x="1779" y="2563"/>
                    <a:pt x="1590" y="2254"/>
                    <a:pt x="1495" y="2065"/>
                  </a:cubicBezTo>
                  <a:cubicBezTo>
                    <a:pt x="1186" y="1472"/>
                    <a:pt x="997" y="879"/>
                    <a:pt x="902" y="191"/>
                  </a:cubicBezTo>
                  <a:cubicBezTo>
                    <a:pt x="902" y="96"/>
                    <a:pt x="688" y="1"/>
                    <a:pt x="593" y="1"/>
                  </a:cubicBezTo>
                  <a:close/>
                </a:path>
              </a:pathLst>
            </a:cu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1713;p68">
              <a:extLst>
                <a:ext uri="{FF2B5EF4-FFF2-40B4-BE49-F238E27FC236}">
                  <a16:creationId xmlns:a16="http://schemas.microsoft.com/office/drawing/2014/main" id="{CEF963FD-852D-4AE1-960B-7545AAFEA837}"/>
                </a:ext>
              </a:extLst>
            </p:cNvPr>
            <p:cNvSpPr/>
            <p:nvPr/>
          </p:nvSpPr>
          <p:spPr>
            <a:xfrm>
              <a:off x="1839325" y="1257800"/>
              <a:ext cx="148500" cy="148500"/>
            </a:xfrm>
            <a:prstGeom prst="ellipse">
              <a:avLst/>
            </a:pr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1714;p68">
              <a:extLst>
                <a:ext uri="{FF2B5EF4-FFF2-40B4-BE49-F238E27FC236}">
                  <a16:creationId xmlns:a16="http://schemas.microsoft.com/office/drawing/2014/main" id="{FA3761E1-1D2E-47B8-A57E-4F3C562EA2B4}"/>
                </a:ext>
              </a:extLst>
            </p:cNvPr>
            <p:cNvSpPr/>
            <p:nvPr/>
          </p:nvSpPr>
          <p:spPr>
            <a:xfrm>
              <a:off x="1897594" y="1301392"/>
              <a:ext cx="78900" cy="78900"/>
            </a:xfrm>
            <a:prstGeom prst="ellipse">
              <a:avLst/>
            </a:pr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1715;p68">
              <a:extLst>
                <a:ext uri="{FF2B5EF4-FFF2-40B4-BE49-F238E27FC236}">
                  <a16:creationId xmlns:a16="http://schemas.microsoft.com/office/drawing/2014/main" id="{6D6DB79A-4635-40FB-9512-215659E26025}"/>
                </a:ext>
              </a:extLst>
            </p:cNvPr>
            <p:cNvSpPr/>
            <p:nvPr/>
          </p:nvSpPr>
          <p:spPr>
            <a:xfrm>
              <a:off x="1695210" y="1561947"/>
              <a:ext cx="155685" cy="63428"/>
            </a:xfrm>
            <a:custGeom>
              <a:avLst/>
              <a:gdLst/>
              <a:ahLst/>
              <a:cxnLst/>
              <a:rect l="l" t="t" r="r" b="b"/>
              <a:pathLst>
                <a:path w="5125" h="2088" extrusionOk="0">
                  <a:moveTo>
                    <a:pt x="499" y="0"/>
                  </a:moveTo>
                  <a:cubicBezTo>
                    <a:pt x="191" y="0"/>
                    <a:pt x="1" y="214"/>
                    <a:pt x="191" y="499"/>
                  </a:cubicBezTo>
                  <a:cubicBezTo>
                    <a:pt x="1282" y="1495"/>
                    <a:pt x="2658" y="2088"/>
                    <a:pt x="4057" y="2088"/>
                  </a:cubicBezTo>
                  <a:lnTo>
                    <a:pt x="4745" y="2088"/>
                  </a:lnTo>
                  <a:cubicBezTo>
                    <a:pt x="5124" y="1993"/>
                    <a:pt x="5029" y="1400"/>
                    <a:pt x="4745" y="1400"/>
                  </a:cubicBezTo>
                  <a:lnTo>
                    <a:pt x="4650" y="1400"/>
                  </a:lnTo>
                  <a:cubicBezTo>
                    <a:pt x="4436" y="1495"/>
                    <a:pt x="4247" y="1495"/>
                    <a:pt x="3938" y="1495"/>
                  </a:cubicBezTo>
                  <a:cubicBezTo>
                    <a:pt x="2752" y="1495"/>
                    <a:pt x="1566" y="997"/>
                    <a:pt x="689" y="95"/>
                  </a:cubicBezTo>
                  <a:cubicBezTo>
                    <a:pt x="689" y="0"/>
                    <a:pt x="594" y="0"/>
                    <a:pt x="499" y="0"/>
                  </a:cubicBezTo>
                  <a:close/>
                </a:path>
              </a:pathLst>
            </a:cu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1716;p68">
              <a:extLst>
                <a:ext uri="{FF2B5EF4-FFF2-40B4-BE49-F238E27FC236}">
                  <a16:creationId xmlns:a16="http://schemas.microsoft.com/office/drawing/2014/main" id="{53C9A69A-9CD9-4820-8BB7-E5BAAB862941}"/>
                </a:ext>
              </a:extLst>
            </p:cNvPr>
            <p:cNvSpPr/>
            <p:nvPr/>
          </p:nvSpPr>
          <p:spPr>
            <a:xfrm>
              <a:off x="1994972" y="2663420"/>
              <a:ext cx="702540" cy="423918"/>
            </a:xfrm>
            <a:custGeom>
              <a:avLst/>
              <a:gdLst/>
              <a:ahLst/>
              <a:cxnLst/>
              <a:rect l="l" t="t" r="r" b="b"/>
              <a:pathLst>
                <a:path w="23127" h="13955" extrusionOk="0">
                  <a:moveTo>
                    <a:pt x="7311" y="1"/>
                  </a:moveTo>
                  <a:cubicBezTo>
                    <a:pt x="7005" y="1"/>
                    <a:pt x="6691" y="196"/>
                    <a:pt x="6642" y="600"/>
                  </a:cubicBezTo>
                  <a:cubicBezTo>
                    <a:pt x="6333" y="3376"/>
                    <a:pt x="5551" y="7242"/>
                    <a:pt x="3463" y="7835"/>
                  </a:cubicBezTo>
                  <a:cubicBezTo>
                    <a:pt x="3463" y="7835"/>
                    <a:pt x="2290" y="8350"/>
                    <a:pt x="882" y="8350"/>
                  </a:cubicBezTo>
                  <a:cubicBezTo>
                    <a:pt x="664" y="8350"/>
                    <a:pt x="440" y="8338"/>
                    <a:pt x="214" y="8309"/>
                  </a:cubicBezTo>
                  <a:lnTo>
                    <a:pt x="0" y="13955"/>
                  </a:lnTo>
                  <a:cubicBezTo>
                    <a:pt x="1684" y="13646"/>
                    <a:pt x="3368" y="13172"/>
                    <a:pt x="5337" y="12460"/>
                  </a:cubicBezTo>
                  <a:cubicBezTo>
                    <a:pt x="5998" y="12230"/>
                    <a:pt x="6728" y="12105"/>
                    <a:pt x="7465" y="12105"/>
                  </a:cubicBezTo>
                  <a:cubicBezTo>
                    <a:pt x="7945" y="12105"/>
                    <a:pt x="8427" y="12158"/>
                    <a:pt x="8895" y="12270"/>
                  </a:cubicBezTo>
                  <a:lnTo>
                    <a:pt x="12761" y="13172"/>
                  </a:lnTo>
                  <a:cubicBezTo>
                    <a:pt x="12999" y="13210"/>
                    <a:pt x="13251" y="13232"/>
                    <a:pt x="13506" y="13232"/>
                  </a:cubicBezTo>
                  <a:cubicBezTo>
                    <a:pt x="13890" y="13232"/>
                    <a:pt x="14279" y="13181"/>
                    <a:pt x="14635" y="13053"/>
                  </a:cubicBezTo>
                  <a:cubicBezTo>
                    <a:pt x="16414" y="12365"/>
                    <a:pt x="20755" y="10800"/>
                    <a:pt x="22747" y="10088"/>
                  </a:cubicBezTo>
                  <a:cubicBezTo>
                    <a:pt x="23127" y="9993"/>
                    <a:pt x="23127" y="9614"/>
                    <a:pt x="22937" y="9400"/>
                  </a:cubicBezTo>
                  <a:cubicBezTo>
                    <a:pt x="22586" y="9146"/>
                    <a:pt x="22000" y="8923"/>
                    <a:pt x="21066" y="8923"/>
                  </a:cubicBezTo>
                  <a:cubicBezTo>
                    <a:pt x="20169" y="8923"/>
                    <a:pt x="18953" y="9128"/>
                    <a:pt x="17316" y="9709"/>
                  </a:cubicBezTo>
                  <a:lnTo>
                    <a:pt x="21751" y="7527"/>
                  </a:lnTo>
                  <a:cubicBezTo>
                    <a:pt x="22060" y="7337"/>
                    <a:pt x="22060" y="6934"/>
                    <a:pt x="21751" y="6839"/>
                  </a:cubicBezTo>
                  <a:cubicBezTo>
                    <a:pt x="21530" y="6752"/>
                    <a:pt x="21222" y="6689"/>
                    <a:pt x="20796" y="6689"/>
                  </a:cubicBezTo>
                  <a:cubicBezTo>
                    <a:pt x="19712" y="6689"/>
                    <a:pt x="17862" y="7093"/>
                    <a:pt x="14730" y="8523"/>
                  </a:cubicBezTo>
                  <a:cubicBezTo>
                    <a:pt x="14452" y="8662"/>
                    <a:pt x="14162" y="8750"/>
                    <a:pt x="13868" y="8750"/>
                  </a:cubicBezTo>
                  <a:cubicBezTo>
                    <a:pt x="13760" y="8750"/>
                    <a:pt x="13652" y="8738"/>
                    <a:pt x="13544" y="8713"/>
                  </a:cubicBezTo>
                  <a:cubicBezTo>
                    <a:pt x="12074" y="8618"/>
                    <a:pt x="8895" y="8214"/>
                    <a:pt x="8705" y="7028"/>
                  </a:cubicBezTo>
                  <a:cubicBezTo>
                    <a:pt x="8705" y="7028"/>
                    <a:pt x="8516" y="3281"/>
                    <a:pt x="7923" y="506"/>
                  </a:cubicBezTo>
                  <a:cubicBezTo>
                    <a:pt x="7877" y="173"/>
                    <a:pt x="7598" y="1"/>
                    <a:pt x="7311" y="1"/>
                  </a:cubicBezTo>
                  <a:close/>
                </a:path>
              </a:pathLst>
            </a:custGeom>
            <a:solidFill>
              <a:srgbClr val="F19E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1717;p68">
              <a:extLst>
                <a:ext uri="{FF2B5EF4-FFF2-40B4-BE49-F238E27FC236}">
                  <a16:creationId xmlns:a16="http://schemas.microsoft.com/office/drawing/2014/main" id="{34AAF097-0A7D-4B5A-BCF2-EE33D67A4098}"/>
                </a:ext>
              </a:extLst>
            </p:cNvPr>
            <p:cNvSpPr/>
            <p:nvPr/>
          </p:nvSpPr>
          <p:spPr>
            <a:xfrm>
              <a:off x="1280926" y="1903780"/>
              <a:ext cx="876209" cy="1272787"/>
            </a:xfrm>
            <a:custGeom>
              <a:avLst/>
              <a:gdLst/>
              <a:ahLst/>
              <a:cxnLst/>
              <a:rect l="l" t="t" r="r" b="b"/>
              <a:pathLst>
                <a:path w="28844" h="41899" extrusionOk="0">
                  <a:moveTo>
                    <a:pt x="4671" y="1"/>
                  </a:moveTo>
                  <a:cubicBezTo>
                    <a:pt x="4592" y="1"/>
                    <a:pt x="4514" y="5"/>
                    <a:pt x="4436" y="14"/>
                  </a:cubicBezTo>
                  <a:cubicBezTo>
                    <a:pt x="2467" y="322"/>
                    <a:pt x="1281" y="2481"/>
                    <a:pt x="1186" y="4473"/>
                  </a:cubicBezTo>
                  <a:cubicBezTo>
                    <a:pt x="973" y="7343"/>
                    <a:pt x="0" y="13463"/>
                    <a:pt x="95" y="21362"/>
                  </a:cubicBezTo>
                  <a:cubicBezTo>
                    <a:pt x="190" y="26509"/>
                    <a:pt x="688" y="32439"/>
                    <a:pt x="2064" y="38772"/>
                  </a:cubicBezTo>
                  <a:cubicBezTo>
                    <a:pt x="2467" y="40551"/>
                    <a:pt x="4246" y="41618"/>
                    <a:pt x="5930" y="41832"/>
                  </a:cubicBezTo>
                  <a:cubicBezTo>
                    <a:pt x="6208" y="41877"/>
                    <a:pt x="6563" y="41898"/>
                    <a:pt x="6984" y="41898"/>
                  </a:cubicBezTo>
                  <a:cubicBezTo>
                    <a:pt x="11208" y="41898"/>
                    <a:pt x="22114" y="39732"/>
                    <a:pt x="28843" y="37467"/>
                  </a:cubicBezTo>
                  <a:lnTo>
                    <a:pt x="26969" y="32842"/>
                  </a:lnTo>
                  <a:cubicBezTo>
                    <a:pt x="26795" y="32836"/>
                    <a:pt x="26598" y="32834"/>
                    <a:pt x="26381" y="32834"/>
                  </a:cubicBezTo>
                  <a:cubicBezTo>
                    <a:pt x="22031" y="32834"/>
                    <a:pt x="9488" y="33909"/>
                    <a:pt x="9488" y="33909"/>
                  </a:cubicBezTo>
                  <a:cubicBezTo>
                    <a:pt x="9488" y="33909"/>
                    <a:pt x="9393" y="28288"/>
                    <a:pt x="9180" y="21670"/>
                  </a:cubicBezTo>
                  <a:cubicBezTo>
                    <a:pt x="8990" y="15740"/>
                    <a:pt x="8682" y="9122"/>
                    <a:pt x="8397" y="4972"/>
                  </a:cubicBezTo>
                  <a:cubicBezTo>
                    <a:pt x="8103" y="1850"/>
                    <a:pt x="6299" y="1"/>
                    <a:pt x="4671" y="1"/>
                  </a:cubicBezTo>
                  <a:close/>
                </a:path>
              </a:pathLst>
            </a:custGeom>
            <a:solidFill>
              <a:srgbClr val="F19E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718;p68">
              <a:extLst>
                <a:ext uri="{FF2B5EF4-FFF2-40B4-BE49-F238E27FC236}">
                  <a16:creationId xmlns:a16="http://schemas.microsoft.com/office/drawing/2014/main" id="{614E55FA-18B7-4D41-AA98-8433261935DC}"/>
                </a:ext>
              </a:extLst>
            </p:cNvPr>
            <p:cNvSpPr/>
            <p:nvPr/>
          </p:nvSpPr>
          <p:spPr>
            <a:xfrm>
              <a:off x="1265799" y="1892267"/>
              <a:ext cx="345149" cy="690177"/>
            </a:xfrm>
            <a:custGeom>
              <a:avLst/>
              <a:gdLst/>
              <a:ahLst/>
              <a:cxnLst/>
              <a:rect l="l" t="t" r="r" b="b"/>
              <a:pathLst>
                <a:path w="11362" h="22720" extrusionOk="0">
                  <a:moveTo>
                    <a:pt x="5591" y="0"/>
                  </a:moveTo>
                  <a:cubicBezTo>
                    <a:pt x="5504" y="0"/>
                    <a:pt x="5419" y="5"/>
                    <a:pt x="5337" y="14"/>
                  </a:cubicBezTo>
                  <a:cubicBezTo>
                    <a:pt x="2965" y="298"/>
                    <a:pt x="1589" y="2765"/>
                    <a:pt x="1376" y="4758"/>
                  </a:cubicBezTo>
                  <a:cubicBezTo>
                    <a:pt x="1186" y="7604"/>
                    <a:pt x="0" y="13747"/>
                    <a:pt x="190" y="21741"/>
                  </a:cubicBezTo>
                  <a:cubicBezTo>
                    <a:pt x="2093" y="22469"/>
                    <a:pt x="4015" y="22719"/>
                    <a:pt x="5768" y="22719"/>
                  </a:cubicBezTo>
                  <a:cubicBezTo>
                    <a:pt x="7840" y="22719"/>
                    <a:pt x="9674" y="22370"/>
                    <a:pt x="10958" y="22049"/>
                  </a:cubicBezTo>
                  <a:cubicBezTo>
                    <a:pt x="10769" y="16119"/>
                    <a:pt x="11362" y="9691"/>
                    <a:pt x="10958" y="5445"/>
                  </a:cubicBezTo>
                  <a:cubicBezTo>
                    <a:pt x="10686" y="2309"/>
                    <a:pt x="7582" y="0"/>
                    <a:pt x="559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719;p68">
              <a:extLst>
                <a:ext uri="{FF2B5EF4-FFF2-40B4-BE49-F238E27FC236}">
                  <a16:creationId xmlns:a16="http://schemas.microsoft.com/office/drawing/2014/main" id="{BF74B4E4-2409-43F8-AD5B-EB72A4549D1F}"/>
                </a:ext>
              </a:extLst>
            </p:cNvPr>
            <p:cNvSpPr/>
            <p:nvPr/>
          </p:nvSpPr>
          <p:spPr>
            <a:xfrm>
              <a:off x="2143972" y="2064445"/>
              <a:ext cx="148607" cy="499923"/>
            </a:xfrm>
            <a:custGeom>
              <a:avLst/>
              <a:gdLst/>
              <a:ahLst/>
              <a:cxnLst/>
              <a:rect l="l" t="t" r="r" b="b"/>
              <a:pathLst>
                <a:path w="4892" h="16457" extrusionOk="0">
                  <a:moveTo>
                    <a:pt x="297" y="1"/>
                  </a:moveTo>
                  <a:cubicBezTo>
                    <a:pt x="139" y="1"/>
                    <a:pt x="0" y="226"/>
                    <a:pt x="148" y="465"/>
                  </a:cubicBezTo>
                  <a:cubicBezTo>
                    <a:pt x="930" y="1343"/>
                    <a:pt x="1618" y="2434"/>
                    <a:pt x="2211" y="3525"/>
                  </a:cubicBezTo>
                  <a:cubicBezTo>
                    <a:pt x="4204" y="7391"/>
                    <a:pt x="4891" y="11922"/>
                    <a:pt x="3990" y="16168"/>
                  </a:cubicBezTo>
                  <a:cubicBezTo>
                    <a:pt x="3934" y="16349"/>
                    <a:pt x="4051" y="16456"/>
                    <a:pt x="4175" y="16456"/>
                  </a:cubicBezTo>
                  <a:cubicBezTo>
                    <a:pt x="4263" y="16456"/>
                    <a:pt x="4354" y="16403"/>
                    <a:pt x="4393" y="16286"/>
                  </a:cubicBezTo>
                  <a:cubicBezTo>
                    <a:pt x="4702" y="15100"/>
                    <a:pt x="4797" y="13796"/>
                    <a:pt x="4797" y="12515"/>
                  </a:cubicBezTo>
                  <a:cubicBezTo>
                    <a:pt x="4891" y="8079"/>
                    <a:pt x="3302" y="3525"/>
                    <a:pt x="432" y="62"/>
                  </a:cubicBezTo>
                  <a:cubicBezTo>
                    <a:pt x="390" y="20"/>
                    <a:pt x="343" y="1"/>
                    <a:pt x="297" y="1"/>
                  </a:cubicBezTo>
                  <a:close/>
                </a:path>
              </a:pathLst>
            </a:custGeom>
            <a:solidFill>
              <a:srgbClr val="3C57A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720;p68">
              <a:extLst>
                <a:ext uri="{FF2B5EF4-FFF2-40B4-BE49-F238E27FC236}">
                  <a16:creationId xmlns:a16="http://schemas.microsoft.com/office/drawing/2014/main" id="{D28FBEBC-2A8D-4F13-A117-D1025669DBF7}"/>
                </a:ext>
              </a:extLst>
            </p:cNvPr>
            <p:cNvSpPr/>
            <p:nvPr/>
          </p:nvSpPr>
          <p:spPr>
            <a:xfrm>
              <a:off x="1319840" y="911300"/>
              <a:ext cx="837295" cy="789268"/>
            </a:xfrm>
            <a:custGeom>
              <a:avLst/>
              <a:gdLst/>
              <a:ahLst/>
              <a:cxnLst/>
              <a:rect l="l" t="t" r="r" b="b"/>
              <a:pathLst>
                <a:path w="27563" h="25982" extrusionOk="0">
                  <a:moveTo>
                    <a:pt x="12660" y="1"/>
                  </a:moveTo>
                  <a:cubicBezTo>
                    <a:pt x="10216" y="1"/>
                    <a:pt x="7760" y="569"/>
                    <a:pt x="5622" y="1661"/>
                  </a:cubicBezTo>
                  <a:cubicBezTo>
                    <a:pt x="3748" y="2657"/>
                    <a:pt x="1969" y="4128"/>
                    <a:pt x="1186" y="6097"/>
                  </a:cubicBezTo>
                  <a:cubicBezTo>
                    <a:pt x="0" y="9180"/>
                    <a:pt x="1471" y="12525"/>
                    <a:pt x="1471" y="15798"/>
                  </a:cubicBezTo>
                  <a:cubicBezTo>
                    <a:pt x="1589" y="16296"/>
                    <a:pt x="1471" y="16889"/>
                    <a:pt x="1281" y="17363"/>
                  </a:cubicBezTo>
                  <a:cubicBezTo>
                    <a:pt x="1091" y="17861"/>
                    <a:pt x="593" y="18265"/>
                    <a:pt x="95" y="18265"/>
                  </a:cubicBezTo>
                  <a:cubicBezTo>
                    <a:pt x="538" y="18647"/>
                    <a:pt x="1110" y="18822"/>
                    <a:pt x="1695" y="18822"/>
                  </a:cubicBezTo>
                  <a:cubicBezTo>
                    <a:pt x="2018" y="18822"/>
                    <a:pt x="2345" y="18769"/>
                    <a:pt x="2657" y="18668"/>
                  </a:cubicBezTo>
                  <a:lnTo>
                    <a:pt x="2657" y="18668"/>
                  </a:lnTo>
                  <a:cubicBezTo>
                    <a:pt x="2182" y="19949"/>
                    <a:pt x="2277" y="21514"/>
                    <a:pt x="3060" y="22819"/>
                  </a:cubicBezTo>
                  <a:cubicBezTo>
                    <a:pt x="3748" y="24100"/>
                    <a:pt x="5029" y="24977"/>
                    <a:pt x="6428" y="25191"/>
                  </a:cubicBezTo>
                  <a:cubicBezTo>
                    <a:pt x="6689" y="25274"/>
                    <a:pt x="6949" y="25321"/>
                    <a:pt x="7210" y="25321"/>
                  </a:cubicBezTo>
                  <a:cubicBezTo>
                    <a:pt x="7542" y="25321"/>
                    <a:pt x="7875" y="25245"/>
                    <a:pt x="8207" y="25072"/>
                  </a:cubicBezTo>
                  <a:cubicBezTo>
                    <a:pt x="8705" y="24882"/>
                    <a:pt x="9085" y="24289"/>
                    <a:pt x="9085" y="23696"/>
                  </a:cubicBezTo>
                  <a:cubicBezTo>
                    <a:pt x="8112" y="23602"/>
                    <a:pt x="7519" y="22416"/>
                    <a:pt x="7709" y="21419"/>
                  </a:cubicBezTo>
                  <a:cubicBezTo>
                    <a:pt x="7899" y="20447"/>
                    <a:pt x="8492" y="19640"/>
                    <a:pt x="9179" y="18858"/>
                  </a:cubicBezTo>
                  <a:cubicBezTo>
                    <a:pt x="9772" y="18075"/>
                    <a:pt x="10365" y="17174"/>
                    <a:pt x="10484" y="16177"/>
                  </a:cubicBezTo>
                  <a:cubicBezTo>
                    <a:pt x="10484" y="14991"/>
                    <a:pt x="9678" y="14019"/>
                    <a:pt x="9488" y="12833"/>
                  </a:cubicBezTo>
                  <a:cubicBezTo>
                    <a:pt x="9179" y="11837"/>
                    <a:pt x="9393" y="10841"/>
                    <a:pt x="9891" y="9963"/>
                  </a:cubicBezTo>
                  <a:cubicBezTo>
                    <a:pt x="10176" y="9370"/>
                    <a:pt x="10769" y="8872"/>
                    <a:pt x="11362" y="8682"/>
                  </a:cubicBezTo>
                  <a:cubicBezTo>
                    <a:pt x="11512" y="8628"/>
                    <a:pt x="11675" y="8601"/>
                    <a:pt x="11839" y="8601"/>
                  </a:cubicBezTo>
                  <a:cubicBezTo>
                    <a:pt x="12321" y="8601"/>
                    <a:pt x="12816" y="8832"/>
                    <a:pt x="13046" y="9275"/>
                  </a:cubicBezTo>
                  <a:cubicBezTo>
                    <a:pt x="13449" y="9868"/>
                    <a:pt x="13046" y="10746"/>
                    <a:pt x="12453" y="10841"/>
                  </a:cubicBezTo>
                  <a:cubicBezTo>
                    <a:pt x="12737" y="11033"/>
                    <a:pt x="13076" y="11123"/>
                    <a:pt x="13425" y="11123"/>
                  </a:cubicBezTo>
                  <a:cubicBezTo>
                    <a:pt x="14153" y="11123"/>
                    <a:pt x="14922" y="10731"/>
                    <a:pt x="15323" y="10058"/>
                  </a:cubicBezTo>
                  <a:cubicBezTo>
                    <a:pt x="15608" y="9370"/>
                    <a:pt x="15513" y="8587"/>
                    <a:pt x="15109" y="7876"/>
                  </a:cubicBezTo>
                  <a:lnTo>
                    <a:pt x="15109" y="7876"/>
                  </a:lnTo>
                  <a:cubicBezTo>
                    <a:pt x="17481" y="10058"/>
                    <a:pt x="19853" y="12240"/>
                    <a:pt x="22818" y="13118"/>
                  </a:cubicBezTo>
                  <a:cubicBezTo>
                    <a:pt x="23411" y="19640"/>
                    <a:pt x="24123" y="21633"/>
                    <a:pt x="21039" y="25879"/>
                  </a:cubicBezTo>
                  <a:cubicBezTo>
                    <a:pt x="21418" y="25946"/>
                    <a:pt x="21807" y="25982"/>
                    <a:pt x="22198" y="25982"/>
                  </a:cubicBezTo>
                  <a:cubicBezTo>
                    <a:pt x="23448" y="25982"/>
                    <a:pt x="24713" y="25619"/>
                    <a:pt x="25688" y="24788"/>
                  </a:cubicBezTo>
                  <a:cubicBezTo>
                    <a:pt x="26874" y="23696"/>
                    <a:pt x="27562" y="21918"/>
                    <a:pt x="27372" y="20328"/>
                  </a:cubicBezTo>
                  <a:lnTo>
                    <a:pt x="27372" y="20328"/>
                  </a:lnTo>
                  <a:cubicBezTo>
                    <a:pt x="27269" y="20716"/>
                    <a:pt x="26927" y="20892"/>
                    <a:pt x="26556" y="20892"/>
                  </a:cubicBezTo>
                  <a:cubicBezTo>
                    <a:pt x="26246" y="20892"/>
                    <a:pt x="25915" y="20769"/>
                    <a:pt x="25688" y="20542"/>
                  </a:cubicBezTo>
                  <a:cubicBezTo>
                    <a:pt x="25190" y="20044"/>
                    <a:pt x="25190" y="19261"/>
                    <a:pt x="25309" y="18549"/>
                  </a:cubicBezTo>
                  <a:cubicBezTo>
                    <a:pt x="25499" y="17363"/>
                    <a:pt x="25902" y="16177"/>
                    <a:pt x="26092" y="14991"/>
                  </a:cubicBezTo>
                  <a:cubicBezTo>
                    <a:pt x="27088" y="10058"/>
                    <a:pt x="24502" y="4721"/>
                    <a:pt x="20162" y="2064"/>
                  </a:cubicBezTo>
                  <a:cubicBezTo>
                    <a:pt x="17952" y="670"/>
                    <a:pt x="15313" y="1"/>
                    <a:pt x="12660" y="1"/>
                  </a:cubicBezTo>
                  <a:close/>
                </a:path>
              </a:pathLst>
            </a:cu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721;p68">
              <a:extLst>
                <a:ext uri="{FF2B5EF4-FFF2-40B4-BE49-F238E27FC236}">
                  <a16:creationId xmlns:a16="http://schemas.microsoft.com/office/drawing/2014/main" id="{93C1F79F-0E00-4530-9243-9DC46B5C4AEC}"/>
                </a:ext>
              </a:extLst>
            </p:cNvPr>
            <p:cNvSpPr/>
            <p:nvPr/>
          </p:nvSpPr>
          <p:spPr>
            <a:xfrm>
              <a:off x="1860219" y="1615623"/>
              <a:ext cx="903609" cy="903943"/>
            </a:xfrm>
            <a:custGeom>
              <a:avLst/>
              <a:gdLst/>
              <a:ahLst/>
              <a:cxnLst/>
              <a:rect l="l" t="t" r="r" b="b"/>
              <a:pathLst>
                <a:path w="29746" h="29757" extrusionOk="0">
                  <a:moveTo>
                    <a:pt x="28914" y="1"/>
                  </a:moveTo>
                  <a:cubicBezTo>
                    <a:pt x="27665" y="1"/>
                    <a:pt x="26510" y="487"/>
                    <a:pt x="25594" y="1293"/>
                  </a:cubicBezTo>
                  <a:lnTo>
                    <a:pt x="19854" y="6440"/>
                  </a:lnTo>
                  <a:lnTo>
                    <a:pt x="3559" y="5942"/>
                  </a:lnTo>
                  <a:cubicBezTo>
                    <a:pt x="2278" y="5942"/>
                    <a:pt x="997" y="6345"/>
                    <a:pt x="1" y="7223"/>
                  </a:cubicBezTo>
                  <a:lnTo>
                    <a:pt x="1685" y="29282"/>
                  </a:lnTo>
                  <a:lnTo>
                    <a:pt x="18787" y="29757"/>
                  </a:lnTo>
                  <a:lnTo>
                    <a:pt x="18787" y="29662"/>
                  </a:lnTo>
                  <a:lnTo>
                    <a:pt x="25689" y="23732"/>
                  </a:lnTo>
                  <a:lnTo>
                    <a:pt x="29745" y="12"/>
                  </a:lnTo>
                  <a:lnTo>
                    <a:pt x="29247" y="12"/>
                  </a:lnTo>
                  <a:cubicBezTo>
                    <a:pt x="29135" y="5"/>
                    <a:pt x="29024" y="1"/>
                    <a:pt x="2891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722;p68">
              <a:extLst>
                <a:ext uri="{FF2B5EF4-FFF2-40B4-BE49-F238E27FC236}">
                  <a16:creationId xmlns:a16="http://schemas.microsoft.com/office/drawing/2014/main" id="{14EBD218-A6F5-4122-A7B3-8FD52B57776B}"/>
                </a:ext>
              </a:extLst>
            </p:cNvPr>
            <p:cNvSpPr/>
            <p:nvPr/>
          </p:nvSpPr>
          <p:spPr>
            <a:xfrm>
              <a:off x="1803292" y="1831908"/>
              <a:ext cx="699685" cy="859136"/>
            </a:xfrm>
            <a:custGeom>
              <a:avLst/>
              <a:gdLst/>
              <a:ahLst/>
              <a:cxnLst/>
              <a:rect l="l" t="t" r="r" b="b"/>
              <a:pathLst>
                <a:path w="23033" h="28282" extrusionOk="0">
                  <a:moveTo>
                    <a:pt x="2385" y="0"/>
                  </a:moveTo>
                  <a:cubicBezTo>
                    <a:pt x="1387" y="0"/>
                    <a:pt x="689" y="751"/>
                    <a:pt x="689" y="1692"/>
                  </a:cubicBezTo>
                  <a:lnTo>
                    <a:pt x="96" y="25815"/>
                  </a:lnTo>
                  <a:cubicBezTo>
                    <a:pt x="1" y="26787"/>
                    <a:pt x="784" y="27594"/>
                    <a:pt x="1780" y="27594"/>
                  </a:cubicBezTo>
                  <a:lnTo>
                    <a:pt x="21538" y="28282"/>
                  </a:lnTo>
                  <a:lnTo>
                    <a:pt x="23033" y="601"/>
                  </a:lnTo>
                  <a:lnTo>
                    <a:pt x="2563" y="8"/>
                  </a:lnTo>
                  <a:cubicBezTo>
                    <a:pt x="2502" y="3"/>
                    <a:pt x="2443" y="0"/>
                    <a:pt x="2385" y="0"/>
                  </a:cubicBezTo>
                  <a:close/>
                </a:path>
              </a:pathLst>
            </a:custGeom>
            <a:solidFill>
              <a:srgbClr val="B1DDD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723;p68">
              <a:extLst>
                <a:ext uri="{FF2B5EF4-FFF2-40B4-BE49-F238E27FC236}">
                  <a16:creationId xmlns:a16="http://schemas.microsoft.com/office/drawing/2014/main" id="{EA77D287-2012-463C-BFDA-F97E37E21545}"/>
                </a:ext>
              </a:extLst>
            </p:cNvPr>
            <p:cNvSpPr/>
            <p:nvPr/>
          </p:nvSpPr>
          <p:spPr>
            <a:xfrm>
              <a:off x="2454670" y="1612494"/>
              <a:ext cx="323460" cy="1078553"/>
            </a:xfrm>
            <a:custGeom>
              <a:avLst/>
              <a:gdLst/>
              <a:ahLst/>
              <a:cxnLst/>
              <a:rect l="l" t="t" r="r" b="b"/>
              <a:pathLst>
                <a:path w="10648" h="35505" extrusionOk="0">
                  <a:moveTo>
                    <a:pt x="10079" y="0"/>
                  </a:moveTo>
                  <a:cubicBezTo>
                    <a:pt x="9969" y="0"/>
                    <a:pt x="9860" y="35"/>
                    <a:pt x="9773" y="115"/>
                  </a:cubicBezTo>
                  <a:lnTo>
                    <a:pt x="1471" y="7824"/>
                  </a:lnTo>
                  <a:lnTo>
                    <a:pt x="0" y="35505"/>
                  </a:lnTo>
                  <a:lnTo>
                    <a:pt x="8207" y="28484"/>
                  </a:lnTo>
                  <a:cubicBezTo>
                    <a:pt x="8302" y="28389"/>
                    <a:pt x="8397" y="28294"/>
                    <a:pt x="8397" y="28199"/>
                  </a:cubicBezTo>
                  <a:lnTo>
                    <a:pt x="10579" y="519"/>
                  </a:lnTo>
                  <a:cubicBezTo>
                    <a:pt x="10648" y="229"/>
                    <a:pt x="10360" y="0"/>
                    <a:pt x="10079" y="0"/>
                  </a:cubicBezTo>
                  <a:close/>
                </a:path>
              </a:pathLst>
            </a:custGeom>
            <a:solidFill>
              <a:srgbClr val="B1DDD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724;p68">
              <a:extLst>
                <a:ext uri="{FF2B5EF4-FFF2-40B4-BE49-F238E27FC236}">
                  <a16:creationId xmlns:a16="http://schemas.microsoft.com/office/drawing/2014/main" id="{4E954E64-C548-40F9-BA82-72D471324C91}"/>
                </a:ext>
              </a:extLst>
            </p:cNvPr>
            <p:cNvSpPr/>
            <p:nvPr/>
          </p:nvSpPr>
          <p:spPr>
            <a:xfrm>
              <a:off x="2529610" y="1808366"/>
              <a:ext cx="12273" cy="30286"/>
            </a:xfrm>
            <a:custGeom>
              <a:avLst/>
              <a:gdLst/>
              <a:ahLst/>
              <a:cxnLst/>
              <a:rect l="l" t="t" r="r" b="b"/>
              <a:pathLst>
                <a:path w="404" h="997" extrusionOk="0">
                  <a:moveTo>
                    <a:pt x="403" y="0"/>
                  </a:moveTo>
                  <a:lnTo>
                    <a:pt x="0" y="499"/>
                  </a:lnTo>
                  <a:cubicBezTo>
                    <a:pt x="95" y="688"/>
                    <a:pt x="309" y="783"/>
                    <a:pt x="403" y="997"/>
                  </a:cubicBezTo>
                  <a:lnTo>
                    <a:pt x="403" y="0"/>
                  </a:lnTo>
                  <a:close/>
                </a:path>
              </a:pathLst>
            </a:custGeom>
            <a:solidFill>
              <a:srgbClr val="FAB6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725;p68">
              <a:extLst>
                <a:ext uri="{FF2B5EF4-FFF2-40B4-BE49-F238E27FC236}">
                  <a16:creationId xmlns:a16="http://schemas.microsoft.com/office/drawing/2014/main" id="{E64CB837-2864-46FB-9E9F-046138FA4EDC}"/>
                </a:ext>
              </a:extLst>
            </p:cNvPr>
            <p:cNvSpPr/>
            <p:nvPr/>
          </p:nvSpPr>
          <p:spPr>
            <a:xfrm>
              <a:off x="2427300" y="1847279"/>
              <a:ext cx="51186" cy="2916"/>
            </a:xfrm>
            <a:custGeom>
              <a:avLst/>
              <a:gdLst/>
              <a:ahLst/>
              <a:cxnLst/>
              <a:rect l="l" t="t" r="r" b="b"/>
              <a:pathLst>
                <a:path w="1685" h="96" extrusionOk="0">
                  <a:moveTo>
                    <a:pt x="0" y="0"/>
                  </a:moveTo>
                  <a:lnTo>
                    <a:pt x="0" y="0"/>
                  </a:lnTo>
                  <a:lnTo>
                    <a:pt x="1684" y="95"/>
                  </a:lnTo>
                  <a:lnTo>
                    <a:pt x="1684" y="95"/>
                  </a:lnTo>
                  <a:close/>
                </a:path>
              </a:pathLst>
            </a:custGeom>
            <a:solidFill>
              <a:srgbClr val="FED57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726;p68">
              <a:extLst>
                <a:ext uri="{FF2B5EF4-FFF2-40B4-BE49-F238E27FC236}">
                  <a16:creationId xmlns:a16="http://schemas.microsoft.com/office/drawing/2014/main" id="{70402C7D-F397-4EA8-8F91-765583BD6783}"/>
                </a:ext>
              </a:extLst>
            </p:cNvPr>
            <p:cNvSpPr/>
            <p:nvPr/>
          </p:nvSpPr>
          <p:spPr>
            <a:xfrm>
              <a:off x="2427300" y="1847279"/>
              <a:ext cx="69200" cy="38944"/>
            </a:xfrm>
            <a:custGeom>
              <a:avLst/>
              <a:gdLst/>
              <a:ahLst/>
              <a:cxnLst/>
              <a:rect l="l" t="t" r="r" b="b"/>
              <a:pathLst>
                <a:path w="2278" h="1282" extrusionOk="0">
                  <a:moveTo>
                    <a:pt x="0" y="0"/>
                  </a:moveTo>
                  <a:lnTo>
                    <a:pt x="0" y="0"/>
                  </a:lnTo>
                  <a:cubicBezTo>
                    <a:pt x="901" y="309"/>
                    <a:pt x="1589" y="688"/>
                    <a:pt x="2277" y="1281"/>
                  </a:cubicBezTo>
                  <a:lnTo>
                    <a:pt x="2277" y="902"/>
                  </a:lnTo>
                  <a:lnTo>
                    <a:pt x="1684" y="95"/>
                  </a:lnTo>
                  <a:lnTo>
                    <a:pt x="0" y="0"/>
                  </a:lnTo>
                  <a:close/>
                </a:path>
              </a:pathLst>
            </a:custGeom>
            <a:solidFill>
              <a:srgbClr val="FAB6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727;p68">
              <a:extLst>
                <a:ext uri="{FF2B5EF4-FFF2-40B4-BE49-F238E27FC236}">
                  <a16:creationId xmlns:a16="http://schemas.microsoft.com/office/drawing/2014/main" id="{1186296A-B753-4C5B-A18C-EF2D3F3D497C}"/>
                </a:ext>
              </a:extLst>
            </p:cNvPr>
            <p:cNvSpPr/>
            <p:nvPr/>
          </p:nvSpPr>
          <p:spPr>
            <a:xfrm>
              <a:off x="2496469" y="1874649"/>
              <a:ext cx="33172" cy="41830"/>
            </a:xfrm>
            <a:custGeom>
              <a:avLst/>
              <a:gdLst/>
              <a:ahLst/>
              <a:cxnLst/>
              <a:rect l="l" t="t" r="r" b="b"/>
              <a:pathLst>
                <a:path w="1092" h="1377" extrusionOk="0">
                  <a:moveTo>
                    <a:pt x="0" y="1"/>
                  </a:moveTo>
                  <a:lnTo>
                    <a:pt x="0" y="380"/>
                  </a:lnTo>
                  <a:cubicBezTo>
                    <a:pt x="95" y="380"/>
                    <a:pt x="95" y="475"/>
                    <a:pt x="214" y="475"/>
                  </a:cubicBezTo>
                  <a:lnTo>
                    <a:pt x="1091" y="1376"/>
                  </a:lnTo>
                  <a:lnTo>
                    <a:pt x="0" y="1"/>
                  </a:lnTo>
                  <a:close/>
                </a:path>
              </a:pathLst>
            </a:custGeom>
            <a:solidFill>
              <a:srgbClr val="FAB6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728;p68">
              <a:extLst>
                <a:ext uri="{FF2B5EF4-FFF2-40B4-BE49-F238E27FC236}">
                  <a16:creationId xmlns:a16="http://schemas.microsoft.com/office/drawing/2014/main" id="{2E588D32-7FFD-4625-A868-9B8EDE2206FE}"/>
                </a:ext>
              </a:extLst>
            </p:cNvPr>
            <p:cNvSpPr/>
            <p:nvPr/>
          </p:nvSpPr>
          <p:spPr>
            <a:xfrm>
              <a:off x="2409286" y="2663633"/>
              <a:ext cx="78556" cy="27401"/>
            </a:xfrm>
            <a:custGeom>
              <a:avLst/>
              <a:gdLst/>
              <a:ahLst/>
              <a:cxnLst/>
              <a:rect l="l" t="t" r="r" b="b"/>
              <a:pathLst>
                <a:path w="2586" h="902" extrusionOk="0">
                  <a:moveTo>
                    <a:pt x="1494" y="902"/>
                  </a:moveTo>
                  <a:close/>
                  <a:moveTo>
                    <a:pt x="0" y="807"/>
                  </a:moveTo>
                  <a:lnTo>
                    <a:pt x="1494" y="902"/>
                  </a:lnTo>
                  <a:close/>
                  <a:moveTo>
                    <a:pt x="2585" y="0"/>
                  </a:moveTo>
                  <a:lnTo>
                    <a:pt x="1589" y="807"/>
                  </a:lnTo>
                  <a:lnTo>
                    <a:pt x="1589" y="807"/>
                  </a:lnTo>
                  <a:close/>
                </a:path>
              </a:pathLst>
            </a:custGeom>
            <a:solidFill>
              <a:srgbClr val="F18A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729;p68">
              <a:extLst>
                <a:ext uri="{FF2B5EF4-FFF2-40B4-BE49-F238E27FC236}">
                  <a16:creationId xmlns:a16="http://schemas.microsoft.com/office/drawing/2014/main" id="{1F5D927F-373D-4875-9EC8-61AC6323C273}"/>
                </a:ext>
              </a:extLst>
            </p:cNvPr>
            <p:cNvSpPr/>
            <p:nvPr/>
          </p:nvSpPr>
          <p:spPr>
            <a:xfrm>
              <a:off x="2397743" y="2132611"/>
              <a:ext cx="83629" cy="558430"/>
            </a:xfrm>
            <a:custGeom>
              <a:avLst/>
              <a:gdLst/>
              <a:ahLst/>
              <a:cxnLst/>
              <a:rect l="l" t="t" r="r" b="b"/>
              <a:pathLst>
                <a:path w="2753" h="18383" extrusionOk="0">
                  <a:moveTo>
                    <a:pt x="688" y="0"/>
                  </a:moveTo>
                  <a:lnTo>
                    <a:pt x="1" y="18288"/>
                  </a:lnTo>
                  <a:lnTo>
                    <a:pt x="380" y="18288"/>
                  </a:lnTo>
                  <a:lnTo>
                    <a:pt x="1874" y="18383"/>
                  </a:lnTo>
                  <a:lnTo>
                    <a:pt x="2752" y="498"/>
                  </a:lnTo>
                  <a:lnTo>
                    <a:pt x="688" y="0"/>
                  </a:lnTo>
                  <a:close/>
                </a:path>
              </a:pathLst>
            </a:custGeom>
            <a:solidFill>
              <a:srgbClr val="6EB0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730;p68">
              <a:extLst>
                <a:ext uri="{FF2B5EF4-FFF2-40B4-BE49-F238E27FC236}">
                  <a16:creationId xmlns:a16="http://schemas.microsoft.com/office/drawing/2014/main" id="{42CC3400-EA89-485B-A176-1A4768FD3347}"/>
                </a:ext>
              </a:extLst>
            </p:cNvPr>
            <p:cNvSpPr/>
            <p:nvPr/>
          </p:nvSpPr>
          <p:spPr>
            <a:xfrm>
              <a:off x="2454670" y="2147739"/>
              <a:ext cx="74972" cy="543302"/>
            </a:xfrm>
            <a:custGeom>
              <a:avLst/>
              <a:gdLst/>
              <a:ahLst/>
              <a:cxnLst/>
              <a:rect l="l" t="t" r="r" b="b"/>
              <a:pathLst>
                <a:path w="2468" h="17885" extrusionOk="0">
                  <a:moveTo>
                    <a:pt x="878" y="0"/>
                  </a:moveTo>
                  <a:lnTo>
                    <a:pt x="0" y="17885"/>
                  </a:lnTo>
                  <a:lnTo>
                    <a:pt x="95" y="17790"/>
                  </a:lnTo>
                  <a:lnTo>
                    <a:pt x="1091" y="16983"/>
                  </a:lnTo>
                  <a:lnTo>
                    <a:pt x="1186" y="14825"/>
                  </a:lnTo>
                  <a:lnTo>
                    <a:pt x="2277" y="5029"/>
                  </a:lnTo>
                  <a:lnTo>
                    <a:pt x="2467" y="498"/>
                  </a:lnTo>
                  <a:lnTo>
                    <a:pt x="878" y="0"/>
                  </a:lnTo>
                  <a:close/>
                </a:path>
              </a:pathLst>
            </a:cu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731;p68">
              <a:extLst>
                <a:ext uri="{FF2B5EF4-FFF2-40B4-BE49-F238E27FC236}">
                  <a16:creationId xmlns:a16="http://schemas.microsoft.com/office/drawing/2014/main" id="{F34ADAE0-C0F5-4A29-A9A1-BFE81EB23606}"/>
                </a:ext>
              </a:extLst>
            </p:cNvPr>
            <p:cNvSpPr/>
            <p:nvPr/>
          </p:nvSpPr>
          <p:spPr>
            <a:xfrm>
              <a:off x="1940931" y="2078570"/>
              <a:ext cx="363892" cy="363163"/>
            </a:xfrm>
            <a:custGeom>
              <a:avLst/>
              <a:gdLst/>
              <a:ahLst/>
              <a:cxnLst/>
              <a:rect l="l" t="t" r="r" b="b"/>
              <a:pathLst>
                <a:path w="11979" h="11955" extrusionOk="0">
                  <a:moveTo>
                    <a:pt x="5930" y="0"/>
                  </a:moveTo>
                  <a:cubicBezTo>
                    <a:pt x="2681" y="0"/>
                    <a:pt x="0" y="2657"/>
                    <a:pt x="0" y="6025"/>
                  </a:cubicBezTo>
                  <a:cubicBezTo>
                    <a:pt x="0" y="9298"/>
                    <a:pt x="2681" y="11955"/>
                    <a:pt x="5930" y="11955"/>
                  </a:cubicBezTo>
                  <a:cubicBezTo>
                    <a:pt x="9298" y="11955"/>
                    <a:pt x="11979" y="9298"/>
                    <a:pt x="11979" y="6025"/>
                  </a:cubicBezTo>
                  <a:cubicBezTo>
                    <a:pt x="11979" y="2657"/>
                    <a:pt x="9298" y="0"/>
                    <a:pt x="5930" y="0"/>
                  </a:cubicBezTo>
                  <a:close/>
                </a:path>
              </a:pathLst>
            </a:cu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732;p68">
              <a:extLst>
                <a:ext uri="{FF2B5EF4-FFF2-40B4-BE49-F238E27FC236}">
                  <a16:creationId xmlns:a16="http://schemas.microsoft.com/office/drawing/2014/main" id="{79F2E8E9-CCA8-4FA0-964C-FEA71433D66D}"/>
                </a:ext>
              </a:extLst>
            </p:cNvPr>
            <p:cNvSpPr/>
            <p:nvPr/>
          </p:nvSpPr>
          <p:spPr>
            <a:xfrm>
              <a:off x="2275566" y="1796914"/>
              <a:ext cx="464472" cy="1196813"/>
            </a:xfrm>
            <a:custGeom>
              <a:avLst/>
              <a:gdLst/>
              <a:ahLst/>
              <a:cxnLst/>
              <a:rect l="l" t="t" r="r" b="b"/>
              <a:pathLst>
                <a:path w="15290" h="39398" extrusionOk="0">
                  <a:moveTo>
                    <a:pt x="7052" y="0"/>
                  </a:moveTo>
                  <a:cubicBezTo>
                    <a:pt x="6373" y="0"/>
                    <a:pt x="6045" y="874"/>
                    <a:pt x="6394" y="1374"/>
                  </a:cubicBezTo>
                  <a:lnTo>
                    <a:pt x="8363" y="3935"/>
                  </a:lnTo>
                  <a:lnTo>
                    <a:pt x="7486" y="3034"/>
                  </a:lnTo>
                  <a:cubicBezTo>
                    <a:pt x="6333" y="2057"/>
                    <a:pt x="4923" y="1483"/>
                    <a:pt x="3467" y="1483"/>
                  </a:cubicBezTo>
                  <a:cubicBezTo>
                    <a:pt x="3156" y="1483"/>
                    <a:pt x="2842" y="1509"/>
                    <a:pt x="2528" y="1563"/>
                  </a:cubicBezTo>
                  <a:cubicBezTo>
                    <a:pt x="1058" y="1848"/>
                    <a:pt x="559" y="2441"/>
                    <a:pt x="465" y="3248"/>
                  </a:cubicBezTo>
                  <a:cubicBezTo>
                    <a:pt x="380" y="3694"/>
                    <a:pt x="847" y="4045"/>
                    <a:pt x="1371" y="4045"/>
                  </a:cubicBezTo>
                  <a:cubicBezTo>
                    <a:pt x="1432" y="4045"/>
                    <a:pt x="1494" y="4040"/>
                    <a:pt x="1556" y="4030"/>
                  </a:cubicBezTo>
                  <a:lnTo>
                    <a:pt x="2130" y="3792"/>
                  </a:lnTo>
                  <a:lnTo>
                    <a:pt x="2130" y="3792"/>
                  </a:lnTo>
                  <a:cubicBezTo>
                    <a:pt x="0" y="4807"/>
                    <a:pt x="1935" y="6402"/>
                    <a:pt x="1935" y="6402"/>
                  </a:cubicBezTo>
                  <a:cubicBezTo>
                    <a:pt x="963" y="7683"/>
                    <a:pt x="2528" y="8490"/>
                    <a:pt x="2528" y="8490"/>
                  </a:cubicBezTo>
                  <a:cubicBezTo>
                    <a:pt x="1935" y="8774"/>
                    <a:pt x="2030" y="9367"/>
                    <a:pt x="2338" y="9770"/>
                  </a:cubicBezTo>
                  <a:cubicBezTo>
                    <a:pt x="2623" y="10268"/>
                    <a:pt x="3216" y="10648"/>
                    <a:pt x="3809" y="10743"/>
                  </a:cubicBezTo>
                  <a:lnTo>
                    <a:pt x="8672" y="12047"/>
                  </a:lnTo>
                  <a:lnTo>
                    <a:pt x="7082" y="26374"/>
                  </a:lnTo>
                  <a:lnTo>
                    <a:pt x="6394" y="38613"/>
                  </a:lnTo>
                  <a:cubicBezTo>
                    <a:pt x="7202" y="39147"/>
                    <a:pt x="8126" y="39398"/>
                    <a:pt x="9046" y="39398"/>
                  </a:cubicBezTo>
                  <a:cubicBezTo>
                    <a:pt x="11396" y="39398"/>
                    <a:pt x="13719" y="37765"/>
                    <a:pt x="14008" y="35055"/>
                  </a:cubicBezTo>
                  <a:cubicBezTo>
                    <a:pt x="15289" y="23314"/>
                    <a:pt x="12324" y="11241"/>
                    <a:pt x="12324" y="11241"/>
                  </a:cubicBezTo>
                  <a:cubicBezTo>
                    <a:pt x="12324" y="11241"/>
                    <a:pt x="11731" y="4623"/>
                    <a:pt x="8079" y="567"/>
                  </a:cubicBezTo>
                  <a:cubicBezTo>
                    <a:pt x="7690" y="157"/>
                    <a:pt x="7339" y="0"/>
                    <a:pt x="7052" y="0"/>
                  </a:cubicBezTo>
                  <a:close/>
                </a:path>
              </a:pathLst>
            </a:custGeom>
            <a:solidFill>
              <a:srgbClr val="F19E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733;p68">
              <a:extLst>
                <a:ext uri="{FF2B5EF4-FFF2-40B4-BE49-F238E27FC236}">
                  <a16:creationId xmlns:a16="http://schemas.microsoft.com/office/drawing/2014/main" id="{55350981-A037-47BA-B272-0C0F891833E3}"/>
                </a:ext>
              </a:extLst>
            </p:cNvPr>
            <p:cNvSpPr/>
            <p:nvPr/>
          </p:nvSpPr>
          <p:spPr>
            <a:xfrm>
              <a:off x="2340816" y="1898434"/>
              <a:ext cx="185941" cy="69200"/>
            </a:xfrm>
            <a:custGeom>
              <a:avLst/>
              <a:gdLst/>
              <a:ahLst/>
              <a:cxnLst/>
              <a:rect l="l" t="t" r="r" b="b"/>
              <a:pathLst>
                <a:path w="6121" h="2278" extrusionOk="0">
                  <a:moveTo>
                    <a:pt x="1566" y="0"/>
                  </a:moveTo>
                  <a:cubicBezTo>
                    <a:pt x="1068" y="0"/>
                    <a:pt x="594" y="0"/>
                    <a:pt x="190" y="95"/>
                  </a:cubicBezTo>
                  <a:cubicBezTo>
                    <a:pt x="1" y="190"/>
                    <a:pt x="1" y="285"/>
                    <a:pt x="1" y="404"/>
                  </a:cubicBezTo>
                  <a:lnTo>
                    <a:pt x="380" y="285"/>
                  </a:lnTo>
                  <a:lnTo>
                    <a:pt x="380" y="285"/>
                  </a:lnTo>
                  <a:cubicBezTo>
                    <a:pt x="285" y="404"/>
                    <a:pt x="96" y="404"/>
                    <a:pt x="96" y="498"/>
                  </a:cubicBezTo>
                  <a:lnTo>
                    <a:pt x="190" y="593"/>
                  </a:lnTo>
                  <a:cubicBezTo>
                    <a:pt x="190" y="593"/>
                    <a:pt x="285" y="593"/>
                    <a:pt x="285" y="498"/>
                  </a:cubicBezTo>
                  <a:cubicBezTo>
                    <a:pt x="689" y="404"/>
                    <a:pt x="1187" y="404"/>
                    <a:pt x="1566" y="404"/>
                  </a:cubicBezTo>
                  <a:cubicBezTo>
                    <a:pt x="3155" y="404"/>
                    <a:pt x="4626" y="997"/>
                    <a:pt x="5717" y="2183"/>
                  </a:cubicBezTo>
                  <a:cubicBezTo>
                    <a:pt x="5717" y="2277"/>
                    <a:pt x="5812" y="2277"/>
                    <a:pt x="5812" y="2277"/>
                  </a:cubicBezTo>
                  <a:cubicBezTo>
                    <a:pt x="6025" y="2277"/>
                    <a:pt x="6120" y="2064"/>
                    <a:pt x="6025" y="1874"/>
                  </a:cubicBezTo>
                  <a:cubicBezTo>
                    <a:pt x="4839" y="688"/>
                    <a:pt x="3250" y="0"/>
                    <a:pt x="1566" y="0"/>
                  </a:cubicBezTo>
                  <a:close/>
                </a:path>
              </a:pathLst>
            </a:custGeom>
            <a:solidFill>
              <a:srgbClr val="F1888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734;p68">
              <a:extLst>
                <a:ext uri="{FF2B5EF4-FFF2-40B4-BE49-F238E27FC236}">
                  <a16:creationId xmlns:a16="http://schemas.microsoft.com/office/drawing/2014/main" id="{BBB57C9C-506C-44FA-B170-F54A0882B382}"/>
                </a:ext>
              </a:extLst>
            </p:cNvPr>
            <p:cNvSpPr/>
            <p:nvPr/>
          </p:nvSpPr>
          <p:spPr>
            <a:xfrm>
              <a:off x="2334346" y="1976260"/>
              <a:ext cx="186639" cy="45414"/>
            </a:xfrm>
            <a:custGeom>
              <a:avLst/>
              <a:gdLst/>
              <a:ahLst/>
              <a:cxnLst/>
              <a:rect l="l" t="t" r="r" b="b"/>
              <a:pathLst>
                <a:path w="6144" h="1495" extrusionOk="0">
                  <a:moveTo>
                    <a:pt x="2775" y="0"/>
                  </a:moveTo>
                  <a:cubicBezTo>
                    <a:pt x="1874" y="0"/>
                    <a:pt x="996" y="95"/>
                    <a:pt x="214" y="308"/>
                  </a:cubicBezTo>
                  <a:cubicBezTo>
                    <a:pt x="0" y="308"/>
                    <a:pt x="95" y="688"/>
                    <a:pt x="309" y="688"/>
                  </a:cubicBezTo>
                  <a:lnTo>
                    <a:pt x="403" y="688"/>
                  </a:lnTo>
                  <a:cubicBezTo>
                    <a:pt x="1091" y="498"/>
                    <a:pt x="1993" y="403"/>
                    <a:pt x="2775" y="403"/>
                  </a:cubicBezTo>
                  <a:cubicBezTo>
                    <a:pt x="3867" y="403"/>
                    <a:pt x="4839" y="593"/>
                    <a:pt x="5645" y="1400"/>
                  </a:cubicBezTo>
                  <a:cubicBezTo>
                    <a:pt x="5740" y="1494"/>
                    <a:pt x="5740" y="1494"/>
                    <a:pt x="5835" y="1494"/>
                  </a:cubicBezTo>
                  <a:cubicBezTo>
                    <a:pt x="6025" y="1494"/>
                    <a:pt x="6144" y="1281"/>
                    <a:pt x="5930" y="1091"/>
                  </a:cubicBezTo>
                  <a:cubicBezTo>
                    <a:pt x="5052" y="214"/>
                    <a:pt x="3961" y="0"/>
                    <a:pt x="2775" y="0"/>
                  </a:cubicBezTo>
                  <a:close/>
                </a:path>
              </a:pathLst>
            </a:custGeom>
            <a:solidFill>
              <a:srgbClr val="F1888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735;p68">
              <a:extLst>
                <a:ext uri="{FF2B5EF4-FFF2-40B4-BE49-F238E27FC236}">
                  <a16:creationId xmlns:a16="http://schemas.microsoft.com/office/drawing/2014/main" id="{0EDEE207-9071-4494-A158-1E264B7B9747}"/>
                </a:ext>
              </a:extLst>
            </p:cNvPr>
            <p:cNvSpPr/>
            <p:nvPr/>
          </p:nvSpPr>
          <p:spPr>
            <a:xfrm>
              <a:off x="2349474" y="2054785"/>
              <a:ext cx="2916" cy="30"/>
            </a:xfrm>
            <a:custGeom>
              <a:avLst/>
              <a:gdLst/>
              <a:ahLst/>
              <a:cxnLst/>
              <a:rect l="l" t="t" r="r" b="b"/>
              <a:pathLst>
                <a:path w="96" h="1" extrusionOk="0">
                  <a:moveTo>
                    <a:pt x="0" y="1"/>
                  </a:moveTo>
                  <a:lnTo>
                    <a:pt x="0" y="1"/>
                  </a:lnTo>
                  <a:lnTo>
                    <a:pt x="95" y="1"/>
                  </a:lnTo>
                  <a:close/>
                </a:path>
              </a:pathLst>
            </a:custGeom>
            <a:solidFill>
              <a:srgbClr val="F8B16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736;p68">
              <a:extLst>
                <a:ext uri="{FF2B5EF4-FFF2-40B4-BE49-F238E27FC236}">
                  <a16:creationId xmlns:a16="http://schemas.microsoft.com/office/drawing/2014/main" id="{900B380F-F07D-4253-BF79-CFB4FA3B09B5}"/>
                </a:ext>
              </a:extLst>
            </p:cNvPr>
            <p:cNvSpPr/>
            <p:nvPr/>
          </p:nvSpPr>
          <p:spPr>
            <a:xfrm>
              <a:off x="2349474" y="2042543"/>
              <a:ext cx="153498" cy="33172"/>
            </a:xfrm>
            <a:custGeom>
              <a:avLst/>
              <a:gdLst/>
              <a:ahLst/>
              <a:cxnLst/>
              <a:rect l="l" t="t" r="r" b="b"/>
              <a:pathLst>
                <a:path w="5053" h="1092" extrusionOk="0">
                  <a:moveTo>
                    <a:pt x="1874" y="0"/>
                  </a:moveTo>
                  <a:cubicBezTo>
                    <a:pt x="1281" y="0"/>
                    <a:pt x="688" y="95"/>
                    <a:pt x="190" y="190"/>
                  </a:cubicBezTo>
                  <a:cubicBezTo>
                    <a:pt x="95" y="190"/>
                    <a:pt x="95" y="285"/>
                    <a:pt x="0" y="404"/>
                  </a:cubicBezTo>
                  <a:cubicBezTo>
                    <a:pt x="0" y="498"/>
                    <a:pt x="95" y="688"/>
                    <a:pt x="190" y="688"/>
                  </a:cubicBezTo>
                  <a:cubicBezTo>
                    <a:pt x="309" y="688"/>
                    <a:pt x="309" y="688"/>
                    <a:pt x="309" y="593"/>
                  </a:cubicBezTo>
                  <a:cubicBezTo>
                    <a:pt x="783" y="498"/>
                    <a:pt x="1281" y="404"/>
                    <a:pt x="1874" y="404"/>
                  </a:cubicBezTo>
                  <a:cubicBezTo>
                    <a:pt x="2776" y="404"/>
                    <a:pt x="3748" y="688"/>
                    <a:pt x="4649" y="1091"/>
                  </a:cubicBezTo>
                  <a:lnTo>
                    <a:pt x="4744" y="1091"/>
                  </a:lnTo>
                  <a:cubicBezTo>
                    <a:pt x="4934" y="1091"/>
                    <a:pt x="5053" y="878"/>
                    <a:pt x="4839" y="688"/>
                  </a:cubicBezTo>
                  <a:cubicBezTo>
                    <a:pt x="3867" y="285"/>
                    <a:pt x="2870" y="0"/>
                    <a:pt x="1874" y="0"/>
                  </a:cubicBezTo>
                  <a:close/>
                </a:path>
              </a:pathLst>
            </a:custGeom>
            <a:solidFill>
              <a:srgbClr val="F1888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737;p68">
              <a:extLst>
                <a:ext uri="{FF2B5EF4-FFF2-40B4-BE49-F238E27FC236}">
                  <a16:creationId xmlns:a16="http://schemas.microsoft.com/office/drawing/2014/main" id="{243D42B1-AC17-417E-81A9-89A13358BEC1}"/>
                </a:ext>
              </a:extLst>
            </p:cNvPr>
            <p:cNvSpPr/>
            <p:nvPr/>
          </p:nvSpPr>
          <p:spPr>
            <a:xfrm>
              <a:off x="1587332" y="1510014"/>
              <a:ext cx="89700" cy="89700"/>
            </a:xfrm>
            <a:prstGeom prst="ellipse">
              <a:avLst/>
            </a:pr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738;p68">
              <a:extLst>
                <a:ext uri="{FF2B5EF4-FFF2-40B4-BE49-F238E27FC236}">
                  <a16:creationId xmlns:a16="http://schemas.microsoft.com/office/drawing/2014/main" id="{4D4B4549-2F7C-4082-8B7E-9CD5DBB7D52D}"/>
                </a:ext>
              </a:extLst>
            </p:cNvPr>
            <p:cNvSpPr/>
            <p:nvPr/>
          </p:nvSpPr>
          <p:spPr>
            <a:xfrm>
              <a:off x="1657000" y="1273300"/>
              <a:ext cx="148500" cy="148500"/>
            </a:xfrm>
            <a:prstGeom prst="ellipse">
              <a:avLst/>
            </a:pr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739;p68">
              <a:extLst>
                <a:ext uri="{FF2B5EF4-FFF2-40B4-BE49-F238E27FC236}">
                  <a16:creationId xmlns:a16="http://schemas.microsoft.com/office/drawing/2014/main" id="{89E8C953-BFDF-4C1E-8A31-2DD751D0E72E}"/>
                </a:ext>
              </a:extLst>
            </p:cNvPr>
            <p:cNvSpPr/>
            <p:nvPr/>
          </p:nvSpPr>
          <p:spPr>
            <a:xfrm>
              <a:off x="1715269" y="1316892"/>
              <a:ext cx="78900" cy="78900"/>
            </a:xfrm>
            <a:prstGeom prst="ellipse">
              <a:avLst/>
            </a:pr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1744;p68">
            <a:extLst>
              <a:ext uri="{FF2B5EF4-FFF2-40B4-BE49-F238E27FC236}">
                <a16:creationId xmlns:a16="http://schemas.microsoft.com/office/drawing/2014/main" id="{5CBFA4EA-C499-4D73-8809-D0FB928B8C10}"/>
              </a:ext>
            </a:extLst>
          </p:cNvPr>
          <p:cNvGrpSpPr/>
          <p:nvPr/>
        </p:nvGrpSpPr>
        <p:grpSpPr>
          <a:xfrm>
            <a:off x="8611267" y="2743642"/>
            <a:ext cx="3012756" cy="3467351"/>
            <a:chOff x="5984763" y="2078572"/>
            <a:chExt cx="2152800" cy="2513796"/>
          </a:xfrm>
        </p:grpSpPr>
        <p:sp>
          <p:nvSpPr>
            <p:cNvPr id="88" name="Google Shape;1745;p68">
              <a:extLst>
                <a:ext uri="{FF2B5EF4-FFF2-40B4-BE49-F238E27FC236}">
                  <a16:creationId xmlns:a16="http://schemas.microsoft.com/office/drawing/2014/main" id="{6823648D-DE50-4E9B-8B33-5C8B41211016}"/>
                </a:ext>
              </a:extLst>
            </p:cNvPr>
            <p:cNvSpPr/>
            <p:nvPr/>
          </p:nvSpPr>
          <p:spPr>
            <a:xfrm>
              <a:off x="6790234" y="4111641"/>
              <a:ext cx="621940" cy="365428"/>
            </a:xfrm>
            <a:custGeom>
              <a:avLst/>
              <a:gdLst/>
              <a:ahLst/>
              <a:cxnLst/>
              <a:rect l="l" t="t" r="r" b="b"/>
              <a:pathLst>
                <a:path w="23412" h="13756" extrusionOk="0">
                  <a:moveTo>
                    <a:pt x="14901" y="0"/>
                  </a:moveTo>
                  <a:cubicBezTo>
                    <a:pt x="14596" y="0"/>
                    <a:pt x="14281" y="197"/>
                    <a:pt x="14232" y="552"/>
                  </a:cubicBezTo>
                  <a:cubicBezTo>
                    <a:pt x="13924" y="3422"/>
                    <a:pt x="14114" y="7170"/>
                    <a:pt x="14114" y="7170"/>
                  </a:cubicBezTo>
                  <a:cubicBezTo>
                    <a:pt x="14019" y="8356"/>
                    <a:pt x="10864" y="9044"/>
                    <a:pt x="9488" y="9352"/>
                  </a:cubicBezTo>
                  <a:cubicBezTo>
                    <a:pt x="9085" y="9352"/>
                    <a:pt x="8587" y="9352"/>
                    <a:pt x="8184" y="9257"/>
                  </a:cubicBezTo>
                  <a:cubicBezTo>
                    <a:pt x="5437" y="8214"/>
                    <a:pt x="3673" y="7890"/>
                    <a:pt x="2536" y="7890"/>
                  </a:cubicBezTo>
                  <a:cubicBezTo>
                    <a:pt x="1837" y="7890"/>
                    <a:pt x="1375" y="8013"/>
                    <a:pt x="1068" y="8166"/>
                  </a:cubicBezTo>
                  <a:cubicBezTo>
                    <a:pt x="783" y="8356"/>
                    <a:pt x="783" y="8759"/>
                    <a:pt x="1068" y="8854"/>
                  </a:cubicBezTo>
                  <a:lnTo>
                    <a:pt x="5812" y="10633"/>
                  </a:lnTo>
                  <a:cubicBezTo>
                    <a:pt x="4481" y="10305"/>
                    <a:pt x="3443" y="10182"/>
                    <a:pt x="2633" y="10182"/>
                  </a:cubicBezTo>
                  <a:cubicBezTo>
                    <a:pt x="1277" y="10182"/>
                    <a:pt x="562" y="10526"/>
                    <a:pt x="190" y="10823"/>
                  </a:cubicBezTo>
                  <a:cubicBezTo>
                    <a:pt x="1" y="11036"/>
                    <a:pt x="95" y="11416"/>
                    <a:pt x="380" y="11534"/>
                  </a:cubicBezTo>
                  <a:cubicBezTo>
                    <a:pt x="2467" y="12009"/>
                    <a:pt x="6903" y="13195"/>
                    <a:pt x="8777" y="13693"/>
                  </a:cubicBezTo>
                  <a:cubicBezTo>
                    <a:pt x="9022" y="13732"/>
                    <a:pt x="9288" y="13755"/>
                    <a:pt x="9558" y="13755"/>
                  </a:cubicBezTo>
                  <a:cubicBezTo>
                    <a:pt x="9939" y="13755"/>
                    <a:pt x="10327" y="13709"/>
                    <a:pt x="10674" y="13598"/>
                  </a:cubicBezTo>
                  <a:lnTo>
                    <a:pt x="14422" y="12412"/>
                  </a:lnTo>
                  <a:cubicBezTo>
                    <a:pt x="15132" y="12170"/>
                    <a:pt x="15842" y="12040"/>
                    <a:pt x="16552" y="12040"/>
                  </a:cubicBezTo>
                  <a:cubicBezTo>
                    <a:pt x="17028" y="12040"/>
                    <a:pt x="17504" y="12098"/>
                    <a:pt x="17980" y="12222"/>
                  </a:cubicBezTo>
                  <a:cubicBezTo>
                    <a:pt x="19949" y="12720"/>
                    <a:pt x="21728" y="13005"/>
                    <a:pt x="23412" y="13195"/>
                  </a:cubicBezTo>
                  <a:lnTo>
                    <a:pt x="22629" y="7573"/>
                  </a:lnTo>
                  <a:cubicBezTo>
                    <a:pt x="22226" y="7675"/>
                    <a:pt x="21816" y="7714"/>
                    <a:pt x="21430" y="7714"/>
                  </a:cubicBezTo>
                  <a:cubicBezTo>
                    <a:pt x="20294" y="7714"/>
                    <a:pt x="19356" y="7383"/>
                    <a:pt x="19356" y="7383"/>
                  </a:cubicBezTo>
                  <a:cubicBezTo>
                    <a:pt x="17292" y="6980"/>
                    <a:pt x="16106" y="3232"/>
                    <a:pt x="15513" y="552"/>
                  </a:cubicBezTo>
                  <a:cubicBezTo>
                    <a:pt x="15467" y="173"/>
                    <a:pt x="15188" y="0"/>
                    <a:pt x="14901" y="0"/>
                  </a:cubicBezTo>
                  <a:close/>
                </a:path>
              </a:pathLst>
            </a:custGeom>
            <a:solidFill>
              <a:srgbClr val="F19E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89" name="Google Shape;1746;p68">
              <a:extLst>
                <a:ext uri="{FF2B5EF4-FFF2-40B4-BE49-F238E27FC236}">
                  <a16:creationId xmlns:a16="http://schemas.microsoft.com/office/drawing/2014/main" id="{8048E254-48D4-4302-8CF3-9867E146C9F1}"/>
                </a:ext>
              </a:extLst>
            </p:cNvPr>
            <p:cNvGrpSpPr/>
            <p:nvPr/>
          </p:nvGrpSpPr>
          <p:grpSpPr>
            <a:xfrm>
              <a:off x="5984763" y="2078572"/>
              <a:ext cx="2152800" cy="2513796"/>
              <a:chOff x="5984763" y="2078572"/>
              <a:chExt cx="2152800" cy="2513796"/>
            </a:xfrm>
          </p:grpSpPr>
          <p:sp>
            <p:nvSpPr>
              <p:cNvPr id="91" name="Google Shape;1747;p68">
                <a:extLst>
                  <a:ext uri="{FF2B5EF4-FFF2-40B4-BE49-F238E27FC236}">
                    <a16:creationId xmlns:a16="http://schemas.microsoft.com/office/drawing/2014/main" id="{267A450C-32EF-400A-8D78-B995AD91D20A}"/>
                  </a:ext>
                </a:extLst>
              </p:cNvPr>
              <p:cNvSpPr/>
              <p:nvPr/>
            </p:nvSpPr>
            <p:spPr>
              <a:xfrm>
                <a:off x="5984763" y="2504113"/>
                <a:ext cx="2152800" cy="2075700"/>
              </a:xfrm>
              <a:prstGeom prst="roundRect">
                <a:avLst>
                  <a:gd name="adj" fmla="val 16667"/>
                </a:avLst>
              </a:pr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748;p68">
                <a:extLst>
                  <a:ext uri="{FF2B5EF4-FFF2-40B4-BE49-F238E27FC236}">
                    <a16:creationId xmlns:a16="http://schemas.microsoft.com/office/drawing/2014/main" id="{404E45EE-385B-4A7F-AF47-90C40C1B5A8D}"/>
                  </a:ext>
                </a:extLst>
              </p:cNvPr>
              <p:cNvSpPr/>
              <p:nvPr/>
            </p:nvSpPr>
            <p:spPr>
              <a:xfrm>
                <a:off x="6700116" y="2914071"/>
                <a:ext cx="1139267" cy="1678297"/>
              </a:xfrm>
              <a:custGeom>
                <a:avLst/>
                <a:gdLst/>
                <a:ahLst/>
                <a:cxnLst/>
                <a:rect l="l" t="t" r="r" b="b"/>
                <a:pathLst>
                  <a:path w="42886" h="63177" extrusionOk="0">
                    <a:moveTo>
                      <a:pt x="21626" y="1"/>
                    </a:moveTo>
                    <a:cubicBezTo>
                      <a:pt x="21336" y="1"/>
                      <a:pt x="21046" y="4"/>
                      <a:pt x="20755" y="12"/>
                    </a:cubicBezTo>
                    <a:lnTo>
                      <a:pt x="19261" y="12"/>
                    </a:lnTo>
                    <a:cubicBezTo>
                      <a:pt x="15798" y="131"/>
                      <a:pt x="12358" y="724"/>
                      <a:pt x="9085" y="1791"/>
                    </a:cubicBezTo>
                    <a:lnTo>
                      <a:pt x="7804" y="2289"/>
                    </a:lnTo>
                    <a:lnTo>
                      <a:pt x="1" y="4566"/>
                    </a:lnTo>
                    <a:cubicBezTo>
                      <a:pt x="1" y="4566"/>
                      <a:pt x="3464" y="32935"/>
                      <a:pt x="1281" y="58338"/>
                    </a:cubicBezTo>
                    <a:lnTo>
                      <a:pt x="2871" y="63177"/>
                    </a:lnTo>
                    <a:lnTo>
                      <a:pt x="37359" y="62869"/>
                    </a:lnTo>
                    <a:lnTo>
                      <a:pt x="37051" y="57935"/>
                    </a:lnTo>
                    <a:cubicBezTo>
                      <a:pt x="37145" y="57342"/>
                      <a:pt x="37145" y="56749"/>
                      <a:pt x="37051" y="56156"/>
                    </a:cubicBezTo>
                    <a:lnTo>
                      <a:pt x="35770" y="50416"/>
                    </a:lnTo>
                    <a:cubicBezTo>
                      <a:pt x="35770" y="50416"/>
                      <a:pt x="35675" y="45482"/>
                      <a:pt x="36173" y="38556"/>
                    </a:cubicBezTo>
                    <a:cubicBezTo>
                      <a:pt x="36766" y="28879"/>
                      <a:pt x="38450" y="15240"/>
                      <a:pt x="42886" y="5254"/>
                    </a:cubicBezTo>
                    <a:lnTo>
                      <a:pt x="31524" y="1601"/>
                    </a:lnTo>
                    <a:cubicBezTo>
                      <a:pt x="28336" y="509"/>
                      <a:pt x="24988" y="1"/>
                      <a:pt x="2162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749;p68">
                <a:extLst>
                  <a:ext uri="{FF2B5EF4-FFF2-40B4-BE49-F238E27FC236}">
                    <a16:creationId xmlns:a16="http://schemas.microsoft.com/office/drawing/2014/main" id="{5521A93F-CE6B-44B5-B542-AFEBBE3F2462}"/>
                  </a:ext>
                </a:extLst>
              </p:cNvPr>
              <p:cNvSpPr/>
              <p:nvPr/>
            </p:nvSpPr>
            <p:spPr>
              <a:xfrm>
                <a:off x="7269737" y="3458133"/>
                <a:ext cx="732211" cy="1117138"/>
              </a:xfrm>
              <a:custGeom>
                <a:avLst/>
                <a:gdLst/>
                <a:ahLst/>
                <a:cxnLst/>
                <a:rect l="l" t="t" r="r" b="b"/>
                <a:pathLst>
                  <a:path w="27563" h="42053" extrusionOk="0">
                    <a:moveTo>
                      <a:pt x="20755" y="1"/>
                    </a:moveTo>
                    <a:cubicBezTo>
                      <a:pt x="19071" y="1"/>
                      <a:pt x="17197" y="1970"/>
                      <a:pt x="17292" y="5243"/>
                    </a:cubicBezTo>
                    <a:cubicBezTo>
                      <a:pt x="17386" y="9489"/>
                      <a:pt x="17695" y="16106"/>
                      <a:pt x="18074" y="22036"/>
                    </a:cubicBezTo>
                    <a:cubicBezTo>
                      <a:pt x="18478" y="28559"/>
                      <a:pt x="18881" y="34204"/>
                      <a:pt x="18881" y="34204"/>
                    </a:cubicBezTo>
                    <a:cubicBezTo>
                      <a:pt x="18881" y="34204"/>
                      <a:pt x="5029" y="34394"/>
                      <a:pt x="1376" y="34797"/>
                    </a:cubicBezTo>
                    <a:lnTo>
                      <a:pt x="0" y="39636"/>
                    </a:lnTo>
                    <a:cubicBezTo>
                      <a:pt x="5945" y="41025"/>
                      <a:pt x="14954" y="42052"/>
                      <a:pt x="20030" y="42052"/>
                    </a:cubicBezTo>
                    <a:cubicBezTo>
                      <a:pt x="21456" y="42052"/>
                      <a:pt x="22571" y="41971"/>
                      <a:pt x="23222" y="41795"/>
                    </a:cubicBezTo>
                    <a:cubicBezTo>
                      <a:pt x="24906" y="41415"/>
                      <a:pt x="26590" y="40134"/>
                      <a:pt x="26779" y="38450"/>
                    </a:cubicBezTo>
                    <a:cubicBezTo>
                      <a:pt x="27562" y="32022"/>
                      <a:pt x="27467" y="26092"/>
                      <a:pt x="27088" y="20945"/>
                    </a:cubicBezTo>
                    <a:cubicBezTo>
                      <a:pt x="26376" y="12952"/>
                      <a:pt x="24906" y="6927"/>
                      <a:pt x="24407" y="4152"/>
                    </a:cubicBezTo>
                    <a:cubicBezTo>
                      <a:pt x="24004" y="2278"/>
                      <a:pt x="22723" y="96"/>
                      <a:pt x="20755" y="1"/>
                    </a:cubicBezTo>
                    <a:close/>
                  </a:path>
                </a:pathLst>
              </a:custGeom>
              <a:solidFill>
                <a:srgbClr val="F19E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750;p68">
                <a:extLst>
                  <a:ext uri="{FF2B5EF4-FFF2-40B4-BE49-F238E27FC236}">
                    <a16:creationId xmlns:a16="http://schemas.microsoft.com/office/drawing/2014/main" id="{4A1D567E-7285-4A4D-9071-19555DA27F78}"/>
                  </a:ext>
                </a:extLst>
              </p:cNvPr>
              <p:cNvSpPr/>
              <p:nvPr/>
            </p:nvSpPr>
            <p:spPr>
              <a:xfrm>
                <a:off x="6243288" y="2940848"/>
                <a:ext cx="769402" cy="1113047"/>
              </a:xfrm>
              <a:custGeom>
                <a:avLst/>
                <a:gdLst/>
                <a:ahLst/>
                <a:cxnLst/>
                <a:rect l="l" t="t" r="r" b="b"/>
                <a:pathLst>
                  <a:path w="28963" h="41899" extrusionOk="0">
                    <a:moveTo>
                      <a:pt x="28962" y="0"/>
                    </a:moveTo>
                    <a:cubicBezTo>
                      <a:pt x="28962" y="0"/>
                      <a:pt x="26685" y="688"/>
                      <a:pt x="21135" y="1969"/>
                    </a:cubicBezTo>
                    <a:cubicBezTo>
                      <a:pt x="16391" y="3155"/>
                      <a:pt x="12359" y="6523"/>
                      <a:pt x="10580" y="11077"/>
                    </a:cubicBezTo>
                    <a:cubicBezTo>
                      <a:pt x="7212" y="19474"/>
                      <a:pt x="2657" y="27088"/>
                      <a:pt x="1" y="40323"/>
                    </a:cubicBezTo>
                    <a:cubicBezTo>
                      <a:pt x="1432" y="41392"/>
                      <a:pt x="3084" y="41899"/>
                      <a:pt x="4711" y="41899"/>
                    </a:cubicBezTo>
                    <a:cubicBezTo>
                      <a:pt x="7452" y="41899"/>
                      <a:pt x="10123" y="40461"/>
                      <a:pt x="11552" y="37856"/>
                    </a:cubicBezTo>
                    <a:lnTo>
                      <a:pt x="22534" y="17790"/>
                    </a:lnTo>
                    <a:lnTo>
                      <a:pt x="28962"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751;p68">
                <a:extLst>
                  <a:ext uri="{FF2B5EF4-FFF2-40B4-BE49-F238E27FC236}">
                    <a16:creationId xmlns:a16="http://schemas.microsoft.com/office/drawing/2014/main" id="{E40736EE-6A5F-44D2-8FBE-01C81F0061C1}"/>
                  </a:ext>
                </a:extLst>
              </p:cNvPr>
              <p:cNvSpPr/>
              <p:nvPr/>
            </p:nvSpPr>
            <p:spPr>
              <a:xfrm>
                <a:off x="7621317" y="3040384"/>
                <a:ext cx="393853" cy="1113445"/>
              </a:xfrm>
              <a:custGeom>
                <a:avLst/>
                <a:gdLst/>
                <a:ahLst/>
                <a:cxnLst/>
                <a:rect l="l" t="t" r="r" b="b"/>
                <a:pathLst>
                  <a:path w="14826" h="41914" extrusionOk="0">
                    <a:moveTo>
                      <a:pt x="7116" y="1"/>
                    </a:moveTo>
                    <a:lnTo>
                      <a:pt x="1" y="11481"/>
                    </a:lnTo>
                    <a:lnTo>
                      <a:pt x="5432" y="41913"/>
                    </a:lnTo>
                    <a:lnTo>
                      <a:pt x="14825" y="41913"/>
                    </a:lnTo>
                    <a:cubicBezTo>
                      <a:pt x="14825" y="214"/>
                      <a:pt x="7116" y="1"/>
                      <a:pt x="711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752;p68">
                <a:extLst>
                  <a:ext uri="{FF2B5EF4-FFF2-40B4-BE49-F238E27FC236}">
                    <a16:creationId xmlns:a16="http://schemas.microsoft.com/office/drawing/2014/main" id="{1C0F521B-D76F-4935-B94F-3CA2D3077F7A}"/>
                  </a:ext>
                </a:extLst>
              </p:cNvPr>
              <p:cNvSpPr/>
              <p:nvPr/>
            </p:nvSpPr>
            <p:spPr>
              <a:xfrm>
                <a:off x="6799680" y="2192931"/>
                <a:ext cx="882171" cy="640774"/>
              </a:xfrm>
              <a:custGeom>
                <a:avLst/>
                <a:gdLst/>
                <a:ahLst/>
                <a:cxnLst/>
                <a:rect l="l" t="t" r="r" b="b"/>
                <a:pathLst>
                  <a:path w="33208" h="24121" extrusionOk="0">
                    <a:moveTo>
                      <a:pt x="26187" y="0"/>
                    </a:moveTo>
                    <a:lnTo>
                      <a:pt x="4649" y="5124"/>
                    </a:lnTo>
                    <a:cubicBezTo>
                      <a:pt x="4744" y="6523"/>
                      <a:pt x="3961" y="7804"/>
                      <a:pt x="2965" y="8895"/>
                    </a:cubicBezTo>
                    <a:cubicBezTo>
                      <a:pt x="1969" y="9962"/>
                      <a:pt x="902" y="10959"/>
                      <a:pt x="403" y="12239"/>
                    </a:cubicBezTo>
                    <a:cubicBezTo>
                      <a:pt x="95" y="12832"/>
                      <a:pt x="0" y="13520"/>
                      <a:pt x="190" y="14113"/>
                    </a:cubicBezTo>
                    <a:cubicBezTo>
                      <a:pt x="473" y="14657"/>
                      <a:pt x="1075" y="15121"/>
                      <a:pt x="1703" y="15121"/>
                    </a:cubicBezTo>
                    <a:cubicBezTo>
                      <a:pt x="1760" y="15121"/>
                      <a:pt x="1817" y="15117"/>
                      <a:pt x="1874" y="15109"/>
                    </a:cubicBezTo>
                    <a:cubicBezTo>
                      <a:pt x="2088" y="15015"/>
                      <a:pt x="2372" y="14920"/>
                      <a:pt x="2681" y="14920"/>
                    </a:cubicBezTo>
                    <a:cubicBezTo>
                      <a:pt x="2720" y="14915"/>
                      <a:pt x="2759" y="14913"/>
                      <a:pt x="2797" y="14913"/>
                    </a:cubicBezTo>
                    <a:cubicBezTo>
                      <a:pt x="3521" y="14913"/>
                      <a:pt x="4051" y="15742"/>
                      <a:pt x="3961" y="16485"/>
                    </a:cubicBezTo>
                    <a:cubicBezTo>
                      <a:pt x="3961" y="17197"/>
                      <a:pt x="3463" y="17885"/>
                      <a:pt x="3274" y="18573"/>
                    </a:cubicBezTo>
                    <a:cubicBezTo>
                      <a:pt x="2965" y="19260"/>
                      <a:pt x="2870" y="20043"/>
                      <a:pt x="3155" y="20755"/>
                    </a:cubicBezTo>
                    <a:cubicBezTo>
                      <a:pt x="3353" y="21394"/>
                      <a:pt x="4043" y="21951"/>
                      <a:pt x="4767" y="21951"/>
                    </a:cubicBezTo>
                    <a:cubicBezTo>
                      <a:pt x="4823" y="21951"/>
                      <a:pt x="4878" y="21947"/>
                      <a:pt x="4934" y="21941"/>
                    </a:cubicBezTo>
                    <a:cubicBezTo>
                      <a:pt x="5885" y="21941"/>
                      <a:pt x="6641" y="21033"/>
                      <a:pt x="7657" y="21033"/>
                    </a:cubicBezTo>
                    <a:cubicBezTo>
                      <a:pt x="7705" y="21033"/>
                      <a:pt x="7754" y="21035"/>
                      <a:pt x="7804" y="21039"/>
                    </a:cubicBezTo>
                    <a:cubicBezTo>
                      <a:pt x="9203" y="21229"/>
                      <a:pt x="9298" y="23222"/>
                      <a:pt x="10484" y="23909"/>
                    </a:cubicBezTo>
                    <a:cubicBezTo>
                      <a:pt x="10733" y="24055"/>
                      <a:pt x="11036" y="24121"/>
                      <a:pt x="11352" y="24121"/>
                    </a:cubicBezTo>
                    <a:cubicBezTo>
                      <a:pt x="11910" y="24121"/>
                      <a:pt x="12512" y="23919"/>
                      <a:pt x="12951" y="23601"/>
                    </a:cubicBezTo>
                    <a:cubicBezTo>
                      <a:pt x="13734" y="23127"/>
                      <a:pt x="14327" y="22415"/>
                      <a:pt x="15015" y="21941"/>
                    </a:cubicBezTo>
                    <a:cubicBezTo>
                      <a:pt x="15605" y="21448"/>
                      <a:pt x="16311" y="21087"/>
                      <a:pt x="17049" y="21087"/>
                    </a:cubicBezTo>
                    <a:cubicBezTo>
                      <a:pt x="17200" y="21087"/>
                      <a:pt x="17352" y="21102"/>
                      <a:pt x="17505" y="21134"/>
                    </a:cubicBezTo>
                    <a:cubicBezTo>
                      <a:pt x="18478" y="21443"/>
                      <a:pt x="19071" y="22415"/>
                      <a:pt x="19972" y="22913"/>
                    </a:cubicBezTo>
                    <a:cubicBezTo>
                      <a:pt x="20320" y="23102"/>
                      <a:pt x="20725" y="23192"/>
                      <a:pt x="21139" y="23192"/>
                    </a:cubicBezTo>
                    <a:cubicBezTo>
                      <a:pt x="22025" y="23192"/>
                      <a:pt x="22950" y="22779"/>
                      <a:pt x="23435" y="22036"/>
                    </a:cubicBezTo>
                    <a:cubicBezTo>
                      <a:pt x="23910" y="21229"/>
                      <a:pt x="23910" y="19948"/>
                      <a:pt x="24906" y="19569"/>
                    </a:cubicBezTo>
                    <a:cubicBezTo>
                      <a:pt x="25117" y="19438"/>
                      <a:pt x="25363" y="19380"/>
                      <a:pt x="25614" y="19380"/>
                    </a:cubicBezTo>
                    <a:cubicBezTo>
                      <a:pt x="25954" y="19380"/>
                      <a:pt x="26303" y="19486"/>
                      <a:pt x="26590" y="19664"/>
                    </a:cubicBezTo>
                    <a:cubicBezTo>
                      <a:pt x="27088" y="19948"/>
                      <a:pt x="27586" y="20351"/>
                      <a:pt x="28060" y="20636"/>
                    </a:cubicBezTo>
                    <a:cubicBezTo>
                      <a:pt x="28686" y="21074"/>
                      <a:pt x="29439" y="21365"/>
                      <a:pt x="30224" y="21365"/>
                    </a:cubicBezTo>
                    <a:cubicBezTo>
                      <a:pt x="30332" y="21365"/>
                      <a:pt x="30441" y="21359"/>
                      <a:pt x="30551" y="21348"/>
                    </a:cubicBezTo>
                    <a:cubicBezTo>
                      <a:pt x="31429" y="21229"/>
                      <a:pt x="32211" y="20541"/>
                      <a:pt x="32211" y="19664"/>
                    </a:cubicBezTo>
                    <a:cubicBezTo>
                      <a:pt x="32211" y="19071"/>
                      <a:pt x="31832" y="18573"/>
                      <a:pt x="31334" y="18169"/>
                    </a:cubicBezTo>
                    <a:cubicBezTo>
                      <a:pt x="30931" y="17790"/>
                      <a:pt x="30432" y="17292"/>
                      <a:pt x="30243" y="16794"/>
                    </a:cubicBezTo>
                    <a:cubicBezTo>
                      <a:pt x="30053" y="16201"/>
                      <a:pt x="30243" y="15513"/>
                      <a:pt x="30836" y="15299"/>
                    </a:cubicBezTo>
                    <a:cubicBezTo>
                      <a:pt x="31025" y="15204"/>
                      <a:pt x="31429" y="15204"/>
                      <a:pt x="31737" y="15109"/>
                    </a:cubicBezTo>
                    <a:cubicBezTo>
                      <a:pt x="32804" y="14920"/>
                      <a:pt x="33208" y="13639"/>
                      <a:pt x="33113" y="12643"/>
                    </a:cubicBezTo>
                    <a:cubicBezTo>
                      <a:pt x="33018" y="10176"/>
                      <a:pt x="31524" y="8089"/>
                      <a:pt x="29958" y="6215"/>
                    </a:cubicBezTo>
                    <a:cubicBezTo>
                      <a:pt x="28464" y="4246"/>
                      <a:pt x="26780" y="2372"/>
                      <a:pt x="26187" y="0"/>
                    </a:cubicBezTo>
                    <a:close/>
                  </a:path>
                </a:pathLst>
              </a:cu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753;p68">
                <a:extLst>
                  <a:ext uri="{FF2B5EF4-FFF2-40B4-BE49-F238E27FC236}">
                    <a16:creationId xmlns:a16="http://schemas.microsoft.com/office/drawing/2014/main" id="{4ABC27DF-F06F-46B5-8553-5CB2A76B90DE}"/>
                  </a:ext>
                </a:extLst>
              </p:cNvPr>
              <p:cNvSpPr/>
              <p:nvPr/>
            </p:nvSpPr>
            <p:spPr>
              <a:xfrm>
                <a:off x="7117470" y="2725358"/>
                <a:ext cx="217806" cy="358734"/>
              </a:xfrm>
              <a:custGeom>
                <a:avLst/>
                <a:gdLst/>
                <a:ahLst/>
                <a:cxnLst/>
                <a:rect l="l" t="t" r="r" b="b"/>
                <a:pathLst>
                  <a:path w="8199" h="13504" extrusionOk="0">
                    <a:moveTo>
                      <a:pt x="8104" y="0"/>
                    </a:moveTo>
                    <a:lnTo>
                      <a:pt x="8009" y="119"/>
                    </a:lnTo>
                    <a:lnTo>
                      <a:pt x="5329" y="1779"/>
                    </a:lnTo>
                    <a:lnTo>
                      <a:pt x="3550" y="2870"/>
                    </a:lnTo>
                    <a:lnTo>
                      <a:pt x="893" y="4270"/>
                    </a:lnTo>
                    <a:cubicBezTo>
                      <a:pt x="585" y="4365"/>
                      <a:pt x="395" y="4649"/>
                      <a:pt x="395" y="4958"/>
                    </a:cubicBezTo>
                    <a:lnTo>
                      <a:pt x="205" y="7922"/>
                    </a:lnTo>
                    <a:lnTo>
                      <a:pt x="87" y="9108"/>
                    </a:lnTo>
                    <a:lnTo>
                      <a:pt x="87" y="9298"/>
                    </a:lnTo>
                    <a:lnTo>
                      <a:pt x="87" y="9393"/>
                    </a:lnTo>
                    <a:cubicBezTo>
                      <a:pt x="1" y="11742"/>
                      <a:pt x="1872" y="13504"/>
                      <a:pt x="3995" y="13504"/>
                    </a:cubicBezTo>
                    <a:cubicBezTo>
                      <a:pt x="4208" y="13504"/>
                      <a:pt x="4424" y="13486"/>
                      <a:pt x="4641" y="13449"/>
                    </a:cubicBezTo>
                    <a:cubicBezTo>
                      <a:pt x="5044" y="13354"/>
                      <a:pt x="5424" y="13164"/>
                      <a:pt x="5827" y="12951"/>
                    </a:cubicBezTo>
                    <a:cubicBezTo>
                      <a:pt x="7203" y="12263"/>
                      <a:pt x="8199" y="10674"/>
                      <a:pt x="8104" y="9108"/>
                    </a:cubicBezTo>
                    <a:lnTo>
                      <a:pt x="8104" y="7519"/>
                    </a:lnTo>
                    <a:lnTo>
                      <a:pt x="8104" y="6238"/>
                    </a:lnTo>
                    <a:lnTo>
                      <a:pt x="8009" y="712"/>
                    </a:lnTo>
                    <a:lnTo>
                      <a:pt x="8104" y="0"/>
                    </a:lnTo>
                    <a:close/>
                  </a:path>
                </a:pathLst>
              </a:custGeom>
              <a:solidFill>
                <a:srgbClr val="F19E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754;p68">
                <a:extLst>
                  <a:ext uri="{FF2B5EF4-FFF2-40B4-BE49-F238E27FC236}">
                    <a16:creationId xmlns:a16="http://schemas.microsoft.com/office/drawing/2014/main" id="{C9577013-0D75-4DE1-ABDF-6651EA432FA3}"/>
                  </a:ext>
                </a:extLst>
              </p:cNvPr>
              <p:cNvSpPr/>
              <p:nvPr/>
            </p:nvSpPr>
            <p:spPr>
              <a:xfrm>
                <a:off x="7119754" y="2828056"/>
                <a:ext cx="152510" cy="146851"/>
              </a:xfrm>
              <a:custGeom>
                <a:avLst/>
                <a:gdLst/>
                <a:ahLst/>
                <a:cxnLst/>
                <a:rect l="l" t="t" r="r" b="b"/>
                <a:pathLst>
                  <a:path w="5741" h="5528" extrusionOk="0">
                    <a:moveTo>
                      <a:pt x="5741" y="0"/>
                    </a:moveTo>
                    <a:lnTo>
                      <a:pt x="5741" y="0"/>
                    </a:lnTo>
                    <a:cubicBezTo>
                      <a:pt x="5148" y="404"/>
                      <a:pt x="4460" y="593"/>
                      <a:pt x="3867" y="878"/>
                    </a:cubicBezTo>
                    <a:cubicBezTo>
                      <a:pt x="3084" y="1092"/>
                      <a:pt x="2278" y="1281"/>
                      <a:pt x="1495" y="1281"/>
                    </a:cubicBezTo>
                    <a:cubicBezTo>
                      <a:pt x="1092" y="1281"/>
                      <a:pt x="712" y="1186"/>
                      <a:pt x="309" y="1186"/>
                    </a:cubicBezTo>
                    <a:lnTo>
                      <a:pt x="119" y="4056"/>
                    </a:lnTo>
                    <a:lnTo>
                      <a:pt x="1" y="5242"/>
                    </a:lnTo>
                    <a:lnTo>
                      <a:pt x="1" y="5432"/>
                    </a:lnTo>
                    <a:lnTo>
                      <a:pt x="1" y="5527"/>
                    </a:lnTo>
                    <a:cubicBezTo>
                      <a:pt x="2871" y="4744"/>
                      <a:pt x="4958" y="2562"/>
                      <a:pt x="5741" y="0"/>
                    </a:cubicBezTo>
                    <a:close/>
                  </a:path>
                </a:pathLst>
              </a:custGeom>
              <a:solidFill>
                <a:srgbClr val="F19E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755;p68">
                <a:extLst>
                  <a:ext uri="{FF2B5EF4-FFF2-40B4-BE49-F238E27FC236}">
                    <a16:creationId xmlns:a16="http://schemas.microsoft.com/office/drawing/2014/main" id="{F751E10D-7A8D-426E-A746-D33CD4916096}"/>
                  </a:ext>
                </a:extLst>
              </p:cNvPr>
              <p:cNvSpPr/>
              <p:nvPr/>
            </p:nvSpPr>
            <p:spPr>
              <a:xfrm>
                <a:off x="6936407" y="2140573"/>
                <a:ext cx="621940" cy="720762"/>
              </a:xfrm>
              <a:custGeom>
                <a:avLst/>
                <a:gdLst/>
                <a:ahLst/>
                <a:cxnLst/>
                <a:rect l="l" t="t" r="r" b="b"/>
                <a:pathLst>
                  <a:path w="23412" h="27132" extrusionOk="0">
                    <a:moveTo>
                      <a:pt x="11440" y="0"/>
                    </a:moveTo>
                    <a:cubicBezTo>
                      <a:pt x="9698" y="0"/>
                      <a:pt x="7732" y="471"/>
                      <a:pt x="5717" y="1853"/>
                    </a:cubicBezTo>
                    <a:cubicBezTo>
                      <a:pt x="4649" y="2564"/>
                      <a:pt x="3843" y="3537"/>
                      <a:pt x="3060" y="4628"/>
                    </a:cubicBezTo>
                    <a:cubicBezTo>
                      <a:pt x="2064" y="6122"/>
                      <a:pt x="688" y="8494"/>
                      <a:pt x="783" y="10653"/>
                    </a:cubicBezTo>
                    <a:cubicBezTo>
                      <a:pt x="783" y="10653"/>
                      <a:pt x="973" y="12431"/>
                      <a:pt x="380" y="14519"/>
                    </a:cubicBezTo>
                    <a:cubicBezTo>
                      <a:pt x="95" y="15989"/>
                      <a:pt x="0" y="17579"/>
                      <a:pt x="285" y="19168"/>
                    </a:cubicBezTo>
                    <a:cubicBezTo>
                      <a:pt x="498" y="20544"/>
                      <a:pt x="973" y="22133"/>
                      <a:pt x="1969" y="23603"/>
                    </a:cubicBezTo>
                    <a:cubicBezTo>
                      <a:pt x="3409" y="25808"/>
                      <a:pt x="5898" y="27131"/>
                      <a:pt x="8459" y="27131"/>
                    </a:cubicBezTo>
                    <a:cubicBezTo>
                      <a:pt x="9232" y="27131"/>
                      <a:pt x="10011" y="27011"/>
                      <a:pt x="10769" y="26758"/>
                    </a:cubicBezTo>
                    <a:cubicBezTo>
                      <a:pt x="12453" y="26165"/>
                      <a:pt x="14327" y="25098"/>
                      <a:pt x="16509" y="23010"/>
                    </a:cubicBezTo>
                    <a:cubicBezTo>
                      <a:pt x="16509" y="23010"/>
                      <a:pt x="18881" y="20947"/>
                      <a:pt x="19854" y="17484"/>
                    </a:cubicBezTo>
                    <a:cubicBezTo>
                      <a:pt x="19854" y="17484"/>
                      <a:pt x="23412" y="17484"/>
                      <a:pt x="23222" y="13831"/>
                    </a:cubicBezTo>
                    <a:cubicBezTo>
                      <a:pt x="23222" y="13831"/>
                      <a:pt x="23004" y="11236"/>
                      <a:pt x="21303" y="11236"/>
                    </a:cubicBezTo>
                    <a:cubicBezTo>
                      <a:pt x="20979" y="11236"/>
                      <a:pt x="20602" y="11330"/>
                      <a:pt x="20162" y="11554"/>
                    </a:cubicBezTo>
                    <a:cubicBezTo>
                      <a:pt x="20162" y="11554"/>
                      <a:pt x="22131" y="4343"/>
                      <a:pt x="17885" y="2161"/>
                    </a:cubicBezTo>
                    <a:cubicBezTo>
                      <a:pt x="17885" y="2161"/>
                      <a:pt x="15173" y="0"/>
                      <a:pt x="11440" y="0"/>
                    </a:cubicBezTo>
                    <a:close/>
                  </a:path>
                </a:pathLst>
              </a:custGeom>
              <a:solidFill>
                <a:srgbClr val="F19E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756;p68">
                <a:extLst>
                  <a:ext uri="{FF2B5EF4-FFF2-40B4-BE49-F238E27FC236}">
                    <a16:creationId xmlns:a16="http://schemas.microsoft.com/office/drawing/2014/main" id="{E1F0D9EE-2894-4C44-96AB-704892BEA2D5}"/>
                  </a:ext>
                </a:extLst>
              </p:cNvPr>
              <p:cNvSpPr/>
              <p:nvPr/>
            </p:nvSpPr>
            <p:spPr>
              <a:xfrm>
                <a:off x="7033446" y="2531280"/>
                <a:ext cx="76268" cy="112822"/>
              </a:xfrm>
              <a:custGeom>
                <a:avLst/>
                <a:gdLst/>
                <a:ahLst/>
                <a:cxnLst/>
                <a:rect l="l" t="t" r="r" b="b"/>
                <a:pathLst>
                  <a:path w="2871" h="4247" extrusionOk="0">
                    <a:moveTo>
                      <a:pt x="2182" y="1"/>
                    </a:moveTo>
                    <a:cubicBezTo>
                      <a:pt x="2064" y="1"/>
                      <a:pt x="1969" y="95"/>
                      <a:pt x="1969" y="95"/>
                    </a:cubicBezTo>
                    <a:cubicBezTo>
                      <a:pt x="1589" y="499"/>
                      <a:pt x="1281" y="997"/>
                      <a:pt x="996" y="1376"/>
                    </a:cubicBezTo>
                    <a:cubicBezTo>
                      <a:pt x="878" y="1685"/>
                      <a:pt x="688" y="1874"/>
                      <a:pt x="593" y="2088"/>
                    </a:cubicBezTo>
                    <a:cubicBezTo>
                      <a:pt x="403" y="2278"/>
                      <a:pt x="285" y="2562"/>
                      <a:pt x="190" y="2776"/>
                    </a:cubicBezTo>
                    <a:cubicBezTo>
                      <a:pt x="0" y="3369"/>
                      <a:pt x="593" y="3748"/>
                      <a:pt x="996" y="3962"/>
                    </a:cubicBezTo>
                    <a:cubicBezTo>
                      <a:pt x="1376" y="4151"/>
                      <a:pt x="1779" y="4246"/>
                      <a:pt x="2277" y="4246"/>
                    </a:cubicBezTo>
                    <a:lnTo>
                      <a:pt x="2467" y="4246"/>
                    </a:lnTo>
                    <a:cubicBezTo>
                      <a:pt x="2657" y="4246"/>
                      <a:pt x="2870" y="4151"/>
                      <a:pt x="2870" y="3962"/>
                    </a:cubicBezTo>
                    <a:cubicBezTo>
                      <a:pt x="2870" y="3748"/>
                      <a:pt x="2657" y="3558"/>
                      <a:pt x="2467" y="3558"/>
                    </a:cubicBezTo>
                    <a:lnTo>
                      <a:pt x="2277" y="3558"/>
                    </a:lnTo>
                    <a:cubicBezTo>
                      <a:pt x="1969" y="3558"/>
                      <a:pt x="1684" y="3558"/>
                      <a:pt x="1376" y="3464"/>
                    </a:cubicBezTo>
                    <a:cubicBezTo>
                      <a:pt x="1186" y="3369"/>
                      <a:pt x="996" y="3274"/>
                      <a:pt x="878" y="3155"/>
                    </a:cubicBezTo>
                    <a:lnTo>
                      <a:pt x="783" y="3060"/>
                    </a:lnTo>
                    <a:cubicBezTo>
                      <a:pt x="878" y="2965"/>
                      <a:pt x="878" y="2871"/>
                      <a:pt x="996" y="2776"/>
                    </a:cubicBezTo>
                    <a:cubicBezTo>
                      <a:pt x="1376" y="1969"/>
                      <a:pt x="1874" y="1281"/>
                      <a:pt x="2467" y="594"/>
                    </a:cubicBezTo>
                    <a:cubicBezTo>
                      <a:pt x="2562" y="499"/>
                      <a:pt x="2562" y="309"/>
                      <a:pt x="2467" y="95"/>
                    </a:cubicBezTo>
                    <a:cubicBezTo>
                      <a:pt x="2372" y="95"/>
                      <a:pt x="2277" y="1"/>
                      <a:pt x="2182" y="1"/>
                    </a:cubicBezTo>
                    <a:close/>
                  </a:path>
                </a:pathLst>
              </a:cu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757;p68">
                <a:extLst>
                  <a:ext uri="{FF2B5EF4-FFF2-40B4-BE49-F238E27FC236}">
                    <a16:creationId xmlns:a16="http://schemas.microsoft.com/office/drawing/2014/main" id="{FE79F206-D329-467D-BC6E-BE6C3026A165}"/>
                  </a:ext>
                </a:extLst>
              </p:cNvPr>
              <p:cNvSpPr/>
              <p:nvPr/>
            </p:nvSpPr>
            <p:spPr>
              <a:xfrm>
                <a:off x="7038467" y="2654777"/>
                <a:ext cx="163242" cy="75631"/>
              </a:xfrm>
              <a:custGeom>
                <a:avLst/>
                <a:gdLst/>
                <a:ahLst/>
                <a:cxnLst/>
                <a:rect l="l" t="t" r="r" b="b"/>
                <a:pathLst>
                  <a:path w="6145" h="2847" extrusionOk="0">
                    <a:moveTo>
                      <a:pt x="6144" y="1"/>
                    </a:moveTo>
                    <a:cubicBezTo>
                      <a:pt x="6144" y="1"/>
                      <a:pt x="4899" y="885"/>
                      <a:pt x="2779" y="885"/>
                    </a:cubicBezTo>
                    <a:cubicBezTo>
                      <a:pt x="1973" y="885"/>
                      <a:pt x="1040" y="757"/>
                      <a:pt x="1" y="404"/>
                    </a:cubicBezTo>
                    <a:lnTo>
                      <a:pt x="1" y="404"/>
                    </a:lnTo>
                    <a:cubicBezTo>
                      <a:pt x="1" y="404"/>
                      <a:pt x="807" y="2278"/>
                      <a:pt x="2681" y="2776"/>
                    </a:cubicBezTo>
                    <a:cubicBezTo>
                      <a:pt x="2923" y="2823"/>
                      <a:pt x="3171" y="2847"/>
                      <a:pt x="3417" y="2847"/>
                    </a:cubicBezTo>
                    <a:cubicBezTo>
                      <a:pt x="4164" y="2847"/>
                      <a:pt x="4892" y="2629"/>
                      <a:pt x="5338" y="2183"/>
                    </a:cubicBezTo>
                    <a:cubicBezTo>
                      <a:pt x="5741" y="1685"/>
                      <a:pt x="6144" y="997"/>
                      <a:pt x="61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758;p68">
                <a:extLst>
                  <a:ext uri="{FF2B5EF4-FFF2-40B4-BE49-F238E27FC236}">
                    <a16:creationId xmlns:a16="http://schemas.microsoft.com/office/drawing/2014/main" id="{1C5CAADC-364D-4B7B-BBE6-95170CD63F76}"/>
                  </a:ext>
                </a:extLst>
              </p:cNvPr>
              <p:cNvSpPr/>
              <p:nvPr/>
            </p:nvSpPr>
            <p:spPr>
              <a:xfrm>
                <a:off x="6904901" y="2078572"/>
                <a:ext cx="650922" cy="558954"/>
              </a:xfrm>
              <a:custGeom>
                <a:avLst/>
                <a:gdLst/>
                <a:ahLst/>
                <a:cxnLst/>
                <a:rect l="l" t="t" r="r" b="b"/>
                <a:pathLst>
                  <a:path w="24503" h="21041" extrusionOk="0">
                    <a:moveTo>
                      <a:pt x="11673" y="0"/>
                    </a:moveTo>
                    <a:cubicBezTo>
                      <a:pt x="11201" y="0"/>
                      <a:pt x="10732" y="12"/>
                      <a:pt x="10271" y="36"/>
                    </a:cubicBezTo>
                    <a:cubicBezTo>
                      <a:pt x="8397" y="249"/>
                      <a:pt x="6523" y="629"/>
                      <a:pt x="4839" y="1625"/>
                    </a:cubicBezTo>
                    <a:cubicBezTo>
                      <a:pt x="2159" y="3309"/>
                      <a:pt x="0" y="6464"/>
                      <a:pt x="0" y="9642"/>
                    </a:cubicBezTo>
                    <a:cubicBezTo>
                      <a:pt x="0" y="10116"/>
                      <a:pt x="95" y="10615"/>
                      <a:pt x="285" y="11113"/>
                    </a:cubicBezTo>
                    <a:cubicBezTo>
                      <a:pt x="285" y="11895"/>
                      <a:pt x="285" y="12797"/>
                      <a:pt x="878" y="13390"/>
                    </a:cubicBezTo>
                    <a:cubicBezTo>
                      <a:pt x="878" y="13485"/>
                      <a:pt x="973" y="13485"/>
                      <a:pt x="973" y="13485"/>
                    </a:cubicBezTo>
                    <a:cubicBezTo>
                      <a:pt x="1281" y="13793"/>
                      <a:pt x="1566" y="13888"/>
                      <a:pt x="1969" y="13888"/>
                    </a:cubicBezTo>
                    <a:cubicBezTo>
                      <a:pt x="2277" y="13888"/>
                      <a:pt x="2562" y="13888"/>
                      <a:pt x="2752" y="13674"/>
                    </a:cubicBezTo>
                    <a:cubicBezTo>
                      <a:pt x="3060" y="13485"/>
                      <a:pt x="3250" y="13200"/>
                      <a:pt x="3345" y="12892"/>
                    </a:cubicBezTo>
                    <a:cubicBezTo>
                      <a:pt x="3345" y="12607"/>
                      <a:pt x="3463" y="12299"/>
                      <a:pt x="3463" y="12109"/>
                    </a:cubicBezTo>
                    <a:lnTo>
                      <a:pt x="3558" y="12014"/>
                    </a:lnTo>
                    <a:lnTo>
                      <a:pt x="3558" y="11706"/>
                    </a:lnTo>
                    <a:cubicBezTo>
                      <a:pt x="3938" y="10330"/>
                      <a:pt x="5527" y="10235"/>
                      <a:pt x="6618" y="9642"/>
                    </a:cubicBezTo>
                    <a:cubicBezTo>
                      <a:pt x="6808" y="9523"/>
                      <a:pt x="7021" y="9429"/>
                      <a:pt x="7116" y="9239"/>
                    </a:cubicBezTo>
                    <a:cubicBezTo>
                      <a:pt x="7401" y="9049"/>
                      <a:pt x="7709" y="8646"/>
                      <a:pt x="7899" y="8243"/>
                    </a:cubicBezTo>
                    <a:cubicBezTo>
                      <a:pt x="7899" y="8053"/>
                      <a:pt x="7994" y="7745"/>
                      <a:pt x="7994" y="7460"/>
                    </a:cubicBezTo>
                    <a:cubicBezTo>
                      <a:pt x="8089" y="7365"/>
                      <a:pt x="8207" y="7152"/>
                      <a:pt x="8302" y="7057"/>
                    </a:cubicBezTo>
                    <a:cubicBezTo>
                      <a:pt x="8302" y="7057"/>
                      <a:pt x="8397" y="6962"/>
                      <a:pt x="8492" y="6962"/>
                    </a:cubicBezTo>
                    <a:cubicBezTo>
                      <a:pt x="8540" y="6939"/>
                      <a:pt x="8583" y="6929"/>
                      <a:pt x="8622" y="6929"/>
                    </a:cubicBezTo>
                    <a:cubicBezTo>
                      <a:pt x="8915" y="6929"/>
                      <a:pt x="8979" y="7494"/>
                      <a:pt x="8895" y="7745"/>
                    </a:cubicBezTo>
                    <a:cubicBezTo>
                      <a:pt x="8895" y="8148"/>
                      <a:pt x="8587" y="8551"/>
                      <a:pt x="8397" y="9049"/>
                    </a:cubicBezTo>
                    <a:cubicBezTo>
                      <a:pt x="8302" y="9429"/>
                      <a:pt x="8089" y="9927"/>
                      <a:pt x="8089" y="10425"/>
                    </a:cubicBezTo>
                    <a:cubicBezTo>
                      <a:pt x="7994" y="11208"/>
                      <a:pt x="8397" y="11895"/>
                      <a:pt x="9085" y="12204"/>
                    </a:cubicBezTo>
                    <a:cubicBezTo>
                      <a:pt x="9312" y="12298"/>
                      <a:pt x="9552" y="12340"/>
                      <a:pt x="9793" y="12340"/>
                    </a:cubicBezTo>
                    <a:cubicBezTo>
                      <a:pt x="10282" y="12340"/>
                      <a:pt x="10775" y="12166"/>
                      <a:pt x="11172" y="11895"/>
                    </a:cubicBezTo>
                    <a:cubicBezTo>
                      <a:pt x="11765" y="11302"/>
                      <a:pt x="12050" y="10520"/>
                      <a:pt x="12050" y="9642"/>
                    </a:cubicBezTo>
                    <a:cubicBezTo>
                      <a:pt x="12050" y="9049"/>
                      <a:pt x="11765" y="7863"/>
                      <a:pt x="12358" y="7270"/>
                    </a:cubicBezTo>
                    <a:cubicBezTo>
                      <a:pt x="12358" y="7152"/>
                      <a:pt x="12453" y="7152"/>
                      <a:pt x="12548" y="7057"/>
                    </a:cubicBezTo>
                    <a:cubicBezTo>
                      <a:pt x="12589" y="7047"/>
                      <a:pt x="12629" y="7043"/>
                      <a:pt x="12667" y="7043"/>
                    </a:cubicBezTo>
                    <a:cubicBezTo>
                      <a:pt x="13007" y="7043"/>
                      <a:pt x="13246" y="7394"/>
                      <a:pt x="13331" y="7650"/>
                    </a:cubicBezTo>
                    <a:cubicBezTo>
                      <a:pt x="13639" y="8053"/>
                      <a:pt x="13734" y="8646"/>
                      <a:pt x="13734" y="9144"/>
                    </a:cubicBezTo>
                    <a:cubicBezTo>
                      <a:pt x="13829" y="9523"/>
                      <a:pt x="13829" y="10022"/>
                      <a:pt x="13829" y="10425"/>
                    </a:cubicBezTo>
                    <a:cubicBezTo>
                      <a:pt x="13829" y="10923"/>
                      <a:pt x="13924" y="11421"/>
                      <a:pt x="14137" y="11895"/>
                    </a:cubicBezTo>
                    <a:cubicBezTo>
                      <a:pt x="14327" y="12702"/>
                      <a:pt x="14730" y="13390"/>
                      <a:pt x="15205" y="14078"/>
                    </a:cubicBezTo>
                    <a:cubicBezTo>
                      <a:pt x="16011" y="15358"/>
                      <a:pt x="16794" y="16544"/>
                      <a:pt x="16984" y="18039"/>
                    </a:cubicBezTo>
                    <a:cubicBezTo>
                      <a:pt x="16984" y="18134"/>
                      <a:pt x="16984" y="18323"/>
                      <a:pt x="17102" y="18537"/>
                    </a:cubicBezTo>
                    <a:cubicBezTo>
                      <a:pt x="17102" y="19320"/>
                      <a:pt x="17197" y="20197"/>
                      <a:pt x="17885" y="20695"/>
                    </a:cubicBezTo>
                    <a:cubicBezTo>
                      <a:pt x="18170" y="20909"/>
                      <a:pt x="18573" y="21004"/>
                      <a:pt x="18881" y="21004"/>
                    </a:cubicBezTo>
                    <a:cubicBezTo>
                      <a:pt x="18981" y="21029"/>
                      <a:pt x="19082" y="21040"/>
                      <a:pt x="19185" y="21040"/>
                    </a:cubicBezTo>
                    <a:cubicBezTo>
                      <a:pt x="19473" y="21040"/>
                      <a:pt x="19770" y="20948"/>
                      <a:pt x="20067" y="20790"/>
                    </a:cubicBezTo>
                    <a:cubicBezTo>
                      <a:pt x="20352" y="20695"/>
                      <a:pt x="20660" y="20411"/>
                      <a:pt x="20945" y="20102"/>
                    </a:cubicBezTo>
                    <a:lnTo>
                      <a:pt x="21040" y="20007"/>
                    </a:lnTo>
                    <a:cubicBezTo>
                      <a:pt x="21040" y="19913"/>
                      <a:pt x="21135" y="19818"/>
                      <a:pt x="21135" y="19818"/>
                    </a:cubicBezTo>
                    <a:cubicBezTo>
                      <a:pt x="21348" y="19509"/>
                      <a:pt x="21443" y="19320"/>
                      <a:pt x="21538" y="19011"/>
                    </a:cubicBezTo>
                    <a:cubicBezTo>
                      <a:pt x="21846" y="18039"/>
                      <a:pt x="21728" y="17043"/>
                      <a:pt x="21728" y="16046"/>
                    </a:cubicBezTo>
                    <a:cubicBezTo>
                      <a:pt x="21728" y="15762"/>
                      <a:pt x="21728" y="15453"/>
                      <a:pt x="21846" y="15074"/>
                    </a:cubicBezTo>
                    <a:cubicBezTo>
                      <a:pt x="21846" y="14979"/>
                      <a:pt x="21941" y="14765"/>
                      <a:pt x="22036" y="14671"/>
                    </a:cubicBezTo>
                    <a:cubicBezTo>
                      <a:pt x="22226" y="14267"/>
                      <a:pt x="22629" y="14078"/>
                      <a:pt x="22914" y="13793"/>
                    </a:cubicBezTo>
                    <a:cubicBezTo>
                      <a:pt x="23032" y="13793"/>
                      <a:pt x="23127" y="13793"/>
                      <a:pt x="23127" y="13674"/>
                    </a:cubicBezTo>
                    <a:cubicBezTo>
                      <a:pt x="23625" y="13390"/>
                      <a:pt x="24005" y="12987"/>
                      <a:pt x="24218" y="12488"/>
                    </a:cubicBezTo>
                    <a:cubicBezTo>
                      <a:pt x="24218" y="12299"/>
                      <a:pt x="24313" y="12204"/>
                      <a:pt x="24313" y="12014"/>
                    </a:cubicBezTo>
                    <a:cubicBezTo>
                      <a:pt x="24503" y="11208"/>
                      <a:pt x="24408" y="10425"/>
                      <a:pt x="24218" y="9642"/>
                    </a:cubicBezTo>
                    <a:cubicBezTo>
                      <a:pt x="24099" y="8741"/>
                      <a:pt x="23815" y="7863"/>
                      <a:pt x="23507" y="6962"/>
                    </a:cubicBezTo>
                    <a:cubicBezTo>
                      <a:pt x="22914" y="5373"/>
                      <a:pt x="22131" y="3807"/>
                      <a:pt x="20850" y="2621"/>
                    </a:cubicBezTo>
                    <a:cubicBezTo>
                      <a:pt x="19474" y="1435"/>
                      <a:pt x="17790" y="747"/>
                      <a:pt x="16011" y="344"/>
                    </a:cubicBezTo>
                    <a:cubicBezTo>
                      <a:pt x="14599" y="112"/>
                      <a:pt x="13119" y="0"/>
                      <a:pt x="11673" y="0"/>
                    </a:cubicBezTo>
                    <a:close/>
                  </a:path>
                </a:pathLst>
              </a:cu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759;p68">
                <a:extLst>
                  <a:ext uri="{FF2B5EF4-FFF2-40B4-BE49-F238E27FC236}">
                    <a16:creationId xmlns:a16="http://schemas.microsoft.com/office/drawing/2014/main" id="{79714790-5E75-42E4-9EDF-5569EC8508B7}"/>
                  </a:ext>
                </a:extLst>
              </p:cNvPr>
              <p:cNvSpPr/>
              <p:nvPr/>
            </p:nvSpPr>
            <p:spPr>
              <a:xfrm>
                <a:off x="6555818" y="3024073"/>
                <a:ext cx="1010719" cy="830448"/>
              </a:xfrm>
              <a:custGeom>
                <a:avLst/>
                <a:gdLst/>
                <a:ahLst/>
                <a:cxnLst/>
                <a:rect l="l" t="t" r="r" b="b"/>
                <a:pathLst>
                  <a:path w="38047" h="31261" extrusionOk="0">
                    <a:moveTo>
                      <a:pt x="1933" y="1"/>
                    </a:moveTo>
                    <a:cubicBezTo>
                      <a:pt x="1483" y="1"/>
                      <a:pt x="1033" y="48"/>
                      <a:pt x="594" y="140"/>
                    </a:cubicBezTo>
                    <a:lnTo>
                      <a:pt x="1" y="330"/>
                    </a:lnTo>
                    <a:lnTo>
                      <a:pt x="9868" y="26018"/>
                    </a:lnTo>
                    <a:lnTo>
                      <a:pt x="18976" y="31166"/>
                    </a:lnTo>
                    <a:lnTo>
                      <a:pt x="18976" y="31260"/>
                    </a:lnTo>
                    <a:lnTo>
                      <a:pt x="38047" y="26825"/>
                    </a:lnTo>
                    <a:lnTo>
                      <a:pt x="35082" y="1801"/>
                    </a:lnTo>
                    <a:cubicBezTo>
                      <a:pt x="34181" y="1250"/>
                      <a:pt x="33128" y="946"/>
                      <a:pt x="32062" y="946"/>
                    </a:cubicBezTo>
                    <a:cubicBezTo>
                      <a:pt x="31613" y="946"/>
                      <a:pt x="31161" y="1000"/>
                      <a:pt x="30718" y="1113"/>
                    </a:cubicBezTo>
                    <a:lnTo>
                      <a:pt x="12548" y="5359"/>
                    </a:lnTo>
                    <a:lnTo>
                      <a:pt x="4934" y="828"/>
                    </a:lnTo>
                    <a:cubicBezTo>
                      <a:pt x="4036" y="263"/>
                      <a:pt x="2987" y="1"/>
                      <a:pt x="193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760;p68">
                <a:extLst>
                  <a:ext uri="{FF2B5EF4-FFF2-40B4-BE49-F238E27FC236}">
                    <a16:creationId xmlns:a16="http://schemas.microsoft.com/office/drawing/2014/main" id="{11CE96A8-5ED8-4085-B123-0EFFC04D8C9E}"/>
                  </a:ext>
                </a:extLst>
              </p:cNvPr>
              <p:cNvSpPr/>
              <p:nvPr/>
            </p:nvSpPr>
            <p:spPr>
              <a:xfrm>
                <a:off x="6860167" y="3068542"/>
                <a:ext cx="839959" cy="959262"/>
              </a:xfrm>
              <a:custGeom>
                <a:avLst/>
                <a:gdLst/>
                <a:ahLst/>
                <a:cxnLst/>
                <a:rect l="l" t="t" r="r" b="b"/>
                <a:pathLst>
                  <a:path w="31619" h="36110" extrusionOk="0">
                    <a:moveTo>
                      <a:pt x="23185" y="1"/>
                    </a:moveTo>
                    <a:cubicBezTo>
                      <a:pt x="23063" y="1"/>
                      <a:pt x="22940" y="11"/>
                      <a:pt x="22819" y="32"/>
                    </a:cubicBezTo>
                    <a:lnTo>
                      <a:pt x="0" y="5369"/>
                    </a:lnTo>
                    <a:lnTo>
                      <a:pt x="7804" y="36109"/>
                    </a:lnTo>
                    <a:lnTo>
                      <a:pt x="29840" y="30962"/>
                    </a:lnTo>
                    <a:cubicBezTo>
                      <a:pt x="30931" y="30678"/>
                      <a:pt x="31619" y="29586"/>
                      <a:pt x="31429" y="28495"/>
                    </a:cubicBezTo>
                    <a:lnTo>
                      <a:pt x="25309" y="1621"/>
                    </a:lnTo>
                    <a:cubicBezTo>
                      <a:pt x="25119" y="652"/>
                      <a:pt x="24162" y="1"/>
                      <a:pt x="23185" y="1"/>
                    </a:cubicBezTo>
                    <a:close/>
                  </a:path>
                </a:pathLst>
              </a:custGeom>
              <a:solidFill>
                <a:srgbClr val="F5C0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761;p68">
                <a:extLst>
                  <a:ext uri="{FF2B5EF4-FFF2-40B4-BE49-F238E27FC236}">
                    <a16:creationId xmlns:a16="http://schemas.microsoft.com/office/drawing/2014/main" id="{47EE1E47-01E6-4325-9CCE-D83BB774C075}"/>
                  </a:ext>
                </a:extLst>
              </p:cNvPr>
              <p:cNvSpPr/>
              <p:nvPr/>
            </p:nvSpPr>
            <p:spPr>
              <a:xfrm>
                <a:off x="6543067" y="3028749"/>
                <a:ext cx="529467" cy="996533"/>
              </a:xfrm>
              <a:custGeom>
                <a:avLst/>
                <a:gdLst/>
                <a:ahLst/>
                <a:cxnLst/>
                <a:rect l="l" t="t" r="r" b="b"/>
                <a:pathLst>
                  <a:path w="19931" h="37513" extrusionOk="0">
                    <a:moveTo>
                      <a:pt x="724" y="1"/>
                    </a:moveTo>
                    <a:cubicBezTo>
                      <a:pt x="377" y="1"/>
                      <a:pt x="0" y="343"/>
                      <a:pt x="77" y="747"/>
                    </a:cubicBezTo>
                    <a:lnTo>
                      <a:pt x="8783" y="31179"/>
                    </a:lnTo>
                    <a:cubicBezTo>
                      <a:pt x="8877" y="31393"/>
                      <a:pt x="8972" y="31488"/>
                      <a:pt x="9067" y="31583"/>
                    </a:cubicBezTo>
                    <a:lnTo>
                      <a:pt x="19931" y="37512"/>
                    </a:lnTo>
                    <a:lnTo>
                      <a:pt x="12032" y="6867"/>
                    </a:lnTo>
                    <a:lnTo>
                      <a:pt x="955" y="59"/>
                    </a:lnTo>
                    <a:cubicBezTo>
                      <a:pt x="884" y="19"/>
                      <a:pt x="805" y="1"/>
                      <a:pt x="724" y="1"/>
                    </a:cubicBezTo>
                    <a:close/>
                  </a:path>
                </a:pathLst>
              </a:custGeom>
              <a:solidFill>
                <a:srgbClr val="F5C0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762;p68">
                <a:extLst>
                  <a:ext uri="{FF2B5EF4-FFF2-40B4-BE49-F238E27FC236}">
                    <a16:creationId xmlns:a16="http://schemas.microsoft.com/office/drawing/2014/main" id="{D5BBB1FD-8D77-4FF8-959D-F576A52A0D14}"/>
                  </a:ext>
                </a:extLst>
              </p:cNvPr>
              <p:cNvSpPr/>
              <p:nvPr/>
            </p:nvSpPr>
            <p:spPr>
              <a:xfrm>
                <a:off x="7072496" y="4017045"/>
                <a:ext cx="34694" cy="8209"/>
              </a:xfrm>
              <a:custGeom>
                <a:avLst/>
                <a:gdLst/>
                <a:ahLst/>
                <a:cxnLst/>
                <a:rect l="l" t="t" r="r" b="b"/>
                <a:pathLst>
                  <a:path w="1306" h="309" extrusionOk="0">
                    <a:moveTo>
                      <a:pt x="1305" y="0"/>
                    </a:moveTo>
                    <a:lnTo>
                      <a:pt x="1" y="308"/>
                    </a:lnTo>
                    <a:lnTo>
                      <a:pt x="1" y="308"/>
                    </a:lnTo>
                    <a:close/>
                  </a:path>
                </a:pathLst>
              </a:custGeom>
              <a:solidFill>
                <a:srgbClr val="E848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763;p68">
                <a:extLst>
                  <a:ext uri="{FF2B5EF4-FFF2-40B4-BE49-F238E27FC236}">
                    <a16:creationId xmlns:a16="http://schemas.microsoft.com/office/drawing/2014/main" id="{2B743E5B-1983-4894-A0BE-973DDAF6F5FB}"/>
                  </a:ext>
                </a:extLst>
              </p:cNvPr>
              <p:cNvSpPr/>
              <p:nvPr/>
            </p:nvSpPr>
            <p:spPr>
              <a:xfrm>
                <a:off x="6862690" y="3195386"/>
                <a:ext cx="68060" cy="15780"/>
              </a:xfrm>
              <a:custGeom>
                <a:avLst/>
                <a:gdLst/>
                <a:ahLst/>
                <a:cxnLst/>
                <a:rect l="l" t="t" r="r" b="b"/>
                <a:pathLst>
                  <a:path w="2562" h="594" extrusionOk="0">
                    <a:moveTo>
                      <a:pt x="2562" y="1"/>
                    </a:moveTo>
                    <a:lnTo>
                      <a:pt x="0" y="594"/>
                    </a:lnTo>
                    <a:close/>
                  </a:path>
                </a:pathLst>
              </a:custGeom>
              <a:solidFill>
                <a:srgbClr val="EA53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764;p68">
                <a:extLst>
                  <a:ext uri="{FF2B5EF4-FFF2-40B4-BE49-F238E27FC236}">
                    <a16:creationId xmlns:a16="http://schemas.microsoft.com/office/drawing/2014/main" id="{BF357B38-96E8-4024-AE46-9DCE32412823}"/>
                  </a:ext>
                </a:extLst>
              </p:cNvPr>
              <p:cNvSpPr/>
              <p:nvPr/>
            </p:nvSpPr>
            <p:spPr>
              <a:xfrm>
                <a:off x="6862690" y="3195386"/>
                <a:ext cx="262781" cy="829891"/>
              </a:xfrm>
              <a:custGeom>
                <a:avLst/>
                <a:gdLst/>
                <a:ahLst/>
                <a:cxnLst/>
                <a:rect l="l" t="t" r="r" b="b"/>
                <a:pathLst>
                  <a:path w="9892" h="31240" extrusionOk="0">
                    <a:moveTo>
                      <a:pt x="2562" y="1"/>
                    </a:moveTo>
                    <a:lnTo>
                      <a:pt x="0" y="594"/>
                    </a:lnTo>
                    <a:lnTo>
                      <a:pt x="7899" y="31239"/>
                    </a:lnTo>
                    <a:lnTo>
                      <a:pt x="9203" y="30931"/>
                    </a:lnTo>
                    <a:lnTo>
                      <a:pt x="9891" y="30836"/>
                    </a:lnTo>
                    <a:lnTo>
                      <a:pt x="2562" y="1"/>
                    </a:lnTo>
                    <a:close/>
                  </a:path>
                </a:pathLst>
              </a:cu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765;p68">
                <a:extLst>
                  <a:ext uri="{FF2B5EF4-FFF2-40B4-BE49-F238E27FC236}">
                    <a16:creationId xmlns:a16="http://schemas.microsoft.com/office/drawing/2014/main" id="{322AB8C2-AF25-4888-90EF-159AE7FE1F1E}"/>
                  </a:ext>
                </a:extLst>
              </p:cNvPr>
              <p:cNvSpPr/>
              <p:nvPr/>
            </p:nvSpPr>
            <p:spPr>
              <a:xfrm>
                <a:off x="6810385" y="3179634"/>
                <a:ext cx="262143" cy="845644"/>
              </a:xfrm>
              <a:custGeom>
                <a:avLst/>
                <a:gdLst/>
                <a:ahLst/>
                <a:cxnLst/>
                <a:rect l="l" t="t" r="r" b="b"/>
                <a:pathLst>
                  <a:path w="9868" h="31833" extrusionOk="0">
                    <a:moveTo>
                      <a:pt x="0" y="1"/>
                    </a:moveTo>
                    <a:lnTo>
                      <a:pt x="7401" y="30552"/>
                    </a:lnTo>
                    <a:lnTo>
                      <a:pt x="9868" y="31832"/>
                    </a:lnTo>
                    <a:lnTo>
                      <a:pt x="1969" y="1187"/>
                    </a:lnTo>
                    <a:lnTo>
                      <a:pt x="0" y="1"/>
                    </a:lnTo>
                    <a:close/>
                  </a:path>
                </a:pathLst>
              </a:cu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766;p68">
                <a:extLst>
                  <a:ext uri="{FF2B5EF4-FFF2-40B4-BE49-F238E27FC236}">
                    <a16:creationId xmlns:a16="http://schemas.microsoft.com/office/drawing/2014/main" id="{5ADDE97C-1324-46A4-96B1-0873717EE7DD}"/>
                  </a:ext>
                </a:extLst>
              </p:cNvPr>
              <p:cNvSpPr/>
              <p:nvPr/>
            </p:nvSpPr>
            <p:spPr>
              <a:xfrm>
                <a:off x="7214270" y="3350389"/>
                <a:ext cx="239483" cy="383147"/>
              </a:xfrm>
              <a:custGeom>
                <a:avLst/>
                <a:gdLst/>
                <a:ahLst/>
                <a:cxnLst/>
                <a:rect l="l" t="t" r="r" b="b"/>
                <a:pathLst>
                  <a:path w="9015" h="14423" extrusionOk="0">
                    <a:moveTo>
                      <a:pt x="4460" y="1"/>
                    </a:moveTo>
                    <a:cubicBezTo>
                      <a:pt x="4270" y="1"/>
                      <a:pt x="4057" y="1"/>
                      <a:pt x="3867" y="96"/>
                    </a:cubicBezTo>
                    <a:cubicBezTo>
                      <a:pt x="1590" y="404"/>
                      <a:pt x="1" y="2681"/>
                      <a:pt x="499" y="4934"/>
                    </a:cubicBezTo>
                    <a:cubicBezTo>
                      <a:pt x="712" y="5836"/>
                      <a:pt x="1092" y="6619"/>
                      <a:pt x="1780" y="7212"/>
                    </a:cubicBezTo>
                    <a:cubicBezTo>
                      <a:pt x="712" y="8208"/>
                      <a:pt x="119" y="9797"/>
                      <a:pt x="499" y="11362"/>
                    </a:cubicBezTo>
                    <a:cubicBezTo>
                      <a:pt x="997" y="13141"/>
                      <a:pt x="2681" y="14422"/>
                      <a:pt x="4460" y="14422"/>
                    </a:cubicBezTo>
                    <a:cubicBezTo>
                      <a:pt x="4650" y="14422"/>
                      <a:pt x="4958" y="14422"/>
                      <a:pt x="5148" y="14327"/>
                    </a:cubicBezTo>
                    <a:cubicBezTo>
                      <a:pt x="7425" y="14043"/>
                      <a:pt x="9014" y="11766"/>
                      <a:pt x="8516" y="9489"/>
                    </a:cubicBezTo>
                    <a:cubicBezTo>
                      <a:pt x="8303" y="8611"/>
                      <a:pt x="7828" y="7805"/>
                      <a:pt x="7235" y="7212"/>
                    </a:cubicBezTo>
                    <a:cubicBezTo>
                      <a:pt x="8303" y="6239"/>
                      <a:pt x="8896" y="4650"/>
                      <a:pt x="8516" y="3061"/>
                    </a:cubicBezTo>
                    <a:cubicBezTo>
                      <a:pt x="8018" y="1282"/>
                      <a:pt x="6334" y="1"/>
                      <a:pt x="4460" y="1"/>
                    </a:cubicBezTo>
                    <a:close/>
                  </a:path>
                </a:pathLst>
              </a:cu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767;p68">
                <a:extLst>
                  <a:ext uri="{FF2B5EF4-FFF2-40B4-BE49-F238E27FC236}">
                    <a16:creationId xmlns:a16="http://schemas.microsoft.com/office/drawing/2014/main" id="{55E9D3A2-FCEE-4242-A1F9-BFECA6BDD680}"/>
                  </a:ext>
                </a:extLst>
              </p:cNvPr>
              <p:cNvSpPr/>
              <p:nvPr/>
            </p:nvSpPr>
            <p:spPr>
              <a:xfrm>
                <a:off x="6621353" y="3174613"/>
                <a:ext cx="296811" cy="577815"/>
              </a:xfrm>
              <a:custGeom>
                <a:avLst/>
                <a:gdLst/>
                <a:ahLst/>
                <a:cxnLst/>
                <a:rect l="l" t="t" r="r" b="b"/>
                <a:pathLst>
                  <a:path w="11173" h="21751" extrusionOk="0">
                    <a:moveTo>
                      <a:pt x="1" y="0"/>
                    </a:moveTo>
                    <a:lnTo>
                      <a:pt x="4744" y="17695"/>
                    </a:lnTo>
                    <a:lnTo>
                      <a:pt x="11172" y="21751"/>
                    </a:lnTo>
                    <a:lnTo>
                      <a:pt x="6713" y="4436"/>
                    </a:lnTo>
                    <a:lnTo>
                      <a:pt x="1" y="0"/>
                    </a:lnTo>
                    <a:close/>
                  </a:path>
                </a:pathLst>
              </a:cu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768;p68">
                <a:extLst>
                  <a:ext uri="{FF2B5EF4-FFF2-40B4-BE49-F238E27FC236}">
                    <a16:creationId xmlns:a16="http://schemas.microsoft.com/office/drawing/2014/main" id="{69C4BAA0-B877-4843-9D8E-3A42E83D2B0D}"/>
                  </a:ext>
                </a:extLst>
              </p:cNvPr>
              <p:cNvSpPr/>
              <p:nvPr/>
            </p:nvSpPr>
            <p:spPr>
              <a:xfrm>
                <a:off x="6213775" y="3473886"/>
                <a:ext cx="1065974" cy="671377"/>
              </a:xfrm>
              <a:custGeom>
                <a:avLst/>
                <a:gdLst/>
                <a:ahLst/>
                <a:cxnLst/>
                <a:rect l="l" t="t" r="r" b="b"/>
                <a:pathLst>
                  <a:path w="40127" h="25273" extrusionOk="0">
                    <a:moveTo>
                      <a:pt x="33916" y="1"/>
                    </a:moveTo>
                    <a:lnTo>
                      <a:pt x="30951" y="404"/>
                    </a:lnTo>
                    <a:cubicBezTo>
                      <a:pt x="29955" y="499"/>
                      <a:pt x="29077" y="878"/>
                      <a:pt x="28389" y="1471"/>
                    </a:cubicBezTo>
                    <a:lnTo>
                      <a:pt x="26705" y="2776"/>
                    </a:lnTo>
                    <a:cubicBezTo>
                      <a:pt x="25021" y="3962"/>
                      <a:pt x="23835" y="5741"/>
                      <a:pt x="23147" y="7615"/>
                    </a:cubicBezTo>
                    <a:lnTo>
                      <a:pt x="21653" y="11671"/>
                    </a:lnTo>
                    <a:cubicBezTo>
                      <a:pt x="21653" y="11671"/>
                      <a:pt x="14063" y="11861"/>
                      <a:pt x="8014" y="13331"/>
                    </a:cubicBezTo>
                    <a:cubicBezTo>
                      <a:pt x="4172" y="14233"/>
                      <a:pt x="1207" y="17387"/>
                      <a:pt x="424" y="21348"/>
                    </a:cubicBezTo>
                    <a:cubicBezTo>
                      <a:pt x="0" y="23448"/>
                      <a:pt x="1655" y="25272"/>
                      <a:pt x="3619" y="25272"/>
                    </a:cubicBezTo>
                    <a:cubicBezTo>
                      <a:pt x="3963" y="25272"/>
                      <a:pt x="4316" y="25216"/>
                      <a:pt x="4670" y="25096"/>
                    </a:cubicBezTo>
                    <a:cubicBezTo>
                      <a:pt x="10979" y="23032"/>
                      <a:pt x="20586" y="17696"/>
                      <a:pt x="23242" y="16012"/>
                    </a:cubicBezTo>
                    <a:lnTo>
                      <a:pt x="25211" y="16106"/>
                    </a:lnTo>
                    <a:cubicBezTo>
                      <a:pt x="26112" y="16012"/>
                      <a:pt x="26990" y="15703"/>
                      <a:pt x="27701" y="15110"/>
                    </a:cubicBezTo>
                    <a:lnTo>
                      <a:pt x="30263" y="13236"/>
                    </a:lnTo>
                    <a:cubicBezTo>
                      <a:pt x="30263" y="13236"/>
                      <a:pt x="33228" y="12738"/>
                      <a:pt x="34509" y="11766"/>
                    </a:cubicBezTo>
                    <a:cubicBezTo>
                      <a:pt x="34975" y="11477"/>
                      <a:pt x="34735" y="10855"/>
                      <a:pt x="34313" y="10855"/>
                    </a:cubicBezTo>
                    <a:cubicBezTo>
                      <a:pt x="34284" y="10855"/>
                      <a:pt x="34255" y="10858"/>
                      <a:pt x="34224" y="10864"/>
                    </a:cubicBezTo>
                    <a:lnTo>
                      <a:pt x="29575" y="11362"/>
                    </a:lnTo>
                    <a:cubicBezTo>
                      <a:pt x="29575" y="11362"/>
                      <a:pt x="29077" y="9085"/>
                      <a:pt x="36691" y="8208"/>
                    </a:cubicBezTo>
                    <a:cubicBezTo>
                      <a:pt x="36691" y="8208"/>
                      <a:pt x="38375" y="6927"/>
                      <a:pt x="36478" y="6524"/>
                    </a:cubicBezTo>
                    <a:cubicBezTo>
                      <a:pt x="36478" y="6524"/>
                      <a:pt x="35928" y="6492"/>
                      <a:pt x="35129" y="6492"/>
                    </a:cubicBezTo>
                    <a:cubicBezTo>
                      <a:pt x="33440" y="6492"/>
                      <a:pt x="30638" y="6634"/>
                      <a:pt x="29575" y="7520"/>
                    </a:cubicBezTo>
                    <a:cubicBezTo>
                      <a:pt x="29575" y="7520"/>
                      <a:pt x="29172" y="5836"/>
                      <a:pt x="37877" y="5741"/>
                    </a:cubicBezTo>
                    <a:cubicBezTo>
                      <a:pt x="37877" y="5741"/>
                      <a:pt x="40126" y="3979"/>
                      <a:pt x="35254" y="3979"/>
                    </a:cubicBezTo>
                    <a:cubicBezTo>
                      <a:pt x="33680" y="3979"/>
                      <a:pt x="31363" y="4163"/>
                      <a:pt x="27986" y="4650"/>
                    </a:cubicBezTo>
                    <a:lnTo>
                      <a:pt x="31046" y="2278"/>
                    </a:lnTo>
                    <a:lnTo>
                      <a:pt x="34912" y="1780"/>
                    </a:lnTo>
                    <a:cubicBezTo>
                      <a:pt x="36288" y="1780"/>
                      <a:pt x="36596" y="404"/>
                      <a:pt x="35197" y="96"/>
                    </a:cubicBezTo>
                    <a:cubicBezTo>
                      <a:pt x="34912" y="1"/>
                      <a:pt x="34509" y="1"/>
                      <a:pt x="33916" y="1"/>
                    </a:cubicBezTo>
                    <a:close/>
                  </a:path>
                </a:pathLst>
              </a:custGeom>
              <a:solidFill>
                <a:srgbClr val="F19E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769;p68">
                <a:extLst>
                  <a:ext uri="{FF2B5EF4-FFF2-40B4-BE49-F238E27FC236}">
                    <a16:creationId xmlns:a16="http://schemas.microsoft.com/office/drawing/2014/main" id="{A3125F04-F52A-4A29-8FCA-FAF147168E84}"/>
                  </a:ext>
                </a:extLst>
              </p:cNvPr>
              <p:cNvSpPr/>
              <p:nvPr/>
            </p:nvSpPr>
            <p:spPr>
              <a:xfrm>
                <a:off x="7236657" y="2599473"/>
                <a:ext cx="87000" cy="87000"/>
              </a:xfrm>
              <a:prstGeom prst="ellipse">
                <a:avLst/>
              </a:pr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770;p68">
                <a:extLst>
                  <a:ext uri="{FF2B5EF4-FFF2-40B4-BE49-F238E27FC236}">
                    <a16:creationId xmlns:a16="http://schemas.microsoft.com/office/drawing/2014/main" id="{445DDE8E-62E6-4017-84B6-E10DDA9B6093}"/>
                  </a:ext>
                </a:extLst>
              </p:cNvPr>
              <p:cNvSpPr/>
              <p:nvPr/>
            </p:nvSpPr>
            <p:spPr>
              <a:xfrm rot="10661177">
                <a:off x="6965915" y="2381116"/>
                <a:ext cx="148621" cy="148621"/>
              </a:xfrm>
              <a:prstGeom prst="ellipse">
                <a:avLst/>
              </a:pr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771;p68">
                <a:extLst>
                  <a:ext uri="{FF2B5EF4-FFF2-40B4-BE49-F238E27FC236}">
                    <a16:creationId xmlns:a16="http://schemas.microsoft.com/office/drawing/2014/main" id="{E97EB16F-B999-4091-9FFA-B92ADFBE9F52}"/>
                  </a:ext>
                </a:extLst>
              </p:cNvPr>
              <p:cNvSpPr/>
              <p:nvPr/>
            </p:nvSpPr>
            <p:spPr>
              <a:xfrm rot="10656300">
                <a:off x="6976899" y="2408203"/>
                <a:ext cx="78969" cy="78969"/>
              </a:xfrm>
              <a:prstGeom prst="ellipse">
                <a:avLst/>
              </a:pr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772;p68">
                <a:extLst>
                  <a:ext uri="{FF2B5EF4-FFF2-40B4-BE49-F238E27FC236}">
                    <a16:creationId xmlns:a16="http://schemas.microsoft.com/office/drawing/2014/main" id="{406FC6E9-3AF2-420B-A192-DA6B88A007E0}"/>
                  </a:ext>
                </a:extLst>
              </p:cNvPr>
              <p:cNvSpPr/>
              <p:nvPr/>
            </p:nvSpPr>
            <p:spPr>
              <a:xfrm rot="10661177">
                <a:off x="7137515" y="2381116"/>
                <a:ext cx="148621" cy="148621"/>
              </a:xfrm>
              <a:prstGeom prst="ellipse">
                <a:avLst/>
              </a:pr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773;p68">
                <a:extLst>
                  <a:ext uri="{FF2B5EF4-FFF2-40B4-BE49-F238E27FC236}">
                    <a16:creationId xmlns:a16="http://schemas.microsoft.com/office/drawing/2014/main" id="{A7B0FE8F-CD13-4AD6-A3E2-AF67FD7F9801}"/>
                  </a:ext>
                </a:extLst>
              </p:cNvPr>
              <p:cNvSpPr/>
              <p:nvPr/>
            </p:nvSpPr>
            <p:spPr>
              <a:xfrm rot="10656300">
                <a:off x="7148499" y="2408203"/>
                <a:ext cx="78969" cy="78969"/>
              </a:xfrm>
              <a:prstGeom prst="ellipse">
                <a:avLst/>
              </a:prstGeom>
              <a:solidFill>
                <a:srgbClr val="4135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0" name="Google Shape;1774;p68">
              <a:extLst>
                <a:ext uri="{FF2B5EF4-FFF2-40B4-BE49-F238E27FC236}">
                  <a16:creationId xmlns:a16="http://schemas.microsoft.com/office/drawing/2014/main" id="{91B56872-696D-4676-9319-9C086547AF18}"/>
                </a:ext>
              </a:extLst>
            </p:cNvPr>
            <p:cNvSpPr/>
            <p:nvPr/>
          </p:nvSpPr>
          <p:spPr>
            <a:xfrm>
              <a:off x="6744475" y="4187025"/>
              <a:ext cx="599581" cy="352291"/>
            </a:xfrm>
            <a:custGeom>
              <a:avLst/>
              <a:gdLst/>
              <a:ahLst/>
              <a:cxnLst/>
              <a:rect l="l" t="t" r="r" b="b"/>
              <a:pathLst>
                <a:path w="23412" h="13756" extrusionOk="0">
                  <a:moveTo>
                    <a:pt x="14901" y="0"/>
                  </a:moveTo>
                  <a:cubicBezTo>
                    <a:pt x="14596" y="0"/>
                    <a:pt x="14281" y="197"/>
                    <a:pt x="14232" y="552"/>
                  </a:cubicBezTo>
                  <a:cubicBezTo>
                    <a:pt x="13924" y="3422"/>
                    <a:pt x="14114" y="7170"/>
                    <a:pt x="14114" y="7170"/>
                  </a:cubicBezTo>
                  <a:cubicBezTo>
                    <a:pt x="14019" y="8356"/>
                    <a:pt x="10864" y="9044"/>
                    <a:pt x="9488" y="9352"/>
                  </a:cubicBezTo>
                  <a:cubicBezTo>
                    <a:pt x="9085" y="9352"/>
                    <a:pt x="8587" y="9352"/>
                    <a:pt x="8184" y="9257"/>
                  </a:cubicBezTo>
                  <a:cubicBezTo>
                    <a:pt x="5437" y="8214"/>
                    <a:pt x="3673" y="7890"/>
                    <a:pt x="2536" y="7890"/>
                  </a:cubicBezTo>
                  <a:cubicBezTo>
                    <a:pt x="1837" y="7890"/>
                    <a:pt x="1375" y="8013"/>
                    <a:pt x="1068" y="8166"/>
                  </a:cubicBezTo>
                  <a:cubicBezTo>
                    <a:pt x="783" y="8356"/>
                    <a:pt x="783" y="8759"/>
                    <a:pt x="1068" y="8854"/>
                  </a:cubicBezTo>
                  <a:lnTo>
                    <a:pt x="5812" y="10633"/>
                  </a:lnTo>
                  <a:cubicBezTo>
                    <a:pt x="4481" y="10305"/>
                    <a:pt x="3443" y="10182"/>
                    <a:pt x="2633" y="10182"/>
                  </a:cubicBezTo>
                  <a:cubicBezTo>
                    <a:pt x="1277" y="10182"/>
                    <a:pt x="562" y="10526"/>
                    <a:pt x="190" y="10823"/>
                  </a:cubicBezTo>
                  <a:cubicBezTo>
                    <a:pt x="1" y="11036"/>
                    <a:pt x="95" y="11416"/>
                    <a:pt x="380" y="11534"/>
                  </a:cubicBezTo>
                  <a:cubicBezTo>
                    <a:pt x="2467" y="12009"/>
                    <a:pt x="6903" y="13195"/>
                    <a:pt x="8777" y="13693"/>
                  </a:cubicBezTo>
                  <a:cubicBezTo>
                    <a:pt x="9022" y="13732"/>
                    <a:pt x="9288" y="13755"/>
                    <a:pt x="9558" y="13755"/>
                  </a:cubicBezTo>
                  <a:cubicBezTo>
                    <a:pt x="9939" y="13755"/>
                    <a:pt x="10327" y="13709"/>
                    <a:pt x="10674" y="13598"/>
                  </a:cubicBezTo>
                  <a:lnTo>
                    <a:pt x="14422" y="12412"/>
                  </a:lnTo>
                  <a:cubicBezTo>
                    <a:pt x="15132" y="12170"/>
                    <a:pt x="15842" y="12040"/>
                    <a:pt x="16552" y="12040"/>
                  </a:cubicBezTo>
                  <a:cubicBezTo>
                    <a:pt x="17028" y="12040"/>
                    <a:pt x="17504" y="12098"/>
                    <a:pt x="17980" y="12222"/>
                  </a:cubicBezTo>
                  <a:cubicBezTo>
                    <a:pt x="19949" y="12720"/>
                    <a:pt x="21728" y="13005"/>
                    <a:pt x="23412" y="13195"/>
                  </a:cubicBezTo>
                  <a:lnTo>
                    <a:pt x="22629" y="7573"/>
                  </a:lnTo>
                  <a:cubicBezTo>
                    <a:pt x="22226" y="7675"/>
                    <a:pt x="21816" y="7714"/>
                    <a:pt x="21430" y="7714"/>
                  </a:cubicBezTo>
                  <a:cubicBezTo>
                    <a:pt x="20294" y="7714"/>
                    <a:pt x="19356" y="7383"/>
                    <a:pt x="19356" y="7383"/>
                  </a:cubicBezTo>
                  <a:cubicBezTo>
                    <a:pt x="17292" y="6980"/>
                    <a:pt x="16106" y="3232"/>
                    <a:pt x="15513" y="552"/>
                  </a:cubicBezTo>
                  <a:cubicBezTo>
                    <a:pt x="15467" y="173"/>
                    <a:pt x="15188" y="0"/>
                    <a:pt x="14901" y="0"/>
                  </a:cubicBezTo>
                  <a:close/>
                </a:path>
              </a:pathLst>
            </a:custGeom>
            <a:solidFill>
              <a:srgbClr val="F19E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25" name="Google Shape;556;p29">
            <a:extLst>
              <a:ext uri="{FF2B5EF4-FFF2-40B4-BE49-F238E27FC236}">
                <a16:creationId xmlns:a16="http://schemas.microsoft.com/office/drawing/2014/main" id="{1341DDF7-4F33-474C-BA04-A844EB5EE734}"/>
              </a:ext>
            </a:extLst>
          </p:cNvPr>
          <p:cNvSpPr/>
          <p:nvPr/>
        </p:nvSpPr>
        <p:spPr>
          <a:xfrm>
            <a:off x="9977985" y="455717"/>
            <a:ext cx="388399" cy="379035"/>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rgbClr val="F5C0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557;p29">
            <a:extLst>
              <a:ext uri="{FF2B5EF4-FFF2-40B4-BE49-F238E27FC236}">
                <a16:creationId xmlns:a16="http://schemas.microsoft.com/office/drawing/2014/main" id="{6C60F677-D47D-4BE4-AB2B-D0906CFDD0CC}"/>
              </a:ext>
            </a:extLst>
          </p:cNvPr>
          <p:cNvSpPr/>
          <p:nvPr/>
        </p:nvSpPr>
        <p:spPr>
          <a:xfrm>
            <a:off x="9272240" y="1244427"/>
            <a:ext cx="599942" cy="520968"/>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558;p29">
            <a:extLst>
              <a:ext uri="{FF2B5EF4-FFF2-40B4-BE49-F238E27FC236}">
                <a16:creationId xmlns:a16="http://schemas.microsoft.com/office/drawing/2014/main" id="{1E1F3D64-4B48-4B15-BC86-6007D01F1841}"/>
              </a:ext>
            </a:extLst>
          </p:cNvPr>
          <p:cNvSpPr/>
          <p:nvPr/>
        </p:nvSpPr>
        <p:spPr>
          <a:xfrm>
            <a:off x="8072555" y="1254359"/>
            <a:ext cx="705511" cy="746962"/>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rgbClr val="6EB0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559;p29">
            <a:extLst>
              <a:ext uri="{FF2B5EF4-FFF2-40B4-BE49-F238E27FC236}">
                <a16:creationId xmlns:a16="http://schemas.microsoft.com/office/drawing/2014/main" id="{4A3CBD32-DAD4-449E-B35D-9C2E989AE80F}"/>
              </a:ext>
            </a:extLst>
          </p:cNvPr>
          <p:cNvSpPr/>
          <p:nvPr/>
        </p:nvSpPr>
        <p:spPr>
          <a:xfrm>
            <a:off x="10366375" y="1352076"/>
            <a:ext cx="288295" cy="305642"/>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560;p29">
            <a:extLst>
              <a:ext uri="{FF2B5EF4-FFF2-40B4-BE49-F238E27FC236}">
                <a16:creationId xmlns:a16="http://schemas.microsoft.com/office/drawing/2014/main" id="{CB786B3A-1E6E-49B7-A78A-9FA8B38ED18F}"/>
              </a:ext>
            </a:extLst>
          </p:cNvPr>
          <p:cNvSpPr/>
          <p:nvPr/>
        </p:nvSpPr>
        <p:spPr>
          <a:xfrm>
            <a:off x="9970841" y="1958286"/>
            <a:ext cx="599968" cy="585750"/>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rgbClr val="F5C0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561;p29">
            <a:extLst>
              <a:ext uri="{FF2B5EF4-FFF2-40B4-BE49-F238E27FC236}">
                <a16:creationId xmlns:a16="http://schemas.microsoft.com/office/drawing/2014/main" id="{D2C50823-FE25-4963-8554-B80A37F53E17}"/>
              </a:ext>
            </a:extLst>
          </p:cNvPr>
          <p:cNvSpPr/>
          <p:nvPr/>
        </p:nvSpPr>
        <p:spPr>
          <a:xfrm>
            <a:off x="4283148" y="610885"/>
            <a:ext cx="638746" cy="66144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rgbClr val="6EB0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562;p29">
            <a:extLst>
              <a:ext uri="{FF2B5EF4-FFF2-40B4-BE49-F238E27FC236}">
                <a16:creationId xmlns:a16="http://schemas.microsoft.com/office/drawing/2014/main" id="{8CF98562-4F98-4E82-AE90-0C0DFFBB85AB}"/>
              </a:ext>
            </a:extLst>
          </p:cNvPr>
          <p:cNvSpPr/>
          <p:nvPr/>
        </p:nvSpPr>
        <p:spPr>
          <a:xfrm>
            <a:off x="5406563" y="522083"/>
            <a:ext cx="293904" cy="311596"/>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563;p29">
            <a:extLst>
              <a:ext uri="{FF2B5EF4-FFF2-40B4-BE49-F238E27FC236}">
                <a16:creationId xmlns:a16="http://schemas.microsoft.com/office/drawing/2014/main" id="{50C38A81-40E3-4D54-B7B4-53237A4FB8B0}"/>
              </a:ext>
            </a:extLst>
          </p:cNvPr>
          <p:cNvSpPr/>
          <p:nvPr/>
        </p:nvSpPr>
        <p:spPr>
          <a:xfrm>
            <a:off x="4908328" y="1500404"/>
            <a:ext cx="395962" cy="386416"/>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rgbClr val="F5C05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564;p29">
            <a:extLst>
              <a:ext uri="{FF2B5EF4-FFF2-40B4-BE49-F238E27FC236}">
                <a16:creationId xmlns:a16="http://schemas.microsoft.com/office/drawing/2014/main" id="{358B1F53-0674-4674-96D4-0F3336802336}"/>
              </a:ext>
            </a:extLst>
          </p:cNvPr>
          <p:cNvSpPr/>
          <p:nvPr/>
        </p:nvSpPr>
        <p:spPr>
          <a:xfrm>
            <a:off x="4296702" y="2016516"/>
            <a:ext cx="611623" cy="531121"/>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rgbClr val="EE7D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333500" y="3124200"/>
            <a:ext cx="9525000" cy="3046988"/>
          </a:xfrm>
          <a:prstGeom prst="rect">
            <a:avLst/>
          </a:prstGeom>
          <a:noFill/>
          <a:ln w="9525">
            <a:noFill/>
          </a:ln>
        </p:spPr>
        <p:txBody>
          <a:bodyPr wrap="square">
            <a:spAutoFit/>
          </a:bodyPr>
          <a:lstStyle/>
          <a:p>
            <a:pPr marL="457200" indent="-457200" algn="just">
              <a:buFont typeface="Wingdings" panose="05000000000000000000" charset="0"/>
              <a:buChar char="ü"/>
            </a:pPr>
            <a:r>
              <a:rPr lang="vi-VN" altLang="en-US" sz="3200">
                <a:latin typeface="Times New Roman" panose="02020603050405020304" pitchFamily="18" charset="0"/>
                <a:cs typeface="Times New Roman" panose="02020603050405020304" pitchFamily="18" charset="0"/>
              </a:rPr>
              <a:t>Đa số bài làm có bố cục đầy đủ, rõ ràng, cân đối</a:t>
            </a:r>
            <a:r>
              <a:rPr lang="en-US" altLang="en-US" sz="3200">
                <a:latin typeface="Times New Roman" panose="02020603050405020304" pitchFamily="18" charset="0"/>
                <a:cs typeface="Times New Roman" panose="02020603050405020304" pitchFamily="18" charset="0"/>
              </a:rPr>
              <a:t>.</a:t>
            </a:r>
            <a:endParaRPr lang="vi-VN" altLang="en-US" sz="3200">
              <a:latin typeface="Times New Roman" panose="02020603050405020304" pitchFamily="18" charset="0"/>
              <a:cs typeface="Times New Roman" panose="02020603050405020304" pitchFamily="18" charset="0"/>
            </a:endParaRPr>
          </a:p>
          <a:p>
            <a:pPr marL="457200" indent="-457200" algn="just">
              <a:buFont typeface="Wingdings" panose="05000000000000000000" charset="0"/>
              <a:buChar char="ü"/>
            </a:pPr>
            <a:r>
              <a:rPr lang="vi-VN" altLang="en-US" sz="3200">
                <a:latin typeface="Times New Roman" panose="02020603050405020304" pitchFamily="18" charset="0"/>
                <a:cs typeface="Times New Roman" panose="02020603050405020304" pitchFamily="18" charset="0"/>
              </a:rPr>
              <a:t>Xây dựng cốt truyện tương đối hợp lí</a:t>
            </a:r>
            <a:r>
              <a:rPr lang="en-US" altLang="en-US" sz="3200">
                <a:latin typeface="Times New Roman" panose="02020603050405020304" pitchFamily="18" charset="0"/>
                <a:cs typeface="Times New Roman" panose="02020603050405020304" pitchFamily="18" charset="0"/>
              </a:rPr>
              <a:t>.</a:t>
            </a:r>
          </a:p>
          <a:p>
            <a:pPr marL="457200" indent="-457200" algn="just">
              <a:buFont typeface="Wingdings" panose="05000000000000000000" charset="0"/>
              <a:buChar char="ü"/>
            </a:pPr>
            <a:r>
              <a:rPr lang="en-US" altLang="en-US" sz="3200">
                <a:latin typeface="Times New Roman" panose="02020603050405020304" pitchFamily="18" charset="0"/>
                <a:cs typeface="Times New Roman" panose="02020603050405020304" pitchFamily="18" charset="0"/>
              </a:rPr>
              <a:t>M</a:t>
            </a:r>
            <a:r>
              <a:rPr lang="vi-VN" altLang="en-US" sz="3200">
                <a:latin typeface="Times New Roman" panose="02020603050405020304" pitchFamily="18" charset="0"/>
                <a:cs typeface="Times New Roman" panose="02020603050405020304" pitchFamily="18" charset="0"/>
              </a:rPr>
              <a:t>ột số bài làm biết sử dụng lời kể tự nhiên, diễn đạt tương đối trôi chảy, biết sử dụng dấu câu để phân biệt lời nhân vật với lời dẫn chuyện</a:t>
            </a:r>
            <a:r>
              <a:rPr lang="en-US" altLang="en-US" sz="3200">
                <a:latin typeface="Times New Roman" panose="02020603050405020304" pitchFamily="18" charset="0"/>
                <a:cs typeface="Times New Roman" panose="02020603050405020304" pitchFamily="18" charset="0"/>
              </a:rPr>
              <a:t>.</a:t>
            </a:r>
          </a:p>
          <a:p>
            <a:pPr marL="457200" indent="-457200" algn="just">
              <a:buFont typeface="Wingdings" panose="05000000000000000000" charset="0"/>
              <a:buChar char="ü"/>
            </a:pPr>
            <a:r>
              <a:rPr lang="en-US" altLang="en-US" sz="3200">
                <a:latin typeface="Times New Roman" panose="02020603050405020304" pitchFamily="18" charset="0"/>
                <a:cs typeface="Times New Roman" panose="02020603050405020304" pitchFamily="18" charset="0"/>
              </a:rPr>
              <a:t>C</a:t>
            </a:r>
            <a:r>
              <a:rPr lang="vi-VN" altLang="en-US" sz="3200">
                <a:latin typeface="Times New Roman" panose="02020603050405020304" pitchFamily="18" charset="0"/>
                <a:cs typeface="Times New Roman" panose="02020603050405020304" pitchFamily="18" charset="0"/>
              </a:rPr>
              <a:t>hữ viết đẹp, rõ r</a:t>
            </a:r>
            <a:r>
              <a:rPr lang="en-US" altLang="en-US" sz="3200">
                <a:latin typeface="Times New Roman" panose="02020603050405020304" pitchFamily="18" charset="0"/>
                <a:cs typeface="Times New Roman" panose="02020603050405020304" pitchFamily="18" charset="0"/>
              </a:rPr>
              <a:t>à</a:t>
            </a:r>
            <a:r>
              <a:rPr lang="vi-VN" altLang="en-US" sz="3200">
                <a:latin typeface="Times New Roman" panose="02020603050405020304" pitchFamily="18" charset="0"/>
                <a:cs typeface="Times New Roman" panose="02020603050405020304" pitchFamily="18" charset="0"/>
              </a:rPr>
              <a:t>ng</a:t>
            </a:r>
            <a:r>
              <a:rPr lang="en-US" altLang="en-US" sz="3200">
                <a:latin typeface="Times New Roman" panose="02020603050405020304" pitchFamily="18" charset="0"/>
                <a:cs typeface="Times New Roman" panose="02020603050405020304" pitchFamily="18" charset="0"/>
              </a:rPr>
              <a:t>.</a:t>
            </a:r>
            <a:endParaRPr lang="vi-VN" altLang="en-US" sz="320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5389789" y="1266683"/>
            <a:ext cx="5457825" cy="876300"/>
          </a:xfrm>
          <a:prstGeom prst="rect">
            <a:avLst/>
          </a:prstGeom>
        </p:spPr>
      </p:pic>
      <p:pic>
        <p:nvPicPr>
          <p:cNvPr id="2" name="Picture 1">
            <a:extLst>
              <a:ext uri="{FF2B5EF4-FFF2-40B4-BE49-F238E27FC236}">
                <a16:creationId xmlns:a16="http://schemas.microsoft.com/office/drawing/2014/main" id="{DBBF0474-6A39-46DE-8AB4-B2BD16C796AE}"/>
              </a:ext>
            </a:extLst>
          </p:cNvPr>
          <p:cNvPicPr>
            <a:picLocks noChangeAspect="1"/>
          </p:cNvPicPr>
          <p:nvPr/>
        </p:nvPicPr>
        <p:blipFill>
          <a:blip r:embed="rId4"/>
          <a:stretch>
            <a:fillRect/>
          </a:stretch>
        </p:blipFill>
        <p:spPr>
          <a:xfrm rot="19470337">
            <a:off x="1270347" y="158360"/>
            <a:ext cx="3372712" cy="309294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p14:prism isContent="1" isInverted="1"/>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000" fill="hold">
                                          <p:stCondLst>
                                            <p:cond delay="0"/>
                                          </p:stCondLst>
                                        </p:cTn>
                                        <p:tgtEl>
                                          <p:spTgt spid="100"/>
                                        </p:tgtEl>
                                        <p:attrNameLst>
                                          <p:attrName>style.visibility</p:attrName>
                                        </p:attrNameLst>
                                      </p:cBhvr>
                                      <p:to>
                                        <p:strVal val="visible"/>
                                      </p:to>
                                    </p:set>
                                    <p:anim calcmode="lin" valueType="num">
                                      <p:cBhvr additive="base">
                                        <p:cTn id="7" dur="1000" fill="hold"/>
                                        <p:tgtEl>
                                          <p:spTgt spid="100"/>
                                        </p:tgtEl>
                                        <p:attrNameLst>
                                          <p:attrName>ppt_x</p:attrName>
                                        </p:attrNameLst>
                                      </p:cBhvr>
                                      <p:tavLst>
                                        <p:tav tm="0">
                                          <p:val>
                                            <p:strVal val="#ppt_x"/>
                                          </p:val>
                                        </p:tav>
                                        <p:tav tm="100000">
                                          <p:val>
                                            <p:strVal val="#ppt_x"/>
                                          </p:val>
                                        </p:tav>
                                      </p:tavLst>
                                    </p:anim>
                                    <p:anim calcmode="lin" valueType="num">
                                      <p:cBhvr additive="base">
                                        <p:cTn id="8" dur="10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685800" y="2766868"/>
            <a:ext cx="10668000" cy="3416320"/>
          </a:xfrm>
          <a:prstGeom prst="rect">
            <a:avLst/>
          </a:prstGeom>
          <a:noFill/>
          <a:ln w="9525">
            <a:noFill/>
          </a:ln>
        </p:spPr>
        <p:txBody>
          <a:bodyPr wrap="square">
            <a:spAutoFit/>
          </a:bodyPr>
          <a:lstStyle/>
          <a:p>
            <a:pPr marL="571500" indent="-571500" algn="just">
              <a:buFont typeface="Wingdings" panose="05000000000000000000" charset="0"/>
              <a:buChar char="ü"/>
            </a:pPr>
            <a:r>
              <a:rPr lang="vi-VN" sz="3600">
                <a:latin typeface="Times New Roman" panose="02020603050405020304" pitchFamily="18" charset="0"/>
              </a:rPr>
              <a:t>Một số bài viết bố cục chưa cân đối.</a:t>
            </a:r>
          </a:p>
          <a:p>
            <a:pPr marL="571500" indent="-571500" algn="just">
              <a:buFont typeface="Wingdings" panose="05000000000000000000" charset="0"/>
              <a:buChar char="ü"/>
            </a:pPr>
            <a:r>
              <a:rPr lang="vi-VN" sz="3600">
                <a:latin typeface="Times New Roman" panose="02020603050405020304" pitchFamily="18" charset="0"/>
              </a:rPr>
              <a:t>Còn một số bài nội dung câu chuyện kể chưa đầy đủ, chưa làm nổi bật rõ tính cách của nhân vật.</a:t>
            </a:r>
          </a:p>
          <a:p>
            <a:pPr marL="571500" indent="-571500" algn="just">
              <a:buFont typeface="Wingdings" panose="05000000000000000000" charset="0"/>
              <a:buChar char="ü"/>
            </a:pPr>
            <a:r>
              <a:rPr lang="vi-VN" sz="3600">
                <a:latin typeface="Times New Roman" panose="02020603050405020304" pitchFamily="18" charset="0"/>
              </a:rPr>
              <a:t>Một số bài diễn đạt còn lủng củng, lời kể chưa tự nhiên; chưa sử dụng đúng dấu câu để phân biệt lời của nhân vật, lời dẫn chuyện; còn mắc lỗi chính tả</a:t>
            </a:r>
            <a:r>
              <a:rPr lang="en-US" sz="3600">
                <a:latin typeface="Times New Roman" panose="02020603050405020304" pitchFamily="18" charset="0"/>
              </a:rPr>
              <a:t>.</a:t>
            </a:r>
          </a:p>
        </p:txBody>
      </p:sp>
      <p:pic>
        <p:nvPicPr>
          <p:cNvPr id="4" name="Content Placeholder 3"/>
          <p:cNvPicPr>
            <a:picLocks noGrp="1" noChangeAspect="1"/>
          </p:cNvPicPr>
          <p:nvPr>
            <p:ph idx="4294967295"/>
          </p:nvPr>
        </p:nvPicPr>
        <p:blipFill>
          <a:blip r:embed="rId3"/>
          <a:stretch>
            <a:fillRect/>
          </a:stretch>
        </p:blipFill>
        <p:spPr>
          <a:xfrm>
            <a:off x="2209800" y="1183682"/>
            <a:ext cx="5753100" cy="876300"/>
          </a:xfrm>
          <a:prstGeom prst="rect">
            <a:avLst/>
          </a:prstGeom>
        </p:spPr>
      </p:pic>
      <p:pic>
        <p:nvPicPr>
          <p:cNvPr id="2" name="Picture 1">
            <a:extLst>
              <a:ext uri="{FF2B5EF4-FFF2-40B4-BE49-F238E27FC236}">
                <a16:creationId xmlns:a16="http://schemas.microsoft.com/office/drawing/2014/main" id="{C7806FD0-BBA6-46A0-949F-87F8F59820C6}"/>
              </a:ext>
            </a:extLst>
          </p:cNvPr>
          <p:cNvPicPr>
            <a:picLocks noChangeAspect="1"/>
          </p:cNvPicPr>
          <p:nvPr/>
        </p:nvPicPr>
        <p:blipFill>
          <a:blip r:embed="rId4"/>
          <a:stretch>
            <a:fillRect/>
          </a:stretch>
        </p:blipFill>
        <p:spPr>
          <a:xfrm>
            <a:off x="6934200" y="307239"/>
            <a:ext cx="3872592" cy="26291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p14:prism isContent="1" isInverted="1"/>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000" fill="hold">
                                          <p:stCondLst>
                                            <p:cond delay="0"/>
                                          </p:stCondLst>
                                        </p:cTn>
                                        <p:tgtEl>
                                          <p:spTgt spid="100"/>
                                        </p:tgtEl>
                                        <p:attrNameLst>
                                          <p:attrName>style.visibility</p:attrName>
                                        </p:attrNameLst>
                                      </p:cBhvr>
                                      <p:to>
                                        <p:strVal val="visible"/>
                                      </p:to>
                                    </p:set>
                                    <p:anim calcmode="lin" valueType="num">
                                      <p:cBhvr additive="base">
                                        <p:cTn id="7" dur="1000" fill="hold"/>
                                        <p:tgtEl>
                                          <p:spTgt spid="100"/>
                                        </p:tgtEl>
                                        <p:attrNameLst>
                                          <p:attrName>ppt_x</p:attrName>
                                        </p:attrNameLst>
                                      </p:cBhvr>
                                      <p:tavLst>
                                        <p:tav tm="0">
                                          <p:val>
                                            <p:strVal val="#ppt_x"/>
                                          </p:val>
                                        </p:tav>
                                        <p:tav tm="100000">
                                          <p:val>
                                            <p:strVal val="#ppt_x"/>
                                          </p:val>
                                        </p:tav>
                                      </p:tavLst>
                                    </p:anim>
                                    <p:anim calcmode="lin" valueType="num">
                                      <p:cBhvr additive="base">
                                        <p:cTn id="8" dur="10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p:nvPr/>
        </p:nvSpPr>
        <p:spPr>
          <a:xfrm>
            <a:off x="6858000" y="2973070"/>
            <a:ext cx="4411345" cy="911860"/>
          </a:xfrm>
          <a:prstGeom prst="rect">
            <a:avLst/>
          </a:prstGeom>
          <a:noFill/>
        </p:spPr>
        <p:txBody>
          <a:bodyPr wrap="square" rtlCol="0" anchor="t">
            <a:spAutoFit/>
          </a:bodyPr>
          <a:lstStyle/>
          <a:p>
            <a:pPr algn="l">
              <a:lnSpc>
                <a:spcPts val="6400"/>
              </a:lnSpc>
              <a:buClrTx/>
              <a:buSzTx/>
              <a:buFontTx/>
            </a:pPr>
            <a:r>
              <a:rPr lang="en-GB" sz="4800">
                <a:solidFill>
                  <a:srgbClr val="FF0000"/>
                </a:solidFill>
                <a:effectLst>
                  <a:outerShdw blurRad="38100" dist="19050" dir="2700000" algn="tl" rotWithShape="0">
                    <a:schemeClr val="dk1">
                      <a:alpha val="40000"/>
                    </a:schemeClr>
                  </a:outerShdw>
                </a:effectLst>
                <a:latin typeface="Calibri" panose="020F0502020204030204" charset="0"/>
                <a:cs typeface="Calibri" panose="020F0502020204030204" charset="0"/>
              </a:rPr>
              <a:t>: .......... bạn</a:t>
            </a:r>
          </a:p>
        </p:txBody>
      </p:sp>
      <p:sp>
        <p:nvSpPr>
          <p:cNvPr id="7" name="Text Box 6"/>
          <p:cNvSpPr txBox="1"/>
          <p:nvPr/>
        </p:nvSpPr>
        <p:spPr>
          <a:xfrm>
            <a:off x="6858000" y="3993515"/>
            <a:ext cx="4411345" cy="911860"/>
          </a:xfrm>
          <a:prstGeom prst="rect">
            <a:avLst/>
          </a:prstGeom>
          <a:noFill/>
        </p:spPr>
        <p:txBody>
          <a:bodyPr wrap="square" rtlCol="0" anchor="t">
            <a:spAutoFit/>
          </a:bodyPr>
          <a:lstStyle/>
          <a:p>
            <a:pPr algn="l">
              <a:lnSpc>
                <a:spcPts val="6400"/>
              </a:lnSpc>
              <a:buClrTx/>
              <a:buSzTx/>
              <a:buFontTx/>
            </a:pPr>
            <a:r>
              <a:rPr lang="en-GB" sz="4800">
                <a:solidFill>
                  <a:srgbClr val="FF0000"/>
                </a:solidFill>
                <a:effectLst>
                  <a:outerShdw blurRad="38100" dist="19050" dir="2700000" algn="tl" rotWithShape="0">
                    <a:schemeClr val="dk1">
                      <a:alpha val="40000"/>
                    </a:schemeClr>
                  </a:outerShdw>
                </a:effectLst>
                <a:latin typeface="Calibri" panose="020F0502020204030204" charset="0"/>
                <a:cs typeface="Calibri" panose="020F0502020204030204" charset="0"/>
              </a:rPr>
              <a:t>: .......... bạn</a:t>
            </a:r>
          </a:p>
        </p:txBody>
      </p:sp>
      <p:sp>
        <p:nvSpPr>
          <p:cNvPr id="8" name="Text Box 7"/>
          <p:cNvSpPr txBox="1"/>
          <p:nvPr/>
        </p:nvSpPr>
        <p:spPr>
          <a:xfrm>
            <a:off x="6858000" y="5031740"/>
            <a:ext cx="4411345" cy="911860"/>
          </a:xfrm>
          <a:prstGeom prst="rect">
            <a:avLst/>
          </a:prstGeom>
          <a:noFill/>
        </p:spPr>
        <p:txBody>
          <a:bodyPr wrap="square" rtlCol="0" anchor="t">
            <a:spAutoFit/>
          </a:bodyPr>
          <a:lstStyle/>
          <a:p>
            <a:pPr algn="l">
              <a:lnSpc>
                <a:spcPts val="6400"/>
              </a:lnSpc>
              <a:buClrTx/>
              <a:buSzTx/>
              <a:buFontTx/>
            </a:pPr>
            <a:r>
              <a:rPr lang="en-GB" sz="4800">
                <a:solidFill>
                  <a:srgbClr val="FF0000"/>
                </a:solidFill>
                <a:effectLst>
                  <a:outerShdw blurRad="38100" dist="19050" dir="2700000" algn="tl" rotWithShape="0">
                    <a:schemeClr val="dk1">
                      <a:alpha val="40000"/>
                    </a:schemeClr>
                  </a:outerShdw>
                </a:effectLst>
                <a:latin typeface="Calibri" panose="020F0502020204030204" charset="0"/>
                <a:cs typeface="Calibri" panose="020F0502020204030204" charset="0"/>
              </a:rPr>
              <a:t>: .......... bạn</a:t>
            </a:r>
          </a:p>
        </p:txBody>
      </p:sp>
      <p:pic>
        <p:nvPicPr>
          <p:cNvPr id="18" name="Picture 17"/>
          <p:cNvPicPr>
            <a:picLocks noChangeAspect="1"/>
          </p:cNvPicPr>
          <p:nvPr/>
        </p:nvPicPr>
        <p:blipFill>
          <a:blip r:embed="rId3"/>
          <a:stretch>
            <a:fillRect/>
          </a:stretch>
        </p:blipFill>
        <p:spPr>
          <a:xfrm>
            <a:off x="2077720" y="3018773"/>
            <a:ext cx="9191625" cy="2905125"/>
          </a:xfrm>
          <a:prstGeom prst="rect">
            <a:avLst/>
          </a:prstGeom>
        </p:spPr>
      </p:pic>
      <p:pic>
        <p:nvPicPr>
          <p:cNvPr id="20" name="Picture 19"/>
          <p:cNvPicPr>
            <a:picLocks noChangeAspect="1"/>
          </p:cNvPicPr>
          <p:nvPr/>
        </p:nvPicPr>
        <p:blipFill>
          <a:blip r:embed="rId4"/>
          <a:stretch>
            <a:fillRect/>
          </a:stretch>
        </p:blipFill>
        <p:spPr>
          <a:xfrm>
            <a:off x="3192145" y="1381208"/>
            <a:ext cx="7315200" cy="876300"/>
          </a:xfrm>
          <a:prstGeom prst="rect">
            <a:avLst/>
          </a:prstGeom>
        </p:spPr>
      </p:pic>
      <p:pic>
        <p:nvPicPr>
          <p:cNvPr id="10" name="Picture 2">
            <a:extLst>
              <a:ext uri="{FF2B5EF4-FFF2-40B4-BE49-F238E27FC236}">
                <a16:creationId xmlns:a16="http://schemas.microsoft.com/office/drawing/2014/main" id="{88595155-6788-4604-B06A-780796335A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77719" y="-9389"/>
            <a:ext cx="2651587" cy="29051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p14:prism isContent="1" isInverted="1"/>
      </p:transition>
    </mc:Choice>
    <mc:Fallback xmlns="">
      <p:transition spd="slow"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2">
            <a:extLst>
              <a:ext uri="{FF2B5EF4-FFF2-40B4-BE49-F238E27FC236}">
                <a16:creationId xmlns:a16="http://schemas.microsoft.com/office/drawing/2014/main" id="{800F89BC-37F4-4F7C-B8E4-13D57D57EC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772258" y="1269300"/>
            <a:ext cx="6619141" cy="4608577"/>
          </a:xfrm>
          <a:prstGeom prst="rect">
            <a:avLst/>
          </a:prstGeom>
        </p:spPr>
      </p:pic>
      <p:sp>
        <p:nvSpPr>
          <p:cNvPr id="7" name="Rectangles 6"/>
          <p:cNvSpPr/>
          <p:nvPr/>
        </p:nvSpPr>
        <p:spPr>
          <a:xfrm>
            <a:off x="2574068" y="2348547"/>
            <a:ext cx="3392170" cy="2306955"/>
          </a:xfrm>
          <a:prstGeom prst="rect">
            <a:avLst/>
          </a:prstGeom>
          <a:noFill/>
          <a:ln>
            <a:noFill/>
          </a:ln>
        </p:spPr>
        <p:txBody>
          <a:bodyPr wrap="square" rtlCol="0" anchor="t">
            <a:spAutoFit/>
          </a:bodyPr>
          <a:lstStyle/>
          <a:p>
            <a:pPr algn="ctr"/>
            <a:r>
              <a:rPr lang="en-GB" altLang="en-US" sz="4800" b="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Em hãy đọc lại bài và sửa lỗi nhé!</a:t>
            </a:r>
          </a:p>
        </p:txBody>
      </p:sp>
      <p:sp>
        <p:nvSpPr>
          <p:cNvPr id="11" name="Rectangle 2"/>
          <p:cNvSpPr>
            <a:spLocks noGrp="1" noChangeArrowheads="1"/>
          </p:cNvSpPr>
          <p:nvPr>
            <p:ph type="title" idx="4294967295"/>
          </p:nvPr>
        </p:nvSpPr>
        <p:spPr>
          <a:xfrm>
            <a:off x="4116928" y="460615"/>
            <a:ext cx="4999990" cy="835025"/>
          </a:xfrm>
        </p:spPr>
        <p:txBody>
          <a:bodyPr/>
          <a:lstStyle/>
          <a:p>
            <a:pPr algn="l" eaLnBrk="1" hangingPunct="1">
              <a:buClrTx/>
              <a:buSzTx/>
              <a:buFontTx/>
              <a:defRPr/>
            </a:pPr>
            <a:r>
              <a:rPr lang="en-GB" sz="5400" b="1">
                <a:solidFill>
                  <a:schemeClr val="folHlink"/>
                </a:solidFill>
                <a:latin typeface="SVN-Shintia Script" panose="02000804000000020003" charset="0"/>
                <a:cs typeface="SVN-Shintia Script" panose="02000804000000020003" charset="0"/>
              </a:rPr>
              <a:t>Nhìn lại bài viết</a:t>
            </a:r>
          </a:p>
        </p:txBody>
      </p:sp>
      <p:pic>
        <p:nvPicPr>
          <p:cNvPr id="2" name="Picture 1">
            <a:extLst>
              <a:ext uri="{FF2B5EF4-FFF2-40B4-BE49-F238E27FC236}">
                <a16:creationId xmlns:a16="http://schemas.microsoft.com/office/drawing/2014/main" id="{1B2371D4-B40D-49B7-A7F5-F7C1951D2E81}"/>
              </a:ext>
            </a:extLst>
          </p:cNvPr>
          <p:cNvPicPr>
            <a:picLocks noChangeAspect="1"/>
          </p:cNvPicPr>
          <p:nvPr/>
        </p:nvPicPr>
        <p:blipFill>
          <a:blip r:embed="rId5"/>
          <a:stretch>
            <a:fillRect/>
          </a:stretch>
        </p:blipFill>
        <p:spPr>
          <a:xfrm>
            <a:off x="7391399" y="1600200"/>
            <a:ext cx="4038600" cy="46177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618</TotalTime>
  <Words>476</Words>
  <Application>Microsoft Macintosh PowerPoint</Application>
  <PresentationFormat>Widescreen</PresentationFormat>
  <Paragraphs>46</Paragraphs>
  <Slides>14</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Times New Roman</vt:lpstr>
      <vt:lpstr>Calibri</vt:lpstr>
      <vt:lpstr>Arial</vt:lpstr>
      <vt:lpstr>宋体</vt:lpstr>
      <vt:lpstr>Wingdings</vt:lpstr>
      <vt:lpstr>Fredoka One</vt:lpstr>
      <vt:lpstr>SVN-Shintia Script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Nhìn lại bài viết</vt:lpstr>
      <vt:lpstr>Em là “Nhà văn nhí”</vt:lpstr>
      <vt:lpstr>PowerPoint Presentation</vt:lpstr>
      <vt:lpstr>PowerPoint Presentation</vt:lpstr>
      <vt:lpstr> Chuẩn bị bài</vt:lpstr>
      <vt:lpstr>PowerPoint Presentation</vt:lpstr>
    </vt:vector>
  </TitlesOfParts>
  <Manager>9Slide.vn</Manager>
  <Company>9Slide.vn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EduFive</dc:title>
  <dc:subject>9Slide.vn</dc:subject>
  <dc:creator>EduFive</dc:creator>
  <dc:description>9Slide.vn</dc:description>
  <cp:lastModifiedBy>Microsoft Office User</cp:lastModifiedBy>
  <cp:revision>52</cp:revision>
  <dcterms:created xsi:type="dcterms:W3CDTF">2006-08-16T00:00:00Z</dcterms:created>
  <dcterms:modified xsi:type="dcterms:W3CDTF">2022-02-21T16:50:43Z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572EF2CB4EC349B6A393F6239D44ECDB</vt:lpwstr>
  </property>
  <property fmtid="{D5CDD505-2E9C-101B-9397-08002B2CF9AE}" pid="3" name="KSOProductBuildVer">
    <vt:lpwstr>2057-11.2.0.10323</vt:lpwstr>
  </property>
</Properties>
</file>