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3" r:id="rId2"/>
  </p:sldMasterIdLst>
  <p:notesMasterIdLst>
    <p:notesMasterId r:id="rId25"/>
  </p:notesMasterIdLst>
  <p:sldIdLst>
    <p:sldId id="258" r:id="rId3"/>
    <p:sldId id="262" r:id="rId4"/>
    <p:sldId id="294" r:id="rId5"/>
    <p:sldId id="295" r:id="rId6"/>
    <p:sldId id="293" r:id="rId7"/>
    <p:sldId id="296" r:id="rId8"/>
    <p:sldId id="297" r:id="rId9"/>
    <p:sldId id="298" r:id="rId10"/>
    <p:sldId id="3205" r:id="rId11"/>
    <p:sldId id="284" r:id="rId12"/>
    <p:sldId id="286" r:id="rId13"/>
    <p:sldId id="291" r:id="rId14"/>
    <p:sldId id="285" r:id="rId15"/>
    <p:sldId id="283" r:id="rId16"/>
    <p:sldId id="299" r:id="rId17"/>
    <p:sldId id="263" r:id="rId18"/>
    <p:sldId id="3191" r:id="rId19"/>
    <p:sldId id="276" r:id="rId20"/>
    <p:sldId id="3192" r:id="rId21"/>
    <p:sldId id="3193" r:id="rId22"/>
    <p:sldId id="3194" r:id="rId23"/>
    <p:sldId id="3196" r:id="rId24"/>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Pattaya" pitchFamily="2" charset="-34"/>
      <p:regular r:id="rId30"/>
    </p:embeddedFont>
  </p:embeddedFontLst>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CCFF66"/>
    <a:srgbClr val="00CC00"/>
    <a:srgbClr val="75E0FF"/>
    <a:srgbClr val="53C2E8"/>
    <a:srgbClr val="66D0EF"/>
    <a:srgbClr val="72D3EF"/>
    <a:srgbClr val="77D0F6"/>
    <a:srgbClr val="A16535"/>
    <a:srgbClr val="AB70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92857" autoAdjust="0"/>
  </p:normalViewPr>
  <p:slideViewPr>
    <p:cSldViewPr snapToGrid="0">
      <p:cViewPr varScale="1">
        <p:scale>
          <a:sx n="57" d="100"/>
          <a:sy n="57" d="100"/>
        </p:scale>
        <p:origin x="2696" y="16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EB40CA-86A6-4239-A5A2-527AC284977D}" type="datetimeFigureOut">
              <a:rPr lang="zh-CN" altLang="en-US" smtClean="0"/>
              <a:t>2022/3/12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148856-C0B6-4D71-80BF-27FACA148921}" type="slidenum">
              <a:rPr lang="zh-CN" altLang="en-US" smtClean="0"/>
              <a:t>‹#›</a:t>
            </a:fld>
            <a:endParaRPr lang="zh-CN" altLang="en-US"/>
          </a:p>
        </p:txBody>
      </p:sp>
    </p:spTree>
    <p:extLst>
      <p:ext uri="{BB962C8B-B14F-4D97-AF65-F5344CB8AC3E}">
        <p14:creationId xmlns:p14="http://schemas.microsoft.com/office/powerpoint/2010/main" val="547661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A148856-C0B6-4D71-80BF-27FACA148921}" type="slidenum">
              <a:rPr lang="zh-CN" altLang="en-US" smtClean="0"/>
              <a:t>1</a:t>
            </a:fld>
            <a:endParaRPr lang="zh-CN" altLang="en-US"/>
          </a:p>
        </p:txBody>
      </p:sp>
    </p:spTree>
    <p:extLst>
      <p:ext uri="{BB962C8B-B14F-4D97-AF65-F5344CB8AC3E}">
        <p14:creationId xmlns:p14="http://schemas.microsoft.com/office/powerpoint/2010/main" val="4031120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A148856-C0B6-4D71-80BF-27FACA148921}" type="slidenum">
              <a:rPr lang="zh-CN" altLang="en-US" smtClean="0"/>
              <a:t>16</a:t>
            </a:fld>
            <a:endParaRPr lang="zh-CN" altLang="en-US"/>
          </a:p>
        </p:txBody>
      </p:sp>
    </p:spTree>
    <p:extLst>
      <p:ext uri="{BB962C8B-B14F-4D97-AF65-F5344CB8AC3E}">
        <p14:creationId xmlns:p14="http://schemas.microsoft.com/office/powerpoint/2010/main" val="212455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eaLnBrk="1" hangingPunct="1"/>
            <a:fld id="{BC66F1B3-F0F6-490A-96A0-0E5075E6CE08}" type="slidenum">
              <a:rPr lang="zh-CN" altLang="en-US">
                <a:ea typeface="宋体" panose="02010600030101010101" pitchFamily="2" charset="-122"/>
              </a:rPr>
              <a:t>17</a:t>
            </a:fld>
            <a:endParaRPr lang="zh-CN" altLang="en-US">
              <a:ea typeface="宋体" panose="02010600030101010101"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6CF7F-8EF7-4225-B82A-6B8547404644}" type="slidenum">
              <a:rPr lang="zh-CN" altLang="en-US" smtClean="0"/>
              <a:t>18</a:t>
            </a:fld>
            <a:endParaRPr lang="zh-CN" altLang="en-US"/>
          </a:p>
        </p:txBody>
      </p:sp>
    </p:spTree>
    <p:extLst>
      <p:ext uri="{BB962C8B-B14F-4D97-AF65-F5344CB8AC3E}">
        <p14:creationId xmlns:p14="http://schemas.microsoft.com/office/powerpoint/2010/main" val="3471845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A148856-C0B6-4D71-80BF-27FACA148921}" type="slidenum">
              <a:rPr lang="zh-CN" altLang="en-US" smtClean="0"/>
              <a:t>2</a:t>
            </a:fld>
            <a:endParaRPr lang="zh-CN" altLang="en-US"/>
          </a:p>
        </p:txBody>
      </p:sp>
    </p:spTree>
    <p:extLst>
      <p:ext uri="{BB962C8B-B14F-4D97-AF65-F5344CB8AC3E}">
        <p14:creationId xmlns:p14="http://schemas.microsoft.com/office/powerpoint/2010/main" val="3536132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Thầy cô ấn vào số thứ tự để hiện ra câu hỏi.</a:t>
            </a:r>
          </a:p>
          <a:p>
            <a:pPr marL="171450" indent="-171450">
              <a:buFontTx/>
              <a:buChar char="-"/>
            </a:pPr>
            <a:r>
              <a:rPr lang="vi-VN" dirty="0"/>
              <a:t>Kích vào đáp án để hiện kết quả Đúng hay Sai.</a:t>
            </a:r>
          </a:p>
          <a:p>
            <a:pPr marL="171450" indent="-171450">
              <a:buFontTx/>
              <a:buChar char="-"/>
            </a:pPr>
            <a:r>
              <a:rPr lang="vi-VN" dirty="0"/>
              <a:t>Kích vào icon con vật để quay lại.</a:t>
            </a:r>
          </a:p>
        </p:txBody>
      </p:sp>
      <p:sp>
        <p:nvSpPr>
          <p:cNvPr id="4" name="Slide Number Placeholder 3"/>
          <p:cNvSpPr>
            <a:spLocks noGrp="1"/>
          </p:cNvSpPr>
          <p:nvPr>
            <p:ph type="sldNum" sz="quarter" idx="5"/>
          </p:nvPr>
        </p:nvSpPr>
        <p:spPr/>
        <p:txBody>
          <a:bodyPr/>
          <a:lstStyle/>
          <a:p>
            <a:fld id="{1A148856-C0B6-4D71-80BF-27FACA148921}" type="slidenum">
              <a:rPr lang="zh-CN" altLang="en-US" smtClean="0"/>
              <a:t>4</a:t>
            </a:fld>
            <a:endParaRPr lang="zh-CN" altLang="en-US"/>
          </a:p>
        </p:txBody>
      </p:sp>
    </p:spTree>
    <p:extLst>
      <p:ext uri="{BB962C8B-B14F-4D97-AF65-F5344CB8AC3E}">
        <p14:creationId xmlns:p14="http://schemas.microsoft.com/office/powerpoint/2010/main" val="845918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A148856-C0B6-4D71-80BF-27FACA148921}" type="slidenum">
              <a:rPr lang="zh-CN" altLang="en-US" smtClean="0"/>
              <a:t>9</a:t>
            </a:fld>
            <a:endParaRPr lang="zh-CN" altLang="en-US"/>
          </a:p>
        </p:txBody>
      </p:sp>
    </p:spTree>
    <p:extLst>
      <p:ext uri="{BB962C8B-B14F-4D97-AF65-F5344CB8AC3E}">
        <p14:creationId xmlns:p14="http://schemas.microsoft.com/office/powerpoint/2010/main" val="2790713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dirty="0"/>
              <a:t>Phần giới thiệu bài mới</a:t>
            </a:r>
            <a:endParaRPr lang="zh-CN" altLang="en-US" dirty="0"/>
          </a:p>
        </p:txBody>
      </p:sp>
      <p:sp>
        <p:nvSpPr>
          <p:cNvPr id="4" name="灯片编号占位符 3"/>
          <p:cNvSpPr>
            <a:spLocks noGrp="1"/>
          </p:cNvSpPr>
          <p:nvPr>
            <p:ph type="sldNum" sz="quarter" idx="10"/>
          </p:nvPr>
        </p:nvSpPr>
        <p:spPr/>
        <p:txBody>
          <a:bodyPr/>
          <a:lstStyle/>
          <a:p>
            <a:fld id="{B506CF7F-8EF7-4225-B82A-6B8547404644}" type="slidenum">
              <a:rPr lang="zh-CN" altLang="en-US" smtClean="0"/>
              <a:t>10</a:t>
            </a:fld>
            <a:endParaRPr lang="zh-CN" altLang="en-US"/>
          </a:p>
        </p:txBody>
      </p:sp>
    </p:spTree>
    <p:extLst>
      <p:ext uri="{BB962C8B-B14F-4D97-AF65-F5344CB8AC3E}">
        <p14:creationId xmlns:p14="http://schemas.microsoft.com/office/powerpoint/2010/main" val="4093234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B506CF7F-8EF7-4225-B82A-6B8547404644}" type="slidenum">
              <a:rPr lang="zh-CN" altLang="en-US" smtClean="0"/>
              <a:t>11</a:t>
            </a:fld>
            <a:endParaRPr lang="zh-CN" altLang="en-US"/>
          </a:p>
        </p:txBody>
      </p:sp>
    </p:spTree>
    <p:extLst>
      <p:ext uri="{BB962C8B-B14F-4D97-AF65-F5344CB8AC3E}">
        <p14:creationId xmlns:p14="http://schemas.microsoft.com/office/powerpoint/2010/main" val="2071167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0D484272-38F6-4097-9C1E-12227217EF33}" type="slidenum">
              <a:rPr lang="zh-CN" altLang="en-US" smtClean="0"/>
              <a:t>12</a:t>
            </a:fld>
            <a:endParaRPr lang="zh-CN" altLang="en-US"/>
          </a:p>
        </p:txBody>
      </p:sp>
    </p:spTree>
    <p:extLst>
      <p:ext uri="{BB962C8B-B14F-4D97-AF65-F5344CB8AC3E}">
        <p14:creationId xmlns:p14="http://schemas.microsoft.com/office/powerpoint/2010/main" val="3043310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0D484272-38F6-4097-9C1E-12227217EF33}" type="slidenum">
              <a:rPr lang="zh-CN" altLang="en-US" smtClean="0"/>
              <a:t>13</a:t>
            </a:fld>
            <a:endParaRPr lang="zh-CN" altLang="en-US"/>
          </a:p>
        </p:txBody>
      </p:sp>
    </p:spTree>
    <p:extLst>
      <p:ext uri="{BB962C8B-B14F-4D97-AF65-F5344CB8AC3E}">
        <p14:creationId xmlns:p14="http://schemas.microsoft.com/office/powerpoint/2010/main" val="3632387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B506CF7F-8EF7-4225-B82A-6B8547404644}" type="slidenum">
              <a:rPr lang="zh-CN" altLang="en-US" smtClean="0"/>
              <a:t>14</a:t>
            </a:fld>
            <a:endParaRPr lang="zh-CN" altLang="en-US"/>
          </a:p>
        </p:txBody>
      </p:sp>
    </p:spTree>
    <p:extLst>
      <p:ext uri="{BB962C8B-B14F-4D97-AF65-F5344CB8AC3E}">
        <p14:creationId xmlns:p14="http://schemas.microsoft.com/office/powerpoint/2010/main" val="1214937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4785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53" y="304621"/>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07314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53" y="304621"/>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63850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53" y="304621"/>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12820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53" y="304621"/>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55778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53" y="304621"/>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28235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53" y="304621"/>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03131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91967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19349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65221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400627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3098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5136540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37483D-FFBD-49EA-ADC7-3BDE8529D55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8419D0-3631-4FD9-B186-88903E3E53E4}"/>
              </a:ext>
            </a:extLst>
          </p:cNvPr>
          <p:cNvSpPr>
            <a:spLocks noGrp="1"/>
          </p:cNvSpPr>
          <p:nvPr>
            <p:ph type="dt" sz="half" idx="10"/>
          </p:nvPr>
        </p:nvSpPr>
        <p:spPr/>
        <p:txBody>
          <a:bodyPr/>
          <a:lstStyle/>
          <a:p>
            <a:fld id="{CE4DB008-BBA3-4CCF-BD23-FD2D6F7801A9}" type="datetimeFigureOut">
              <a:rPr lang="zh-CN" altLang="en-US" smtClean="0"/>
              <a:t>2022/3/12</a:t>
            </a:fld>
            <a:endParaRPr lang="zh-CN" altLang="en-US"/>
          </a:p>
        </p:txBody>
      </p:sp>
      <p:sp>
        <p:nvSpPr>
          <p:cNvPr id="4" name="页脚占位符 3">
            <a:extLst>
              <a:ext uri="{FF2B5EF4-FFF2-40B4-BE49-F238E27FC236}">
                <a16:creationId xmlns:a16="http://schemas.microsoft.com/office/drawing/2014/main" id="{A4A2BB5B-5F72-4AFD-A373-7974108E27E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23AA907-3ADC-421C-BA66-316967FB4E25}"/>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9755894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834E16B-F213-4737-B904-5ADC97963B1C}"/>
              </a:ext>
            </a:extLst>
          </p:cNvPr>
          <p:cNvSpPr>
            <a:spLocks noGrp="1"/>
          </p:cNvSpPr>
          <p:nvPr>
            <p:ph type="dt" sz="half" idx="10"/>
          </p:nvPr>
        </p:nvSpPr>
        <p:spPr/>
        <p:txBody>
          <a:bodyPr/>
          <a:lstStyle/>
          <a:p>
            <a:fld id="{CE4DB008-BBA3-4CCF-BD23-FD2D6F7801A9}" type="datetimeFigureOut">
              <a:rPr lang="zh-CN" altLang="en-US" smtClean="0"/>
              <a:t>2022/3/12</a:t>
            </a:fld>
            <a:endParaRPr lang="zh-CN" altLang="en-US"/>
          </a:p>
        </p:txBody>
      </p:sp>
      <p:sp>
        <p:nvSpPr>
          <p:cNvPr id="3" name="页脚占位符 2">
            <a:extLst>
              <a:ext uri="{FF2B5EF4-FFF2-40B4-BE49-F238E27FC236}">
                <a16:creationId xmlns:a16="http://schemas.microsoft.com/office/drawing/2014/main" id="{6A42DB65-CB16-4D13-A0EF-99F3B9155EA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18458E6-21C7-4E72-BA55-EA52127651D8}"/>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15638292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19E933-4C67-473F-B458-40034DC5285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DE248A0-C292-4EC2-B6AF-A4EB44904F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E449F7-F82A-45AF-B931-D9B53FC6EB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F0AC1EA-5D9C-44A1-8EB3-B8C15EFED91A}"/>
              </a:ext>
            </a:extLst>
          </p:cNvPr>
          <p:cNvSpPr>
            <a:spLocks noGrp="1"/>
          </p:cNvSpPr>
          <p:nvPr>
            <p:ph type="dt" sz="half" idx="10"/>
          </p:nvPr>
        </p:nvSpPr>
        <p:spPr/>
        <p:txBody>
          <a:bodyPr/>
          <a:lstStyle/>
          <a:p>
            <a:fld id="{CE4DB008-BBA3-4CCF-BD23-FD2D6F7801A9}" type="datetimeFigureOut">
              <a:rPr lang="zh-CN" altLang="en-US" smtClean="0"/>
              <a:t>2022/3/12</a:t>
            </a:fld>
            <a:endParaRPr lang="zh-CN" altLang="en-US"/>
          </a:p>
        </p:txBody>
      </p:sp>
      <p:sp>
        <p:nvSpPr>
          <p:cNvPr id="6" name="页脚占位符 5">
            <a:extLst>
              <a:ext uri="{FF2B5EF4-FFF2-40B4-BE49-F238E27FC236}">
                <a16:creationId xmlns:a16="http://schemas.microsoft.com/office/drawing/2014/main" id="{E3AB8538-F1C5-4951-B0B2-2A30B350E40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46A4BD5-72E2-49B2-985E-349F6A537EE8}"/>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10852851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19E933-4C67-473F-B458-40034DC5285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DE248A0-C292-4EC2-B6AF-A4EB44904F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E449F7-F82A-45AF-B931-D9B53FC6EB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F0AC1EA-5D9C-44A1-8EB3-B8C15EFED91A}"/>
              </a:ext>
            </a:extLst>
          </p:cNvPr>
          <p:cNvSpPr>
            <a:spLocks noGrp="1"/>
          </p:cNvSpPr>
          <p:nvPr>
            <p:ph type="dt" sz="half" idx="10"/>
          </p:nvPr>
        </p:nvSpPr>
        <p:spPr/>
        <p:txBody>
          <a:bodyPr/>
          <a:lstStyle/>
          <a:p>
            <a:fld id="{CE4DB008-BBA3-4CCF-BD23-FD2D6F7801A9}" type="datetimeFigureOut">
              <a:rPr lang="zh-CN" altLang="en-US" smtClean="0"/>
              <a:t>2022/3/12</a:t>
            </a:fld>
            <a:endParaRPr lang="zh-CN" altLang="en-US"/>
          </a:p>
        </p:txBody>
      </p:sp>
      <p:sp>
        <p:nvSpPr>
          <p:cNvPr id="6" name="页脚占位符 5">
            <a:extLst>
              <a:ext uri="{FF2B5EF4-FFF2-40B4-BE49-F238E27FC236}">
                <a16:creationId xmlns:a16="http://schemas.microsoft.com/office/drawing/2014/main" id="{E3AB8538-F1C5-4951-B0B2-2A30B350E40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46A4BD5-72E2-49B2-985E-349F6A537EE8}"/>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
        <p:nvSpPr>
          <p:cNvPr id="9" name="TextBox 8"/>
          <p:cNvSpPr txBox="1"/>
          <p:nvPr userDrawn="1"/>
        </p:nvSpPr>
        <p:spPr>
          <a:xfrm>
            <a:off x="2199805" y="6721454"/>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29032453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157AC5-0AD7-4E9B-8619-D155CED28EC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33E48CF-B8E1-428B-8199-C4503FEE1C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EFA15A-10CD-48A5-846F-408FEEC0B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AB8B793-2521-4CCC-B968-A70BA4FE748D}"/>
              </a:ext>
            </a:extLst>
          </p:cNvPr>
          <p:cNvSpPr>
            <a:spLocks noGrp="1"/>
          </p:cNvSpPr>
          <p:nvPr>
            <p:ph type="dt" sz="half" idx="10"/>
          </p:nvPr>
        </p:nvSpPr>
        <p:spPr/>
        <p:txBody>
          <a:bodyPr/>
          <a:lstStyle/>
          <a:p>
            <a:fld id="{CE4DB008-BBA3-4CCF-BD23-FD2D6F7801A9}" type="datetimeFigureOut">
              <a:rPr lang="zh-CN" altLang="en-US" smtClean="0"/>
              <a:t>2022/3/12</a:t>
            </a:fld>
            <a:endParaRPr lang="zh-CN" altLang="en-US"/>
          </a:p>
        </p:txBody>
      </p:sp>
      <p:sp>
        <p:nvSpPr>
          <p:cNvPr id="6" name="页脚占位符 5">
            <a:extLst>
              <a:ext uri="{FF2B5EF4-FFF2-40B4-BE49-F238E27FC236}">
                <a16:creationId xmlns:a16="http://schemas.microsoft.com/office/drawing/2014/main" id="{5A0AB98A-532C-4866-80A4-157439A88C7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4B4C7-D5AB-41E2-BA16-CFCA19E40648}"/>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10047894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203952-ED7A-4242-AF86-63AB78A1410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C01F606-ADFA-4D98-9598-5F1A607784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F198DD0-5658-41D0-A670-6FA229568316}"/>
              </a:ext>
            </a:extLst>
          </p:cNvPr>
          <p:cNvSpPr>
            <a:spLocks noGrp="1"/>
          </p:cNvSpPr>
          <p:nvPr>
            <p:ph type="dt" sz="half" idx="10"/>
          </p:nvPr>
        </p:nvSpPr>
        <p:spPr/>
        <p:txBody>
          <a:bodyPr/>
          <a:lstStyle/>
          <a:p>
            <a:fld id="{CE4DB008-BBA3-4CCF-BD23-FD2D6F7801A9}" type="datetimeFigureOut">
              <a:rPr lang="zh-CN" altLang="en-US" smtClean="0"/>
              <a:t>2022/3/12</a:t>
            </a:fld>
            <a:endParaRPr lang="zh-CN" altLang="en-US"/>
          </a:p>
        </p:txBody>
      </p:sp>
      <p:sp>
        <p:nvSpPr>
          <p:cNvPr id="5" name="页脚占位符 4">
            <a:extLst>
              <a:ext uri="{FF2B5EF4-FFF2-40B4-BE49-F238E27FC236}">
                <a16:creationId xmlns:a16="http://schemas.microsoft.com/office/drawing/2014/main" id="{D1A1E3B3-155D-49DF-A501-FF8450EC73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DCC7196-B6BD-46A0-A14C-402862551727}"/>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25739081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78597F2-8919-4D85-A51A-A79C9AE4986B}"/>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0BCD205-690E-43BC-A9C6-8E68C4C33388}"/>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4A64D9-9C09-441D-8FDF-DDBF11D6C53A}"/>
              </a:ext>
            </a:extLst>
          </p:cNvPr>
          <p:cNvSpPr>
            <a:spLocks noGrp="1"/>
          </p:cNvSpPr>
          <p:nvPr>
            <p:ph type="dt" sz="half" idx="10"/>
          </p:nvPr>
        </p:nvSpPr>
        <p:spPr/>
        <p:txBody>
          <a:bodyPr/>
          <a:lstStyle/>
          <a:p>
            <a:fld id="{CE4DB008-BBA3-4CCF-BD23-FD2D6F7801A9}" type="datetimeFigureOut">
              <a:rPr lang="zh-CN" altLang="en-US" smtClean="0"/>
              <a:t>2022/3/12</a:t>
            </a:fld>
            <a:endParaRPr lang="zh-CN" altLang="en-US"/>
          </a:p>
        </p:txBody>
      </p:sp>
      <p:sp>
        <p:nvSpPr>
          <p:cNvPr id="5" name="页脚占位符 4">
            <a:extLst>
              <a:ext uri="{FF2B5EF4-FFF2-40B4-BE49-F238E27FC236}">
                <a16:creationId xmlns:a16="http://schemas.microsoft.com/office/drawing/2014/main" id="{C665124F-2113-4647-AD50-9B49C1B5233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60B111-1235-4AEB-A5A2-194F9AFB8759}"/>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5032579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smtClean="0"/>
              <a:t>2022/3/12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smtClean="0"/>
              <a:t>‹#›</a:t>
            </a:fld>
            <a:endParaRPr lang="zh-CN" altLang="en-US"/>
          </a:p>
        </p:txBody>
      </p:sp>
    </p:spTree>
    <p:extLst>
      <p:ext uri="{BB962C8B-B14F-4D97-AF65-F5344CB8AC3E}">
        <p14:creationId xmlns:p14="http://schemas.microsoft.com/office/powerpoint/2010/main" val="884521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604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3840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2022/3/12</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1382794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2022/3/12</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6832485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8139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62975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293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30762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53" y="304621"/>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88077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53" y="304621"/>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25226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53" y="304621"/>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29610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81CD653-F88D-472B-B904-D621876D1B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BCB771B-5475-487B-9AC1-20EA617791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A58DC7F-D0E7-4DFB-8654-4F4EA4A8A0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4DB008-BBA3-4CCF-BD23-FD2D6F7801A9}" type="datetimeFigureOut">
              <a:rPr lang="zh-CN" altLang="en-US" smtClean="0"/>
              <a:t>2022/3/12</a:t>
            </a:fld>
            <a:endParaRPr lang="zh-CN" altLang="en-US"/>
          </a:p>
        </p:txBody>
      </p:sp>
      <p:sp>
        <p:nvSpPr>
          <p:cNvPr id="5" name="页脚占位符 4">
            <a:extLst>
              <a:ext uri="{FF2B5EF4-FFF2-40B4-BE49-F238E27FC236}">
                <a16:creationId xmlns:a16="http://schemas.microsoft.com/office/drawing/2014/main" id="{6D2CB79C-5814-4DE9-BB8F-B466541496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1BEC2EB-6F4F-4F1C-BF2A-9F61C08A46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1604179468"/>
      </p:ext>
    </p:extLst>
  </p:cSld>
  <p:clrMap bg1="lt1" tx1="dk1" bg2="lt2" tx2="dk2" accent1="accent1" accent2="accent2" accent3="accent3" accent4="accent4" accent5="accent5" accent6="accent6" hlink="hlink" folHlink="folHlink"/>
  <p:sldLayoutIdLst>
    <p:sldLayoutId id="2147483649" r:id="rId1"/>
    <p:sldLayoutId id="2147483873" r:id="rId2"/>
    <p:sldLayoutId id="2147483865" r:id="rId3"/>
    <p:sldLayoutId id="2147483808" r:id="rId4"/>
    <p:sldLayoutId id="2147483661" r:id="rId5"/>
    <p:sldLayoutId id="2147483899" r:id="rId6"/>
    <p:sldLayoutId id="2147483887" r:id="rId7"/>
    <p:sldLayoutId id="2147483885" r:id="rId8"/>
    <p:sldLayoutId id="2147483872" r:id="rId9"/>
    <p:sldLayoutId id="2147483871" r:id="rId10"/>
    <p:sldLayoutId id="2147483870" r:id="rId11"/>
    <p:sldLayoutId id="2147483869" r:id="rId12"/>
    <p:sldLayoutId id="2147483868" r:id="rId13"/>
    <p:sldLayoutId id="2147483867" r:id="rId14"/>
    <p:sldLayoutId id="2147483864" r:id="rId15"/>
    <p:sldLayoutId id="2147483816" r:id="rId16"/>
    <p:sldLayoutId id="2147483668" r:id="rId17"/>
    <p:sldLayoutId id="2147483652" r:id="rId18"/>
    <p:sldLayoutId id="2147483653" r:id="rId19"/>
    <p:sldLayoutId id="2147483726" r:id="rId20"/>
    <p:sldLayoutId id="2147483654" r:id="rId21"/>
    <p:sldLayoutId id="2147483655" r:id="rId22"/>
    <p:sldLayoutId id="2147483656" r:id="rId23"/>
    <p:sldLayoutId id="2147483662" r:id="rId24"/>
    <p:sldLayoutId id="2147483657" r:id="rId25"/>
    <p:sldLayoutId id="2147483658" r:id="rId26"/>
    <p:sldLayoutId id="2147483659" r:id="rId27"/>
    <p:sldLayoutId id="2147483660" r:id="rId28"/>
    <p:sldLayoutId id="2147483731"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25524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8.png"/><Relationship Id="rId7" Type="http://schemas.openxmlformats.org/officeDocument/2006/relationships/image" Target="../media/image61.jpe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8.png"/><Relationship Id="rId5" Type="http://schemas.openxmlformats.org/officeDocument/2006/relationships/image" Target="../media/image60.png"/><Relationship Id="rId4" Type="http://schemas.openxmlformats.org/officeDocument/2006/relationships/image" Target="../media/image59.svg"/><Relationship Id="rId9" Type="http://schemas.openxmlformats.org/officeDocument/2006/relationships/image" Target="../media/image63.jpeg"/></Relationships>
</file>

<file path=ppt/slides/_rels/slide1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71.jpeg"/><Relationship Id="rId3" Type="http://schemas.openxmlformats.org/officeDocument/2006/relationships/notesSlide" Target="../notesSlides/notesSlide6.xml"/><Relationship Id="rId7" Type="http://schemas.openxmlformats.org/officeDocument/2006/relationships/image" Target="../media/image67.png"/><Relationship Id="rId12" Type="http://schemas.openxmlformats.org/officeDocument/2006/relationships/image" Target="../media/image70.jpeg"/><Relationship Id="rId2" Type="http://schemas.openxmlformats.org/officeDocument/2006/relationships/slideLayout" Target="../slideLayouts/slideLayout19.xml"/><Relationship Id="rId1" Type="http://schemas.openxmlformats.org/officeDocument/2006/relationships/tags" Target="../tags/tag2.xml"/><Relationship Id="rId6" Type="http://schemas.openxmlformats.org/officeDocument/2006/relationships/image" Target="../media/image66.jpg"/><Relationship Id="rId11" Type="http://schemas.openxmlformats.org/officeDocument/2006/relationships/image" Target="../media/image69.jpeg"/><Relationship Id="rId5" Type="http://schemas.openxmlformats.org/officeDocument/2006/relationships/image" Target="../media/image65.jpg"/><Relationship Id="rId10" Type="http://schemas.openxmlformats.org/officeDocument/2006/relationships/image" Target="../media/image68.jpg"/><Relationship Id="rId4" Type="http://schemas.openxmlformats.org/officeDocument/2006/relationships/image" Target="../media/image64.jpg"/><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slideLayout" Target="../slideLayouts/slideLayout19.xml"/><Relationship Id="rId7" Type="http://schemas.openxmlformats.org/officeDocument/2006/relationships/image" Target="../media/image74.jp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60.png"/><Relationship Id="rId5" Type="http://schemas.openxmlformats.org/officeDocument/2006/relationships/image" Target="../media/image77.jpg"/><Relationship Id="rId4" Type="http://schemas.openxmlformats.org/officeDocument/2006/relationships/image" Target="../media/image76.jpg"/></Relationships>
</file>

<file path=ppt/slides/_rels/slide14.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79.jpg"/><Relationship Id="rId7"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82.png"/><Relationship Id="rId5" Type="http://schemas.openxmlformats.org/officeDocument/2006/relationships/image" Target="../media/image81.jpg"/><Relationship Id="rId4" Type="http://schemas.openxmlformats.org/officeDocument/2006/relationships/image" Target="../media/image80.jpg"/><Relationship Id="rId9" Type="http://schemas.openxmlformats.org/officeDocument/2006/relationships/image" Target="../media/image83.png"/></Relationships>
</file>

<file path=ppt/slides/_rels/slide1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g"/><Relationship Id="rId1" Type="http://schemas.openxmlformats.org/officeDocument/2006/relationships/slideLayout" Target="../slideLayouts/slideLayout19.xml"/><Relationship Id="rId4" Type="http://schemas.openxmlformats.org/officeDocument/2006/relationships/image" Target="../media/image86.sv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1.png"/><Relationship Id="rId3" Type="http://schemas.openxmlformats.org/officeDocument/2006/relationships/image" Target="../media/image87.png"/><Relationship Id="rId7" Type="http://schemas.openxmlformats.org/officeDocument/2006/relationships/image" Target="../media/image71.jpeg"/><Relationship Id="rId12" Type="http://schemas.microsoft.com/office/2007/relationships/hdphoto" Target="../media/hdphoto8.wdp"/><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70.jpeg"/><Relationship Id="rId11" Type="http://schemas.openxmlformats.org/officeDocument/2006/relationships/image" Target="../media/image89.png"/><Relationship Id="rId5" Type="http://schemas.openxmlformats.org/officeDocument/2006/relationships/image" Target="../media/image69.jpeg"/><Relationship Id="rId10" Type="http://schemas.openxmlformats.org/officeDocument/2006/relationships/image" Target="../media/image88.png"/><Relationship Id="rId4" Type="http://schemas.openxmlformats.org/officeDocument/2006/relationships/image" Target="../media/image68.jpg"/><Relationship Id="rId9" Type="http://schemas.openxmlformats.org/officeDocument/2006/relationships/image" Target="../media/image60.png"/><Relationship Id="rId14" Type="http://schemas.openxmlformats.org/officeDocument/2006/relationships/image" Target="../media/image22.svg"/></Relationships>
</file>

<file path=ppt/slides/_rels/slide17.xml.rels><?xml version="1.0" encoding="UTF-8" standalone="yes"?>
<Relationships xmlns="http://schemas.openxmlformats.org/package/2006/relationships"><Relationship Id="rId3" Type="http://schemas.openxmlformats.org/officeDocument/2006/relationships/image" Target="../media/image90.png"/><Relationship Id="rId7" Type="http://schemas.microsoft.com/office/2007/relationships/hdphoto" Target="../media/hdphoto13.wdp"/><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92.png"/><Relationship Id="rId5" Type="http://schemas.microsoft.com/office/2007/relationships/hdphoto" Target="../media/hdphoto12.wdp"/><Relationship Id="rId4" Type="http://schemas.openxmlformats.org/officeDocument/2006/relationships/image" Target="../media/image91.png"/></Relationships>
</file>

<file path=ppt/slides/_rels/slide18.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97.png"/><Relationship Id="rId3" Type="http://schemas.openxmlformats.org/officeDocument/2006/relationships/image" Target="../media/image8.png"/><Relationship Id="rId7" Type="http://schemas.openxmlformats.org/officeDocument/2006/relationships/image" Target="../media/image94.png"/><Relationship Id="rId12" Type="http://schemas.microsoft.com/office/2007/relationships/hdphoto" Target="../media/hdphoto17.wdp"/><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microsoft.com/office/2007/relationships/hdphoto" Target="../media/hdphoto14.wdp"/><Relationship Id="rId11" Type="http://schemas.openxmlformats.org/officeDocument/2006/relationships/image" Target="../media/image96.png"/><Relationship Id="rId5" Type="http://schemas.openxmlformats.org/officeDocument/2006/relationships/image" Target="../media/image93.png"/><Relationship Id="rId15" Type="http://schemas.openxmlformats.org/officeDocument/2006/relationships/image" Target="../media/image98.png"/><Relationship Id="rId10" Type="http://schemas.microsoft.com/office/2007/relationships/hdphoto" Target="../media/hdphoto16.wdp"/><Relationship Id="rId4" Type="http://schemas.openxmlformats.org/officeDocument/2006/relationships/image" Target="../media/image60.png"/><Relationship Id="rId9" Type="http://schemas.openxmlformats.org/officeDocument/2006/relationships/image" Target="../media/image95.png"/><Relationship Id="rId14" Type="http://schemas.microsoft.com/office/2007/relationships/hdphoto" Target="../media/hdphoto18.wdp"/></Relationships>
</file>

<file path=ppt/slides/_rels/slide1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gif"/><Relationship Id="rId1" Type="http://schemas.openxmlformats.org/officeDocument/2006/relationships/slideLayout" Target="../slideLayouts/slideLayout22.xml"/><Relationship Id="rId6" Type="http://schemas.openxmlformats.org/officeDocument/2006/relationships/image" Target="../media/image102.png"/><Relationship Id="rId5" Type="http://schemas.microsoft.com/office/2007/relationships/hdphoto" Target="../media/hdphoto19.wdp"/><Relationship Id="rId4" Type="http://schemas.openxmlformats.org/officeDocument/2006/relationships/image" Target="../media/image101.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gif"/><Relationship Id="rId4" Type="http://schemas.microsoft.com/office/2007/relationships/hdphoto" Target="../media/hdphoto1.wdp"/><Relationship Id="rId9" Type="http://schemas.openxmlformats.org/officeDocument/2006/relationships/image" Target="../media/image15.gif"/></Relationships>
</file>

<file path=ppt/slides/_rels/slide2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6.png"/><Relationship Id="rId18" Type="http://schemas.microsoft.com/office/2007/relationships/hdphoto" Target="../media/hdphoto6.wdp"/><Relationship Id="rId3" Type="http://schemas.openxmlformats.org/officeDocument/2006/relationships/image" Target="../media/image51.png"/><Relationship Id="rId7" Type="http://schemas.openxmlformats.org/officeDocument/2006/relationships/image" Target="../media/image53.png"/><Relationship Id="rId12" Type="http://schemas.openxmlformats.org/officeDocument/2006/relationships/image" Target="../media/image22.svg"/><Relationship Id="rId17" Type="http://schemas.openxmlformats.org/officeDocument/2006/relationships/image" Target="../media/image52.png"/><Relationship Id="rId2" Type="http://schemas.openxmlformats.org/officeDocument/2006/relationships/image" Target="../media/image17.gif"/><Relationship Id="rId16" Type="http://schemas.microsoft.com/office/2007/relationships/hdphoto" Target="../media/hdphoto8.wdp"/><Relationship Id="rId20" Type="http://schemas.microsoft.com/office/2007/relationships/hdphoto" Target="../media/hdphoto12.wdp"/><Relationship Id="rId1" Type="http://schemas.openxmlformats.org/officeDocument/2006/relationships/slideLayout" Target="../slideLayouts/slideLayout5.xml"/><Relationship Id="rId6" Type="http://schemas.microsoft.com/office/2007/relationships/hdphoto" Target="../media/hdphoto3.wdp"/><Relationship Id="rId11" Type="http://schemas.openxmlformats.org/officeDocument/2006/relationships/image" Target="../media/image21.png"/><Relationship Id="rId5" Type="http://schemas.openxmlformats.org/officeDocument/2006/relationships/image" Target="../media/image24.png"/><Relationship Id="rId15" Type="http://schemas.openxmlformats.org/officeDocument/2006/relationships/image" Target="../media/image57.png"/><Relationship Id="rId10" Type="http://schemas.openxmlformats.org/officeDocument/2006/relationships/image" Target="../media/image55.png"/><Relationship Id="rId19" Type="http://schemas.openxmlformats.org/officeDocument/2006/relationships/image" Target="../media/image91.png"/><Relationship Id="rId4" Type="http://schemas.microsoft.com/office/2007/relationships/hdphoto" Target="../media/hdphoto2.wdp"/><Relationship Id="rId9" Type="http://schemas.microsoft.com/office/2007/relationships/hdphoto" Target="../media/hdphoto11.wdp"/><Relationship Id="rId14" Type="http://schemas.microsoft.com/office/2007/relationships/hdphoto" Target="../media/hdphoto7.wdp"/></Relationships>
</file>

<file path=ppt/slides/_rels/slide3.xml.rels><?xml version="1.0" encoding="UTF-8" standalone="yes"?>
<Relationships xmlns="http://schemas.openxmlformats.org/package/2006/relationships"><Relationship Id="rId8" Type="http://schemas.openxmlformats.org/officeDocument/2006/relationships/image" Target="../media/image22.svg"/><Relationship Id="rId13"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21.png"/><Relationship Id="rId12" Type="http://schemas.openxmlformats.org/officeDocument/2006/relationships/image" Target="../media/image10.png"/><Relationship Id="rId2" Type="http://schemas.openxmlformats.org/officeDocument/2006/relationships/image" Target="../media/image17.gif"/><Relationship Id="rId1" Type="http://schemas.openxmlformats.org/officeDocument/2006/relationships/slideLayout" Target="../slideLayouts/slideLayout5.xml"/><Relationship Id="rId6" Type="http://schemas.openxmlformats.org/officeDocument/2006/relationships/image" Target="../media/image20.svg"/><Relationship Id="rId11" Type="http://schemas.microsoft.com/office/2007/relationships/hdphoto" Target="../media/hdphoto3.wdp"/><Relationship Id="rId5" Type="http://schemas.openxmlformats.org/officeDocument/2006/relationships/image" Target="../media/image19.png"/><Relationship Id="rId10" Type="http://schemas.openxmlformats.org/officeDocument/2006/relationships/image" Target="../media/image24.png"/><Relationship Id="rId4" Type="http://schemas.microsoft.com/office/2007/relationships/hdphoto" Target="../media/hdphoto2.wdp"/><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5.wdp"/><Relationship Id="rId18" Type="http://schemas.openxmlformats.org/officeDocument/2006/relationships/image" Target="../media/image30.png"/><Relationship Id="rId26" Type="http://schemas.openxmlformats.org/officeDocument/2006/relationships/image" Target="../media/image33.png"/><Relationship Id="rId3" Type="http://schemas.openxmlformats.org/officeDocument/2006/relationships/image" Target="../media/image17.gif"/><Relationship Id="rId21" Type="http://schemas.openxmlformats.org/officeDocument/2006/relationships/image" Target="../media/image31.png"/><Relationship Id="rId7" Type="http://schemas.microsoft.com/office/2007/relationships/hdphoto" Target="../media/hdphoto3.wdp"/><Relationship Id="rId12" Type="http://schemas.openxmlformats.org/officeDocument/2006/relationships/image" Target="../media/image27.png"/><Relationship Id="rId17" Type="http://schemas.microsoft.com/office/2007/relationships/hdphoto" Target="../media/hdphoto7.wdp"/><Relationship Id="rId25" Type="http://schemas.openxmlformats.org/officeDocument/2006/relationships/slide" Target="slide7.xml"/><Relationship Id="rId2" Type="http://schemas.openxmlformats.org/officeDocument/2006/relationships/notesSlide" Target="../notesSlides/notesSlide3.xml"/><Relationship Id="rId16" Type="http://schemas.openxmlformats.org/officeDocument/2006/relationships/image" Target="../media/image29.png"/><Relationship Id="rId20" Type="http://schemas.openxmlformats.org/officeDocument/2006/relationships/slide" Target="slide5.xml"/><Relationship Id="rId29"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image" Target="../media/image24.png"/><Relationship Id="rId11" Type="http://schemas.microsoft.com/office/2007/relationships/hdphoto" Target="../media/hdphoto4.wdp"/><Relationship Id="rId24" Type="http://schemas.openxmlformats.org/officeDocument/2006/relationships/image" Target="../media/image32.png"/><Relationship Id="rId5" Type="http://schemas.openxmlformats.org/officeDocument/2006/relationships/image" Target="../media/image22.svg"/><Relationship Id="rId15" Type="http://schemas.microsoft.com/office/2007/relationships/hdphoto" Target="../media/hdphoto6.wdp"/><Relationship Id="rId23" Type="http://schemas.openxmlformats.org/officeDocument/2006/relationships/slide" Target="slide6.xml"/><Relationship Id="rId28" Type="http://schemas.openxmlformats.org/officeDocument/2006/relationships/image" Target="../media/image35.png"/><Relationship Id="rId10" Type="http://schemas.openxmlformats.org/officeDocument/2006/relationships/image" Target="../media/image26.png"/><Relationship Id="rId19" Type="http://schemas.microsoft.com/office/2007/relationships/hdphoto" Target="../media/hdphoto8.wdp"/><Relationship Id="rId4" Type="http://schemas.openxmlformats.org/officeDocument/2006/relationships/image" Target="../media/image21.png"/><Relationship Id="rId9" Type="http://schemas.microsoft.com/office/2007/relationships/hdphoto" Target="../media/hdphoto2.wdp"/><Relationship Id="rId14" Type="http://schemas.openxmlformats.org/officeDocument/2006/relationships/image" Target="../media/image28.png"/><Relationship Id="rId22" Type="http://schemas.microsoft.com/office/2007/relationships/hdphoto" Target="../media/hdphoto9.wdp"/><Relationship Id="rId27"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41.png"/><Relationship Id="rId18" Type="http://schemas.openxmlformats.org/officeDocument/2006/relationships/image" Target="../media/image45.gif"/><Relationship Id="rId3" Type="http://schemas.microsoft.com/office/2007/relationships/media" Target="../media/media2.mp3"/><Relationship Id="rId7" Type="http://schemas.openxmlformats.org/officeDocument/2006/relationships/image" Target="../media/image38.gif"/><Relationship Id="rId12" Type="http://schemas.openxmlformats.org/officeDocument/2006/relationships/image" Target="../media/image40.svg"/><Relationship Id="rId17" Type="http://schemas.openxmlformats.org/officeDocument/2006/relationships/image" Target="../media/image44.png"/><Relationship Id="rId2" Type="http://schemas.openxmlformats.org/officeDocument/2006/relationships/audio" Target="../media/media1.wav"/><Relationship Id="rId16" Type="http://schemas.openxmlformats.org/officeDocument/2006/relationships/image" Target="../media/image43.png"/><Relationship Id="rId1" Type="http://schemas.microsoft.com/office/2007/relationships/media" Target="../media/media1.wav"/><Relationship Id="rId6" Type="http://schemas.openxmlformats.org/officeDocument/2006/relationships/image" Target="../media/image37.png"/><Relationship Id="rId11" Type="http://schemas.openxmlformats.org/officeDocument/2006/relationships/image" Target="../media/image39.png"/><Relationship Id="rId5" Type="http://schemas.openxmlformats.org/officeDocument/2006/relationships/slideLayout" Target="../slideLayouts/slideLayout5.xml"/><Relationship Id="rId15" Type="http://schemas.openxmlformats.org/officeDocument/2006/relationships/image" Target="../media/image42.png"/><Relationship Id="rId10" Type="http://schemas.microsoft.com/office/2007/relationships/hdphoto" Target="../media/hdphoto6.wdp"/><Relationship Id="rId19" Type="http://schemas.openxmlformats.org/officeDocument/2006/relationships/image" Target="../media/image46.gif"/><Relationship Id="rId4" Type="http://schemas.openxmlformats.org/officeDocument/2006/relationships/audio" Target="../media/media2.mp3"/><Relationship Id="rId9" Type="http://schemas.openxmlformats.org/officeDocument/2006/relationships/image" Target="../media/image28.png"/><Relationship Id="rId14" Type="http://schemas.microsoft.com/office/2007/relationships/hdphoto" Target="../media/hdphoto10.wdp"/></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png"/><Relationship Id="rId18" Type="http://schemas.openxmlformats.org/officeDocument/2006/relationships/image" Target="../media/image29.png"/><Relationship Id="rId3" Type="http://schemas.microsoft.com/office/2007/relationships/media" Target="../media/media2.mp3"/><Relationship Id="rId7" Type="http://schemas.openxmlformats.org/officeDocument/2006/relationships/image" Target="../media/image47.jpeg"/><Relationship Id="rId12" Type="http://schemas.openxmlformats.org/officeDocument/2006/relationships/image" Target="../media/image42.png"/><Relationship Id="rId17" Type="http://schemas.openxmlformats.org/officeDocument/2006/relationships/slide" Target="slide4.xml"/><Relationship Id="rId2" Type="http://schemas.openxmlformats.org/officeDocument/2006/relationships/audio" Target="../media/media1.wav"/><Relationship Id="rId16" Type="http://schemas.openxmlformats.org/officeDocument/2006/relationships/image" Target="../media/image46.gif"/><Relationship Id="rId1" Type="http://schemas.microsoft.com/office/2007/relationships/media" Target="../media/media1.wav"/><Relationship Id="rId6" Type="http://schemas.openxmlformats.org/officeDocument/2006/relationships/image" Target="../media/image38.gif"/><Relationship Id="rId11" Type="http://schemas.microsoft.com/office/2007/relationships/hdphoto" Target="../media/hdphoto10.wdp"/><Relationship Id="rId5" Type="http://schemas.openxmlformats.org/officeDocument/2006/relationships/slideLayout" Target="../slideLayouts/slideLayout5.xml"/><Relationship Id="rId15" Type="http://schemas.openxmlformats.org/officeDocument/2006/relationships/image" Target="../media/image45.gif"/><Relationship Id="rId10" Type="http://schemas.openxmlformats.org/officeDocument/2006/relationships/image" Target="../media/image41.png"/><Relationship Id="rId19" Type="http://schemas.microsoft.com/office/2007/relationships/hdphoto" Target="../media/hdphoto7.wdp"/><Relationship Id="rId4" Type="http://schemas.openxmlformats.org/officeDocument/2006/relationships/audio" Target="../media/media2.mp3"/><Relationship Id="rId9" Type="http://schemas.openxmlformats.org/officeDocument/2006/relationships/image" Target="../media/image40.svg"/><Relationship Id="rId14" Type="http://schemas.openxmlformats.org/officeDocument/2006/relationships/image" Target="../media/image44.png"/></Relationships>
</file>

<file path=ppt/slides/_rels/slide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43.png"/><Relationship Id="rId18" Type="http://schemas.openxmlformats.org/officeDocument/2006/relationships/image" Target="../media/image30.png"/><Relationship Id="rId3" Type="http://schemas.microsoft.com/office/2007/relationships/media" Target="../media/media2.mp3"/><Relationship Id="rId7" Type="http://schemas.openxmlformats.org/officeDocument/2006/relationships/image" Target="../media/image48.jpeg"/><Relationship Id="rId12" Type="http://schemas.openxmlformats.org/officeDocument/2006/relationships/image" Target="../media/image42.png"/><Relationship Id="rId17" Type="http://schemas.openxmlformats.org/officeDocument/2006/relationships/slide" Target="slide4.xml"/><Relationship Id="rId2" Type="http://schemas.openxmlformats.org/officeDocument/2006/relationships/audio" Target="../media/media1.wav"/><Relationship Id="rId16" Type="http://schemas.openxmlformats.org/officeDocument/2006/relationships/image" Target="../media/image46.gif"/><Relationship Id="rId1" Type="http://schemas.microsoft.com/office/2007/relationships/media" Target="../media/media1.wav"/><Relationship Id="rId6" Type="http://schemas.openxmlformats.org/officeDocument/2006/relationships/image" Target="../media/image38.gif"/><Relationship Id="rId11" Type="http://schemas.microsoft.com/office/2007/relationships/hdphoto" Target="../media/hdphoto10.wdp"/><Relationship Id="rId5" Type="http://schemas.openxmlformats.org/officeDocument/2006/relationships/slideLayout" Target="../slideLayouts/slideLayout5.xml"/><Relationship Id="rId15" Type="http://schemas.openxmlformats.org/officeDocument/2006/relationships/image" Target="../media/image45.gif"/><Relationship Id="rId10" Type="http://schemas.openxmlformats.org/officeDocument/2006/relationships/image" Target="../media/image41.png"/><Relationship Id="rId19" Type="http://schemas.microsoft.com/office/2007/relationships/hdphoto" Target="../media/hdphoto8.wdp"/><Relationship Id="rId4" Type="http://schemas.openxmlformats.org/officeDocument/2006/relationships/audio" Target="../media/media2.mp3"/><Relationship Id="rId9" Type="http://schemas.openxmlformats.org/officeDocument/2006/relationships/image" Target="../media/image50.svg"/><Relationship Id="rId14" Type="http://schemas.openxmlformats.org/officeDocument/2006/relationships/image" Target="../media/image44.png"/></Relationships>
</file>

<file path=ppt/slides/_rels/slide8.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53.png"/><Relationship Id="rId18" Type="http://schemas.openxmlformats.org/officeDocument/2006/relationships/image" Target="../media/image22.svg"/><Relationship Id="rId3" Type="http://schemas.openxmlformats.org/officeDocument/2006/relationships/image" Target="../media/image51.png"/><Relationship Id="rId7" Type="http://schemas.openxmlformats.org/officeDocument/2006/relationships/image" Target="../media/image34.png"/><Relationship Id="rId12" Type="http://schemas.microsoft.com/office/2007/relationships/hdphoto" Target="../media/hdphoto6.wdp"/><Relationship Id="rId17" Type="http://schemas.openxmlformats.org/officeDocument/2006/relationships/image" Target="../media/image21.png"/><Relationship Id="rId2" Type="http://schemas.openxmlformats.org/officeDocument/2006/relationships/image" Target="../media/image17.gif"/><Relationship Id="rId16" Type="http://schemas.openxmlformats.org/officeDocument/2006/relationships/image" Target="../media/image55.png"/><Relationship Id="rId20" Type="http://schemas.openxmlformats.org/officeDocument/2006/relationships/image" Target="../media/image57.png"/><Relationship Id="rId1" Type="http://schemas.openxmlformats.org/officeDocument/2006/relationships/slideLayout" Target="../slideLayouts/slideLayout5.xml"/><Relationship Id="rId6" Type="http://schemas.microsoft.com/office/2007/relationships/hdphoto" Target="../media/hdphoto3.wdp"/><Relationship Id="rId11" Type="http://schemas.openxmlformats.org/officeDocument/2006/relationships/image" Target="../media/image52.png"/><Relationship Id="rId5" Type="http://schemas.openxmlformats.org/officeDocument/2006/relationships/image" Target="../media/image24.png"/><Relationship Id="rId15" Type="http://schemas.microsoft.com/office/2007/relationships/hdphoto" Target="../media/hdphoto11.wdp"/><Relationship Id="rId10" Type="http://schemas.microsoft.com/office/2007/relationships/hdphoto" Target="../media/hdphoto8.wdp"/><Relationship Id="rId19" Type="http://schemas.openxmlformats.org/officeDocument/2006/relationships/image" Target="../media/image56.png"/><Relationship Id="rId4" Type="http://schemas.microsoft.com/office/2007/relationships/hdphoto" Target="../media/hdphoto2.wdp"/><Relationship Id="rId9" Type="http://schemas.openxmlformats.org/officeDocument/2006/relationships/image" Target="../media/image35.png"/><Relationship Id="rId14"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2526A15F-66E9-48FD-8995-FF698DF6D0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pic>
        <p:nvPicPr>
          <p:cNvPr id="22" name="图片 21">
            <a:extLst>
              <a:ext uri="{FF2B5EF4-FFF2-40B4-BE49-F238E27FC236}">
                <a16:creationId xmlns:a16="http://schemas.microsoft.com/office/drawing/2014/main" id="{1DDA05AF-7B33-4415-B834-BA5A0866DD0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26994" y="3489369"/>
            <a:ext cx="5557520" cy="2193758"/>
          </a:xfrm>
          <a:prstGeom prst="rect">
            <a:avLst/>
          </a:prstGeom>
        </p:spPr>
      </p:pic>
      <p:sp>
        <p:nvSpPr>
          <p:cNvPr id="24" name="文本框 23">
            <a:extLst>
              <a:ext uri="{FF2B5EF4-FFF2-40B4-BE49-F238E27FC236}">
                <a16:creationId xmlns:a16="http://schemas.microsoft.com/office/drawing/2014/main" id="{020A0DE9-6222-4466-A973-DFDFE9A63718}"/>
              </a:ext>
            </a:extLst>
          </p:cNvPr>
          <p:cNvSpPr txBox="1"/>
          <p:nvPr/>
        </p:nvSpPr>
        <p:spPr>
          <a:xfrm rot="350861">
            <a:off x="4905299" y="4469341"/>
            <a:ext cx="3031599" cy="707886"/>
          </a:xfrm>
          <a:prstGeom prst="rect">
            <a:avLst/>
          </a:prstGeom>
          <a:noFill/>
        </p:spPr>
        <p:txBody>
          <a:bodyPr vert="horz" wrap="none" rtlCol="0">
            <a:prstTxWarp prst="textCircle">
              <a:avLst/>
            </a:prstTxWarp>
            <a:spAutoFit/>
          </a:bodyPr>
          <a:lstStyle/>
          <a:p>
            <a:r>
              <a:rPr lang="vi-VN" altLang="zh-CN" sz="4000" dirty="0">
                <a:solidFill>
                  <a:srgbClr val="002060"/>
                </a:solidFill>
                <a:latin typeface="Pattaya" panose="00000500000000000000" pitchFamily="2" charset="-34"/>
                <a:cs typeface="Pattaya" panose="00000500000000000000" pitchFamily="2" charset="-34"/>
                <a:sym typeface="+mn-lt"/>
              </a:rPr>
              <a:t>Quang Huy</a:t>
            </a:r>
            <a:endParaRPr lang="zh-CN" altLang="en-US" sz="4000" dirty="0">
              <a:solidFill>
                <a:srgbClr val="002060"/>
              </a:solidFill>
              <a:latin typeface="Pattaya" panose="00000500000000000000" pitchFamily="2" charset="-34"/>
              <a:cs typeface="Pattaya" panose="00000500000000000000" pitchFamily="2" charset="-34"/>
              <a:sym typeface="+mn-lt"/>
            </a:endParaRPr>
          </a:p>
        </p:txBody>
      </p:sp>
      <p:pic>
        <p:nvPicPr>
          <p:cNvPr id="6" name="Picture 5">
            <a:extLst>
              <a:ext uri="{FF2B5EF4-FFF2-40B4-BE49-F238E27FC236}">
                <a16:creationId xmlns:a16="http://schemas.microsoft.com/office/drawing/2014/main" id="{72769D7B-0B09-4EF8-840F-67D8EC5BC5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8252" y="1183116"/>
            <a:ext cx="9315495" cy="3682303"/>
          </a:xfrm>
          <a:prstGeom prst="rect">
            <a:avLst/>
          </a:prstGeom>
        </p:spPr>
      </p:pic>
    </p:spTree>
    <p:extLst>
      <p:ext uri="{BB962C8B-B14F-4D97-AF65-F5344CB8AC3E}">
        <p14:creationId xmlns:p14="http://schemas.microsoft.com/office/powerpoint/2010/main" val="3806075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形 28">
            <a:extLst>
              <a:ext uri="{FF2B5EF4-FFF2-40B4-BE49-F238E27FC236}">
                <a16:creationId xmlns:a16="http://schemas.microsoft.com/office/drawing/2014/main" id="{4FE65AA6-D1F6-4137-AD4F-5945CA955B0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82010" y="325885"/>
            <a:ext cx="1041400" cy="1054100"/>
          </a:xfrm>
          <a:prstGeom prst="rect">
            <a:avLst/>
          </a:prstGeom>
        </p:spPr>
      </p:pic>
      <p:pic>
        <p:nvPicPr>
          <p:cNvPr id="37" name="图片 36">
            <a:extLst>
              <a:ext uri="{FF2B5EF4-FFF2-40B4-BE49-F238E27FC236}">
                <a16:creationId xmlns:a16="http://schemas.microsoft.com/office/drawing/2014/main" id="{5B668911-A1C2-4773-84AC-84CC2248D91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59985" y="1007415"/>
            <a:ext cx="1727788" cy="1727788"/>
          </a:xfrm>
          <a:prstGeom prst="rect">
            <a:avLst/>
          </a:prstGeom>
        </p:spPr>
      </p:pic>
      <p:grpSp>
        <p:nvGrpSpPr>
          <p:cNvPr id="38" name="组合 37">
            <a:extLst>
              <a:ext uri="{FF2B5EF4-FFF2-40B4-BE49-F238E27FC236}">
                <a16:creationId xmlns:a16="http://schemas.microsoft.com/office/drawing/2014/main" id="{7FC16F40-87C9-42D3-8A4C-B067A5D3BCCA}"/>
              </a:ext>
            </a:extLst>
          </p:cNvPr>
          <p:cNvGrpSpPr/>
          <p:nvPr/>
        </p:nvGrpSpPr>
        <p:grpSpPr>
          <a:xfrm>
            <a:off x="3417502" y="-160422"/>
            <a:ext cx="5557520" cy="2193758"/>
            <a:chOff x="3417502" y="-160422"/>
            <a:chExt cx="5557520" cy="2193758"/>
          </a:xfrm>
        </p:grpSpPr>
        <p:pic>
          <p:nvPicPr>
            <p:cNvPr id="39" name="图片 38">
              <a:extLst>
                <a:ext uri="{FF2B5EF4-FFF2-40B4-BE49-F238E27FC236}">
                  <a16:creationId xmlns:a16="http://schemas.microsoft.com/office/drawing/2014/main" id="{CEA5C366-64F3-4D49-BB13-6ADBFB1BE4D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417502" y="-160422"/>
              <a:ext cx="5557520" cy="2193758"/>
            </a:xfrm>
            <a:prstGeom prst="rect">
              <a:avLst/>
            </a:prstGeom>
          </p:spPr>
        </p:pic>
        <p:sp>
          <p:nvSpPr>
            <p:cNvPr id="40" name="文本框 39">
              <a:extLst>
                <a:ext uri="{FF2B5EF4-FFF2-40B4-BE49-F238E27FC236}">
                  <a16:creationId xmlns:a16="http://schemas.microsoft.com/office/drawing/2014/main" id="{6FCE9A7F-A3A9-415A-9D17-102F6CC4509B}"/>
                </a:ext>
              </a:extLst>
            </p:cNvPr>
            <p:cNvSpPr txBox="1"/>
            <p:nvPr/>
          </p:nvSpPr>
          <p:spPr>
            <a:xfrm>
              <a:off x="5547686" y="338032"/>
              <a:ext cx="1297151" cy="707886"/>
            </a:xfrm>
            <a:prstGeom prst="rect">
              <a:avLst/>
            </a:prstGeom>
            <a:noFill/>
          </p:spPr>
          <p:txBody>
            <a:bodyPr vert="horz" wrap="none" rtlCol="0">
              <a:spAutoFit/>
            </a:bodyPr>
            <a:lstStyle/>
            <a:p>
              <a:pPr algn="ctr"/>
              <a:r>
                <a:rPr lang="vi-VN" altLang="zh-CN" sz="4000" spc="-300" dirty="0">
                  <a:cs typeface="+mn-ea"/>
                  <a:sym typeface="+mn-lt"/>
                </a:rPr>
                <a:t>Sông</a:t>
              </a:r>
              <a:endParaRPr lang="zh-CN" altLang="en-US" sz="4000" spc="-300" dirty="0">
                <a:cs typeface="+mn-ea"/>
                <a:sym typeface="+mn-lt"/>
              </a:endParaRPr>
            </a:p>
          </p:txBody>
        </p:sp>
      </p:grpSp>
      <p:grpSp>
        <p:nvGrpSpPr>
          <p:cNvPr id="2" name="Group 1">
            <a:extLst>
              <a:ext uri="{FF2B5EF4-FFF2-40B4-BE49-F238E27FC236}">
                <a16:creationId xmlns:a16="http://schemas.microsoft.com/office/drawing/2014/main" id="{A9CA0BE8-4A28-4AE4-8ABC-1150362D25C0}"/>
              </a:ext>
            </a:extLst>
          </p:cNvPr>
          <p:cNvGrpSpPr/>
          <p:nvPr/>
        </p:nvGrpSpPr>
        <p:grpSpPr>
          <a:xfrm rot="1651485">
            <a:off x="1011355" y="1946590"/>
            <a:ext cx="2907502" cy="3181985"/>
            <a:chOff x="1028194" y="2637038"/>
            <a:chExt cx="2907502" cy="3181985"/>
          </a:xfrm>
        </p:grpSpPr>
        <p:sp>
          <p:nvSpPr>
            <p:cNvPr id="12" name="矩形 11">
              <a:extLst>
                <a:ext uri="{FF2B5EF4-FFF2-40B4-BE49-F238E27FC236}">
                  <a16:creationId xmlns:a16="http://schemas.microsoft.com/office/drawing/2014/main" id="{99BF5B63-AB73-4270-93AD-3D9FEF764D52}"/>
                </a:ext>
              </a:extLst>
            </p:cNvPr>
            <p:cNvSpPr/>
            <p:nvPr/>
          </p:nvSpPr>
          <p:spPr>
            <a:xfrm rot="20340000">
              <a:off x="1028194" y="2637038"/>
              <a:ext cx="2907502" cy="3181985"/>
            </a:xfrm>
            <a:prstGeom prst="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9458" name="Picture 2" descr="Chế độ nước của hệ thống sông ngòi nước ta phụ thuộc vào">
              <a:extLst>
                <a:ext uri="{FF2B5EF4-FFF2-40B4-BE49-F238E27FC236}">
                  <a16:creationId xmlns:a16="http://schemas.microsoft.com/office/drawing/2014/main" id="{D6B0AB9E-1AA0-4BCC-8926-DCAD9A4D3E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315212">
              <a:off x="1069084" y="2771102"/>
              <a:ext cx="2654307" cy="23404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93F28C9A-8E81-44DA-875E-5ACF33F7EDD7}"/>
              </a:ext>
            </a:extLst>
          </p:cNvPr>
          <p:cNvGrpSpPr/>
          <p:nvPr/>
        </p:nvGrpSpPr>
        <p:grpSpPr>
          <a:xfrm rot="1688724">
            <a:off x="4985635" y="1946590"/>
            <a:ext cx="2907502" cy="3181985"/>
            <a:chOff x="5002474" y="2637038"/>
            <a:chExt cx="2907502" cy="3181985"/>
          </a:xfrm>
        </p:grpSpPr>
        <p:sp>
          <p:nvSpPr>
            <p:cNvPr id="16" name="矩形 15">
              <a:extLst>
                <a:ext uri="{FF2B5EF4-FFF2-40B4-BE49-F238E27FC236}">
                  <a16:creationId xmlns:a16="http://schemas.microsoft.com/office/drawing/2014/main" id="{D16B2256-690C-40C3-8265-DA6EEC1FB092}"/>
                </a:ext>
              </a:extLst>
            </p:cNvPr>
            <p:cNvSpPr/>
            <p:nvPr/>
          </p:nvSpPr>
          <p:spPr>
            <a:xfrm rot="20340000">
              <a:off x="5002474" y="2637038"/>
              <a:ext cx="2907502" cy="3181985"/>
            </a:xfrm>
            <a:prstGeom prst="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9460" name="Picture 4" descr="Gửi hồn sông núi | Hội Nhạc Sĩ Việt Nam">
              <a:extLst>
                <a:ext uri="{FF2B5EF4-FFF2-40B4-BE49-F238E27FC236}">
                  <a16:creationId xmlns:a16="http://schemas.microsoft.com/office/drawing/2014/main" id="{62C50618-A71B-4CCE-90F0-440ECCE137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308419">
              <a:off x="5086916" y="2856127"/>
              <a:ext cx="2563445" cy="22683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64169EFC-A225-4DEF-A155-5DA52AC9961E}"/>
              </a:ext>
            </a:extLst>
          </p:cNvPr>
          <p:cNvGrpSpPr/>
          <p:nvPr/>
        </p:nvGrpSpPr>
        <p:grpSpPr>
          <a:xfrm rot="1607965">
            <a:off x="8847070" y="1845625"/>
            <a:ext cx="2907502" cy="3181985"/>
            <a:chOff x="8863909" y="2536073"/>
            <a:chExt cx="2907502" cy="3181985"/>
          </a:xfrm>
        </p:grpSpPr>
        <p:sp>
          <p:nvSpPr>
            <p:cNvPr id="19" name="矩形 18">
              <a:extLst>
                <a:ext uri="{FF2B5EF4-FFF2-40B4-BE49-F238E27FC236}">
                  <a16:creationId xmlns:a16="http://schemas.microsoft.com/office/drawing/2014/main" id="{9C0617BD-F8AC-48FD-A269-DB3007002FED}"/>
                </a:ext>
              </a:extLst>
            </p:cNvPr>
            <p:cNvSpPr/>
            <p:nvPr/>
          </p:nvSpPr>
          <p:spPr>
            <a:xfrm rot="20340000">
              <a:off x="8863909" y="2536073"/>
              <a:ext cx="2907502" cy="3181985"/>
            </a:xfrm>
            <a:prstGeom prst="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9462" name="Picture 6" descr="Ninh Bình đứng đầu top 50 điểm đến năm 2018 - VnExpress Du lịch">
              <a:extLst>
                <a:ext uri="{FF2B5EF4-FFF2-40B4-BE49-F238E27FC236}">
                  <a16:creationId xmlns:a16="http://schemas.microsoft.com/office/drawing/2014/main" id="{6AA39819-A27E-4D7E-A513-B21F39D4A6E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308838">
              <a:off x="8915456" y="2712638"/>
              <a:ext cx="2609743" cy="2271899"/>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4">
            <a:extLst>
              <a:ext uri="{FF2B5EF4-FFF2-40B4-BE49-F238E27FC236}">
                <a16:creationId xmlns:a16="http://schemas.microsoft.com/office/drawing/2014/main" id="{CAA289E2-CCE6-48C1-8EF3-95F0EE759F34}"/>
              </a:ext>
            </a:extLst>
          </p:cNvPr>
          <p:cNvSpPr/>
          <p:nvPr/>
        </p:nvSpPr>
        <p:spPr>
          <a:xfrm>
            <a:off x="723320" y="6220795"/>
            <a:ext cx="10179390" cy="523220"/>
          </a:xfrm>
          <a:prstGeom prst="rect">
            <a:avLst/>
          </a:prstGeom>
        </p:spPr>
        <p:txBody>
          <a:bodyPr wrap="none">
            <a:spAutoFit/>
          </a:bodyPr>
          <a:lstStyle/>
          <a:p>
            <a:r>
              <a:rPr lang="vi-VN" sz="2800" b="1" dirty="0">
                <a:solidFill>
                  <a:srgbClr val="002060"/>
                </a:solidFill>
                <a:latin typeface="Pattaya" panose="00000500000000000000" pitchFamily="2" charset="-34"/>
                <a:cs typeface="Pattaya" panose="00000500000000000000" pitchFamily="2" charset="-34"/>
              </a:rPr>
              <a:t>Theo dòng thời gian, sông đã bồi đắp nên bao vùng đồng bằng màu mỡ.</a:t>
            </a:r>
            <a:endParaRPr lang="en-US" sz="2800" dirty="0">
              <a:solidFill>
                <a:srgbClr val="002060"/>
              </a:solidFill>
            </a:endParaRPr>
          </a:p>
        </p:txBody>
      </p:sp>
      <p:sp>
        <p:nvSpPr>
          <p:cNvPr id="28" name="Rectangle 27">
            <a:extLst>
              <a:ext uri="{FF2B5EF4-FFF2-40B4-BE49-F238E27FC236}">
                <a16:creationId xmlns:a16="http://schemas.microsoft.com/office/drawing/2014/main" id="{14BC1321-7C55-4054-AA93-63DB968B0807}"/>
              </a:ext>
            </a:extLst>
          </p:cNvPr>
          <p:cNvSpPr/>
          <p:nvPr/>
        </p:nvSpPr>
        <p:spPr>
          <a:xfrm>
            <a:off x="436223" y="5497671"/>
            <a:ext cx="11319553" cy="954107"/>
          </a:xfrm>
          <a:prstGeom prst="rect">
            <a:avLst/>
          </a:prstGeom>
        </p:spPr>
        <p:txBody>
          <a:bodyPr wrap="square">
            <a:spAutoFit/>
          </a:bodyPr>
          <a:lstStyle/>
          <a:p>
            <a:pPr algn="ctr"/>
            <a:r>
              <a:rPr lang="vi-VN" sz="2800" b="1" dirty="0">
                <a:solidFill>
                  <a:srgbClr val="002060"/>
                </a:solidFill>
                <a:latin typeface="Pattaya" panose="00000500000000000000" pitchFamily="2" charset="-34"/>
                <a:cs typeface="Pattaya" panose="00000500000000000000" pitchFamily="2" charset="-34"/>
              </a:rPr>
              <a:t>Mỗi nơi sông đi qua đều để lại bao hình ảnh thân thuộc, gắn bó, thân thương và để lại những nét đẹp văn hóa.</a:t>
            </a:r>
            <a:endParaRPr lang="en-US" sz="2800" dirty="0">
              <a:solidFill>
                <a:srgbClr val="002060"/>
              </a:solidFill>
            </a:endParaRPr>
          </a:p>
        </p:txBody>
      </p:sp>
    </p:spTree>
    <p:extLst>
      <p:ext uri="{BB962C8B-B14F-4D97-AF65-F5344CB8AC3E}">
        <p14:creationId xmlns:p14="http://schemas.microsoft.com/office/powerpoint/2010/main" val="4051624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strVal val="#ppt_w*0.70"/>
                                          </p:val>
                                        </p:tav>
                                        <p:tav tm="100000">
                                          <p:val>
                                            <p:strVal val="#ppt_w"/>
                                          </p:val>
                                        </p:tav>
                                      </p:tavLst>
                                    </p:anim>
                                    <p:anim calcmode="lin" valueType="num">
                                      <p:cBhvr>
                                        <p:cTn id="8" dur="1000" fill="hold"/>
                                        <p:tgtEl>
                                          <p:spTgt spid="38"/>
                                        </p:tgtEl>
                                        <p:attrNameLst>
                                          <p:attrName>ppt_h</p:attrName>
                                        </p:attrNameLst>
                                      </p:cBhvr>
                                      <p:tavLst>
                                        <p:tav tm="0">
                                          <p:val>
                                            <p:strVal val="#ppt_h"/>
                                          </p:val>
                                        </p:tav>
                                        <p:tav tm="100000">
                                          <p:val>
                                            <p:strVal val="#ppt_h"/>
                                          </p:val>
                                        </p:tav>
                                      </p:tavLst>
                                    </p:anim>
                                    <p:animEffect transition="in" filter="fade">
                                      <p:cBhvr>
                                        <p:cTn id="9" dur="1000"/>
                                        <p:tgtEl>
                                          <p:spTgt spid="38"/>
                                        </p:tgtEl>
                                      </p:cBhvr>
                                    </p:animEffect>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additive="base">
                                        <p:cTn id="13" dur="1000" fill="hold"/>
                                        <p:tgtEl>
                                          <p:spTgt spid="37"/>
                                        </p:tgtEl>
                                        <p:attrNameLst>
                                          <p:attrName>ppt_x</p:attrName>
                                        </p:attrNameLst>
                                      </p:cBhvr>
                                      <p:tavLst>
                                        <p:tav tm="0">
                                          <p:val>
                                            <p:strVal val="0-#ppt_w/2"/>
                                          </p:val>
                                        </p:tav>
                                        <p:tav tm="100000">
                                          <p:val>
                                            <p:strVal val="#ppt_x"/>
                                          </p:val>
                                        </p:tav>
                                      </p:tavLst>
                                    </p:anim>
                                    <p:anim calcmode="lin" valueType="num">
                                      <p:cBhvr additive="base">
                                        <p:cTn id="14" dur="10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1"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par>
                                <p:cTn id="36" presetID="1"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childTnLst>
                                </p:cTn>
                              </p:par>
                              <p:par>
                                <p:cTn id="38" presetID="1" presetClass="exit" presetSubtype="0" fill="hold" grpId="1" nodeType="withEffect">
                                  <p:stCondLst>
                                    <p:cond delay="0"/>
                                  </p:stCondLst>
                                  <p:childTnLst>
                                    <p:set>
                                      <p:cBhvr>
                                        <p:cTn id="39"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A_库_图片 11">
            <a:extLst>
              <a:ext uri="{FF2B5EF4-FFF2-40B4-BE49-F238E27FC236}">
                <a16:creationId xmlns:a16="http://schemas.microsoft.com/office/drawing/2014/main" id="{3735A8A5-1B7E-463B-A6C3-8ADAA1262996}"/>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rcRect/>
          <a:stretch/>
        </p:blipFill>
        <p:spPr>
          <a:xfrm rot="672419">
            <a:off x="7936063" y="1213931"/>
            <a:ext cx="3780000" cy="248346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6" name="图片 55">
            <a:extLst>
              <a:ext uri="{FF2B5EF4-FFF2-40B4-BE49-F238E27FC236}">
                <a16:creationId xmlns:a16="http://schemas.microsoft.com/office/drawing/2014/main" id="{F9717566-942A-49B5-A1A1-CC7EF3E88CC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20875537">
            <a:off x="737651" y="3404114"/>
            <a:ext cx="2435576" cy="2825125"/>
          </a:xfrm>
          <a:prstGeom prst="rect">
            <a:avLst/>
          </a:prstGeom>
          <a:ln w="63500">
            <a:solidFill>
              <a:sysClr val="window" lastClr="FFFFFF"/>
            </a:solidFill>
          </a:ln>
          <a:effectLst>
            <a:outerShdw blurRad="317500" dist="38100" dir="2700000" algn="tl" rotWithShape="0">
              <a:prstClr val="black">
                <a:alpha val="40000"/>
              </a:prstClr>
            </a:outerShdw>
          </a:effectLst>
        </p:spPr>
      </p:pic>
      <p:pic>
        <p:nvPicPr>
          <p:cNvPr id="57" name="图片 56">
            <a:extLst>
              <a:ext uri="{FF2B5EF4-FFF2-40B4-BE49-F238E27FC236}">
                <a16:creationId xmlns:a16="http://schemas.microsoft.com/office/drawing/2014/main" id="{C4368737-C1E6-46AE-8121-83DA91E0E01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288972">
            <a:off x="3830779" y="2607016"/>
            <a:ext cx="3561370" cy="2371871"/>
          </a:xfrm>
          <a:prstGeom prst="rect">
            <a:avLst/>
          </a:prstGeom>
          <a:ln w="63500">
            <a:solidFill>
              <a:sysClr val="window" lastClr="FFFFFF"/>
            </a:solidFill>
          </a:ln>
          <a:effectLst>
            <a:outerShdw blurRad="317500" dist="38100" dir="2700000" algn="tl" rotWithShape="0">
              <a:prstClr val="black">
                <a:alpha val="40000"/>
              </a:prstClr>
            </a:outerShdw>
          </a:effectLst>
        </p:spPr>
      </p:pic>
      <p:pic>
        <p:nvPicPr>
          <p:cNvPr id="63" name="图片 62">
            <a:extLst>
              <a:ext uri="{FF2B5EF4-FFF2-40B4-BE49-F238E27FC236}">
                <a16:creationId xmlns:a16="http://schemas.microsoft.com/office/drawing/2014/main" id="{C8A3914B-FA4C-4094-A812-233A6007FFCD}"/>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20276" y="-124156"/>
            <a:ext cx="10382010" cy="402167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图片 36">
            <a:extLst>
              <a:ext uri="{FF2B5EF4-FFF2-40B4-BE49-F238E27FC236}">
                <a16:creationId xmlns:a16="http://schemas.microsoft.com/office/drawing/2014/main" id="{5B668911-A1C2-4773-84AC-84CC2248D91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689714" y="1033094"/>
            <a:ext cx="1727788" cy="1727788"/>
          </a:xfrm>
          <a:prstGeom prst="rect">
            <a:avLst/>
          </a:prstGeom>
        </p:spPr>
      </p:pic>
      <p:grpSp>
        <p:nvGrpSpPr>
          <p:cNvPr id="38" name="组合 37">
            <a:extLst>
              <a:ext uri="{FF2B5EF4-FFF2-40B4-BE49-F238E27FC236}">
                <a16:creationId xmlns:a16="http://schemas.microsoft.com/office/drawing/2014/main" id="{7FC16F40-87C9-42D3-8A4C-B067A5D3BCCA}"/>
              </a:ext>
            </a:extLst>
          </p:cNvPr>
          <p:cNvGrpSpPr/>
          <p:nvPr/>
        </p:nvGrpSpPr>
        <p:grpSpPr>
          <a:xfrm>
            <a:off x="3385976" y="-307074"/>
            <a:ext cx="5557520" cy="2193758"/>
            <a:chOff x="3417502" y="-160422"/>
            <a:chExt cx="5557520" cy="2193758"/>
          </a:xfrm>
        </p:grpSpPr>
        <p:pic>
          <p:nvPicPr>
            <p:cNvPr id="39" name="图片 38">
              <a:extLst>
                <a:ext uri="{FF2B5EF4-FFF2-40B4-BE49-F238E27FC236}">
                  <a16:creationId xmlns:a16="http://schemas.microsoft.com/office/drawing/2014/main" id="{CEA5C366-64F3-4D49-BB13-6ADBFB1BE4D8}"/>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417502" y="-160422"/>
              <a:ext cx="5557520" cy="2193758"/>
            </a:xfrm>
            <a:prstGeom prst="rect">
              <a:avLst/>
            </a:prstGeom>
          </p:spPr>
        </p:pic>
        <p:sp>
          <p:nvSpPr>
            <p:cNvPr id="40" name="文本框 39">
              <a:extLst>
                <a:ext uri="{FF2B5EF4-FFF2-40B4-BE49-F238E27FC236}">
                  <a16:creationId xmlns:a16="http://schemas.microsoft.com/office/drawing/2014/main" id="{6FCE9A7F-A3A9-415A-9D17-102F6CC4509B}"/>
                </a:ext>
              </a:extLst>
            </p:cNvPr>
            <p:cNvSpPr txBox="1"/>
            <p:nvPr/>
          </p:nvSpPr>
          <p:spPr>
            <a:xfrm>
              <a:off x="5547686" y="338032"/>
              <a:ext cx="1297151" cy="707886"/>
            </a:xfrm>
            <a:prstGeom prst="rect">
              <a:avLst/>
            </a:prstGeom>
            <a:noFill/>
          </p:spPr>
          <p:txBody>
            <a:bodyPr vert="horz" wrap="none" rtlCol="0">
              <a:spAutoFit/>
            </a:bodyPr>
            <a:lstStyle/>
            <a:p>
              <a:pPr algn="ctr"/>
              <a:r>
                <a:rPr lang="vi-VN" altLang="zh-CN" sz="4000" spc="-300" dirty="0">
                  <a:cs typeface="+mn-ea"/>
                  <a:sym typeface="+mn-lt"/>
                </a:rPr>
                <a:t>Sông</a:t>
              </a:r>
              <a:endParaRPr lang="zh-CN" altLang="en-US" sz="4000" spc="-300" dirty="0">
                <a:cs typeface="+mn-ea"/>
                <a:sym typeface="+mn-lt"/>
              </a:endParaRPr>
            </a:p>
          </p:txBody>
        </p:sp>
      </p:grpSp>
      <p:sp>
        <p:nvSpPr>
          <p:cNvPr id="72" name="五角星 44">
            <a:extLst>
              <a:ext uri="{FF2B5EF4-FFF2-40B4-BE49-F238E27FC236}">
                <a16:creationId xmlns:a16="http://schemas.microsoft.com/office/drawing/2014/main" id="{5EAC7412-1187-48E1-8711-E387F9771DE3}"/>
              </a:ext>
            </a:extLst>
          </p:cNvPr>
          <p:cNvSpPr/>
          <p:nvPr/>
        </p:nvSpPr>
        <p:spPr>
          <a:xfrm rot="19967404">
            <a:off x="5268645" y="5622192"/>
            <a:ext cx="458393" cy="458393"/>
          </a:xfrm>
          <a:prstGeom prst="star5">
            <a:avLst>
              <a:gd name="adj" fmla="val 23926"/>
              <a:gd name="hf" fmla="val 105146"/>
              <a:gd name="vf" fmla="val 110557"/>
            </a:avLst>
          </a:prstGeom>
          <a:blipFill dpi="0" rotWithShape="1">
            <a:blip r:embed="rId10">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 name="五角星 45">
            <a:extLst>
              <a:ext uri="{FF2B5EF4-FFF2-40B4-BE49-F238E27FC236}">
                <a16:creationId xmlns:a16="http://schemas.microsoft.com/office/drawing/2014/main" id="{718B3624-FEBE-46BE-86B7-FDDCC94146F6}"/>
              </a:ext>
            </a:extLst>
          </p:cNvPr>
          <p:cNvSpPr/>
          <p:nvPr/>
        </p:nvSpPr>
        <p:spPr>
          <a:xfrm>
            <a:off x="4385254" y="6010030"/>
            <a:ext cx="253437" cy="253437"/>
          </a:xfrm>
          <a:prstGeom prst="star5">
            <a:avLst>
              <a:gd name="adj" fmla="val 23926"/>
              <a:gd name="hf" fmla="val 105146"/>
              <a:gd name="vf" fmla="val 110557"/>
            </a:avLst>
          </a:prstGeom>
          <a:blipFill dpi="0" rotWithShape="1">
            <a:blip r:embed="rId11"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 name="五角星 46">
            <a:extLst>
              <a:ext uri="{FF2B5EF4-FFF2-40B4-BE49-F238E27FC236}">
                <a16:creationId xmlns:a16="http://schemas.microsoft.com/office/drawing/2014/main" id="{184A8783-20FD-4D9C-9FC8-3ED7F216525F}"/>
              </a:ext>
            </a:extLst>
          </p:cNvPr>
          <p:cNvSpPr/>
          <p:nvPr/>
        </p:nvSpPr>
        <p:spPr>
          <a:xfrm>
            <a:off x="6164736" y="6007109"/>
            <a:ext cx="186345" cy="186345"/>
          </a:xfrm>
          <a:prstGeom prst="star5">
            <a:avLst>
              <a:gd name="adj" fmla="val 23926"/>
              <a:gd name="hf" fmla="val 105146"/>
              <a:gd name="vf" fmla="val 110557"/>
            </a:avLst>
          </a:prstGeom>
          <a:blipFill dpi="0" rotWithShape="1">
            <a:blip r:embed="rId12"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 name="五角星 50">
            <a:extLst>
              <a:ext uri="{FF2B5EF4-FFF2-40B4-BE49-F238E27FC236}">
                <a16:creationId xmlns:a16="http://schemas.microsoft.com/office/drawing/2014/main" id="{D4DF397D-BF3B-4DB2-AE7E-3F0B92C2B78E}"/>
              </a:ext>
            </a:extLst>
          </p:cNvPr>
          <p:cNvSpPr/>
          <p:nvPr/>
        </p:nvSpPr>
        <p:spPr>
          <a:xfrm rot="19922997">
            <a:off x="6358959" y="5625004"/>
            <a:ext cx="143799" cy="143799"/>
          </a:xfrm>
          <a:prstGeom prst="star5">
            <a:avLst>
              <a:gd name="adj" fmla="val 23926"/>
              <a:gd name="hf" fmla="val 105146"/>
              <a:gd name="vf" fmla="val 110557"/>
            </a:avLst>
          </a:prstGeom>
          <a:blipFill dpi="0" rotWithShape="1">
            <a:blip r:embed="rId13"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 name="Rectangle 20">
            <a:extLst>
              <a:ext uri="{FF2B5EF4-FFF2-40B4-BE49-F238E27FC236}">
                <a16:creationId xmlns:a16="http://schemas.microsoft.com/office/drawing/2014/main" id="{248D34A8-A155-43A3-AE9F-9676262B54C2}"/>
              </a:ext>
            </a:extLst>
          </p:cNvPr>
          <p:cNvSpPr/>
          <p:nvPr/>
        </p:nvSpPr>
        <p:spPr>
          <a:xfrm>
            <a:off x="6093563" y="5281625"/>
            <a:ext cx="5949300" cy="1384995"/>
          </a:xfrm>
          <a:prstGeom prst="rect">
            <a:avLst/>
          </a:prstGeom>
        </p:spPr>
        <p:txBody>
          <a:bodyPr wrap="square">
            <a:spAutoFit/>
          </a:bodyPr>
          <a:lstStyle/>
          <a:p>
            <a:pPr algn="ctr"/>
            <a:r>
              <a:rPr lang="vi-VN" sz="2800" b="1" dirty="0">
                <a:solidFill>
                  <a:srgbClr val="002060"/>
                </a:solidFill>
                <a:latin typeface="Pattaya" panose="00000500000000000000" pitchFamily="2" charset="-34"/>
                <a:cs typeface="Pattaya" panose="00000500000000000000" pitchFamily="2" charset="-34"/>
              </a:rPr>
              <a:t>Đến với miền sơn cước, ta sẽ bị cuốn hút với cọ nước ngày đêm rì rào, xôn xao tiếng suối, cõng nước vào đồng ruộng.</a:t>
            </a:r>
            <a:endParaRPr lang="en-US" sz="2800" dirty="0">
              <a:solidFill>
                <a:srgbClr val="002060"/>
              </a:solidFill>
            </a:endParaRPr>
          </a:p>
        </p:txBody>
      </p:sp>
    </p:spTree>
    <p:extLst>
      <p:ext uri="{BB962C8B-B14F-4D97-AF65-F5344CB8AC3E}">
        <p14:creationId xmlns:p14="http://schemas.microsoft.com/office/powerpoint/2010/main" val="919219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strVal val="#ppt_w*0.70"/>
                                              </p:val>
                                            </p:tav>
                                            <p:tav tm="100000">
                                              <p:val>
                                                <p:strVal val="#ppt_w"/>
                                              </p:val>
                                            </p:tav>
                                          </p:tavLst>
                                        </p:anim>
                                        <p:anim calcmode="lin" valueType="num">
                                          <p:cBhvr>
                                            <p:cTn id="8" dur="1000" fill="hold"/>
                                            <p:tgtEl>
                                              <p:spTgt spid="38"/>
                                            </p:tgtEl>
                                            <p:attrNameLst>
                                              <p:attrName>ppt_h</p:attrName>
                                            </p:attrNameLst>
                                          </p:cBhvr>
                                          <p:tavLst>
                                            <p:tav tm="0">
                                              <p:val>
                                                <p:strVal val="#ppt_h"/>
                                              </p:val>
                                            </p:tav>
                                            <p:tav tm="100000">
                                              <p:val>
                                                <p:strVal val="#ppt_h"/>
                                              </p:val>
                                            </p:tav>
                                          </p:tavLst>
                                        </p:anim>
                                        <p:animEffect transition="in" filter="fade">
                                          <p:cBhvr>
                                            <p:cTn id="9" dur="1000"/>
                                            <p:tgtEl>
                                              <p:spTgt spid="38"/>
                                            </p:tgtEl>
                                          </p:cBhvr>
                                        </p:animEffect>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fade">
                                          <p:cBhvr>
                                            <p:cTn id="13" dur="1000"/>
                                            <p:tgtEl>
                                              <p:spTgt spid="63"/>
                                            </p:tgtEl>
                                          </p:cBhvr>
                                        </p:animEffect>
                                        <p:anim calcmode="lin" valueType="num">
                                          <p:cBhvr>
                                            <p:cTn id="14" dur="1000" fill="hold"/>
                                            <p:tgtEl>
                                              <p:spTgt spid="63"/>
                                            </p:tgtEl>
                                            <p:attrNameLst>
                                              <p:attrName>ppt_x</p:attrName>
                                            </p:attrNameLst>
                                          </p:cBhvr>
                                          <p:tavLst>
                                            <p:tav tm="0">
                                              <p:val>
                                                <p:strVal val="#ppt_x"/>
                                              </p:val>
                                            </p:tav>
                                            <p:tav tm="100000">
                                              <p:val>
                                                <p:strVal val="#ppt_x"/>
                                              </p:val>
                                            </p:tav>
                                          </p:tavLst>
                                        </p:anim>
                                        <p:anim calcmode="lin" valueType="num">
                                          <p:cBhvr>
                                            <p:cTn id="15" dur="1000" fill="hold"/>
                                            <p:tgtEl>
                                              <p:spTgt spid="6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8"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cTn>
                                  </p:par>
                                </p:childTnLst>
                              </p:cTn>
                            </p:par>
                            <p:par>
                              <p:cTn id="21" fill="hold">
                                <p:stCondLst>
                                  <p:cond delay="3000"/>
                                </p:stCondLst>
                                <p:childTnLst>
                                  <p:par>
                                    <p:cTn id="22" presetID="42" presetClass="entr" presetSubtype="0" fill="hold"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1000"/>
                                            <p:tgtEl>
                                              <p:spTgt spid="56"/>
                                            </p:tgtEl>
                                          </p:cBhvr>
                                        </p:animEffect>
                                        <p:anim calcmode="lin" valueType="num">
                                          <p:cBhvr>
                                            <p:cTn id="25" dur="1000" fill="hold"/>
                                            <p:tgtEl>
                                              <p:spTgt spid="56"/>
                                            </p:tgtEl>
                                            <p:attrNameLst>
                                              <p:attrName>ppt_x</p:attrName>
                                            </p:attrNameLst>
                                          </p:cBhvr>
                                          <p:tavLst>
                                            <p:tav tm="0">
                                              <p:val>
                                                <p:strVal val="#ppt_x"/>
                                              </p:val>
                                            </p:tav>
                                            <p:tav tm="100000">
                                              <p:val>
                                                <p:strVal val="#ppt_x"/>
                                              </p:val>
                                            </p:tav>
                                          </p:tavLst>
                                        </p:anim>
                                        <p:anim calcmode="lin" valueType="num">
                                          <p:cBhvr>
                                            <p:cTn id="26" dur="1000" fill="hold"/>
                                            <p:tgtEl>
                                              <p:spTgt spid="56"/>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42" presetClass="entr" presetSubtype="0" fill="hold" nodeType="after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fade">
                                          <p:cBhvr>
                                            <p:cTn id="30" dur="1000"/>
                                            <p:tgtEl>
                                              <p:spTgt spid="57"/>
                                            </p:tgtEl>
                                          </p:cBhvr>
                                        </p:animEffect>
                                        <p:anim calcmode="lin" valueType="num">
                                          <p:cBhvr>
                                            <p:cTn id="31" dur="1000" fill="hold"/>
                                            <p:tgtEl>
                                              <p:spTgt spid="57"/>
                                            </p:tgtEl>
                                            <p:attrNameLst>
                                              <p:attrName>ppt_x</p:attrName>
                                            </p:attrNameLst>
                                          </p:cBhvr>
                                          <p:tavLst>
                                            <p:tav tm="0">
                                              <p:val>
                                                <p:strVal val="#ppt_x"/>
                                              </p:val>
                                            </p:tav>
                                            <p:tav tm="100000">
                                              <p:val>
                                                <p:strVal val="#ppt_x"/>
                                              </p:val>
                                            </p:tav>
                                          </p:tavLst>
                                        </p:anim>
                                        <p:anim calcmode="lin" valueType="num">
                                          <p:cBhvr>
                                            <p:cTn id="32" dur="1000" fill="hold"/>
                                            <p:tgtEl>
                                              <p:spTgt spid="57"/>
                                            </p:tgtEl>
                                            <p:attrNameLst>
                                              <p:attrName>ppt_y</p:attrName>
                                            </p:attrNameLst>
                                          </p:cBhvr>
                                          <p:tavLst>
                                            <p:tav tm="0">
                                              <p:val>
                                                <p:strVal val="#ppt_y+.1"/>
                                              </p:val>
                                            </p:tav>
                                            <p:tav tm="100000">
                                              <p:val>
                                                <p:strVal val="#ppt_y"/>
                                              </p:val>
                                            </p:tav>
                                          </p:tavLst>
                                        </p:anim>
                                      </p:childTnLst>
                                    </p:cTn>
                                  </p:par>
                                </p:childTnLst>
                              </p:cTn>
                            </p:par>
                            <p:par>
                              <p:cTn id="33" fill="hold">
                                <p:stCondLst>
                                  <p:cond delay="5000"/>
                                </p:stCondLst>
                                <p:childTnLst>
                                  <p:par>
                                    <p:cTn id="34" presetID="2" presetClass="entr" presetSubtype="8" decel="100000" fill="hold" nodeType="afterEffect">
                                      <p:stCondLst>
                                        <p:cond delay="0"/>
                                      </p:stCondLst>
                                      <p:childTnLst>
                                        <p:set>
                                          <p:cBhvr>
                                            <p:cTn id="35" dur="1" fill="hold">
                                              <p:stCondLst>
                                                <p:cond delay="0"/>
                                              </p:stCondLst>
                                            </p:cTn>
                                            <p:tgtEl>
                                              <p:spTgt spid="65"/>
                                            </p:tgtEl>
                                            <p:attrNameLst>
                                              <p:attrName>style.visibility</p:attrName>
                                            </p:attrNameLst>
                                          </p:cBhvr>
                                          <p:to>
                                            <p:strVal val="visible"/>
                                          </p:to>
                                        </p:set>
                                        <p:anim calcmode="lin" valueType="num">
                                          <p:cBhvr additive="base">
                                            <p:cTn id="36" dur="1500" fill="hold"/>
                                            <p:tgtEl>
                                              <p:spTgt spid="65"/>
                                            </p:tgtEl>
                                            <p:attrNameLst>
                                              <p:attrName>ppt_x</p:attrName>
                                            </p:attrNameLst>
                                          </p:cBhvr>
                                          <p:tavLst>
                                            <p:tav tm="0">
                                              <p:val>
                                                <p:strVal val="0-#ppt_w/2"/>
                                              </p:val>
                                            </p:tav>
                                            <p:tav tm="100000">
                                              <p:val>
                                                <p:strVal val="#ppt_x"/>
                                              </p:val>
                                            </p:tav>
                                          </p:tavLst>
                                        </p:anim>
                                        <p:anim calcmode="lin" valueType="num">
                                          <p:cBhvr additive="base">
                                            <p:cTn id="37" dur="1500" fill="hold"/>
                                            <p:tgtEl>
                                              <p:spTgt spid="65"/>
                                            </p:tgtEl>
                                            <p:attrNameLst>
                                              <p:attrName>ppt_y</p:attrName>
                                            </p:attrNameLst>
                                          </p:cBhvr>
                                          <p:tavLst>
                                            <p:tav tm="0">
                                              <p:val>
                                                <p:strVal val="#ppt_y"/>
                                              </p:val>
                                            </p:tav>
                                            <p:tav tm="100000">
                                              <p:val>
                                                <p:strVal val="#ppt_y"/>
                                              </p:val>
                                            </p:tav>
                                          </p:tavLst>
                                        </p:anim>
                                        <p:set>
                                          <p:cBhvr>
                                            <p:cTn id="38" dur="1" fill="hold">
                                              <p:stCondLst>
                                                <p:cond delay="0"/>
                                              </p:stCondLst>
                                            </p:cTn>
                                            <p:tgtEl>
                                              <p:spTgt spid="65"/>
                                            </p:tgtEl>
                                            <p:attrNameLst>
                                              <p:attrName>style.visibility</p:attrName>
                                            </p:attrNameLst>
                                          </p:cBhvr>
                                          <p:to>
                                            <p:strVal val="visible"/>
                                          </p:to>
                                        </p:set>
                                        <p:anim to="" calcmode="lin" valueType="num">
                                          <p:cBhvr>
                                            <p:cTn id="39" dur="1500" fill="hold">
                                              <p:stCondLst>
                                                <p:cond delay="0"/>
                                              </p:stCondLst>
                                            </p:cTn>
                                            <p:tgtEl>
                                              <p:spTgt spid="65"/>
                                            </p:tgtEl>
                                            <p:attrNameLst>
                                              <p:attrName>ppt_w</p:attrName>
                                            </p:attrNameLst>
                                          </p:cBhvr>
                                          <p:tavLst>
                                            <p:tav tm="0">
                                              <p:val>
                                                <p:strVal val="0"/>
                                              </p:val>
                                            </p:tav>
                                            <p:tav tm="100000">
                                              <p:val>
                                                <p:strVal val="#ppt_w"/>
                                              </p:val>
                                            </p:tav>
                                          </p:tavLst>
                                        </p:anim>
                                        <p:anim to="" calcmode="lin" valueType="num">
                                          <p:cBhvr>
                                            <p:cTn id="40" dur="1500" fill="hold">
                                              <p:stCondLst>
                                                <p:cond delay="0"/>
                                              </p:stCondLst>
                                            </p:cTn>
                                            <p:tgtEl>
                                              <p:spTgt spid="65"/>
                                            </p:tgtEl>
                                            <p:attrNameLst>
                                              <p:attrName>ppt_h</p:attrName>
                                            </p:attrNameLst>
                                          </p:cBhvr>
                                          <p:tavLst>
                                            <p:tav tm="0">
                                              <p:val>
                                                <p:strVal val="0"/>
                                              </p:val>
                                            </p:tav>
                                            <p:tav tm="100000">
                                              <p:val>
                                                <p:strVal val="#ppt_h"/>
                                              </p:val>
                                            </p:tav>
                                          </p:tavLst>
                                        </p:anim>
                                        <p:animEffect filter="fade">
                                          <p:cBhvr>
                                            <p:cTn id="41" dur="1500">
                                              <p:stCondLst>
                                                <p:cond delay="0"/>
                                              </p:stCondLst>
                                            </p:cTn>
                                            <p:tgtEl>
                                              <p:spTgt spid="65"/>
                                            </p:tgtEl>
                                          </p:cBhvr>
                                        </p:animEffect>
                                      </p:childTnLst>
                                    </p:cTn>
                                  </p:par>
                                  <p:par>
                                    <p:cTn id="42" presetID="2" presetClass="entr" presetSubtype="1" fill="hold" grpId="0" nodeType="withEffect" p14:presetBounceEnd="50000">
                                      <p:stCondLst>
                                        <p:cond delay="0"/>
                                      </p:stCondLst>
                                      <p:childTnLst>
                                        <p:set>
                                          <p:cBhvr>
                                            <p:cTn id="43" dur="1" fill="hold">
                                              <p:stCondLst>
                                                <p:cond delay="0"/>
                                              </p:stCondLst>
                                            </p:cTn>
                                            <p:tgtEl>
                                              <p:spTgt spid="72"/>
                                            </p:tgtEl>
                                            <p:attrNameLst>
                                              <p:attrName>style.visibility</p:attrName>
                                            </p:attrNameLst>
                                          </p:cBhvr>
                                          <p:to>
                                            <p:strVal val="visible"/>
                                          </p:to>
                                        </p:set>
                                        <p:anim calcmode="lin" valueType="num" p14:bounceEnd="50000">
                                          <p:cBhvr additive="base">
                                            <p:cTn id="44" dur="500" fill="hold"/>
                                            <p:tgtEl>
                                              <p:spTgt spid="72"/>
                                            </p:tgtEl>
                                            <p:attrNameLst>
                                              <p:attrName>ppt_x</p:attrName>
                                            </p:attrNameLst>
                                          </p:cBhvr>
                                          <p:tavLst>
                                            <p:tav tm="0">
                                              <p:val>
                                                <p:strVal val="#ppt_x"/>
                                              </p:val>
                                            </p:tav>
                                            <p:tav tm="100000">
                                              <p:val>
                                                <p:strVal val="#ppt_x"/>
                                              </p:val>
                                            </p:tav>
                                          </p:tavLst>
                                        </p:anim>
                                        <p:anim calcmode="lin" valueType="num" p14:bounceEnd="50000">
                                          <p:cBhvr additive="base">
                                            <p:cTn id="45" dur="500" fill="hold"/>
                                            <p:tgtEl>
                                              <p:spTgt spid="72"/>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14:presetBounceEnd="50000">
                                      <p:stCondLst>
                                        <p:cond delay="250"/>
                                      </p:stCondLst>
                                      <p:childTnLst>
                                        <p:set>
                                          <p:cBhvr>
                                            <p:cTn id="47" dur="1" fill="hold">
                                              <p:stCondLst>
                                                <p:cond delay="0"/>
                                              </p:stCondLst>
                                            </p:cTn>
                                            <p:tgtEl>
                                              <p:spTgt spid="73"/>
                                            </p:tgtEl>
                                            <p:attrNameLst>
                                              <p:attrName>style.visibility</p:attrName>
                                            </p:attrNameLst>
                                          </p:cBhvr>
                                          <p:to>
                                            <p:strVal val="visible"/>
                                          </p:to>
                                        </p:set>
                                        <p:anim calcmode="lin" valueType="num" p14:bounceEnd="50000">
                                          <p:cBhvr additive="base">
                                            <p:cTn id="48" dur="750" fill="hold"/>
                                            <p:tgtEl>
                                              <p:spTgt spid="73"/>
                                            </p:tgtEl>
                                            <p:attrNameLst>
                                              <p:attrName>ppt_x</p:attrName>
                                            </p:attrNameLst>
                                          </p:cBhvr>
                                          <p:tavLst>
                                            <p:tav tm="0">
                                              <p:val>
                                                <p:strVal val="#ppt_x"/>
                                              </p:val>
                                            </p:tav>
                                            <p:tav tm="100000">
                                              <p:val>
                                                <p:strVal val="#ppt_x"/>
                                              </p:val>
                                            </p:tav>
                                          </p:tavLst>
                                        </p:anim>
                                        <p:anim calcmode="lin" valueType="num" p14:bounceEnd="50000">
                                          <p:cBhvr additive="base">
                                            <p:cTn id="49" dur="750" fill="hold"/>
                                            <p:tgtEl>
                                              <p:spTgt spid="73"/>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14:presetBounceEnd="50000">
                                      <p:stCondLst>
                                        <p:cond delay="0"/>
                                      </p:stCondLst>
                                      <p:childTnLst>
                                        <p:set>
                                          <p:cBhvr>
                                            <p:cTn id="51" dur="1" fill="hold">
                                              <p:stCondLst>
                                                <p:cond delay="0"/>
                                              </p:stCondLst>
                                            </p:cTn>
                                            <p:tgtEl>
                                              <p:spTgt spid="74"/>
                                            </p:tgtEl>
                                            <p:attrNameLst>
                                              <p:attrName>style.visibility</p:attrName>
                                            </p:attrNameLst>
                                          </p:cBhvr>
                                          <p:to>
                                            <p:strVal val="visible"/>
                                          </p:to>
                                        </p:set>
                                        <p:anim calcmode="lin" valueType="num" p14:bounceEnd="50000">
                                          <p:cBhvr additive="base">
                                            <p:cTn id="52" dur="500" fill="hold"/>
                                            <p:tgtEl>
                                              <p:spTgt spid="74"/>
                                            </p:tgtEl>
                                            <p:attrNameLst>
                                              <p:attrName>ppt_x</p:attrName>
                                            </p:attrNameLst>
                                          </p:cBhvr>
                                          <p:tavLst>
                                            <p:tav tm="0">
                                              <p:val>
                                                <p:strVal val="#ppt_x"/>
                                              </p:val>
                                            </p:tav>
                                            <p:tav tm="100000">
                                              <p:val>
                                                <p:strVal val="#ppt_x"/>
                                              </p:val>
                                            </p:tav>
                                          </p:tavLst>
                                        </p:anim>
                                        <p:anim calcmode="lin" valueType="num" p14:bounceEnd="50000">
                                          <p:cBhvr additive="base">
                                            <p:cTn id="53" dur="500" fill="hold"/>
                                            <p:tgtEl>
                                              <p:spTgt spid="74"/>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14:presetBounceEnd="50000">
                                      <p:stCondLst>
                                        <p:cond delay="250"/>
                                      </p:stCondLst>
                                      <p:childTnLst>
                                        <p:set>
                                          <p:cBhvr>
                                            <p:cTn id="55" dur="1" fill="hold">
                                              <p:stCondLst>
                                                <p:cond delay="0"/>
                                              </p:stCondLst>
                                            </p:cTn>
                                            <p:tgtEl>
                                              <p:spTgt spid="75"/>
                                            </p:tgtEl>
                                            <p:attrNameLst>
                                              <p:attrName>style.visibility</p:attrName>
                                            </p:attrNameLst>
                                          </p:cBhvr>
                                          <p:to>
                                            <p:strVal val="visible"/>
                                          </p:to>
                                        </p:set>
                                        <p:anim calcmode="lin" valueType="num" p14:bounceEnd="50000">
                                          <p:cBhvr additive="base">
                                            <p:cTn id="56" dur="500" fill="hold"/>
                                            <p:tgtEl>
                                              <p:spTgt spid="75"/>
                                            </p:tgtEl>
                                            <p:attrNameLst>
                                              <p:attrName>ppt_x</p:attrName>
                                            </p:attrNameLst>
                                          </p:cBhvr>
                                          <p:tavLst>
                                            <p:tav tm="0">
                                              <p:val>
                                                <p:strVal val="#ppt_x"/>
                                              </p:val>
                                            </p:tav>
                                            <p:tav tm="100000">
                                              <p:val>
                                                <p:strVal val="#ppt_x"/>
                                              </p:val>
                                            </p:tav>
                                          </p:tavLst>
                                        </p:anim>
                                        <p:anim calcmode="lin" valueType="num" p14:bounceEnd="50000">
                                          <p:cBhvr additive="base">
                                            <p:cTn id="57" dur="500" fill="hold"/>
                                            <p:tgtEl>
                                              <p:spTgt spid="75"/>
                                            </p:tgtEl>
                                            <p:attrNameLst>
                                              <p:attrName>ppt_y</p:attrName>
                                            </p:attrNameLst>
                                          </p:cBhvr>
                                          <p:tavLst>
                                            <p:tav tm="0">
                                              <p:val>
                                                <p:strVal val="0-#ppt_h/2"/>
                                              </p:val>
                                            </p:tav>
                                            <p:tav tm="100000">
                                              <p:val>
                                                <p:strVal val="#ppt_y"/>
                                              </p:val>
                                            </p:tav>
                                          </p:tavLst>
                                        </p:anim>
                                      </p:childTnLst>
                                    </p:cTn>
                                  </p:par>
                                  <p:par>
                                    <p:cTn id="58" presetID="8" presetClass="emph" presetSubtype="0" repeatCount="2000" fill="hold" grpId="1" nodeType="withEffect">
                                      <p:stCondLst>
                                        <p:cond delay="0"/>
                                      </p:stCondLst>
                                      <p:childTnLst>
                                        <p:animRot by="21600000">
                                          <p:cBhvr>
                                            <p:cTn id="59" dur="3500" fill="hold"/>
                                            <p:tgtEl>
                                              <p:spTgt spid="72"/>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74"/>
                                            </p:tgtEl>
                                            <p:attrNameLst>
                                              <p:attrName>r</p:attrName>
                                            </p:attrNameLst>
                                          </p:cBhvr>
                                        </p:animRot>
                                      </p:childTnLst>
                                    </p:cTn>
                                  </p:par>
                                  <p:par>
                                    <p:cTn id="62" presetID="6" presetClass="emph" presetSubtype="0" repeatCount="2000" autoRev="1" fill="hold" grpId="1" nodeType="withEffect">
                                      <p:stCondLst>
                                        <p:cond delay="0"/>
                                      </p:stCondLst>
                                      <p:childTnLst>
                                        <p:animScale>
                                          <p:cBhvr>
                                            <p:cTn id="63" dur="2000" fill="hold"/>
                                            <p:tgtEl>
                                              <p:spTgt spid="75"/>
                                            </p:tgtEl>
                                          </p:cBhvr>
                                          <p:by x="150000" y="150000"/>
                                        </p:animScale>
                                      </p:childTnLst>
                                    </p:cTn>
                                  </p:par>
                                  <p:par>
                                    <p:cTn id="64" presetID="1" presetClass="entr" presetSubtype="0"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2" grpId="1" animBg="1"/>
          <p:bldP spid="73" grpId="0" animBg="1"/>
          <p:bldP spid="74" grpId="0" animBg="1"/>
          <p:bldP spid="74" grpId="1" animBg="1"/>
          <p:bldP spid="75" grpId="0" animBg="1"/>
          <p:bldP spid="75" grpId="1" animBg="1"/>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strVal val="#ppt_w*0.70"/>
                                              </p:val>
                                            </p:tav>
                                            <p:tav tm="100000">
                                              <p:val>
                                                <p:strVal val="#ppt_w"/>
                                              </p:val>
                                            </p:tav>
                                          </p:tavLst>
                                        </p:anim>
                                        <p:anim calcmode="lin" valueType="num">
                                          <p:cBhvr>
                                            <p:cTn id="8" dur="1000" fill="hold"/>
                                            <p:tgtEl>
                                              <p:spTgt spid="38"/>
                                            </p:tgtEl>
                                            <p:attrNameLst>
                                              <p:attrName>ppt_h</p:attrName>
                                            </p:attrNameLst>
                                          </p:cBhvr>
                                          <p:tavLst>
                                            <p:tav tm="0">
                                              <p:val>
                                                <p:strVal val="#ppt_h"/>
                                              </p:val>
                                            </p:tav>
                                            <p:tav tm="100000">
                                              <p:val>
                                                <p:strVal val="#ppt_h"/>
                                              </p:val>
                                            </p:tav>
                                          </p:tavLst>
                                        </p:anim>
                                        <p:animEffect transition="in" filter="fade">
                                          <p:cBhvr>
                                            <p:cTn id="9" dur="1000"/>
                                            <p:tgtEl>
                                              <p:spTgt spid="38"/>
                                            </p:tgtEl>
                                          </p:cBhvr>
                                        </p:animEffect>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fade">
                                          <p:cBhvr>
                                            <p:cTn id="13" dur="1000"/>
                                            <p:tgtEl>
                                              <p:spTgt spid="63"/>
                                            </p:tgtEl>
                                          </p:cBhvr>
                                        </p:animEffect>
                                        <p:anim calcmode="lin" valueType="num">
                                          <p:cBhvr>
                                            <p:cTn id="14" dur="1000" fill="hold"/>
                                            <p:tgtEl>
                                              <p:spTgt spid="63"/>
                                            </p:tgtEl>
                                            <p:attrNameLst>
                                              <p:attrName>ppt_x</p:attrName>
                                            </p:attrNameLst>
                                          </p:cBhvr>
                                          <p:tavLst>
                                            <p:tav tm="0">
                                              <p:val>
                                                <p:strVal val="#ppt_x"/>
                                              </p:val>
                                            </p:tav>
                                            <p:tav tm="100000">
                                              <p:val>
                                                <p:strVal val="#ppt_x"/>
                                              </p:val>
                                            </p:tav>
                                          </p:tavLst>
                                        </p:anim>
                                        <p:anim calcmode="lin" valueType="num">
                                          <p:cBhvr>
                                            <p:cTn id="15" dur="1000" fill="hold"/>
                                            <p:tgtEl>
                                              <p:spTgt spid="6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8"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cTn>
                                  </p:par>
                                </p:childTnLst>
                              </p:cTn>
                            </p:par>
                            <p:par>
                              <p:cTn id="21" fill="hold">
                                <p:stCondLst>
                                  <p:cond delay="3000"/>
                                </p:stCondLst>
                                <p:childTnLst>
                                  <p:par>
                                    <p:cTn id="22" presetID="42" presetClass="entr" presetSubtype="0" fill="hold"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1000"/>
                                            <p:tgtEl>
                                              <p:spTgt spid="56"/>
                                            </p:tgtEl>
                                          </p:cBhvr>
                                        </p:animEffect>
                                        <p:anim calcmode="lin" valueType="num">
                                          <p:cBhvr>
                                            <p:cTn id="25" dur="1000" fill="hold"/>
                                            <p:tgtEl>
                                              <p:spTgt spid="56"/>
                                            </p:tgtEl>
                                            <p:attrNameLst>
                                              <p:attrName>ppt_x</p:attrName>
                                            </p:attrNameLst>
                                          </p:cBhvr>
                                          <p:tavLst>
                                            <p:tav tm="0">
                                              <p:val>
                                                <p:strVal val="#ppt_x"/>
                                              </p:val>
                                            </p:tav>
                                            <p:tav tm="100000">
                                              <p:val>
                                                <p:strVal val="#ppt_x"/>
                                              </p:val>
                                            </p:tav>
                                          </p:tavLst>
                                        </p:anim>
                                        <p:anim calcmode="lin" valueType="num">
                                          <p:cBhvr>
                                            <p:cTn id="26" dur="1000" fill="hold"/>
                                            <p:tgtEl>
                                              <p:spTgt spid="56"/>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42" presetClass="entr" presetSubtype="0" fill="hold" nodeType="after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fade">
                                          <p:cBhvr>
                                            <p:cTn id="30" dur="1000"/>
                                            <p:tgtEl>
                                              <p:spTgt spid="57"/>
                                            </p:tgtEl>
                                          </p:cBhvr>
                                        </p:animEffect>
                                        <p:anim calcmode="lin" valueType="num">
                                          <p:cBhvr>
                                            <p:cTn id="31" dur="1000" fill="hold"/>
                                            <p:tgtEl>
                                              <p:spTgt spid="57"/>
                                            </p:tgtEl>
                                            <p:attrNameLst>
                                              <p:attrName>ppt_x</p:attrName>
                                            </p:attrNameLst>
                                          </p:cBhvr>
                                          <p:tavLst>
                                            <p:tav tm="0">
                                              <p:val>
                                                <p:strVal val="#ppt_x"/>
                                              </p:val>
                                            </p:tav>
                                            <p:tav tm="100000">
                                              <p:val>
                                                <p:strVal val="#ppt_x"/>
                                              </p:val>
                                            </p:tav>
                                          </p:tavLst>
                                        </p:anim>
                                        <p:anim calcmode="lin" valueType="num">
                                          <p:cBhvr>
                                            <p:cTn id="32" dur="1000" fill="hold"/>
                                            <p:tgtEl>
                                              <p:spTgt spid="57"/>
                                            </p:tgtEl>
                                            <p:attrNameLst>
                                              <p:attrName>ppt_y</p:attrName>
                                            </p:attrNameLst>
                                          </p:cBhvr>
                                          <p:tavLst>
                                            <p:tav tm="0">
                                              <p:val>
                                                <p:strVal val="#ppt_y+.1"/>
                                              </p:val>
                                            </p:tav>
                                            <p:tav tm="100000">
                                              <p:val>
                                                <p:strVal val="#ppt_y"/>
                                              </p:val>
                                            </p:tav>
                                          </p:tavLst>
                                        </p:anim>
                                      </p:childTnLst>
                                    </p:cTn>
                                  </p:par>
                                </p:childTnLst>
                              </p:cTn>
                            </p:par>
                            <p:par>
                              <p:cTn id="33" fill="hold">
                                <p:stCondLst>
                                  <p:cond delay="5000"/>
                                </p:stCondLst>
                                <p:childTnLst>
                                  <p:par>
                                    <p:cTn id="34" presetID="2" presetClass="entr" presetSubtype="8" decel="100000" fill="hold" nodeType="afterEffect">
                                      <p:stCondLst>
                                        <p:cond delay="0"/>
                                      </p:stCondLst>
                                      <p:childTnLst>
                                        <p:set>
                                          <p:cBhvr>
                                            <p:cTn id="35" dur="1" fill="hold">
                                              <p:stCondLst>
                                                <p:cond delay="0"/>
                                              </p:stCondLst>
                                            </p:cTn>
                                            <p:tgtEl>
                                              <p:spTgt spid="65"/>
                                            </p:tgtEl>
                                            <p:attrNameLst>
                                              <p:attrName>style.visibility</p:attrName>
                                            </p:attrNameLst>
                                          </p:cBhvr>
                                          <p:to>
                                            <p:strVal val="visible"/>
                                          </p:to>
                                        </p:set>
                                        <p:anim calcmode="lin" valueType="num">
                                          <p:cBhvr additive="base">
                                            <p:cTn id="36" dur="1500" fill="hold"/>
                                            <p:tgtEl>
                                              <p:spTgt spid="65"/>
                                            </p:tgtEl>
                                            <p:attrNameLst>
                                              <p:attrName>ppt_x</p:attrName>
                                            </p:attrNameLst>
                                          </p:cBhvr>
                                          <p:tavLst>
                                            <p:tav tm="0">
                                              <p:val>
                                                <p:strVal val="0-#ppt_w/2"/>
                                              </p:val>
                                            </p:tav>
                                            <p:tav tm="100000">
                                              <p:val>
                                                <p:strVal val="#ppt_x"/>
                                              </p:val>
                                            </p:tav>
                                          </p:tavLst>
                                        </p:anim>
                                        <p:anim calcmode="lin" valueType="num">
                                          <p:cBhvr additive="base">
                                            <p:cTn id="37" dur="1500" fill="hold"/>
                                            <p:tgtEl>
                                              <p:spTgt spid="65"/>
                                            </p:tgtEl>
                                            <p:attrNameLst>
                                              <p:attrName>ppt_y</p:attrName>
                                            </p:attrNameLst>
                                          </p:cBhvr>
                                          <p:tavLst>
                                            <p:tav tm="0">
                                              <p:val>
                                                <p:strVal val="#ppt_y"/>
                                              </p:val>
                                            </p:tav>
                                            <p:tav tm="100000">
                                              <p:val>
                                                <p:strVal val="#ppt_y"/>
                                              </p:val>
                                            </p:tav>
                                          </p:tavLst>
                                        </p:anim>
                                        <p:set>
                                          <p:cBhvr>
                                            <p:cTn id="38" dur="1" fill="hold">
                                              <p:stCondLst>
                                                <p:cond delay="0"/>
                                              </p:stCondLst>
                                            </p:cTn>
                                            <p:tgtEl>
                                              <p:spTgt spid="65"/>
                                            </p:tgtEl>
                                            <p:attrNameLst>
                                              <p:attrName>style.visibility</p:attrName>
                                            </p:attrNameLst>
                                          </p:cBhvr>
                                          <p:to>
                                            <p:strVal val="visible"/>
                                          </p:to>
                                        </p:set>
                                        <p:anim to="" calcmode="lin" valueType="num">
                                          <p:cBhvr>
                                            <p:cTn id="39" dur="1500" fill="hold">
                                              <p:stCondLst>
                                                <p:cond delay="0"/>
                                              </p:stCondLst>
                                            </p:cTn>
                                            <p:tgtEl>
                                              <p:spTgt spid="65"/>
                                            </p:tgtEl>
                                            <p:attrNameLst>
                                              <p:attrName>ppt_w</p:attrName>
                                            </p:attrNameLst>
                                          </p:cBhvr>
                                          <p:tavLst>
                                            <p:tav tm="0">
                                              <p:val>
                                                <p:strVal val="0"/>
                                              </p:val>
                                            </p:tav>
                                            <p:tav tm="100000">
                                              <p:val>
                                                <p:strVal val="#ppt_w"/>
                                              </p:val>
                                            </p:tav>
                                          </p:tavLst>
                                        </p:anim>
                                        <p:anim to="" calcmode="lin" valueType="num">
                                          <p:cBhvr>
                                            <p:cTn id="40" dur="1500" fill="hold">
                                              <p:stCondLst>
                                                <p:cond delay="0"/>
                                              </p:stCondLst>
                                            </p:cTn>
                                            <p:tgtEl>
                                              <p:spTgt spid="65"/>
                                            </p:tgtEl>
                                            <p:attrNameLst>
                                              <p:attrName>ppt_h</p:attrName>
                                            </p:attrNameLst>
                                          </p:cBhvr>
                                          <p:tavLst>
                                            <p:tav tm="0">
                                              <p:val>
                                                <p:strVal val="0"/>
                                              </p:val>
                                            </p:tav>
                                            <p:tav tm="100000">
                                              <p:val>
                                                <p:strVal val="#ppt_h"/>
                                              </p:val>
                                            </p:tav>
                                          </p:tavLst>
                                        </p:anim>
                                        <p:animEffect filter="fade">
                                          <p:cBhvr>
                                            <p:cTn id="41" dur="1500">
                                              <p:stCondLst>
                                                <p:cond delay="0"/>
                                              </p:stCondLst>
                                            </p:cTn>
                                            <p:tgtEl>
                                              <p:spTgt spid="65"/>
                                            </p:tgtEl>
                                          </p:cBhvr>
                                        </p:animEffect>
                                      </p:childTnLst>
                                    </p:cTn>
                                  </p:par>
                                  <p:par>
                                    <p:cTn id="42" presetID="2" presetClass="entr" presetSubtype="1" fill="hold" grpId="0" nodeType="withEffect">
                                      <p:stCondLst>
                                        <p:cond delay="0"/>
                                      </p:stCondLst>
                                      <p:childTnLst>
                                        <p:set>
                                          <p:cBhvr>
                                            <p:cTn id="43" dur="1" fill="hold">
                                              <p:stCondLst>
                                                <p:cond delay="0"/>
                                              </p:stCondLst>
                                            </p:cTn>
                                            <p:tgtEl>
                                              <p:spTgt spid="72"/>
                                            </p:tgtEl>
                                            <p:attrNameLst>
                                              <p:attrName>style.visibility</p:attrName>
                                            </p:attrNameLst>
                                          </p:cBhvr>
                                          <p:to>
                                            <p:strVal val="visible"/>
                                          </p:to>
                                        </p:set>
                                        <p:anim calcmode="lin" valueType="num">
                                          <p:cBhvr additive="base">
                                            <p:cTn id="44" dur="500" fill="hold"/>
                                            <p:tgtEl>
                                              <p:spTgt spid="72"/>
                                            </p:tgtEl>
                                            <p:attrNameLst>
                                              <p:attrName>ppt_x</p:attrName>
                                            </p:attrNameLst>
                                          </p:cBhvr>
                                          <p:tavLst>
                                            <p:tav tm="0">
                                              <p:val>
                                                <p:strVal val="#ppt_x"/>
                                              </p:val>
                                            </p:tav>
                                            <p:tav tm="100000">
                                              <p:val>
                                                <p:strVal val="#ppt_x"/>
                                              </p:val>
                                            </p:tav>
                                          </p:tavLst>
                                        </p:anim>
                                        <p:anim calcmode="lin" valueType="num">
                                          <p:cBhvr additive="base">
                                            <p:cTn id="45" dur="500" fill="hold"/>
                                            <p:tgtEl>
                                              <p:spTgt spid="72"/>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stCondLst>
                                        <p:cond delay="250"/>
                                      </p:stCondLst>
                                      <p:childTnLst>
                                        <p:set>
                                          <p:cBhvr>
                                            <p:cTn id="47" dur="1" fill="hold">
                                              <p:stCondLst>
                                                <p:cond delay="0"/>
                                              </p:stCondLst>
                                            </p:cTn>
                                            <p:tgtEl>
                                              <p:spTgt spid="73"/>
                                            </p:tgtEl>
                                            <p:attrNameLst>
                                              <p:attrName>style.visibility</p:attrName>
                                            </p:attrNameLst>
                                          </p:cBhvr>
                                          <p:to>
                                            <p:strVal val="visible"/>
                                          </p:to>
                                        </p:set>
                                        <p:anim calcmode="lin" valueType="num">
                                          <p:cBhvr additive="base">
                                            <p:cTn id="48" dur="750" fill="hold"/>
                                            <p:tgtEl>
                                              <p:spTgt spid="73"/>
                                            </p:tgtEl>
                                            <p:attrNameLst>
                                              <p:attrName>ppt_x</p:attrName>
                                            </p:attrNameLst>
                                          </p:cBhvr>
                                          <p:tavLst>
                                            <p:tav tm="0">
                                              <p:val>
                                                <p:strVal val="#ppt_x"/>
                                              </p:val>
                                            </p:tav>
                                            <p:tav tm="100000">
                                              <p:val>
                                                <p:strVal val="#ppt_x"/>
                                              </p:val>
                                            </p:tav>
                                          </p:tavLst>
                                        </p:anim>
                                        <p:anim calcmode="lin" valueType="num">
                                          <p:cBhvr additive="base">
                                            <p:cTn id="49" dur="750" fill="hold"/>
                                            <p:tgtEl>
                                              <p:spTgt spid="73"/>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stCondLst>
                                        <p:cond delay="0"/>
                                      </p:stCondLst>
                                      <p:childTnLst>
                                        <p:set>
                                          <p:cBhvr>
                                            <p:cTn id="51" dur="1" fill="hold">
                                              <p:stCondLst>
                                                <p:cond delay="0"/>
                                              </p:stCondLst>
                                            </p:cTn>
                                            <p:tgtEl>
                                              <p:spTgt spid="74"/>
                                            </p:tgtEl>
                                            <p:attrNameLst>
                                              <p:attrName>style.visibility</p:attrName>
                                            </p:attrNameLst>
                                          </p:cBhvr>
                                          <p:to>
                                            <p:strVal val="visible"/>
                                          </p:to>
                                        </p:set>
                                        <p:anim calcmode="lin" valueType="num">
                                          <p:cBhvr additive="base">
                                            <p:cTn id="52" dur="500" fill="hold"/>
                                            <p:tgtEl>
                                              <p:spTgt spid="74"/>
                                            </p:tgtEl>
                                            <p:attrNameLst>
                                              <p:attrName>ppt_x</p:attrName>
                                            </p:attrNameLst>
                                          </p:cBhvr>
                                          <p:tavLst>
                                            <p:tav tm="0">
                                              <p:val>
                                                <p:strVal val="#ppt_x"/>
                                              </p:val>
                                            </p:tav>
                                            <p:tav tm="100000">
                                              <p:val>
                                                <p:strVal val="#ppt_x"/>
                                              </p:val>
                                            </p:tav>
                                          </p:tavLst>
                                        </p:anim>
                                        <p:anim calcmode="lin" valueType="num">
                                          <p:cBhvr additive="base">
                                            <p:cTn id="53" dur="500" fill="hold"/>
                                            <p:tgtEl>
                                              <p:spTgt spid="74"/>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stCondLst>
                                        <p:cond delay="250"/>
                                      </p:stCondLst>
                                      <p:childTnLst>
                                        <p:set>
                                          <p:cBhvr>
                                            <p:cTn id="55" dur="1" fill="hold">
                                              <p:stCondLst>
                                                <p:cond delay="0"/>
                                              </p:stCondLst>
                                            </p:cTn>
                                            <p:tgtEl>
                                              <p:spTgt spid="75"/>
                                            </p:tgtEl>
                                            <p:attrNameLst>
                                              <p:attrName>style.visibility</p:attrName>
                                            </p:attrNameLst>
                                          </p:cBhvr>
                                          <p:to>
                                            <p:strVal val="visible"/>
                                          </p:to>
                                        </p:set>
                                        <p:anim calcmode="lin" valueType="num">
                                          <p:cBhvr additive="base">
                                            <p:cTn id="56" dur="500" fill="hold"/>
                                            <p:tgtEl>
                                              <p:spTgt spid="75"/>
                                            </p:tgtEl>
                                            <p:attrNameLst>
                                              <p:attrName>ppt_x</p:attrName>
                                            </p:attrNameLst>
                                          </p:cBhvr>
                                          <p:tavLst>
                                            <p:tav tm="0">
                                              <p:val>
                                                <p:strVal val="#ppt_x"/>
                                              </p:val>
                                            </p:tav>
                                            <p:tav tm="100000">
                                              <p:val>
                                                <p:strVal val="#ppt_x"/>
                                              </p:val>
                                            </p:tav>
                                          </p:tavLst>
                                        </p:anim>
                                        <p:anim calcmode="lin" valueType="num">
                                          <p:cBhvr additive="base">
                                            <p:cTn id="57" dur="500" fill="hold"/>
                                            <p:tgtEl>
                                              <p:spTgt spid="75"/>
                                            </p:tgtEl>
                                            <p:attrNameLst>
                                              <p:attrName>ppt_y</p:attrName>
                                            </p:attrNameLst>
                                          </p:cBhvr>
                                          <p:tavLst>
                                            <p:tav tm="0">
                                              <p:val>
                                                <p:strVal val="0-#ppt_h/2"/>
                                              </p:val>
                                            </p:tav>
                                            <p:tav tm="100000">
                                              <p:val>
                                                <p:strVal val="#ppt_y"/>
                                              </p:val>
                                            </p:tav>
                                          </p:tavLst>
                                        </p:anim>
                                      </p:childTnLst>
                                    </p:cTn>
                                  </p:par>
                                  <p:par>
                                    <p:cTn id="58" presetID="8" presetClass="emph" presetSubtype="0" repeatCount="2000" fill="hold" grpId="1" nodeType="withEffect">
                                      <p:stCondLst>
                                        <p:cond delay="0"/>
                                      </p:stCondLst>
                                      <p:childTnLst>
                                        <p:animRot by="21600000">
                                          <p:cBhvr>
                                            <p:cTn id="59" dur="3500" fill="hold"/>
                                            <p:tgtEl>
                                              <p:spTgt spid="72"/>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74"/>
                                            </p:tgtEl>
                                            <p:attrNameLst>
                                              <p:attrName>r</p:attrName>
                                            </p:attrNameLst>
                                          </p:cBhvr>
                                        </p:animRot>
                                      </p:childTnLst>
                                    </p:cTn>
                                  </p:par>
                                  <p:par>
                                    <p:cTn id="62" presetID="6" presetClass="emph" presetSubtype="0" repeatCount="2000" autoRev="1" fill="hold" grpId="1" nodeType="withEffect">
                                      <p:stCondLst>
                                        <p:cond delay="0"/>
                                      </p:stCondLst>
                                      <p:childTnLst>
                                        <p:animScale>
                                          <p:cBhvr>
                                            <p:cTn id="63" dur="2000" fill="hold"/>
                                            <p:tgtEl>
                                              <p:spTgt spid="75"/>
                                            </p:tgtEl>
                                          </p:cBhvr>
                                          <p:by x="150000" y="150000"/>
                                        </p:animScale>
                                      </p:childTnLst>
                                    </p:cTn>
                                  </p:par>
                                  <p:par>
                                    <p:cTn id="64" presetID="1" presetClass="entr" presetSubtype="0"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2" grpId="1" animBg="1"/>
          <p:bldP spid="73" grpId="0" animBg="1"/>
          <p:bldP spid="74" grpId="0" animBg="1"/>
          <p:bldP spid="74" grpId="1" animBg="1"/>
          <p:bldP spid="75" grpId="0" animBg="1"/>
          <p:bldP spid="75" grpId="1" animBg="1"/>
          <p:bldP spid="21"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782AFD5-09FE-40E2-9E62-43893DFFC8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12342" y="3208070"/>
            <a:ext cx="2729954" cy="3162300"/>
          </a:xfrm>
          <a:prstGeom prst="rect">
            <a:avLst/>
          </a:prstGeom>
        </p:spPr>
      </p:pic>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pic>
        <p:nvPicPr>
          <p:cNvPr id="32" name="PA_库_图片 5">
            <a:extLst>
              <a:ext uri="{FF2B5EF4-FFF2-40B4-BE49-F238E27FC236}">
                <a16:creationId xmlns:a16="http://schemas.microsoft.com/office/drawing/2014/main" id="{4CE72DA8-FB02-468F-8E4F-9B9C1579D437}"/>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rcRect/>
          <a:stretch/>
        </p:blipFill>
        <p:spPr>
          <a:xfrm rot="421400">
            <a:off x="1735910" y="857048"/>
            <a:ext cx="4308329" cy="35602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5" name="PA_库_图片 10">
            <a:extLst>
              <a:ext uri="{FF2B5EF4-FFF2-40B4-BE49-F238E27FC236}">
                <a16:creationId xmlns:a16="http://schemas.microsoft.com/office/drawing/2014/main" id="{92A67036-F68E-409A-AC66-4D9E6FC29CBF}"/>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rcRect/>
          <a:stretch/>
        </p:blipFill>
        <p:spPr>
          <a:xfrm rot="21090505">
            <a:off x="7317131" y="550849"/>
            <a:ext cx="4133002" cy="27415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12">
            <a:extLst>
              <a:ext uri="{FF2B5EF4-FFF2-40B4-BE49-F238E27FC236}">
                <a16:creationId xmlns:a16="http://schemas.microsoft.com/office/drawing/2014/main" id="{81E98884-46D6-48A1-B5D9-2F77C617A67F}"/>
              </a:ext>
            </a:extLst>
          </p:cNvPr>
          <p:cNvSpPr/>
          <p:nvPr/>
        </p:nvSpPr>
        <p:spPr>
          <a:xfrm>
            <a:off x="669742" y="4900798"/>
            <a:ext cx="6242600" cy="1384995"/>
          </a:xfrm>
          <a:prstGeom prst="rect">
            <a:avLst/>
          </a:prstGeom>
        </p:spPr>
        <p:txBody>
          <a:bodyPr wrap="square">
            <a:spAutoFit/>
          </a:bodyPr>
          <a:lstStyle/>
          <a:p>
            <a:pPr algn="ctr"/>
            <a:r>
              <a:rPr lang="vi-VN" sz="2800" b="1" dirty="0">
                <a:solidFill>
                  <a:srgbClr val="002060"/>
                </a:solidFill>
                <a:latin typeface="Pattaya" panose="00000500000000000000" pitchFamily="2" charset="-34"/>
                <a:cs typeface="Pattaya" panose="00000500000000000000" pitchFamily="2" charset="-34"/>
              </a:rPr>
              <a:t>Những khúc sông êm ả gợi lên hình ảnh bến nước con đò, gửi lại bao niềm thương, nỗi nhớ.</a:t>
            </a:r>
            <a:endParaRPr lang="en-US" sz="2800" dirty="0">
              <a:solidFill>
                <a:srgbClr val="002060"/>
              </a:solidFill>
            </a:endParaRPr>
          </a:p>
        </p:txBody>
      </p:sp>
    </p:spTree>
    <p:extLst>
      <p:ext uri="{BB962C8B-B14F-4D97-AF65-F5344CB8AC3E}">
        <p14:creationId xmlns:p14="http://schemas.microsoft.com/office/powerpoint/2010/main" val="624532638"/>
      </p:ext>
    </p:extLst>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decel="100000" fill="hold" nodeType="after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1500" fill="hold"/>
                                        <p:tgtEl>
                                          <p:spTgt spid="32"/>
                                        </p:tgtEl>
                                        <p:attrNameLst>
                                          <p:attrName>ppt_x</p:attrName>
                                        </p:attrNameLst>
                                      </p:cBhvr>
                                      <p:tavLst>
                                        <p:tav tm="0">
                                          <p:val>
                                            <p:strVal val="#ppt_x"/>
                                          </p:val>
                                        </p:tav>
                                        <p:tav tm="100000">
                                          <p:val>
                                            <p:strVal val="#ppt_x"/>
                                          </p:val>
                                        </p:tav>
                                      </p:tavLst>
                                    </p:anim>
                                    <p:anim calcmode="lin" valueType="num">
                                      <p:cBhvr additive="base">
                                        <p:cTn id="18" dur="1500" fill="hold"/>
                                        <p:tgtEl>
                                          <p:spTgt spid="32"/>
                                        </p:tgtEl>
                                        <p:attrNameLst>
                                          <p:attrName>ppt_y</p:attrName>
                                        </p:attrNameLst>
                                      </p:cBhvr>
                                      <p:tavLst>
                                        <p:tav tm="0">
                                          <p:val>
                                            <p:strVal val="1+#ppt_h/2"/>
                                          </p:val>
                                        </p:tav>
                                        <p:tav tm="100000">
                                          <p:val>
                                            <p:strVal val="#ppt_y"/>
                                          </p:val>
                                        </p:tav>
                                      </p:tavLst>
                                    </p:anim>
                                  </p:childTnLst>
                                </p:cTn>
                              </p:par>
                              <p:par>
                                <p:cTn id="19" presetID="2" presetClass="entr" presetSubtype="4" decel="100000" fill="hold" nodeType="withEffect">
                                  <p:stCondLst>
                                    <p:cond delay="250"/>
                                  </p:stCondLst>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1500" fill="hold"/>
                                        <p:tgtEl>
                                          <p:spTgt spid="35"/>
                                        </p:tgtEl>
                                        <p:attrNameLst>
                                          <p:attrName>ppt_x</p:attrName>
                                        </p:attrNameLst>
                                      </p:cBhvr>
                                      <p:tavLst>
                                        <p:tav tm="0">
                                          <p:val>
                                            <p:strVal val="#ppt_x"/>
                                          </p:val>
                                        </p:tav>
                                        <p:tav tm="100000">
                                          <p:val>
                                            <p:strVal val="#ppt_x"/>
                                          </p:val>
                                        </p:tav>
                                      </p:tavLst>
                                    </p:anim>
                                    <p:anim calcmode="lin" valueType="num">
                                      <p:cBhvr additive="base">
                                        <p:cTn id="22" dur="1500" fill="hold"/>
                                        <p:tgtEl>
                                          <p:spTgt spid="35"/>
                                        </p:tgtEl>
                                        <p:attrNameLst>
                                          <p:attrName>ppt_y</p:attrName>
                                        </p:attrNameLst>
                                      </p:cBhvr>
                                      <p:tavLst>
                                        <p:tav tm="0">
                                          <p:val>
                                            <p:strVal val="1+#ppt_h/2"/>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a:extLst>
              <a:ext uri="{FF2B5EF4-FFF2-40B4-BE49-F238E27FC236}">
                <a16:creationId xmlns:a16="http://schemas.microsoft.com/office/drawing/2014/main" id="{895E644D-F95D-4260-A0E8-5A81537BFED5}"/>
              </a:ext>
            </a:extLst>
          </p:cNvPr>
          <p:cNvGrpSpPr/>
          <p:nvPr/>
        </p:nvGrpSpPr>
        <p:grpSpPr>
          <a:xfrm>
            <a:off x="3417502" y="-160422"/>
            <a:ext cx="5557520" cy="2193758"/>
            <a:chOff x="3417502" y="-160422"/>
            <a:chExt cx="5557520" cy="2193758"/>
          </a:xfrm>
        </p:grpSpPr>
        <p:pic>
          <p:nvPicPr>
            <p:cNvPr id="18" name="图片 17">
              <a:extLst>
                <a:ext uri="{FF2B5EF4-FFF2-40B4-BE49-F238E27FC236}">
                  <a16:creationId xmlns:a16="http://schemas.microsoft.com/office/drawing/2014/main" id="{50318252-4375-463C-B4EA-E2249530395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17502" y="-160422"/>
              <a:ext cx="5557520" cy="2193758"/>
            </a:xfrm>
            <a:prstGeom prst="rect">
              <a:avLst/>
            </a:prstGeom>
          </p:spPr>
        </p:pic>
        <p:sp>
          <p:nvSpPr>
            <p:cNvPr id="22" name="文本框 21">
              <a:extLst>
                <a:ext uri="{FF2B5EF4-FFF2-40B4-BE49-F238E27FC236}">
                  <a16:creationId xmlns:a16="http://schemas.microsoft.com/office/drawing/2014/main" id="{5731F50F-33AB-48CA-9103-047FDF0ABCBE}"/>
                </a:ext>
              </a:extLst>
            </p:cNvPr>
            <p:cNvSpPr txBox="1"/>
            <p:nvPr/>
          </p:nvSpPr>
          <p:spPr>
            <a:xfrm>
              <a:off x="5547685" y="338032"/>
              <a:ext cx="1297151" cy="707886"/>
            </a:xfrm>
            <a:prstGeom prst="rect">
              <a:avLst/>
            </a:prstGeom>
            <a:noFill/>
          </p:spPr>
          <p:txBody>
            <a:bodyPr vert="horz" wrap="none" rtlCol="0">
              <a:spAutoFit/>
            </a:bodyPr>
            <a:lstStyle/>
            <a:p>
              <a:pPr algn="ctr"/>
              <a:r>
                <a:rPr lang="vi-VN" altLang="zh-CN" sz="4000" spc="-300" dirty="0">
                  <a:cs typeface="+mn-ea"/>
                  <a:sym typeface="+mn-lt"/>
                </a:rPr>
                <a:t>Sông</a:t>
              </a:r>
              <a:endParaRPr lang="zh-CN" altLang="en-US" sz="4000" spc="-300" dirty="0">
                <a:cs typeface="+mn-ea"/>
                <a:sym typeface="+mn-lt"/>
              </a:endParaRPr>
            </a:p>
          </p:txBody>
        </p:sp>
      </p:grpSp>
      <p:pic>
        <p:nvPicPr>
          <p:cNvPr id="7" name="图片占位符 4">
            <a:extLst>
              <a:ext uri="{FF2B5EF4-FFF2-40B4-BE49-F238E27FC236}">
                <a16:creationId xmlns:a16="http://schemas.microsoft.com/office/drawing/2014/main" id="{C3A7CA6D-3915-4D13-AA1D-023C6ECC9EB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564726" y="2408875"/>
            <a:ext cx="6337074" cy="3881457"/>
          </a:xfrm>
          <a:custGeom>
            <a:avLst/>
            <a:gdLst>
              <a:gd name="connsiteX0" fmla="*/ 1472035 w 2821327"/>
              <a:gd name="connsiteY0" fmla="*/ 14 h 2793903"/>
              <a:gd name="connsiteX1" fmla="*/ 1612572 w 2821327"/>
              <a:gd name="connsiteY1" fmla="*/ 2481 h 2793903"/>
              <a:gd name="connsiteX2" fmla="*/ 1979271 w 2821327"/>
              <a:gd name="connsiteY2" fmla="*/ 73784 h 2793903"/>
              <a:gd name="connsiteX3" fmla="*/ 2356156 w 2821327"/>
              <a:gd name="connsiteY3" fmla="*/ 308064 h 2793903"/>
              <a:gd name="connsiteX4" fmla="*/ 2580250 w 2821327"/>
              <a:gd name="connsiteY4" fmla="*/ 613646 h 2793903"/>
              <a:gd name="connsiteX5" fmla="*/ 2804344 w 2821327"/>
              <a:gd name="connsiteY5" fmla="*/ 1061835 h 2793903"/>
              <a:gd name="connsiteX6" fmla="*/ 2804344 w 2821327"/>
              <a:gd name="connsiteY6" fmla="*/ 1652628 h 2793903"/>
              <a:gd name="connsiteX7" fmla="*/ 2794158 w 2821327"/>
              <a:gd name="connsiteY7" fmla="*/ 2019327 h 2793903"/>
              <a:gd name="connsiteX8" fmla="*/ 2559878 w 2821327"/>
              <a:gd name="connsiteY8" fmla="*/ 2304537 h 2793903"/>
              <a:gd name="connsiteX9" fmla="*/ 2244109 w 2821327"/>
              <a:gd name="connsiteY9" fmla="*/ 2599934 h 2793903"/>
              <a:gd name="connsiteX10" fmla="*/ 1541269 w 2821327"/>
              <a:gd name="connsiteY10" fmla="*/ 2783284 h 2793903"/>
              <a:gd name="connsiteX11" fmla="*/ 807870 w 2821327"/>
              <a:gd name="connsiteY11" fmla="*/ 2732353 h 2793903"/>
              <a:gd name="connsiteX12" fmla="*/ 451357 w 2821327"/>
              <a:gd name="connsiteY12" fmla="*/ 2406398 h 2793903"/>
              <a:gd name="connsiteX13" fmla="*/ 227263 w 2821327"/>
              <a:gd name="connsiteY13" fmla="*/ 2090630 h 2793903"/>
              <a:gd name="connsiteX14" fmla="*/ 13355 w 2821327"/>
              <a:gd name="connsiteY14" fmla="*/ 1632256 h 2793903"/>
              <a:gd name="connsiteX15" fmla="*/ 33728 w 2821327"/>
              <a:gd name="connsiteY15" fmla="*/ 1092393 h 2793903"/>
              <a:gd name="connsiteX16" fmla="*/ 125402 w 2821327"/>
              <a:gd name="connsiteY16" fmla="*/ 664577 h 2793903"/>
              <a:gd name="connsiteX17" fmla="*/ 359682 w 2821327"/>
              <a:gd name="connsiteY17" fmla="*/ 440483 h 2793903"/>
              <a:gd name="connsiteX18" fmla="*/ 502288 w 2821327"/>
              <a:gd name="connsiteY18" fmla="*/ 287691 h 2793903"/>
              <a:gd name="connsiteX19" fmla="*/ 991220 w 2821327"/>
              <a:gd name="connsiteY19" fmla="*/ 43225 h 2793903"/>
              <a:gd name="connsiteX20" fmla="*/ 1472035 w 2821327"/>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7" h="2793903">
                <a:moveTo>
                  <a:pt x="1472035" y="14"/>
                </a:moveTo>
                <a:cubicBezTo>
                  <a:pt x="1523550" y="147"/>
                  <a:pt x="1571403" y="1208"/>
                  <a:pt x="1612572" y="2481"/>
                </a:cubicBezTo>
                <a:cubicBezTo>
                  <a:pt x="1777247" y="7574"/>
                  <a:pt x="1855340" y="22853"/>
                  <a:pt x="1979271" y="73784"/>
                </a:cubicBezTo>
                <a:cubicBezTo>
                  <a:pt x="2103202" y="124714"/>
                  <a:pt x="2255993" y="218087"/>
                  <a:pt x="2356156" y="308064"/>
                </a:cubicBezTo>
                <a:cubicBezTo>
                  <a:pt x="2456319" y="398041"/>
                  <a:pt x="2505552" y="488018"/>
                  <a:pt x="2580250" y="613646"/>
                </a:cubicBezTo>
                <a:cubicBezTo>
                  <a:pt x="2654948" y="739275"/>
                  <a:pt x="2766995" y="888671"/>
                  <a:pt x="2804344" y="1061835"/>
                </a:cubicBezTo>
                <a:cubicBezTo>
                  <a:pt x="2841694" y="1234998"/>
                  <a:pt x="2806042" y="1493045"/>
                  <a:pt x="2804344" y="1652628"/>
                </a:cubicBezTo>
                <a:cubicBezTo>
                  <a:pt x="2802646" y="1812210"/>
                  <a:pt x="2834902" y="1910675"/>
                  <a:pt x="2794158" y="2019327"/>
                </a:cubicBezTo>
                <a:cubicBezTo>
                  <a:pt x="2753414" y="2127979"/>
                  <a:pt x="2651553" y="2207770"/>
                  <a:pt x="2559878" y="2304537"/>
                </a:cubicBezTo>
                <a:cubicBezTo>
                  <a:pt x="2468203" y="2401305"/>
                  <a:pt x="2413878" y="2520143"/>
                  <a:pt x="2244109" y="2599934"/>
                </a:cubicBezTo>
                <a:cubicBezTo>
                  <a:pt x="2074341" y="2679725"/>
                  <a:pt x="1780642" y="2761214"/>
                  <a:pt x="1541269" y="2783284"/>
                </a:cubicBezTo>
                <a:cubicBezTo>
                  <a:pt x="1301896" y="2805354"/>
                  <a:pt x="989522" y="2795168"/>
                  <a:pt x="807870" y="2732353"/>
                </a:cubicBezTo>
                <a:cubicBezTo>
                  <a:pt x="626219" y="2669539"/>
                  <a:pt x="548125" y="2513352"/>
                  <a:pt x="451357" y="2406398"/>
                </a:cubicBezTo>
                <a:cubicBezTo>
                  <a:pt x="354589" y="2299444"/>
                  <a:pt x="300264" y="2219654"/>
                  <a:pt x="227263" y="2090630"/>
                </a:cubicBezTo>
                <a:cubicBezTo>
                  <a:pt x="154263" y="1961606"/>
                  <a:pt x="45612" y="1798628"/>
                  <a:pt x="13355" y="1632256"/>
                </a:cubicBezTo>
                <a:cubicBezTo>
                  <a:pt x="-18901" y="1465883"/>
                  <a:pt x="15053" y="1253672"/>
                  <a:pt x="33728" y="1092393"/>
                </a:cubicBezTo>
                <a:cubicBezTo>
                  <a:pt x="52402" y="931113"/>
                  <a:pt x="71077" y="773229"/>
                  <a:pt x="125402" y="664577"/>
                </a:cubicBezTo>
                <a:cubicBezTo>
                  <a:pt x="179728" y="555925"/>
                  <a:pt x="301961" y="499901"/>
                  <a:pt x="359682" y="440483"/>
                </a:cubicBezTo>
                <a:cubicBezTo>
                  <a:pt x="417404" y="381064"/>
                  <a:pt x="397032" y="353901"/>
                  <a:pt x="502288" y="287691"/>
                </a:cubicBezTo>
                <a:cubicBezTo>
                  <a:pt x="607544" y="221482"/>
                  <a:pt x="806172" y="90761"/>
                  <a:pt x="991220" y="43225"/>
                </a:cubicBezTo>
                <a:cubicBezTo>
                  <a:pt x="1130006" y="7574"/>
                  <a:pt x="1317493" y="-384"/>
                  <a:pt x="1472035" y="14"/>
                </a:cubicBezTo>
                <a:close/>
              </a:path>
            </a:pathLst>
          </a:custGeom>
          <a:solidFill>
            <a:sysClr val="window" lastClr="FFFFFF">
              <a:lumMod val="85000"/>
            </a:sysClr>
          </a:solidFill>
          <a:ln w="38100">
            <a:solidFill>
              <a:srgbClr val="FFD9D9"/>
            </a:solidFill>
          </a:ln>
        </p:spPr>
      </p:pic>
      <p:pic>
        <p:nvPicPr>
          <p:cNvPr id="10" name="图片占位符 4">
            <a:extLst>
              <a:ext uri="{FF2B5EF4-FFF2-40B4-BE49-F238E27FC236}">
                <a16:creationId xmlns:a16="http://schemas.microsoft.com/office/drawing/2014/main" id="{4D1CA483-B69C-4F78-AE7C-96BC85417AC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895" y="1383483"/>
            <a:ext cx="4731892" cy="3158537"/>
          </a:xfrm>
          <a:custGeom>
            <a:avLst/>
            <a:gdLst>
              <a:gd name="connsiteX0" fmla="*/ 1472035 w 2821327"/>
              <a:gd name="connsiteY0" fmla="*/ 14 h 2793903"/>
              <a:gd name="connsiteX1" fmla="*/ 1612572 w 2821327"/>
              <a:gd name="connsiteY1" fmla="*/ 2481 h 2793903"/>
              <a:gd name="connsiteX2" fmla="*/ 1979271 w 2821327"/>
              <a:gd name="connsiteY2" fmla="*/ 73784 h 2793903"/>
              <a:gd name="connsiteX3" fmla="*/ 2356156 w 2821327"/>
              <a:gd name="connsiteY3" fmla="*/ 308064 h 2793903"/>
              <a:gd name="connsiteX4" fmla="*/ 2580250 w 2821327"/>
              <a:gd name="connsiteY4" fmla="*/ 613646 h 2793903"/>
              <a:gd name="connsiteX5" fmla="*/ 2804344 w 2821327"/>
              <a:gd name="connsiteY5" fmla="*/ 1061835 h 2793903"/>
              <a:gd name="connsiteX6" fmla="*/ 2804344 w 2821327"/>
              <a:gd name="connsiteY6" fmla="*/ 1652628 h 2793903"/>
              <a:gd name="connsiteX7" fmla="*/ 2794158 w 2821327"/>
              <a:gd name="connsiteY7" fmla="*/ 2019327 h 2793903"/>
              <a:gd name="connsiteX8" fmla="*/ 2559878 w 2821327"/>
              <a:gd name="connsiteY8" fmla="*/ 2304537 h 2793903"/>
              <a:gd name="connsiteX9" fmla="*/ 2244109 w 2821327"/>
              <a:gd name="connsiteY9" fmla="*/ 2599934 h 2793903"/>
              <a:gd name="connsiteX10" fmla="*/ 1541269 w 2821327"/>
              <a:gd name="connsiteY10" fmla="*/ 2783284 h 2793903"/>
              <a:gd name="connsiteX11" fmla="*/ 807870 w 2821327"/>
              <a:gd name="connsiteY11" fmla="*/ 2732353 h 2793903"/>
              <a:gd name="connsiteX12" fmla="*/ 451357 w 2821327"/>
              <a:gd name="connsiteY12" fmla="*/ 2406398 h 2793903"/>
              <a:gd name="connsiteX13" fmla="*/ 227263 w 2821327"/>
              <a:gd name="connsiteY13" fmla="*/ 2090630 h 2793903"/>
              <a:gd name="connsiteX14" fmla="*/ 13355 w 2821327"/>
              <a:gd name="connsiteY14" fmla="*/ 1632256 h 2793903"/>
              <a:gd name="connsiteX15" fmla="*/ 33728 w 2821327"/>
              <a:gd name="connsiteY15" fmla="*/ 1092393 h 2793903"/>
              <a:gd name="connsiteX16" fmla="*/ 125402 w 2821327"/>
              <a:gd name="connsiteY16" fmla="*/ 664577 h 2793903"/>
              <a:gd name="connsiteX17" fmla="*/ 359682 w 2821327"/>
              <a:gd name="connsiteY17" fmla="*/ 440483 h 2793903"/>
              <a:gd name="connsiteX18" fmla="*/ 502288 w 2821327"/>
              <a:gd name="connsiteY18" fmla="*/ 287691 h 2793903"/>
              <a:gd name="connsiteX19" fmla="*/ 991220 w 2821327"/>
              <a:gd name="connsiteY19" fmla="*/ 43225 h 2793903"/>
              <a:gd name="connsiteX20" fmla="*/ 1472035 w 2821327"/>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7" h="2793903">
                <a:moveTo>
                  <a:pt x="1472035" y="14"/>
                </a:moveTo>
                <a:cubicBezTo>
                  <a:pt x="1523550" y="147"/>
                  <a:pt x="1571403" y="1208"/>
                  <a:pt x="1612572" y="2481"/>
                </a:cubicBezTo>
                <a:cubicBezTo>
                  <a:pt x="1777247" y="7574"/>
                  <a:pt x="1855340" y="22853"/>
                  <a:pt x="1979271" y="73784"/>
                </a:cubicBezTo>
                <a:cubicBezTo>
                  <a:pt x="2103202" y="124714"/>
                  <a:pt x="2255993" y="218087"/>
                  <a:pt x="2356156" y="308064"/>
                </a:cubicBezTo>
                <a:cubicBezTo>
                  <a:pt x="2456319" y="398041"/>
                  <a:pt x="2505552" y="488018"/>
                  <a:pt x="2580250" y="613646"/>
                </a:cubicBezTo>
                <a:cubicBezTo>
                  <a:pt x="2654948" y="739275"/>
                  <a:pt x="2766995" y="888671"/>
                  <a:pt x="2804344" y="1061835"/>
                </a:cubicBezTo>
                <a:cubicBezTo>
                  <a:pt x="2841694" y="1234998"/>
                  <a:pt x="2806042" y="1493045"/>
                  <a:pt x="2804344" y="1652628"/>
                </a:cubicBezTo>
                <a:cubicBezTo>
                  <a:pt x="2802646" y="1812210"/>
                  <a:pt x="2834902" y="1910675"/>
                  <a:pt x="2794158" y="2019327"/>
                </a:cubicBezTo>
                <a:cubicBezTo>
                  <a:pt x="2753414" y="2127979"/>
                  <a:pt x="2651553" y="2207770"/>
                  <a:pt x="2559878" y="2304537"/>
                </a:cubicBezTo>
                <a:cubicBezTo>
                  <a:pt x="2468203" y="2401305"/>
                  <a:pt x="2413878" y="2520143"/>
                  <a:pt x="2244109" y="2599934"/>
                </a:cubicBezTo>
                <a:cubicBezTo>
                  <a:pt x="2074341" y="2679725"/>
                  <a:pt x="1780642" y="2761214"/>
                  <a:pt x="1541269" y="2783284"/>
                </a:cubicBezTo>
                <a:cubicBezTo>
                  <a:pt x="1301896" y="2805354"/>
                  <a:pt x="989522" y="2795168"/>
                  <a:pt x="807870" y="2732353"/>
                </a:cubicBezTo>
                <a:cubicBezTo>
                  <a:pt x="626219" y="2669539"/>
                  <a:pt x="548125" y="2513352"/>
                  <a:pt x="451357" y="2406398"/>
                </a:cubicBezTo>
                <a:cubicBezTo>
                  <a:pt x="354589" y="2299444"/>
                  <a:pt x="300264" y="2219654"/>
                  <a:pt x="227263" y="2090630"/>
                </a:cubicBezTo>
                <a:cubicBezTo>
                  <a:pt x="154263" y="1961606"/>
                  <a:pt x="45612" y="1798628"/>
                  <a:pt x="13355" y="1632256"/>
                </a:cubicBezTo>
                <a:cubicBezTo>
                  <a:pt x="-18901" y="1465883"/>
                  <a:pt x="15053" y="1253672"/>
                  <a:pt x="33728" y="1092393"/>
                </a:cubicBezTo>
                <a:cubicBezTo>
                  <a:pt x="52402" y="931113"/>
                  <a:pt x="71077" y="773229"/>
                  <a:pt x="125402" y="664577"/>
                </a:cubicBezTo>
                <a:cubicBezTo>
                  <a:pt x="179728" y="555925"/>
                  <a:pt x="301961" y="499901"/>
                  <a:pt x="359682" y="440483"/>
                </a:cubicBezTo>
                <a:cubicBezTo>
                  <a:pt x="417404" y="381064"/>
                  <a:pt x="397032" y="353901"/>
                  <a:pt x="502288" y="287691"/>
                </a:cubicBezTo>
                <a:cubicBezTo>
                  <a:pt x="607544" y="221482"/>
                  <a:pt x="806172" y="90761"/>
                  <a:pt x="991220" y="43225"/>
                </a:cubicBezTo>
                <a:cubicBezTo>
                  <a:pt x="1130006" y="7574"/>
                  <a:pt x="1317493" y="-384"/>
                  <a:pt x="1472035" y="14"/>
                </a:cubicBezTo>
                <a:close/>
              </a:path>
            </a:pathLst>
          </a:custGeom>
          <a:solidFill>
            <a:sysClr val="window" lastClr="FFFFFF">
              <a:lumMod val="85000"/>
            </a:sysClr>
          </a:solidFill>
          <a:ln w="38100">
            <a:solidFill>
              <a:srgbClr val="FFD9D9"/>
            </a:solidFill>
          </a:ln>
        </p:spPr>
      </p:pic>
      <p:pic>
        <p:nvPicPr>
          <p:cNvPr id="13" name="图片 12">
            <a:extLst>
              <a:ext uri="{FF2B5EF4-FFF2-40B4-BE49-F238E27FC236}">
                <a16:creationId xmlns:a16="http://schemas.microsoft.com/office/drawing/2014/main" id="{9CB8013C-3AF1-4435-A30F-6BFE0D535F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95138" y="1588771"/>
            <a:ext cx="1727788" cy="1727788"/>
          </a:xfrm>
          <a:prstGeom prst="rect">
            <a:avLst/>
          </a:prstGeom>
        </p:spPr>
      </p:pic>
      <p:pic>
        <p:nvPicPr>
          <p:cNvPr id="15" name="图片 14">
            <a:extLst>
              <a:ext uri="{FF2B5EF4-FFF2-40B4-BE49-F238E27FC236}">
                <a16:creationId xmlns:a16="http://schemas.microsoft.com/office/drawing/2014/main" id="{9C4592F6-7846-4F4E-9AFB-69D0ECCC8C9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16" name="图片 15">
            <a:extLst>
              <a:ext uri="{FF2B5EF4-FFF2-40B4-BE49-F238E27FC236}">
                <a16:creationId xmlns:a16="http://schemas.microsoft.com/office/drawing/2014/main" id="{473A0567-29C7-4AB6-88AB-51586A2D173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19" name="Rectangle 18">
            <a:extLst>
              <a:ext uri="{FF2B5EF4-FFF2-40B4-BE49-F238E27FC236}">
                <a16:creationId xmlns:a16="http://schemas.microsoft.com/office/drawing/2014/main" id="{ADD1C817-4604-4FB1-8392-1A216C432A09}"/>
              </a:ext>
            </a:extLst>
          </p:cNvPr>
          <p:cNvSpPr/>
          <p:nvPr/>
        </p:nvSpPr>
        <p:spPr>
          <a:xfrm>
            <a:off x="-319609" y="5278375"/>
            <a:ext cx="6242600" cy="646331"/>
          </a:xfrm>
          <a:prstGeom prst="rect">
            <a:avLst/>
          </a:prstGeom>
        </p:spPr>
        <p:txBody>
          <a:bodyPr wrap="square">
            <a:spAutoFit/>
          </a:bodyPr>
          <a:lstStyle/>
          <a:p>
            <a:pPr algn="ctr"/>
            <a:r>
              <a:rPr lang="vi-VN" sz="3600" b="1" dirty="0">
                <a:solidFill>
                  <a:srgbClr val="002060"/>
                </a:solidFill>
                <a:latin typeface="Pattaya" panose="00000500000000000000" pitchFamily="2" charset="-34"/>
                <a:cs typeface="Pattaya" panose="00000500000000000000" pitchFamily="2" charset="-34"/>
              </a:rPr>
              <a:t>Chợ nổi trên sông</a:t>
            </a:r>
            <a:endParaRPr lang="en-US" sz="3600" dirty="0">
              <a:solidFill>
                <a:srgbClr val="002060"/>
              </a:solidFill>
            </a:endParaRPr>
          </a:p>
        </p:txBody>
      </p:sp>
    </p:spTree>
    <p:extLst>
      <p:ext uri="{BB962C8B-B14F-4D97-AF65-F5344CB8AC3E}">
        <p14:creationId xmlns:p14="http://schemas.microsoft.com/office/powerpoint/2010/main" val="3593694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p15:prstTrans prst="origami"/>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 calcmode="lin" valueType="num">
                                      <p:cBhvr>
                                        <p:cTn id="15" dur="500" fill="hold"/>
                                        <p:tgtEl>
                                          <p:spTgt spid="16"/>
                                        </p:tgtEl>
                                        <p:attrNameLst>
                                          <p:attrName>style.rotation</p:attrName>
                                        </p:attrNameLst>
                                      </p:cBhvr>
                                      <p:tavLst>
                                        <p:tav tm="0">
                                          <p:val>
                                            <p:fltVal val="360"/>
                                          </p:val>
                                        </p:tav>
                                        <p:tav tm="100000">
                                          <p:val>
                                            <p:fltVal val="0"/>
                                          </p:val>
                                        </p:tav>
                                      </p:tavLst>
                                    </p:anim>
                                    <p:animEffect transition="in" filter="fade">
                                      <p:cBhvr>
                                        <p:cTn id="16" dur="500"/>
                                        <p:tgtEl>
                                          <p:spTgt spid="16"/>
                                        </p:tgtEl>
                                      </p:cBhvr>
                                    </p:animEffect>
                                  </p:childTnLst>
                                </p:cTn>
                              </p:par>
                            </p:childTnLst>
                          </p:cTn>
                        </p:par>
                        <p:par>
                          <p:cTn id="17" fill="hold">
                            <p:stCondLst>
                              <p:cond delay="1500"/>
                            </p:stCondLst>
                            <p:childTnLst>
                              <p:par>
                                <p:cTn id="18" presetID="2" presetClass="entr" presetSubtype="2"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1000" fill="hold"/>
                                        <p:tgtEl>
                                          <p:spTgt spid="13"/>
                                        </p:tgtEl>
                                        <p:attrNameLst>
                                          <p:attrName>ppt_x</p:attrName>
                                        </p:attrNameLst>
                                      </p:cBhvr>
                                      <p:tavLst>
                                        <p:tav tm="0">
                                          <p:val>
                                            <p:strVal val="1+#ppt_w/2"/>
                                          </p:val>
                                        </p:tav>
                                        <p:tav tm="100000">
                                          <p:val>
                                            <p:strVal val="#ppt_x"/>
                                          </p:val>
                                        </p:tav>
                                      </p:tavLst>
                                    </p:anim>
                                    <p:anim calcmode="lin" valueType="num">
                                      <p:cBhvr additive="base">
                                        <p:cTn id="21" dur="1000" fill="hold"/>
                                        <p:tgtEl>
                                          <p:spTgt spid="13"/>
                                        </p:tgtEl>
                                        <p:attrNameLst>
                                          <p:attrName>ppt_y</p:attrName>
                                        </p:attrNameLst>
                                      </p:cBhvr>
                                      <p:tavLst>
                                        <p:tav tm="0">
                                          <p:val>
                                            <p:strVal val="#ppt_y"/>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49" presetClass="entr" presetSubtype="0" decel="10000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 calcmode="lin" valueType="num">
                                      <p:cBhvr>
                                        <p:cTn id="32" dur="500" fill="hold"/>
                                        <p:tgtEl>
                                          <p:spTgt spid="10"/>
                                        </p:tgtEl>
                                        <p:attrNameLst>
                                          <p:attrName>style.rotation</p:attrName>
                                        </p:attrNameLst>
                                      </p:cBhvr>
                                      <p:tavLst>
                                        <p:tav tm="0">
                                          <p:val>
                                            <p:fltVal val="360"/>
                                          </p:val>
                                        </p:tav>
                                        <p:tav tm="100000">
                                          <p:val>
                                            <p:fltVal val="0"/>
                                          </p:val>
                                        </p:tav>
                                      </p:tavLst>
                                    </p:anim>
                                    <p:animEffect transition="in" filter="fade">
                                      <p:cBhvr>
                                        <p:cTn id="33" dur="500"/>
                                        <p:tgtEl>
                                          <p:spTgt spid="10"/>
                                        </p:tgtEl>
                                      </p:cBhvr>
                                    </p:animEffect>
                                  </p:childTnLst>
                                </p:cTn>
                              </p:par>
                            </p:childTnLst>
                          </p:cTn>
                        </p:par>
                        <p:par>
                          <p:cTn id="34" fill="hold">
                            <p:stCondLst>
                              <p:cond delay="3000"/>
                            </p:stCondLst>
                            <p:childTnLst>
                              <p:par>
                                <p:cTn id="35" presetID="49" presetClass="entr" presetSubtype="0" decel="10000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 calcmode="lin" valueType="num">
                                      <p:cBhvr>
                                        <p:cTn id="39" dur="500" fill="hold"/>
                                        <p:tgtEl>
                                          <p:spTgt spid="7"/>
                                        </p:tgtEl>
                                        <p:attrNameLst>
                                          <p:attrName>style.rotation</p:attrName>
                                        </p:attrNameLst>
                                      </p:cBhvr>
                                      <p:tavLst>
                                        <p:tav tm="0">
                                          <p:val>
                                            <p:fltVal val="360"/>
                                          </p:val>
                                        </p:tav>
                                        <p:tav tm="100000">
                                          <p:val>
                                            <p:fltVal val="0"/>
                                          </p:val>
                                        </p:tav>
                                      </p:tavLst>
                                    </p:anim>
                                    <p:animEffect transition="in" filter="fade">
                                      <p:cBhvr>
                                        <p:cTn id="40" dur="500"/>
                                        <p:tgtEl>
                                          <p:spTgt spid="7"/>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占位符 11">
            <a:extLst>
              <a:ext uri="{FF2B5EF4-FFF2-40B4-BE49-F238E27FC236}">
                <a16:creationId xmlns:a16="http://schemas.microsoft.com/office/drawing/2014/main" id="{9B599ABD-1BB9-428B-AAB9-90FA423CE45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43397" y="325885"/>
            <a:ext cx="4068869" cy="2847156"/>
          </a:xfrm>
          <a:custGeom>
            <a:avLst/>
            <a:gdLst>
              <a:gd name="connsiteX0" fmla="*/ 1042076 w 1997261"/>
              <a:gd name="connsiteY0" fmla="*/ 10 h 1977847"/>
              <a:gd name="connsiteX1" fmla="*/ 1141564 w 1997261"/>
              <a:gd name="connsiteY1" fmla="*/ 1756 h 1977847"/>
              <a:gd name="connsiteX2" fmla="*/ 1401156 w 1997261"/>
              <a:gd name="connsiteY2" fmla="*/ 52233 h 1977847"/>
              <a:gd name="connsiteX3" fmla="*/ 1667959 w 1997261"/>
              <a:gd name="connsiteY3" fmla="*/ 218083 h 1977847"/>
              <a:gd name="connsiteX4" fmla="*/ 1826599 w 1997261"/>
              <a:gd name="connsiteY4" fmla="*/ 434410 h 1977847"/>
              <a:gd name="connsiteX5" fmla="*/ 1985239 w 1997261"/>
              <a:gd name="connsiteY5" fmla="*/ 751689 h 1977847"/>
              <a:gd name="connsiteX6" fmla="*/ 1985239 w 1997261"/>
              <a:gd name="connsiteY6" fmla="*/ 1169921 h 1977847"/>
              <a:gd name="connsiteX7" fmla="*/ 1978028 w 1997261"/>
              <a:gd name="connsiteY7" fmla="*/ 1429513 h 1977847"/>
              <a:gd name="connsiteX8" fmla="*/ 1812177 w 1997261"/>
              <a:gd name="connsiteY8" fmla="*/ 1631418 h 1977847"/>
              <a:gd name="connsiteX9" fmla="*/ 1588639 w 1997261"/>
              <a:gd name="connsiteY9" fmla="*/ 1840534 h 1977847"/>
              <a:gd name="connsiteX10" fmla="*/ 1091088 w 1997261"/>
              <a:gd name="connsiteY10" fmla="*/ 1970330 h 1977847"/>
              <a:gd name="connsiteX11" fmla="*/ 571904 w 1997261"/>
              <a:gd name="connsiteY11" fmla="*/ 1934276 h 1977847"/>
              <a:gd name="connsiteX12" fmla="*/ 319522 w 1997261"/>
              <a:gd name="connsiteY12" fmla="*/ 1703527 h 1977847"/>
              <a:gd name="connsiteX13" fmla="*/ 160883 w 1997261"/>
              <a:gd name="connsiteY13" fmla="*/ 1479990 h 1977847"/>
              <a:gd name="connsiteX14" fmla="*/ 9454 w 1997261"/>
              <a:gd name="connsiteY14" fmla="*/ 1155499 h 1977847"/>
              <a:gd name="connsiteX15" fmla="*/ 23876 w 1997261"/>
              <a:gd name="connsiteY15" fmla="*/ 773322 h 1977847"/>
              <a:gd name="connsiteX16" fmla="*/ 88774 w 1997261"/>
              <a:gd name="connsiteY16" fmla="*/ 470464 h 1977847"/>
              <a:gd name="connsiteX17" fmla="*/ 254624 w 1997261"/>
              <a:gd name="connsiteY17" fmla="*/ 311825 h 1977847"/>
              <a:gd name="connsiteX18" fmla="*/ 355577 w 1997261"/>
              <a:gd name="connsiteY18" fmla="*/ 203661 h 1977847"/>
              <a:gd name="connsiteX19" fmla="*/ 701700 w 1997261"/>
              <a:gd name="connsiteY19" fmla="*/ 30600 h 1977847"/>
              <a:gd name="connsiteX20" fmla="*/ 1042076 w 1997261"/>
              <a:gd name="connsiteY20" fmla="*/ 10 h 197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97261" h="1977847">
                <a:moveTo>
                  <a:pt x="1042076" y="10"/>
                </a:moveTo>
                <a:cubicBezTo>
                  <a:pt x="1078544" y="104"/>
                  <a:pt x="1112420" y="855"/>
                  <a:pt x="1141564" y="1756"/>
                </a:cubicBezTo>
                <a:cubicBezTo>
                  <a:pt x="1258140" y="5362"/>
                  <a:pt x="1313423" y="16178"/>
                  <a:pt x="1401156" y="52233"/>
                </a:cubicBezTo>
                <a:cubicBezTo>
                  <a:pt x="1488889" y="88287"/>
                  <a:pt x="1597052" y="154387"/>
                  <a:pt x="1667959" y="218083"/>
                </a:cubicBezTo>
                <a:cubicBezTo>
                  <a:pt x="1738866" y="281779"/>
                  <a:pt x="1773719" y="345476"/>
                  <a:pt x="1826599" y="434410"/>
                </a:cubicBezTo>
                <a:cubicBezTo>
                  <a:pt x="1879479" y="523344"/>
                  <a:pt x="1958799" y="629104"/>
                  <a:pt x="1985239" y="751689"/>
                </a:cubicBezTo>
                <a:cubicBezTo>
                  <a:pt x="2011679" y="874274"/>
                  <a:pt x="1986441" y="1056950"/>
                  <a:pt x="1985239" y="1169921"/>
                </a:cubicBezTo>
                <a:cubicBezTo>
                  <a:pt x="1984037" y="1282892"/>
                  <a:pt x="2006871" y="1352597"/>
                  <a:pt x="1978028" y="1429513"/>
                </a:cubicBezTo>
                <a:cubicBezTo>
                  <a:pt x="1949184" y="1506430"/>
                  <a:pt x="1877075" y="1562915"/>
                  <a:pt x="1812177" y="1631418"/>
                </a:cubicBezTo>
                <a:cubicBezTo>
                  <a:pt x="1747279" y="1699922"/>
                  <a:pt x="1708821" y="1784049"/>
                  <a:pt x="1588639" y="1840534"/>
                </a:cubicBezTo>
                <a:cubicBezTo>
                  <a:pt x="1468458" y="1897019"/>
                  <a:pt x="1260544" y="1954706"/>
                  <a:pt x="1091088" y="1970330"/>
                </a:cubicBezTo>
                <a:cubicBezTo>
                  <a:pt x="921632" y="1985954"/>
                  <a:pt x="700498" y="1978743"/>
                  <a:pt x="571904" y="1934276"/>
                </a:cubicBezTo>
                <a:cubicBezTo>
                  <a:pt x="443310" y="1889808"/>
                  <a:pt x="388026" y="1779242"/>
                  <a:pt x="319522" y="1703527"/>
                </a:cubicBezTo>
                <a:cubicBezTo>
                  <a:pt x="251019" y="1627813"/>
                  <a:pt x="212561" y="1571328"/>
                  <a:pt x="160883" y="1479990"/>
                </a:cubicBezTo>
                <a:cubicBezTo>
                  <a:pt x="109204" y="1388651"/>
                  <a:pt x="32289" y="1273277"/>
                  <a:pt x="9454" y="1155499"/>
                </a:cubicBezTo>
                <a:cubicBezTo>
                  <a:pt x="-13381" y="1037722"/>
                  <a:pt x="10656" y="887494"/>
                  <a:pt x="23876" y="773322"/>
                </a:cubicBezTo>
                <a:cubicBezTo>
                  <a:pt x="37095" y="659150"/>
                  <a:pt x="50316" y="547381"/>
                  <a:pt x="88774" y="470464"/>
                </a:cubicBezTo>
                <a:cubicBezTo>
                  <a:pt x="127232" y="393548"/>
                  <a:pt x="213762" y="353888"/>
                  <a:pt x="254624" y="311825"/>
                </a:cubicBezTo>
                <a:cubicBezTo>
                  <a:pt x="295486" y="269761"/>
                  <a:pt x="281064" y="250532"/>
                  <a:pt x="355577" y="203661"/>
                </a:cubicBezTo>
                <a:cubicBezTo>
                  <a:pt x="430089" y="156791"/>
                  <a:pt x="570702" y="64251"/>
                  <a:pt x="701700" y="30600"/>
                </a:cubicBezTo>
                <a:cubicBezTo>
                  <a:pt x="799948" y="5362"/>
                  <a:pt x="932674" y="-272"/>
                  <a:pt x="1042076" y="10"/>
                </a:cubicBezTo>
                <a:close/>
              </a:path>
            </a:pathLst>
          </a:custGeom>
          <a:solidFill>
            <a:sysClr val="window" lastClr="FFFFFF">
              <a:lumMod val="85000"/>
            </a:sysClr>
          </a:solidFill>
          <a:ln w="38100">
            <a:solidFill>
              <a:sysClr val="window" lastClr="FFFFFF"/>
            </a:solidFill>
          </a:ln>
        </p:spPr>
      </p:pic>
      <p:pic>
        <p:nvPicPr>
          <p:cNvPr id="35" name="图片占位符 10">
            <a:extLst>
              <a:ext uri="{FF2B5EF4-FFF2-40B4-BE49-F238E27FC236}">
                <a16:creationId xmlns:a16="http://schemas.microsoft.com/office/drawing/2014/main" id="{529B2F61-32DD-4F9C-9B22-760967A9F3C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03330" y="740602"/>
            <a:ext cx="4520080" cy="3013385"/>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7 w 2436685"/>
              <a:gd name="connsiteY5" fmla="*/ 917072 h 2413001"/>
              <a:gd name="connsiteX6" fmla="*/ 2422017 w 2436685"/>
              <a:gd name="connsiteY6" fmla="*/ 1427320 h 2413001"/>
              <a:gd name="connsiteX7" fmla="*/ 2413220 w 2436685"/>
              <a:gd name="connsiteY7" fmla="*/ 1744026 h 2413001"/>
              <a:gd name="connsiteX8" fmla="*/ 2210880 w 2436685"/>
              <a:gd name="connsiteY8" fmla="*/ 1990353 h 2413001"/>
              <a:gd name="connsiteX9" fmla="*/ 1938161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8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7" y="917072"/>
                </a:cubicBezTo>
                <a:cubicBezTo>
                  <a:pt x="2454275" y="1066628"/>
                  <a:pt x="2423484" y="1289494"/>
                  <a:pt x="2422017" y="1427320"/>
                </a:cubicBezTo>
                <a:cubicBezTo>
                  <a:pt x="2420551" y="1565146"/>
                  <a:pt x="2448410" y="1650187"/>
                  <a:pt x="2413220" y="1744026"/>
                </a:cubicBezTo>
                <a:cubicBezTo>
                  <a:pt x="2378031" y="1837865"/>
                  <a:pt x="2290057" y="1906778"/>
                  <a:pt x="2210880" y="1990353"/>
                </a:cubicBezTo>
                <a:cubicBezTo>
                  <a:pt x="2131704" y="2073928"/>
                  <a:pt x="2084785" y="2176565"/>
                  <a:pt x="1938161" y="2245477"/>
                </a:cubicBezTo>
                <a:cubicBezTo>
                  <a:pt x="1791538" y="2314390"/>
                  <a:pt x="1537880" y="2384769"/>
                  <a:pt x="1331142" y="2403830"/>
                </a:cubicBezTo>
                <a:cubicBezTo>
                  <a:pt x="1124403" y="2422892"/>
                  <a:pt x="854616" y="2414094"/>
                  <a:pt x="697730" y="2359843"/>
                </a:cubicBezTo>
                <a:cubicBezTo>
                  <a:pt x="540843" y="2305593"/>
                  <a:pt x="473396" y="2170700"/>
                  <a:pt x="389821" y="2078327"/>
                </a:cubicBezTo>
                <a:cubicBezTo>
                  <a:pt x="306246" y="1985955"/>
                  <a:pt x="259327" y="1917042"/>
                  <a:pt x="196279" y="1805608"/>
                </a:cubicBezTo>
                <a:cubicBezTo>
                  <a:pt x="133231" y="1694174"/>
                  <a:pt x="39392" y="1553416"/>
                  <a:pt x="11534" y="1409726"/>
                </a:cubicBezTo>
                <a:cubicBezTo>
                  <a:pt x="-16325" y="1266035"/>
                  <a:pt x="13000" y="1082756"/>
                  <a:pt x="29128" y="943464"/>
                </a:cubicBezTo>
                <a:cubicBezTo>
                  <a:pt x="45257" y="804172"/>
                  <a:pt x="61386" y="667813"/>
                  <a:pt x="108305" y="573974"/>
                </a:cubicBezTo>
                <a:cubicBezTo>
                  <a:pt x="155224" y="480135"/>
                  <a:pt x="260793" y="431749"/>
                  <a:pt x="310645" y="380431"/>
                </a:cubicBezTo>
                <a:cubicBezTo>
                  <a:pt x="360497" y="329114"/>
                  <a:pt x="342902" y="305653"/>
                  <a:pt x="433808" y="248470"/>
                </a:cubicBezTo>
                <a:cubicBezTo>
                  <a:pt x="524714" y="191287"/>
                  <a:pt x="696263" y="78388"/>
                  <a:pt x="856083" y="37333"/>
                </a:cubicBezTo>
                <a:cubicBezTo>
                  <a:pt x="975947" y="6542"/>
                  <a:pt x="1137874" y="-331"/>
                  <a:pt x="1271347" y="13"/>
                </a:cubicBezTo>
                <a:close/>
              </a:path>
            </a:pathLst>
          </a:custGeom>
          <a:solidFill>
            <a:sysClr val="window" lastClr="FFFFFF">
              <a:lumMod val="85000"/>
            </a:sysClr>
          </a:solidFill>
          <a:ln w="38100">
            <a:solidFill>
              <a:sysClr val="window" lastClr="FFFFFF"/>
            </a:solidFill>
          </a:ln>
        </p:spPr>
      </p:pic>
      <p:pic>
        <p:nvPicPr>
          <p:cNvPr id="36" name="图片占位符 6">
            <a:extLst>
              <a:ext uri="{FF2B5EF4-FFF2-40B4-BE49-F238E27FC236}">
                <a16:creationId xmlns:a16="http://schemas.microsoft.com/office/drawing/2014/main" id="{2B1CE4DD-CF0C-432B-A473-3E821B07B58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30587" y="3173041"/>
            <a:ext cx="3630613" cy="2692715"/>
          </a:xfrm>
          <a:custGeom>
            <a:avLst/>
            <a:gdLst>
              <a:gd name="connsiteX0" fmla="*/ 1271347 w 2436685"/>
              <a:gd name="connsiteY0" fmla="*/ 13 h 2413001"/>
              <a:gd name="connsiteX1" fmla="*/ 1392724 w 2436685"/>
              <a:gd name="connsiteY1" fmla="*/ 2144 h 2413001"/>
              <a:gd name="connsiteX2" fmla="*/ 1709430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1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3 h 2413001"/>
              <a:gd name="connsiteX12" fmla="*/ 389822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8"/>
                  <a:pt x="1709430" y="63725"/>
                </a:cubicBezTo>
                <a:cubicBezTo>
                  <a:pt x="1816465" y="107712"/>
                  <a:pt x="1948425" y="188355"/>
                  <a:pt x="2034933" y="266065"/>
                </a:cubicBezTo>
                <a:cubicBezTo>
                  <a:pt x="2121440" y="343775"/>
                  <a:pt x="2163962" y="421486"/>
                  <a:pt x="2228475" y="529987"/>
                </a:cubicBezTo>
                <a:cubicBezTo>
                  <a:pt x="2292989" y="638488"/>
                  <a:pt x="2389761"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1" y="1990353"/>
                </a:cubicBezTo>
                <a:cubicBezTo>
                  <a:pt x="2131704" y="2073929"/>
                  <a:pt x="2084785" y="2176565"/>
                  <a:pt x="1938162" y="2245477"/>
                </a:cubicBezTo>
                <a:cubicBezTo>
                  <a:pt x="1791538" y="2314390"/>
                  <a:pt x="1537880" y="2384769"/>
                  <a:pt x="1331142" y="2403830"/>
                </a:cubicBezTo>
                <a:cubicBezTo>
                  <a:pt x="1124403" y="2422892"/>
                  <a:pt x="854617" y="2414094"/>
                  <a:pt x="697730" y="2359843"/>
                </a:cubicBezTo>
                <a:cubicBezTo>
                  <a:pt x="540844" y="2305593"/>
                  <a:pt x="473397" y="2170700"/>
                  <a:pt x="389822"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8" y="248470"/>
                </a:cubicBezTo>
                <a:cubicBezTo>
                  <a:pt x="524715" y="191287"/>
                  <a:pt x="696264" y="78388"/>
                  <a:pt x="856083" y="37333"/>
                </a:cubicBezTo>
                <a:cubicBezTo>
                  <a:pt x="975948" y="6542"/>
                  <a:pt x="1137874" y="-331"/>
                  <a:pt x="1271347" y="13"/>
                </a:cubicBezTo>
                <a:close/>
              </a:path>
            </a:pathLst>
          </a:custGeom>
          <a:solidFill>
            <a:sysClr val="window" lastClr="FFFFFF">
              <a:lumMod val="85000"/>
            </a:sysClr>
          </a:solidFill>
          <a:ln w="38100">
            <a:solidFill>
              <a:sysClr val="window" lastClr="FFFFFF"/>
            </a:solidFill>
          </a:ln>
        </p:spPr>
      </p:pic>
      <p:pic>
        <p:nvPicPr>
          <p:cNvPr id="41" name="图片 40">
            <a:extLst>
              <a:ext uri="{FF2B5EF4-FFF2-40B4-BE49-F238E27FC236}">
                <a16:creationId xmlns:a16="http://schemas.microsoft.com/office/drawing/2014/main" id="{BCD7CAA8-85CE-40B0-9AF3-F7F95F36D7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2038" y="3962715"/>
            <a:ext cx="1292960" cy="2159000"/>
          </a:xfrm>
          <a:prstGeom prst="rect">
            <a:avLst/>
          </a:prstGeom>
        </p:spPr>
      </p:pic>
      <p:pic>
        <p:nvPicPr>
          <p:cNvPr id="29" name="图形 28">
            <a:extLst>
              <a:ext uri="{FF2B5EF4-FFF2-40B4-BE49-F238E27FC236}">
                <a16:creationId xmlns:a16="http://schemas.microsoft.com/office/drawing/2014/main" id="{4FE65AA6-D1F6-4137-AD4F-5945CA955B0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382010" y="325885"/>
            <a:ext cx="1041400" cy="1054100"/>
          </a:xfrm>
          <a:prstGeom prst="rect">
            <a:avLst/>
          </a:prstGeom>
        </p:spPr>
      </p:pic>
      <p:pic>
        <p:nvPicPr>
          <p:cNvPr id="9" name="图片 8">
            <a:extLst>
              <a:ext uri="{FF2B5EF4-FFF2-40B4-BE49-F238E27FC236}">
                <a16:creationId xmlns:a16="http://schemas.microsoft.com/office/drawing/2014/main" id="{33792D23-6E9D-4161-B09D-84748295C18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12000" y="3802327"/>
            <a:ext cx="5055972" cy="2952583"/>
          </a:xfrm>
          <a:prstGeom prst="rect">
            <a:avLst/>
          </a:prstGeom>
        </p:spPr>
      </p:pic>
      <p:sp>
        <p:nvSpPr>
          <p:cNvPr id="18" name="Rectangle 17">
            <a:extLst>
              <a:ext uri="{FF2B5EF4-FFF2-40B4-BE49-F238E27FC236}">
                <a16:creationId xmlns:a16="http://schemas.microsoft.com/office/drawing/2014/main" id="{8D32994A-1207-4F4D-8E44-FEFDC120408A}"/>
              </a:ext>
            </a:extLst>
          </p:cNvPr>
          <p:cNvSpPr/>
          <p:nvPr/>
        </p:nvSpPr>
        <p:spPr>
          <a:xfrm>
            <a:off x="46359" y="6117398"/>
            <a:ext cx="7829681" cy="584775"/>
          </a:xfrm>
          <a:prstGeom prst="rect">
            <a:avLst/>
          </a:prstGeom>
        </p:spPr>
        <p:txBody>
          <a:bodyPr wrap="square">
            <a:spAutoFit/>
          </a:bodyPr>
          <a:lstStyle/>
          <a:p>
            <a:pPr algn="ctr"/>
            <a:r>
              <a:rPr lang="vi-VN" sz="3200" b="1" dirty="0">
                <a:solidFill>
                  <a:srgbClr val="002060"/>
                </a:solidFill>
                <a:latin typeface="Pattaya" panose="00000500000000000000" pitchFamily="2" charset="-34"/>
                <a:cs typeface="Pattaya" panose="00000500000000000000" pitchFamily="2" charset="-34"/>
              </a:rPr>
              <a:t>Sông thật gần gũi, gắn bó với con người.</a:t>
            </a:r>
            <a:endParaRPr lang="en-US" sz="3200" dirty="0">
              <a:solidFill>
                <a:srgbClr val="002060"/>
              </a:solidFill>
            </a:endParaRPr>
          </a:p>
        </p:txBody>
      </p:sp>
    </p:spTree>
    <p:extLst>
      <p:ext uri="{BB962C8B-B14F-4D97-AF65-F5344CB8AC3E}">
        <p14:creationId xmlns:p14="http://schemas.microsoft.com/office/powerpoint/2010/main" val="492462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500" fill="hold"/>
                                        <p:tgtEl>
                                          <p:spTgt spid="36"/>
                                        </p:tgtEl>
                                        <p:attrNameLst>
                                          <p:attrName>ppt_w</p:attrName>
                                        </p:attrNameLst>
                                      </p:cBhvr>
                                      <p:tavLst>
                                        <p:tav tm="0">
                                          <p:val>
                                            <p:fltVal val="0"/>
                                          </p:val>
                                        </p:tav>
                                        <p:tav tm="100000">
                                          <p:val>
                                            <p:strVal val="#ppt_w"/>
                                          </p:val>
                                        </p:tav>
                                      </p:tavLst>
                                    </p:anim>
                                    <p:anim calcmode="lin" valueType="num">
                                      <p:cBhvr>
                                        <p:cTn id="14" dur="500" fill="hold"/>
                                        <p:tgtEl>
                                          <p:spTgt spid="36"/>
                                        </p:tgtEl>
                                        <p:attrNameLst>
                                          <p:attrName>ppt_h</p:attrName>
                                        </p:attrNameLst>
                                      </p:cBhvr>
                                      <p:tavLst>
                                        <p:tav tm="0">
                                          <p:val>
                                            <p:fltVal val="0"/>
                                          </p:val>
                                        </p:tav>
                                        <p:tav tm="100000">
                                          <p:val>
                                            <p:strVal val="#ppt_h"/>
                                          </p:val>
                                        </p:tav>
                                      </p:tavLst>
                                    </p:anim>
                                    <p:anim calcmode="lin" valueType="num">
                                      <p:cBhvr>
                                        <p:cTn id="15" dur="500" fill="hold"/>
                                        <p:tgtEl>
                                          <p:spTgt spid="36"/>
                                        </p:tgtEl>
                                        <p:attrNameLst>
                                          <p:attrName>style.rotation</p:attrName>
                                        </p:attrNameLst>
                                      </p:cBhvr>
                                      <p:tavLst>
                                        <p:tav tm="0">
                                          <p:val>
                                            <p:fltVal val="360"/>
                                          </p:val>
                                        </p:tav>
                                        <p:tav tm="100000">
                                          <p:val>
                                            <p:fltVal val="0"/>
                                          </p:val>
                                        </p:tav>
                                      </p:tavLst>
                                    </p:anim>
                                    <p:animEffect transition="in" filter="fade">
                                      <p:cBhvr>
                                        <p:cTn id="16" dur="500"/>
                                        <p:tgtEl>
                                          <p:spTgt spid="36"/>
                                        </p:tgtEl>
                                      </p:cBhvr>
                                    </p:animEffect>
                                  </p:childTnLst>
                                </p:cTn>
                              </p:par>
                            </p:childTnLst>
                          </p:cTn>
                        </p:par>
                        <p:par>
                          <p:cTn id="17" fill="hold">
                            <p:stCondLst>
                              <p:cond delay="1500"/>
                            </p:stCondLst>
                            <p:childTnLst>
                              <p:par>
                                <p:cTn id="18" presetID="49" presetClass="entr" presetSubtype="0" decel="100000" fill="hold" nodeType="afterEffect">
                                  <p:stCondLst>
                                    <p:cond delay="0"/>
                                  </p:stCondLst>
                                  <p:childTnLst>
                                    <p:set>
                                      <p:cBhvr>
                                        <p:cTn id="19" dur="1" fill="hold">
                                          <p:stCondLst>
                                            <p:cond delay="0"/>
                                          </p:stCondLst>
                                        </p:cTn>
                                        <p:tgtEl>
                                          <p:spTgt spid="34"/>
                                        </p:tgtEl>
                                        <p:attrNameLst>
                                          <p:attrName>style.visibility</p:attrName>
                                        </p:attrNameLst>
                                      </p:cBhvr>
                                      <p:to>
                                        <p:strVal val="visible"/>
                                      </p:to>
                                    </p:set>
                                    <p:anim calcmode="lin" valueType="num">
                                      <p:cBhvr>
                                        <p:cTn id="20" dur="500" fill="hold"/>
                                        <p:tgtEl>
                                          <p:spTgt spid="34"/>
                                        </p:tgtEl>
                                        <p:attrNameLst>
                                          <p:attrName>ppt_w</p:attrName>
                                        </p:attrNameLst>
                                      </p:cBhvr>
                                      <p:tavLst>
                                        <p:tav tm="0">
                                          <p:val>
                                            <p:fltVal val="0"/>
                                          </p:val>
                                        </p:tav>
                                        <p:tav tm="100000">
                                          <p:val>
                                            <p:strVal val="#ppt_w"/>
                                          </p:val>
                                        </p:tav>
                                      </p:tavLst>
                                    </p:anim>
                                    <p:anim calcmode="lin" valueType="num">
                                      <p:cBhvr>
                                        <p:cTn id="21" dur="500" fill="hold"/>
                                        <p:tgtEl>
                                          <p:spTgt spid="34"/>
                                        </p:tgtEl>
                                        <p:attrNameLst>
                                          <p:attrName>ppt_h</p:attrName>
                                        </p:attrNameLst>
                                      </p:cBhvr>
                                      <p:tavLst>
                                        <p:tav tm="0">
                                          <p:val>
                                            <p:fltVal val="0"/>
                                          </p:val>
                                        </p:tav>
                                        <p:tav tm="100000">
                                          <p:val>
                                            <p:strVal val="#ppt_h"/>
                                          </p:val>
                                        </p:tav>
                                      </p:tavLst>
                                    </p:anim>
                                    <p:anim calcmode="lin" valueType="num">
                                      <p:cBhvr>
                                        <p:cTn id="22" dur="500" fill="hold"/>
                                        <p:tgtEl>
                                          <p:spTgt spid="34"/>
                                        </p:tgtEl>
                                        <p:attrNameLst>
                                          <p:attrName>style.rotation</p:attrName>
                                        </p:attrNameLst>
                                      </p:cBhvr>
                                      <p:tavLst>
                                        <p:tav tm="0">
                                          <p:val>
                                            <p:fltVal val="360"/>
                                          </p:val>
                                        </p:tav>
                                        <p:tav tm="100000">
                                          <p:val>
                                            <p:fltVal val="0"/>
                                          </p:val>
                                        </p:tav>
                                      </p:tavLst>
                                    </p:anim>
                                    <p:animEffect transition="in" filter="fade">
                                      <p:cBhvr>
                                        <p:cTn id="23" dur="500"/>
                                        <p:tgtEl>
                                          <p:spTgt spid="34"/>
                                        </p:tgtEl>
                                      </p:cBhvr>
                                    </p:animEffect>
                                  </p:childTnLst>
                                </p:cTn>
                              </p:par>
                            </p:childTnLst>
                          </p:cTn>
                        </p:par>
                        <p:par>
                          <p:cTn id="24" fill="hold">
                            <p:stCondLst>
                              <p:cond delay="2000"/>
                            </p:stCondLst>
                            <p:childTnLst>
                              <p:par>
                                <p:cTn id="25" presetID="49" presetClass="entr" presetSubtype="0" decel="100000" fill="hold" nodeType="after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fltVal val="0"/>
                                          </p:val>
                                        </p:tav>
                                        <p:tav tm="100000">
                                          <p:val>
                                            <p:strVal val="#ppt_w"/>
                                          </p:val>
                                        </p:tav>
                                      </p:tavLst>
                                    </p:anim>
                                    <p:anim calcmode="lin" valueType="num">
                                      <p:cBhvr>
                                        <p:cTn id="28" dur="500" fill="hold"/>
                                        <p:tgtEl>
                                          <p:spTgt spid="35"/>
                                        </p:tgtEl>
                                        <p:attrNameLst>
                                          <p:attrName>ppt_h</p:attrName>
                                        </p:attrNameLst>
                                      </p:cBhvr>
                                      <p:tavLst>
                                        <p:tav tm="0">
                                          <p:val>
                                            <p:fltVal val="0"/>
                                          </p:val>
                                        </p:tav>
                                        <p:tav tm="100000">
                                          <p:val>
                                            <p:strVal val="#ppt_h"/>
                                          </p:val>
                                        </p:tav>
                                      </p:tavLst>
                                    </p:anim>
                                    <p:anim calcmode="lin" valueType="num">
                                      <p:cBhvr>
                                        <p:cTn id="29" dur="500" fill="hold"/>
                                        <p:tgtEl>
                                          <p:spTgt spid="35"/>
                                        </p:tgtEl>
                                        <p:attrNameLst>
                                          <p:attrName>style.rotation</p:attrName>
                                        </p:attrNameLst>
                                      </p:cBhvr>
                                      <p:tavLst>
                                        <p:tav tm="0">
                                          <p:val>
                                            <p:fltVal val="360"/>
                                          </p:val>
                                        </p:tav>
                                        <p:tav tm="100000">
                                          <p:val>
                                            <p:fltVal val="0"/>
                                          </p:val>
                                        </p:tav>
                                      </p:tavLst>
                                    </p:anim>
                                    <p:animEffect transition="in" filter="fade">
                                      <p:cBhvr>
                                        <p:cTn id="30" dur="500"/>
                                        <p:tgtEl>
                                          <p:spTgt spid="35"/>
                                        </p:tgtEl>
                                      </p:cBhvr>
                                    </p:animEffect>
                                  </p:childTnLst>
                                </p:cTn>
                              </p:par>
                              <p:par>
                                <p:cTn id="31" presetID="42"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1000"/>
                                        <p:tgtEl>
                                          <p:spTgt spid="41"/>
                                        </p:tgtEl>
                                      </p:cBhvr>
                                    </p:animEffect>
                                    <p:anim calcmode="lin" valueType="num">
                                      <p:cBhvr>
                                        <p:cTn id="34" dur="1000" fill="hold"/>
                                        <p:tgtEl>
                                          <p:spTgt spid="41"/>
                                        </p:tgtEl>
                                        <p:attrNameLst>
                                          <p:attrName>ppt_x</p:attrName>
                                        </p:attrNameLst>
                                      </p:cBhvr>
                                      <p:tavLst>
                                        <p:tav tm="0">
                                          <p:val>
                                            <p:strVal val="#ppt_x"/>
                                          </p:val>
                                        </p:tav>
                                        <p:tav tm="100000">
                                          <p:val>
                                            <p:strVal val="#ppt_x"/>
                                          </p:val>
                                        </p:tav>
                                      </p:tavLst>
                                    </p:anim>
                                    <p:anim calcmode="lin" valueType="num">
                                      <p:cBhvr>
                                        <p:cTn id="35" dur="1000" fill="hold"/>
                                        <p:tgtEl>
                                          <p:spTgt spid="41"/>
                                        </p:tgtEl>
                                        <p:attrNameLst>
                                          <p:attrName>ppt_y</p:attrName>
                                        </p:attrNameLst>
                                      </p:cBhvr>
                                      <p:tavLst>
                                        <p:tav tm="0">
                                          <p:val>
                                            <p:strVal val="#ppt_y+.1"/>
                                          </p:val>
                                        </p:tav>
                                        <p:tav tm="100000">
                                          <p:val>
                                            <p:strVal val="#ppt_y"/>
                                          </p:val>
                                        </p:tav>
                                      </p:tavLst>
                                    </p:anim>
                                  </p:childTnLst>
                                </p:cTn>
                              </p:par>
                              <p:par>
                                <p:cTn id="36" presetID="1"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C1905B1-2C9D-4E76-A651-F74C9544DA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95869" y="1956892"/>
            <a:ext cx="4371553" cy="340471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Rectangle 1">
            <a:extLst>
              <a:ext uri="{FF2B5EF4-FFF2-40B4-BE49-F238E27FC236}">
                <a16:creationId xmlns:a16="http://schemas.microsoft.com/office/drawing/2014/main" id="{4DAD8202-47FE-4D06-A7B7-5DE3A54E5A2E}"/>
              </a:ext>
            </a:extLst>
          </p:cNvPr>
          <p:cNvSpPr/>
          <p:nvPr/>
        </p:nvSpPr>
        <p:spPr>
          <a:xfrm>
            <a:off x="3048000" y="301284"/>
            <a:ext cx="6096000" cy="707886"/>
          </a:xfrm>
          <a:prstGeom prst="rect">
            <a:avLst/>
          </a:prstGeom>
        </p:spPr>
        <p:txBody>
          <a:bodyPr>
            <a:spAutoFit/>
          </a:bodyPr>
          <a:lstStyle/>
          <a:p>
            <a:pPr algn="ctr"/>
            <a:r>
              <a:rPr lang="vi-VN" sz="4000" b="1" dirty="0">
                <a:solidFill>
                  <a:schemeClr val="bg1"/>
                </a:solidFill>
                <a:latin typeface="Pattaya" panose="00000500000000000000" pitchFamily="2" charset="-34"/>
                <a:cs typeface="Pattaya" panose="00000500000000000000" pitchFamily="2" charset="-34"/>
              </a:rPr>
              <a:t>Nhà thơ Quang Huy</a:t>
            </a:r>
            <a:endParaRPr lang="en-US" sz="4000" dirty="0">
              <a:solidFill>
                <a:schemeClr val="bg1"/>
              </a:solidFill>
            </a:endParaRPr>
          </a:p>
        </p:txBody>
      </p:sp>
      <p:sp>
        <p:nvSpPr>
          <p:cNvPr id="4" name="Rectangle 3">
            <a:extLst>
              <a:ext uri="{FF2B5EF4-FFF2-40B4-BE49-F238E27FC236}">
                <a16:creationId xmlns:a16="http://schemas.microsoft.com/office/drawing/2014/main" id="{37281CBD-AC67-4E1D-8983-B21A399F5004}"/>
              </a:ext>
            </a:extLst>
          </p:cNvPr>
          <p:cNvSpPr/>
          <p:nvPr/>
        </p:nvSpPr>
        <p:spPr>
          <a:xfrm>
            <a:off x="-563303" y="5653996"/>
            <a:ext cx="6096000" cy="584775"/>
          </a:xfrm>
          <a:prstGeom prst="rect">
            <a:avLst/>
          </a:prstGeom>
        </p:spPr>
        <p:txBody>
          <a:bodyPr>
            <a:spAutoFit/>
          </a:bodyPr>
          <a:lstStyle/>
          <a:p>
            <a:pPr algn="ctr"/>
            <a:r>
              <a:rPr lang="vi-VN" sz="3200" b="1" dirty="0">
                <a:solidFill>
                  <a:schemeClr val="accent5">
                    <a:lumMod val="50000"/>
                  </a:schemeClr>
                </a:solidFill>
                <a:latin typeface="Pattaya" panose="00000500000000000000" pitchFamily="2" charset="-34"/>
                <a:cs typeface="Pattaya" panose="00000500000000000000" pitchFamily="2" charset="-34"/>
              </a:rPr>
              <a:t>(1936 – 2015)</a:t>
            </a:r>
            <a:endParaRPr lang="en-US" sz="3200" dirty="0">
              <a:solidFill>
                <a:schemeClr val="accent5">
                  <a:lumMod val="50000"/>
                </a:schemeClr>
              </a:solidFill>
            </a:endParaRPr>
          </a:p>
        </p:txBody>
      </p:sp>
      <p:pic>
        <p:nvPicPr>
          <p:cNvPr id="5" name="Picture 29">
            <a:extLst>
              <a:ext uri="{FF2B5EF4-FFF2-40B4-BE49-F238E27FC236}">
                <a16:creationId xmlns:a16="http://schemas.microsoft.com/office/drawing/2014/main" id="{237F65F7-8566-4DCD-B0C9-2CBE2ECF6C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740005" y="1831584"/>
            <a:ext cx="6956126" cy="4114800"/>
          </a:xfrm>
          <a:prstGeom prst="rect">
            <a:avLst/>
          </a:prstGeom>
        </p:spPr>
      </p:pic>
      <p:sp>
        <p:nvSpPr>
          <p:cNvPr id="6" name="Rectangle 5">
            <a:extLst>
              <a:ext uri="{FF2B5EF4-FFF2-40B4-BE49-F238E27FC236}">
                <a16:creationId xmlns:a16="http://schemas.microsoft.com/office/drawing/2014/main" id="{B171FA32-3E91-48F4-A9FD-AE6D287F4016}"/>
              </a:ext>
            </a:extLst>
          </p:cNvPr>
          <p:cNvSpPr/>
          <p:nvPr/>
        </p:nvSpPr>
        <p:spPr>
          <a:xfrm>
            <a:off x="5170068" y="2829941"/>
            <a:ext cx="6096000" cy="1569660"/>
          </a:xfrm>
          <a:prstGeom prst="rect">
            <a:avLst/>
          </a:prstGeom>
        </p:spPr>
        <p:txBody>
          <a:bodyPr>
            <a:spAutoFit/>
          </a:bodyPr>
          <a:lstStyle/>
          <a:p>
            <a:pPr algn="ctr"/>
            <a:r>
              <a:rPr lang="vi-VN" sz="3200" b="1" dirty="0">
                <a:solidFill>
                  <a:schemeClr val="accent5">
                    <a:lumMod val="50000"/>
                  </a:schemeClr>
                </a:solidFill>
                <a:latin typeface="Pattaya" panose="00000500000000000000" pitchFamily="2" charset="-34"/>
                <a:cs typeface="Pattaya" panose="00000500000000000000" pitchFamily="2" charset="-34"/>
              </a:rPr>
              <a:t>Thẳng thắn, thông tuệ, </a:t>
            </a:r>
          </a:p>
          <a:p>
            <a:pPr algn="ctr"/>
            <a:r>
              <a:rPr lang="vi-VN" sz="3200" b="1" dirty="0">
                <a:solidFill>
                  <a:schemeClr val="accent5">
                    <a:lumMod val="50000"/>
                  </a:schemeClr>
                </a:solidFill>
                <a:latin typeface="Pattaya" panose="00000500000000000000" pitchFamily="2" charset="-34"/>
                <a:cs typeface="Pattaya" panose="00000500000000000000" pitchFamily="2" charset="-34"/>
              </a:rPr>
              <a:t>hóm hỉnh, sắc sảo, thâm trầm, từ tốn</a:t>
            </a:r>
          </a:p>
          <a:p>
            <a:pPr algn="ctr"/>
            <a:r>
              <a:rPr lang="vi-VN" sz="3200" b="1" dirty="0">
                <a:solidFill>
                  <a:schemeClr val="accent5">
                    <a:lumMod val="50000"/>
                  </a:schemeClr>
                </a:solidFill>
                <a:latin typeface="Pattaya" panose="00000500000000000000" pitchFamily="2" charset="-34"/>
                <a:cs typeface="Pattaya" panose="00000500000000000000" pitchFamily="2" charset="-34"/>
              </a:rPr>
              <a:t>và cũng rất đằm thắm.</a:t>
            </a:r>
          </a:p>
        </p:txBody>
      </p:sp>
    </p:spTree>
    <p:extLst>
      <p:ext uri="{BB962C8B-B14F-4D97-AF65-F5344CB8AC3E}">
        <p14:creationId xmlns:p14="http://schemas.microsoft.com/office/powerpoint/2010/main" val="2007602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6FAE514-5DC5-4377-B92F-2008F4DC6D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08274" y="1520982"/>
            <a:ext cx="7406639" cy="4717137"/>
          </a:xfrm>
          <a:prstGeom prst="rect">
            <a:avLst/>
          </a:prstGeom>
        </p:spPr>
      </p:pic>
      <p:sp>
        <p:nvSpPr>
          <p:cNvPr id="23" name="五角星 44">
            <a:extLst>
              <a:ext uri="{FF2B5EF4-FFF2-40B4-BE49-F238E27FC236}">
                <a16:creationId xmlns:a16="http://schemas.microsoft.com/office/drawing/2014/main" id="{578C8316-4535-419F-863D-8CA06A1CC518}"/>
              </a:ext>
            </a:extLst>
          </p:cNvPr>
          <p:cNvSpPr/>
          <p:nvPr/>
        </p:nvSpPr>
        <p:spPr>
          <a:xfrm rot="19967404">
            <a:off x="9911197" y="1537209"/>
            <a:ext cx="458393"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五角星 45">
            <a:extLst>
              <a:ext uri="{FF2B5EF4-FFF2-40B4-BE49-F238E27FC236}">
                <a16:creationId xmlns:a16="http://schemas.microsoft.com/office/drawing/2014/main" id="{62C1C6FE-AE15-4B75-9A75-8CF826A63CB7}"/>
              </a:ext>
            </a:extLst>
          </p:cNvPr>
          <p:cNvSpPr/>
          <p:nvPr/>
        </p:nvSpPr>
        <p:spPr>
          <a:xfrm>
            <a:off x="9027806" y="1925047"/>
            <a:ext cx="253437" cy="253437"/>
          </a:xfrm>
          <a:prstGeom prst="star5">
            <a:avLst>
              <a:gd name="adj" fmla="val 23926"/>
              <a:gd name="hf" fmla="val 105146"/>
              <a:gd name="vf" fmla="val 110557"/>
            </a:avLst>
          </a:prstGeom>
          <a:blipFill dpi="0" rotWithShape="1">
            <a:blip r:embed="rId5"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五角星 46">
            <a:extLst>
              <a:ext uri="{FF2B5EF4-FFF2-40B4-BE49-F238E27FC236}">
                <a16:creationId xmlns:a16="http://schemas.microsoft.com/office/drawing/2014/main" id="{D908DFA3-EC02-483C-A2CB-1EBA092E9E8A}"/>
              </a:ext>
            </a:extLst>
          </p:cNvPr>
          <p:cNvSpPr/>
          <p:nvPr/>
        </p:nvSpPr>
        <p:spPr>
          <a:xfrm>
            <a:off x="10807288" y="1922126"/>
            <a:ext cx="186345" cy="186345"/>
          </a:xfrm>
          <a:prstGeom prst="star5">
            <a:avLst>
              <a:gd name="adj" fmla="val 23926"/>
              <a:gd name="hf" fmla="val 105146"/>
              <a:gd name="vf" fmla="val 110557"/>
            </a:avLst>
          </a:prstGeom>
          <a:blipFill dpi="0" rotWithShape="1">
            <a:blip r:embed="rId6"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五角星 50">
            <a:extLst>
              <a:ext uri="{FF2B5EF4-FFF2-40B4-BE49-F238E27FC236}">
                <a16:creationId xmlns:a16="http://schemas.microsoft.com/office/drawing/2014/main" id="{84A8AB04-DB86-4CB5-BC5E-1B23A134902E}"/>
              </a:ext>
            </a:extLst>
          </p:cNvPr>
          <p:cNvSpPr/>
          <p:nvPr/>
        </p:nvSpPr>
        <p:spPr>
          <a:xfrm rot="19922997">
            <a:off x="11001511" y="1540021"/>
            <a:ext cx="143799" cy="143799"/>
          </a:xfrm>
          <a:prstGeom prst="star5">
            <a:avLst>
              <a:gd name="adj" fmla="val 23926"/>
              <a:gd name="hf" fmla="val 105146"/>
              <a:gd name="vf" fmla="val 110557"/>
            </a:avLst>
          </a:prstGeom>
          <a:blipFill dpi="0" rotWithShape="1">
            <a:blip r:embed="rId7"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A2A18357-0B3E-45FB-A0EF-30C3280DC663}"/>
              </a:ext>
            </a:extLst>
          </p:cNvPr>
          <p:cNvSpPr txBox="1"/>
          <p:nvPr/>
        </p:nvSpPr>
        <p:spPr>
          <a:xfrm>
            <a:off x="6524881" y="2820446"/>
            <a:ext cx="4468752" cy="1488869"/>
          </a:xfrm>
          <a:prstGeom prst="rect">
            <a:avLst/>
          </a:prstGeom>
          <a:noFill/>
        </p:spPr>
        <p:txBody>
          <a:bodyPr wrap="square" rtlCol="0">
            <a:spAutoFit/>
          </a:bodyPr>
          <a:lstStyle/>
          <a:p>
            <a:pPr>
              <a:lnSpc>
                <a:spcPct val="150000"/>
              </a:lnSpc>
            </a:pPr>
            <a:r>
              <a:rPr lang="vi-VN" altLang="zh-CN" sz="6600" b="1" dirty="0">
                <a:solidFill>
                  <a:srgbClr val="53C2E8"/>
                </a:solidFill>
                <a:latin typeface="Pattaya" panose="00000500000000000000" pitchFamily="2" charset="-34"/>
                <a:cs typeface="Pattaya" panose="00000500000000000000" pitchFamily="2" charset="-34"/>
                <a:sym typeface="+mn-lt"/>
              </a:rPr>
              <a:t>Luyện đọc</a:t>
            </a:r>
            <a:endParaRPr lang="zh-CN" altLang="en-US" sz="6600" b="1" dirty="0">
              <a:solidFill>
                <a:srgbClr val="53C2E8"/>
              </a:solidFill>
              <a:latin typeface="Pattaya" panose="00000500000000000000" pitchFamily="2" charset="-34"/>
              <a:cs typeface="Pattaya" panose="00000500000000000000" pitchFamily="2" charset="-34"/>
              <a:sym typeface="+mn-lt"/>
            </a:endParaRPr>
          </a:p>
        </p:txBody>
      </p:sp>
      <p:pic>
        <p:nvPicPr>
          <p:cNvPr id="3" name="图片 2">
            <a:extLst>
              <a:ext uri="{FF2B5EF4-FFF2-40B4-BE49-F238E27FC236}">
                <a16:creationId xmlns:a16="http://schemas.microsoft.com/office/drawing/2014/main" id="{54C6EF0B-FD12-437C-A7A3-4D096D5B074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7974" y="339363"/>
            <a:ext cx="1475295" cy="1475295"/>
          </a:xfrm>
          <a:prstGeom prst="rect">
            <a:avLst/>
          </a:prstGeom>
        </p:spPr>
      </p:pic>
      <p:pic>
        <p:nvPicPr>
          <p:cNvPr id="4" name="图片 3">
            <a:extLst>
              <a:ext uri="{FF2B5EF4-FFF2-40B4-BE49-F238E27FC236}">
                <a16:creationId xmlns:a16="http://schemas.microsoft.com/office/drawing/2014/main" id="{E49D1E55-541A-4FCC-AF57-A780035FE12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55924" y="949362"/>
            <a:ext cx="1727788" cy="1727788"/>
          </a:xfrm>
          <a:prstGeom prst="rect">
            <a:avLst/>
          </a:prstGeom>
        </p:spPr>
      </p:pic>
      <p:pic>
        <p:nvPicPr>
          <p:cNvPr id="21" name="Picture 5" descr="C:\Users\Administrator\Desktop\小鸟.png">
            <a:extLst>
              <a:ext uri="{FF2B5EF4-FFF2-40B4-BE49-F238E27FC236}">
                <a16:creationId xmlns:a16="http://schemas.microsoft.com/office/drawing/2014/main" id="{556D02F0-DC82-4A5D-B27B-FFBC3DA0078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900460" y="879020"/>
            <a:ext cx="834877" cy="88738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Set of Cute Snail Cartoon Character. 3098757 Vector Art at Vecteezy">
            <a:extLst>
              <a:ext uri="{FF2B5EF4-FFF2-40B4-BE49-F238E27FC236}">
                <a16:creationId xmlns:a16="http://schemas.microsoft.com/office/drawing/2014/main" id="{6E38C6B8-BCB4-446E-A042-49050BDDA50F}"/>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3333" b="30104" l="51979" r="94740">
                        <a14:foregroundMark x1="51979" y1="14479" x2="52865" y2="14479"/>
                      </a14:backgroundRemoval>
                    </a14:imgEffect>
                  </a14:imgLayer>
                </a14:imgProps>
              </a:ext>
              <a:ext uri="{28A0092B-C50C-407E-A947-70E740481C1C}">
                <a14:useLocalDpi xmlns:a14="http://schemas.microsoft.com/office/drawing/2010/main" val="0"/>
              </a:ext>
            </a:extLst>
          </a:blip>
          <a:srcRect l="47610" b="66526"/>
          <a:stretch/>
        </p:blipFill>
        <p:spPr bwMode="auto">
          <a:xfrm flipH="1">
            <a:off x="-302598" y="4222998"/>
            <a:ext cx="3592903" cy="2295639"/>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75FF362B-A6C6-491F-9A04-16320224595A}"/>
              </a:ext>
            </a:extLst>
          </p:cNvPr>
          <p:cNvGrpSpPr/>
          <p:nvPr/>
        </p:nvGrpSpPr>
        <p:grpSpPr>
          <a:xfrm>
            <a:off x="140167" y="1814657"/>
            <a:ext cx="4858668" cy="2494657"/>
            <a:chOff x="-1154527" y="-423824"/>
            <a:chExt cx="7949849" cy="2494657"/>
          </a:xfrm>
        </p:grpSpPr>
        <p:pic>
          <p:nvPicPr>
            <p:cNvPr id="19" name="Picture 31">
              <a:extLst>
                <a:ext uri="{FF2B5EF4-FFF2-40B4-BE49-F238E27FC236}">
                  <a16:creationId xmlns:a16="http://schemas.microsoft.com/office/drawing/2014/main" id="{8863DA32-C060-4207-9615-1C45642EADD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154527" y="-423824"/>
              <a:ext cx="7949849" cy="2494657"/>
            </a:xfrm>
            <a:prstGeom prst="rect">
              <a:avLst/>
            </a:prstGeom>
          </p:spPr>
        </p:pic>
        <p:sp>
          <p:nvSpPr>
            <p:cNvPr id="20" name="TextBox 19">
              <a:extLst>
                <a:ext uri="{FF2B5EF4-FFF2-40B4-BE49-F238E27FC236}">
                  <a16:creationId xmlns:a16="http://schemas.microsoft.com/office/drawing/2014/main" id="{DA41A579-3132-4A02-8B54-99407AD46C01}"/>
                </a:ext>
              </a:extLst>
            </p:cNvPr>
            <p:cNvSpPr txBox="1"/>
            <p:nvPr/>
          </p:nvSpPr>
          <p:spPr>
            <a:xfrm>
              <a:off x="-272382" y="87849"/>
              <a:ext cx="6542621" cy="1384995"/>
            </a:xfrm>
            <a:prstGeom prst="rect">
              <a:avLst/>
            </a:prstGeom>
            <a:noFill/>
          </p:spPr>
          <p:txBody>
            <a:bodyPr wrap="square" rtlCol="0">
              <a:spAutoFit/>
            </a:bodyPr>
            <a:lstStyle/>
            <a:p>
              <a:pPr algn="just"/>
              <a:r>
                <a:rPr lang="vi-VN" sz="2800" dirty="0">
                  <a:latin typeface="Pattaya" panose="00000500000000000000" pitchFamily="2" charset="-34"/>
                  <a:cs typeface="Pattaya" panose="00000500000000000000" pitchFamily="2" charset="-34"/>
                </a:rPr>
                <a:t>Hãy đọc thật hay để giúp chúng tớ gọi được nhiều anh em nhà Cua nhé!</a:t>
              </a:r>
              <a:endParaRPr lang="en-US" sz="2800" dirty="0">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3523148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6" presetClass="emph" presetSubtype="0" fill="hold" grpId="1" nodeType="withEffect">
                                      <p:stCondLst>
                                        <p:cond delay="2100"/>
                                      </p:stCondLst>
                                      <p:iterate type="lt">
                                        <p:tmPct val="10000"/>
                                      </p:iterate>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 presetClass="entr" presetSubtype="2"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0" presetClass="path" presetSubtype="0" accel="50000" decel="50000" fill="hold" nodeType="withEffect">
                                      <p:stCondLst>
                                        <p:cond delay="500"/>
                                      </p:stCondLst>
                                      <p:childTnLst>
                                        <p:animMotion origin="layout" path="M 4.79167E-6 0.00487 C -0.01133 0.00602 -0.02097 0.01042 -0.0323 0.01181 C -0.04375 0.01667 -0.0543 0.0176 -0.06628 0.01899 C -0.17123 0.01667 -0.17318 0.0294 -0.23282 0.00741 C -0.23894 0.00139 -0.24037 -0.00347 -0.2461 -0.0118 C -0.25508 -0.025 -0.26459 -0.03865 -0.27722 -0.04351 C -0.30977 -0.075 -0.38438 -0.06226 -0.40782 -0.0625 C -0.41745 -0.06643 -0.42748 -0.06759 -0.43711 -0.07129 C -0.44323 -0.07361 -0.44883 -0.07638 -0.45508 -0.07801 C -0.46381 -0.08333 -0.47344 -0.08865 -0.48256 -0.09074 C -0.49688 -0.10069 -0.51146 -0.10949 -0.52696 -0.11551 C -0.53256 -0.11736 -0.53711 -0.12199 -0.54219 -0.12546 C -0.55391 -0.13217 -0.5681 -0.1375 -0.58099 -0.14074 C -0.61029 -0.13912 -0.63868 -0.1375 -0.66797 -0.13888 C -0.68112 -0.14537 -0.69441 -0.15092 -0.70678 -0.15995 C -0.71237 -0.16388 -0.71771 -0.16828 -0.72396 -0.1706 C -0.73568 -0.18078 -0.72175 -0.1699 -0.73321 -0.17592 C -0.73842 -0.1787 -0.74336 -0.18402 -0.74844 -0.18703 C -0.75391 -0.19074 -0.7504 -0.18657 -0.75508 -0.19004 C -0.76394 -0.19652 -0.77292 -0.20254 -0.78243 -0.20671 C -0.79102 -0.21458 -0.80027 -0.22291 -0.8099 -0.22847 C -0.81706 -0.23888 -0.82839 -0.24444 -0.83451 -0.25717 C -0.83581 -0.26018 -0.83737 -0.26273 -0.83829 -0.26551 C -0.83881 -0.26782 -0.8392 -0.27037 -0.84011 -0.27245 C -0.84245 -0.27801 -0.84623 -0.28217 -0.8487 -0.28773 C -0.85417 -0.29976 -0.85873 -0.30648 -0.86563 -0.31689 " pathEditMode="relative" rAng="0" ptsTypes="AAAAAAAAAAAAAAAAAAAAAAAAAA">
                                          <p:cBhvr>
                                            <p:cTn id="32" dur="6500" fill="hold"/>
                                            <p:tgtEl>
                                              <p:spTgt spid="21"/>
                                            </p:tgtEl>
                                            <p:attrNameLst>
                                              <p:attrName>ppt_x</p:attrName>
                                              <p:attrName>ppt_y</p:attrName>
                                            </p:attrNameLst>
                                          </p:cBhvr>
                                          <p:rCtr x="-43281" y="-15324"/>
                                        </p:animMotion>
                                      </p:childTnLst>
                                    </p:cTn>
                                  </p:par>
                                  <p:par>
                                    <p:cTn id="33" presetID="2" presetClass="entr" presetSubtype="1" fill="hold" grpId="0" nodeType="withEffect" p14:presetBounceEnd="50000">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14:bounceEnd="50000">
                                          <p:cBhvr additive="base">
                                            <p:cTn id="35"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14:presetBounceEnd="50000">
                                      <p:stCondLst>
                                        <p:cond delay="250"/>
                                      </p:stCondLst>
                                      <p:childTnLst>
                                        <p:set>
                                          <p:cBhvr>
                                            <p:cTn id="38" dur="1" fill="hold">
                                              <p:stCondLst>
                                                <p:cond delay="0"/>
                                              </p:stCondLst>
                                            </p:cTn>
                                            <p:tgtEl>
                                              <p:spTgt spid="24"/>
                                            </p:tgtEl>
                                            <p:attrNameLst>
                                              <p:attrName>style.visibility</p:attrName>
                                            </p:attrNameLst>
                                          </p:cBhvr>
                                          <p:to>
                                            <p:strVal val="visible"/>
                                          </p:to>
                                        </p:set>
                                        <p:anim calcmode="lin" valueType="num" p14:bounceEnd="50000">
                                          <p:cBhvr additive="base">
                                            <p:cTn id="39" dur="75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40" dur="75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14:presetBounceEnd="50000">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14:bounceEnd="50000">
                                          <p:cBhvr additive="base">
                                            <p:cTn id="43"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2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14:presetBounceEnd="50000">
                                      <p:stCondLst>
                                        <p:cond delay="250"/>
                                      </p:stCondLst>
                                      <p:childTnLst>
                                        <p:set>
                                          <p:cBhvr>
                                            <p:cTn id="46" dur="1" fill="hold">
                                              <p:stCondLst>
                                                <p:cond delay="0"/>
                                              </p:stCondLst>
                                            </p:cTn>
                                            <p:tgtEl>
                                              <p:spTgt spid="26"/>
                                            </p:tgtEl>
                                            <p:attrNameLst>
                                              <p:attrName>style.visibility</p:attrName>
                                            </p:attrNameLst>
                                          </p:cBhvr>
                                          <p:to>
                                            <p:strVal val="visible"/>
                                          </p:to>
                                        </p:set>
                                        <p:anim calcmode="lin" valueType="num" p14:bounceEnd="50000">
                                          <p:cBhvr additive="base">
                                            <p:cTn id="47"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26"/>
                                            </p:tgtEl>
                                            <p:attrNameLst>
                                              <p:attrName>ppt_y</p:attrName>
                                            </p:attrNameLst>
                                          </p:cBhvr>
                                          <p:tavLst>
                                            <p:tav tm="0">
                                              <p:val>
                                                <p:strVal val="0-#ppt_h/2"/>
                                              </p:val>
                                            </p:tav>
                                            <p:tav tm="100000">
                                              <p:val>
                                                <p:strVal val="#ppt_y"/>
                                              </p:val>
                                            </p:tav>
                                          </p:tavLst>
                                        </p:anim>
                                      </p:childTnLst>
                                    </p:cTn>
                                  </p:par>
                                  <p:par>
                                    <p:cTn id="49" presetID="8" presetClass="emph" presetSubtype="0" repeatCount="2000" fill="hold" grpId="1" nodeType="withEffect">
                                      <p:stCondLst>
                                        <p:cond delay="0"/>
                                      </p:stCondLst>
                                      <p:childTnLst>
                                        <p:animRot by="21600000">
                                          <p:cBhvr>
                                            <p:cTn id="50" dur="3500" fill="hold"/>
                                            <p:tgtEl>
                                              <p:spTgt spid="23"/>
                                            </p:tgtEl>
                                            <p:attrNameLst>
                                              <p:attrName>r</p:attrName>
                                            </p:attrNameLst>
                                          </p:cBhvr>
                                        </p:animRot>
                                      </p:childTnLst>
                                    </p:cTn>
                                  </p:par>
                                  <p:par>
                                    <p:cTn id="51" presetID="8" presetClass="emph" presetSubtype="0" repeatCount="2000" fill="hold" grpId="1" nodeType="withEffect">
                                      <p:stCondLst>
                                        <p:cond delay="0"/>
                                      </p:stCondLst>
                                      <p:childTnLst>
                                        <p:animRot by="-21600000">
                                          <p:cBhvr>
                                            <p:cTn id="52" dur="3500" fill="hold"/>
                                            <p:tgtEl>
                                              <p:spTgt spid="25"/>
                                            </p:tgtEl>
                                            <p:attrNameLst>
                                              <p:attrName>r</p:attrName>
                                            </p:attrNameLst>
                                          </p:cBhvr>
                                        </p:animRot>
                                      </p:childTnLst>
                                    </p:cTn>
                                  </p:par>
                                  <p:par>
                                    <p:cTn id="53" presetID="6" presetClass="emph" presetSubtype="0" repeatCount="2000" autoRev="1" fill="hold" grpId="1" nodeType="withEffect">
                                      <p:stCondLst>
                                        <p:cond delay="0"/>
                                      </p:stCondLst>
                                      <p:childTnLst>
                                        <p:animScale>
                                          <p:cBhvr>
                                            <p:cTn id="54" dur="2000" fill="hold"/>
                                            <p:tgtEl>
                                              <p:spTgt spid="26"/>
                                            </p:tgtEl>
                                          </p:cBhvr>
                                          <p:by x="150000" y="150000"/>
                                        </p:animScale>
                                      </p:childTnLst>
                                    </p:cTn>
                                  </p:par>
                                  <p:par>
                                    <p:cTn id="55" presetID="1"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5" grpId="1" animBg="1"/>
          <p:bldP spid="26" grpId="0" animBg="1"/>
          <p:bldP spid="26" grpId="1" animBg="1"/>
          <p:bldP spid="11" grpId="0"/>
          <p:bldP spid="11"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6" presetClass="emph" presetSubtype="0" fill="hold" grpId="1" nodeType="withEffect">
                                      <p:stCondLst>
                                        <p:cond delay="2100"/>
                                      </p:stCondLst>
                                      <p:iterate type="lt">
                                        <p:tmPct val="10000"/>
                                      </p:iterate>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 presetClass="entr" presetSubtype="2"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0" presetClass="path" presetSubtype="0" accel="50000" decel="50000" fill="hold" nodeType="withEffect">
                                      <p:stCondLst>
                                        <p:cond delay="500"/>
                                      </p:stCondLst>
                                      <p:childTnLst>
                                        <p:animMotion origin="layout" path="M 4.79167E-6 0.00487 C -0.01133 0.00602 -0.02097 0.01042 -0.0323 0.01181 C -0.04375 0.01667 -0.0543 0.0176 -0.06628 0.01899 C -0.17123 0.01667 -0.17318 0.0294 -0.23282 0.00741 C -0.23894 0.00139 -0.24037 -0.00347 -0.2461 -0.0118 C -0.25508 -0.025 -0.26459 -0.03865 -0.27722 -0.04351 C -0.30977 -0.075 -0.38438 -0.06226 -0.40782 -0.0625 C -0.41745 -0.06643 -0.42748 -0.06759 -0.43711 -0.07129 C -0.44323 -0.07361 -0.44883 -0.07638 -0.45508 -0.07801 C -0.46381 -0.08333 -0.47344 -0.08865 -0.48256 -0.09074 C -0.49688 -0.10069 -0.51146 -0.10949 -0.52696 -0.11551 C -0.53256 -0.11736 -0.53711 -0.12199 -0.54219 -0.12546 C -0.55391 -0.13217 -0.5681 -0.1375 -0.58099 -0.14074 C -0.61029 -0.13912 -0.63868 -0.1375 -0.66797 -0.13888 C -0.68112 -0.14537 -0.69441 -0.15092 -0.70678 -0.15995 C -0.71237 -0.16388 -0.71771 -0.16828 -0.72396 -0.1706 C -0.73568 -0.18078 -0.72175 -0.1699 -0.73321 -0.17592 C -0.73842 -0.1787 -0.74336 -0.18402 -0.74844 -0.18703 C -0.75391 -0.19074 -0.7504 -0.18657 -0.75508 -0.19004 C -0.76394 -0.19652 -0.77292 -0.20254 -0.78243 -0.20671 C -0.79102 -0.21458 -0.80027 -0.22291 -0.8099 -0.22847 C -0.81706 -0.23888 -0.82839 -0.24444 -0.83451 -0.25717 C -0.83581 -0.26018 -0.83737 -0.26273 -0.83829 -0.26551 C -0.83881 -0.26782 -0.8392 -0.27037 -0.84011 -0.27245 C -0.84245 -0.27801 -0.84623 -0.28217 -0.8487 -0.28773 C -0.85417 -0.29976 -0.85873 -0.30648 -0.86563 -0.31689 " pathEditMode="relative" rAng="0" ptsTypes="AAAAAAAAAAAAAAAAAAAAAAAAAA">
                                          <p:cBhvr>
                                            <p:cTn id="32" dur="6500" fill="hold"/>
                                            <p:tgtEl>
                                              <p:spTgt spid="21"/>
                                            </p:tgtEl>
                                            <p:attrNameLst>
                                              <p:attrName>ppt_x</p:attrName>
                                              <p:attrName>ppt_y</p:attrName>
                                            </p:attrNameLst>
                                          </p:cBhvr>
                                          <p:rCtr x="-43281" y="-15324"/>
                                        </p:animMotion>
                                      </p:childTnLst>
                                    </p:cTn>
                                  </p:par>
                                  <p:par>
                                    <p:cTn id="33" presetID="2" presetClass="entr" presetSubtype="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25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750" fill="hold"/>
                                            <p:tgtEl>
                                              <p:spTgt spid="24"/>
                                            </p:tgtEl>
                                            <p:attrNameLst>
                                              <p:attrName>ppt_x</p:attrName>
                                            </p:attrNameLst>
                                          </p:cBhvr>
                                          <p:tavLst>
                                            <p:tav tm="0">
                                              <p:val>
                                                <p:strVal val="#ppt_x"/>
                                              </p:val>
                                            </p:tav>
                                            <p:tav tm="100000">
                                              <p:val>
                                                <p:strVal val="#ppt_x"/>
                                              </p:val>
                                            </p:tav>
                                          </p:tavLst>
                                        </p:anim>
                                        <p:anim calcmode="lin" valueType="num">
                                          <p:cBhvr additive="base">
                                            <p:cTn id="40" dur="75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25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0-#ppt_h/2"/>
                                              </p:val>
                                            </p:tav>
                                            <p:tav tm="100000">
                                              <p:val>
                                                <p:strVal val="#ppt_y"/>
                                              </p:val>
                                            </p:tav>
                                          </p:tavLst>
                                        </p:anim>
                                      </p:childTnLst>
                                    </p:cTn>
                                  </p:par>
                                  <p:par>
                                    <p:cTn id="49" presetID="8" presetClass="emph" presetSubtype="0" repeatCount="2000" fill="hold" grpId="1" nodeType="withEffect">
                                      <p:stCondLst>
                                        <p:cond delay="0"/>
                                      </p:stCondLst>
                                      <p:childTnLst>
                                        <p:animRot by="21600000">
                                          <p:cBhvr>
                                            <p:cTn id="50" dur="3500" fill="hold"/>
                                            <p:tgtEl>
                                              <p:spTgt spid="23"/>
                                            </p:tgtEl>
                                            <p:attrNameLst>
                                              <p:attrName>r</p:attrName>
                                            </p:attrNameLst>
                                          </p:cBhvr>
                                        </p:animRot>
                                      </p:childTnLst>
                                    </p:cTn>
                                  </p:par>
                                  <p:par>
                                    <p:cTn id="51" presetID="8" presetClass="emph" presetSubtype="0" repeatCount="2000" fill="hold" grpId="1" nodeType="withEffect">
                                      <p:stCondLst>
                                        <p:cond delay="0"/>
                                      </p:stCondLst>
                                      <p:childTnLst>
                                        <p:animRot by="-21600000">
                                          <p:cBhvr>
                                            <p:cTn id="52" dur="3500" fill="hold"/>
                                            <p:tgtEl>
                                              <p:spTgt spid="25"/>
                                            </p:tgtEl>
                                            <p:attrNameLst>
                                              <p:attrName>r</p:attrName>
                                            </p:attrNameLst>
                                          </p:cBhvr>
                                        </p:animRot>
                                      </p:childTnLst>
                                    </p:cTn>
                                  </p:par>
                                  <p:par>
                                    <p:cTn id="53" presetID="6" presetClass="emph" presetSubtype="0" repeatCount="2000" autoRev="1" fill="hold" grpId="1" nodeType="withEffect">
                                      <p:stCondLst>
                                        <p:cond delay="0"/>
                                      </p:stCondLst>
                                      <p:childTnLst>
                                        <p:animScale>
                                          <p:cBhvr>
                                            <p:cTn id="54" dur="2000" fill="hold"/>
                                            <p:tgtEl>
                                              <p:spTgt spid="26"/>
                                            </p:tgtEl>
                                          </p:cBhvr>
                                          <p:by x="150000" y="150000"/>
                                        </p:animScale>
                                      </p:childTnLst>
                                    </p:cTn>
                                  </p:par>
                                  <p:par>
                                    <p:cTn id="55" presetID="1"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5" grpId="1" animBg="1"/>
          <p:bldP spid="26" grpId="0" animBg="1"/>
          <p:bldP spid="26" grpId="1" animBg="1"/>
          <p:bldP spid="11" grpId="0"/>
          <p:bldP spid="11" grpId="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1002030" y="640504"/>
            <a:ext cx="9933940" cy="838200"/>
            <a:chOff x="1365" y="1525"/>
            <a:chExt cx="15644" cy="1320"/>
          </a:xfrm>
        </p:grpSpPr>
        <p:sp>
          <p:nvSpPr>
            <p:cNvPr id="8" name="圆角矩形 7"/>
            <p:cNvSpPr/>
            <p:nvPr/>
          </p:nvSpPr>
          <p:spPr>
            <a:xfrm>
              <a:off x="1473" y="1633"/>
              <a:ext cx="15536"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200" b="1" spc="-300">
                  <a:solidFill>
                    <a:srgbClr val="5F7700"/>
                  </a:solidFill>
                  <a:effectLst/>
                  <a:latin typeface="字魂189号-星岩乐黑体" panose="00000500000000000000" charset="-122"/>
                  <a:ea typeface="字魂189号-星岩乐黑体" panose="00000500000000000000" charset="-122"/>
                  <a:cs typeface="Open Sans Light" pitchFamily="34" charset="0"/>
                  <a:sym typeface="+mn-lt"/>
                </a:rPr>
                <a:t>开头</a:t>
              </a:r>
            </a:p>
          </p:txBody>
        </p:sp>
        <p:sp>
          <p:nvSpPr>
            <p:cNvPr id="6" name="圆角矩形 5"/>
            <p:cNvSpPr/>
            <p:nvPr/>
          </p:nvSpPr>
          <p:spPr>
            <a:xfrm>
              <a:off x="1365" y="1525"/>
              <a:ext cx="15536" cy="1212"/>
            </a:xfrm>
            <a:prstGeom prst="roundRect">
              <a:avLst>
                <a:gd name="adj" fmla="val 50000"/>
              </a:avLst>
            </a:prstGeom>
            <a:solidFill>
              <a:schemeClr val="accent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200" b="1" spc="-300" dirty="0">
                <a:solidFill>
                  <a:srgbClr val="5F7700"/>
                </a:solidFill>
                <a:effectLst/>
                <a:latin typeface="字魂189号-星岩乐黑体" panose="00000500000000000000" charset="-122"/>
                <a:ea typeface="字魂189号-星岩乐黑体" panose="00000500000000000000" charset="-122"/>
                <a:cs typeface="Open Sans Light" pitchFamily="34" charset="0"/>
                <a:sym typeface="+mn-lt"/>
              </a:endParaRPr>
            </a:p>
          </p:txBody>
        </p:sp>
      </p:grpSp>
      <p:pic>
        <p:nvPicPr>
          <p:cNvPr id="15" name="Picture 14">
            <a:extLst>
              <a:ext uri="{FF2B5EF4-FFF2-40B4-BE49-F238E27FC236}">
                <a16:creationId xmlns:a16="http://schemas.microsoft.com/office/drawing/2014/main" id="{8738D291-D3A0-49B0-ACA4-E71BF73335AE}"/>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1929024" y="571939"/>
            <a:ext cx="8689585" cy="1178662"/>
          </a:xfrm>
          <a:prstGeom prst="rect">
            <a:avLst/>
          </a:prstGeom>
        </p:spPr>
      </p:pic>
      <p:sp>
        <p:nvSpPr>
          <p:cNvPr id="16" name="Rectangle 15">
            <a:extLst>
              <a:ext uri="{FF2B5EF4-FFF2-40B4-BE49-F238E27FC236}">
                <a16:creationId xmlns:a16="http://schemas.microsoft.com/office/drawing/2014/main" id="{69EA1C44-5FF6-4DAD-AE10-96E949D60997}"/>
              </a:ext>
            </a:extLst>
          </p:cNvPr>
          <p:cNvSpPr/>
          <p:nvPr/>
        </p:nvSpPr>
        <p:spPr>
          <a:xfrm>
            <a:off x="2725548" y="1570874"/>
            <a:ext cx="1920398" cy="646331"/>
          </a:xfrm>
          <a:prstGeom prst="rect">
            <a:avLst/>
          </a:prstGeom>
        </p:spPr>
        <p:txBody>
          <a:bodyPr wrap="none">
            <a:spAutoFit/>
          </a:bodyPr>
          <a:lstStyle/>
          <a:p>
            <a:r>
              <a:rPr lang="vi-VN" sz="3600" b="1" dirty="0">
                <a:solidFill>
                  <a:srgbClr val="004800"/>
                </a:solidFill>
                <a:ea typeface="Tahoma" panose="020B0604030504040204" pitchFamily="34" charset="0"/>
                <a:cs typeface="Tahoma" panose="020B0604030504040204" pitchFamily="34" charset="0"/>
              </a:rPr>
              <a:t>Tiêu chí</a:t>
            </a:r>
            <a:endParaRPr lang="en-US" sz="3600" dirty="0">
              <a:solidFill>
                <a:srgbClr val="004800"/>
              </a:solidFill>
              <a:ea typeface="Tahoma" panose="020B0604030504040204" pitchFamily="34" charset="0"/>
              <a:cs typeface="Tahoma" panose="020B0604030504040204" pitchFamily="34" charset="0"/>
            </a:endParaRPr>
          </a:p>
        </p:txBody>
      </p:sp>
      <p:sp>
        <p:nvSpPr>
          <p:cNvPr id="23" name="Rectangle 22">
            <a:extLst>
              <a:ext uri="{FF2B5EF4-FFF2-40B4-BE49-F238E27FC236}">
                <a16:creationId xmlns:a16="http://schemas.microsoft.com/office/drawing/2014/main" id="{C66CDC17-9B50-42FA-8725-DC15AE9649CB}"/>
              </a:ext>
            </a:extLst>
          </p:cNvPr>
          <p:cNvSpPr/>
          <p:nvPr/>
        </p:nvSpPr>
        <p:spPr>
          <a:xfrm>
            <a:off x="5999911" y="1859843"/>
            <a:ext cx="1632178" cy="420564"/>
          </a:xfrm>
          <a:prstGeom prst="rect">
            <a:avLst/>
          </a:prstGeom>
        </p:spPr>
        <p:txBody>
          <a:bodyPr wrap="none">
            <a:spAutoFit/>
          </a:bodyPr>
          <a:lstStyle/>
          <a:p>
            <a:r>
              <a:rPr lang="vi-VN" sz="2133" b="1" dirty="0">
                <a:solidFill>
                  <a:srgbClr val="004800"/>
                </a:solidFill>
                <a:latin typeface="Calibri" panose="020F0502020204030204" pitchFamily="34" charset="0"/>
                <a:ea typeface="Tahoma" panose="020B0604030504040204" pitchFamily="34" charset="0"/>
                <a:cs typeface="Calibri" panose="020F0502020204030204" pitchFamily="34" charset="0"/>
              </a:rPr>
              <a:t>Bình thường</a:t>
            </a:r>
            <a:endParaRPr lang="en-US" sz="2133"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7A38BA91-76BD-480C-9432-00B4CBB939C3}"/>
              </a:ext>
            </a:extLst>
          </p:cNvPr>
          <p:cNvSpPr/>
          <p:nvPr/>
        </p:nvSpPr>
        <p:spPr>
          <a:xfrm>
            <a:off x="8365183" y="1867999"/>
            <a:ext cx="600229" cy="420564"/>
          </a:xfrm>
          <a:prstGeom prst="rect">
            <a:avLst/>
          </a:prstGeom>
        </p:spPr>
        <p:txBody>
          <a:bodyPr wrap="none">
            <a:spAutoFit/>
          </a:bodyPr>
          <a:lstStyle/>
          <a:p>
            <a:r>
              <a:rPr lang="vi-VN" sz="2133" b="1" dirty="0">
                <a:solidFill>
                  <a:srgbClr val="004800"/>
                </a:solidFill>
                <a:latin typeface="Calibri" panose="020F0502020204030204" pitchFamily="34" charset="0"/>
                <a:ea typeface="Tahoma" panose="020B0604030504040204" pitchFamily="34" charset="0"/>
                <a:cs typeface="Calibri" panose="020F0502020204030204" pitchFamily="34" charset="0"/>
              </a:rPr>
              <a:t>Tốt </a:t>
            </a:r>
            <a:endParaRPr lang="en-US" sz="2133"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25" name="Rectangle 24">
            <a:extLst>
              <a:ext uri="{FF2B5EF4-FFF2-40B4-BE49-F238E27FC236}">
                <a16:creationId xmlns:a16="http://schemas.microsoft.com/office/drawing/2014/main" id="{9D1F2040-195D-4FEA-A517-BBF6F85EEBB2}"/>
              </a:ext>
            </a:extLst>
          </p:cNvPr>
          <p:cNvSpPr/>
          <p:nvPr/>
        </p:nvSpPr>
        <p:spPr>
          <a:xfrm>
            <a:off x="10191152" y="1867999"/>
            <a:ext cx="1024191" cy="420564"/>
          </a:xfrm>
          <a:prstGeom prst="rect">
            <a:avLst/>
          </a:prstGeom>
        </p:spPr>
        <p:txBody>
          <a:bodyPr wrap="none">
            <a:spAutoFit/>
          </a:bodyPr>
          <a:lstStyle/>
          <a:p>
            <a:r>
              <a:rPr lang="vi-VN" sz="2133" b="1" dirty="0">
                <a:solidFill>
                  <a:srgbClr val="004800"/>
                </a:solidFill>
                <a:latin typeface="Calibri" panose="020F0502020204030204" pitchFamily="34" charset="0"/>
                <a:ea typeface="Tahoma" panose="020B0604030504040204" pitchFamily="34" charset="0"/>
                <a:cs typeface="Calibri" panose="020F0502020204030204" pitchFamily="34" charset="0"/>
              </a:rPr>
              <a:t>Rất tốt </a:t>
            </a:r>
            <a:endParaRPr lang="en-US" sz="2133"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pic>
        <p:nvPicPr>
          <p:cNvPr id="2050"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8D3E96A3-FA90-47C5-892E-14B632ACF61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6267452" y="2533083"/>
            <a:ext cx="965105" cy="96510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723A73DA-57CF-49A3-A6BF-15E8776F2330}"/>
              </a:ext>
            </a:extLst>
          </p:cNvPr>
          <p:cNvGrpSpPr/>
          <p:nvPr/>
        </p:nvGrpSpPr>
        <p:grpSpPr>
          <a:xfrm>
            <a:off x="673269" y="2130901"/>
            <a:ext cx="5251281" cy="1837599"/>
            <a:chOff x="673269" y="2130901"/>
            <a:chExt cx="5251281" cy="1837599"/>
          </a:xfrm>
        </p:grpSpPr>
        <p:sp>
          <p:nvSpPr>
            <p:cNvPr id="21" name="TextBox 5">
              <a:extLst>
                <a:ext uri="{FF2B5EF4-FFF2-40B4-BE49-F238E27FC236}">
                  <a16:creationId xmlns:a16="http://schemas.microsoft.com/office/drawing/2014/main" id="{91F9E4FC-295B-4A5C-8E34-29907B8113E5}"/>
                </a:ext>
              </a:extLst>
            </p:cNvPr>
            <p:cNvSpPr txBox="1"/>
            <p:nvPr/>
          </p:nvSpPr>
          <p:spPr>
            <a:xfrm>
              <a:off x="1640473" y="2413000"/>
              <a:ext cx="4284077" cy="1038701"/>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400"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 </a:t>
              </a:r>
            </a:p>
            <a:p>
              <a:pPr algn="ctr"/>
              <a:r>
                <a:rPr lang="vi-VN" sz="2400" b="1" dirty="0">
                  <a:solidFill>
                    <a:srgbClr val="C00000"/>
                  </a:solidFill>
                  <a:latin typeface="Calibri" panose="020F0502020204030204" pitchFamily="34" charset="0"/>
                  <a:ea typeface="Tahoma" panose="020B0604030504040204" pitchFamily="34" charset="0"/>
                  <a:cs typeface="Calibri" panose="020F0502020204030204" pitchFamily="34" charset="0"/>
                </a:rPr>
                <a:t>lưu loát, mạch lạc.</a:t>
              </a:r>
              <a:endParaRPr lang="en-US" sz="2400"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pic>
          <p:nvPicPr>
            <p:cNvPr id="2052" name="Picture 4" descr="House Cartoon">
              <a:extLst>
                <a:ext uri="{FF2B5EF4-FFF2-40B4-BE49-F238E27FC236}">
                  <a16:creationId xmlns:a16="http://schemas.microsoft.com/office/drawing/2014/main" id="{F14F218E-32D3-4A48-B3AC-E511CFB74A6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39556" y1="31333" x2="44778" y2="34000"/>
                          <a14:foregroundMark x1="53889" y1="33444" x2="58556" y2="33444"/>
                          <a14:foregroundMark x1="42000" y1="29333" x2="42000" y2="29333"/>
                          <a14:foregroundMark x1="41222" y1="29333" x2="41222" y2="29333"/>
                          <a14:foregroundMark x1="42222" y1="29667" x2="46000" y2="35222"/>
                          <a14:foregroundMark x1="43778" y1="29333" x2="46222" y2="35444"/>
                          <a14:foregroundMark x1="42222" y1="30444" x2="46222" y2="33667"/>
                          <a14:foregroundMark x1="45444" y1="32778" x2="37667" y2="33667"/>
                          <a14:foregroundMark x1="55222" y1="31444" x2="59556" y2="37111"/>
                          <a14:foregroundMark x1="59556" y1="35000" x2="52556" y2="33333"/>
                          <a14:foregroundMark x1="55222" y1="31444" x2="56889" y2="31222"/>
                          <a14:foregroundMark x1="55222" y1="31000" x2="57444" y2="30667"/>
                          <a14:foregroundMark x1="57889" y1="30667" x2="59556" y2="33333"/>
                          <a14:foregroundMark x1="55778" y1="31222" x2="53667" y2="32333"/>
                          <a14:foregroundMark x1="59000" y1="31000" x2="59000" y2="34667"/>
                          <a14:foregroundMark x1="54778" y1="32333" x2="54444" y2="32333"/>
                          <a14:foregroundMark x1="54444" y1="32333" x2="54444" y2="32333"/>
                        </a14:backgroundRemoval>
                      </a14:imgEffect>
                    </a14:imgLayer>
                  </a14:imgProps>
                </a:ext>
                <a:ext uri="{28A0092B-C50C-407E-A947-70E740481C1C}">
                  <a14:useLocalDpi xmlns:a14="http://schemas.microsoft.com/office/drawing/2010/main" val="0"/>
                </a:ext>
              </a:extLst>
            </a:blip>
            <a:srcRect/>
            <a:stretch>
              <a:fillRect/>
            </a:stretch>
          </p:blipFill>
          <p:spPr bwMode="auto">
            <a:xfrm>
              <a:off x="673269" y="2130901"/>
              <a:ext cx="1837599" cy="183759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2576E28C-D5CE-4C0C-838E-FC9E733B13B2}"/>
                </a:ext>
              </a:extLst>
            </p:cNvPr>
            <p:cNvSpPr/>
            <p:nvPr/>
          </p:nvSpPr>
          <p:spPr>
            <a:xfrm>
              <a:off x="1238157" y="2851856"/>
              <a:ext cx="441146" cy="646331"/>
            </a:xfrm>
            <a:prstGeom prst="rect">
              <a:avLst/>
            </a:prstGeom>
          </p:spPr>
          <p:txBody>
            <a:bodyPr wrap="none">
              <a:spAutoFit/>
            </a:bodyPr>
            <a:lstStyle/>
            <a:p>
              <a:r>
                <a:rPr lang="vi-VN" sz="3600" b="1" dirty="0">
                  <a:solidFill>
                    <a:schemeClr val="accent6">
                      <a:lumMod val="50000"/>
                    </a:schemeClr>
                  </a:solidFill>
                  <a:ea typeface="Tahoma" panose="020B0604030504040204" pitchFamily="34" charset="0"/>
                  <a:cs typeface="Tahoma" panose="020B0604030504040204" pitchFamily="34" charset="0"/>
                </a:rPr>
                <a:t>1</a:t>
              </a:r>
              <a:endParaRPr lang="en-US" sz="36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2" name="Group 1">
            <a:extLst>
              <a:ext uri="{FF2B5EF4-FFF2-40B4-BE49-F238E27FC236}">
                <a16:creationId xmlns:a16="http://schemas.microsoft.com/office/drawing/2014/main" id="{C20D67AA-234C-4605-9864-9DF5353C4AF7}"/>
              </a:ext>
            </a:extLst>
          </p:cNvPr>
          <p:cNvGrpSpPr/>
          <p:nvPr/>
        </p:nvGrpSpPr>
        <p:grpSpPr>
          <a:xfrm>
            <a:off x="7878222" y="2533082"/>
            <a:ext cx="1794467" cy="965106"/>
            <a:chOff x="7878222" y="2533082"/>
            <a:chExt cx="1794467" cy="965106"/>
          </a:xfrm>
        </p:grpSpPr>
        <p:pic>
          <p:nvPicPr>
            <p:cNvPr id="67"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1FE28E98-9BA2-4732-8140-6E69B08AD7C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7878222" y="2533083"/>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D4F438F1-FE3B-4AFD-AFC2-34D47ABA07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8707584" y="2533082"/>
              <a:ext cx="965105" cy="9651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7A89EC59-FF86-417C-920E-F69183D1B6F5}"/>
              </a:ext>
            </a:extLst>
          </p:cNvPr>
          <p:cNvGrpSpPr/>
          <p:nvPr/>
        </p:nvGrpSpPr>
        <p:grpSpPr>
          <a:xfrm>
            <a:off x="9902285" y="2020697"/>
            <a:ext cx="1794467" cy="1457642"/>
            <a:chOff x="9902285" y="2020697"/>
            <a:chExt cx="1794467" cy="1457642"/>
          </a:xfrm>
        </p:grpSpPr>
        <p:pic>
          <p:nvPicPr>
            <p:cNvPr id="69"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91DF64D8-8E75-4F4D-A711-0F180633872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9902285" y="2513234"/>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54911513-BDE1-4FA7-8853-517FB2FD195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10285678" y="2020697"/>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7DCFD1E9-017A-4E43-8413-D9450AE1905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10731647" y="2495480"/>
              <a:ext cx="965105" cy="9651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B057E347-0BE7-4BE6-9548-FE47C65709A9}"/>
              </a:ext>
            </a:extLst>
          </p:cNvPr>
          <p:cNvGrpSpPr/>
          <p:nvPr/>
        </p:nvGrpSpPr>
        <p:grpSpPr>
          <a:xfrm>
            <a:off x="539930" y="3521847"/>
            <a:ext cx="5397090" cy="1837599"/>
            <a:chOff x="539930" y="3521847"/>
            <a:chExt cx="5397090" cy="1837599"/>
          </a:xfrm>
        </p:grpSpPr>
        <p:sp>
          <p:nvSpPr>
            <p:cNvPr id="28" name="TextBox 5">
              <a:extLst>
                <a:ext uri="{FF2B5EF4-FFF2-40B4-BE49-F238E27FC236}">
                  <a16:creationId xmlns:a16="http://schemas.microsoft.com/office/drawing/2014/main" id="{F4F7538A-2BD3-4417-8220-A99C96CAC9EE}"/>
                </a:ext>
              </a:extLst>
            </p:cNvPr>
            <p:cNvSpPr txBox="1"/>
            <p:nvPr/>
          </p:nvSpPr>
          <p:spPr>
            <a:xfrm>
              <a:off x="1652944" y="3784600"/>
              <a:ext cx="4284076" cy="1038701"/>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4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 ở </a:t>
              </a:r>
            </a:p>
            <a:p>
              <a:pPr algn="ctr"/>
              <a:r>
                <a:rPr lang="vi-VN" sz="2400" b="1" dirty="0">
                  <a:solidFill>
                    <a:srgbClr val="004800"/>
                  </a:solidFill>
                  <a:latin typeface="Calibri" panose="020F0502020204030204" pitchFamily="34" charset="0"/>
                  <a:ea typeface="Tahoma" panose="020B0604030504040204" pitchFamily="34" charset="0"/>
                  <a:cs typeface="Calibri" panose="020F0502020204030204" pitchFamily="34" charset="0"/>
                </a:rPr>
                <a:t>các dấu câu, cụm từ rõ nghĩa.</a:t>
              </a:r>
              <a:endParaRPr lang="en-US" sz="2400" b="1"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pic>
          <p:nvPicPr>
            <p:cNvPr id="72" name="Picture 4" descr="House Cartoon">
              <a:extLst>
                <a:ext uri="{FF2B5EF4-FFF2-40B4-BE49-F238E27FC236}">
                  <a16:creationId xmlns:a16="http://schemas.microsoft.com/office/drawing/2014/main" id="{5C967A24-E3D5-406A-916D-5E324AB511E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39556" y1="31333" x2="44778" y2="34000"/>
                          <a14:foregroundMark x1="53889" y1="33444" x2="58556" y2="33444"/>
                          <a14:foregroundMark x1="42000" y1="29333" x2="42000" y2="29333"/>
                          <a14:foregroundMark x1="41222" y1="29333" x2="41222" y2="29333"/>
                          <a14:foregroundMark x1="42222" y1="29667" x2="46000" y2="35222"/>
                          <a14:foregroundMark x1="43778" y1="29333" x2="46222" y2="35444"/>
                          <a14:foregroundMark x1="42222" y1="30444" x2="46222" y2="33667"/>
                          <a14:foregroundMark x1="45444" y1="32778" x2="37667" y2="33667"/>
                          <a14:foregroundMark x1="55222" y1="31444" x2="59556" y2="37111"/>
                          <a14:foregroundMark x1="59556" y1="35000" x2="52556" y2="33333"/>
                          <a14:foregroundMark x1="55222" y1="31444" x2="56889" y2="31222"/>
                          <a14:foregroundMark x1="55222" y1="31000" x2="57444" y2="30667"/>
                          <a14:foregroundMark x1="57889" y1="30667" x2="59556" y2="33333"/>
                          <a14:foregroundMark x1="55778" y1="31222" x2="53667" y2="32333"/>
                          <a14:foregroundMark x1="59000" y1="31000" x2="59000" y2="34667"/>
                          <a14:foregroundMark x1="54778" y1="32333" x2="54444" y2="32333"/>
                          <a14:foregroundMark x1="54444" y1="32333" x2="54444" y2="32333"/>
                        </a14:backgroundRemoval>
                      </a14:imgEffect>
                    </a14:imgLayer>
                  </a14:imgProps>
                </a:ext>
                <a:ext uri="{28A0092B-C50C-407E-A947-70E740481C1C}">
                  <a14:useLocalDpi xmlns:a14="http://schemas.microsoft.com/office/drawing/2010/main" val="0"/>
                </a:ext>
              </a:extLst>
            </a:blip>
            <a:srcRect/>
            <a:stretch>
              <a:fillRect/>
            </a:stretch>
          </p:blipFill>
          <p:spPr bwMode="auto">
            <a:xfrm>
              <a:off x="539930" y="3521847"/>
              <a:ext cx="1837599" cy="1837599"/>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3524EA4A-DE83-4727-972A-DF8D54B41F16}"/>
                </a:ext>
              </a:extLst>
            </p:cNvPr>
            <p:cNvSpPr/>
            <p:nvPr/>
          </p:nvSpPr>
          <p:spPr>
            <a:xfrm>
              <a:off x="1078459" y="4227805"/>
              <a:ext cx="441146" cy="646331"/>
            </a:xfrm>
            <a:prstGeom prst="rect">
              <a:avLst/>
            </a:prstGeom>
          </p:spPr>
          <p:txBody>
            <a:bodyPr wrap="none">
              <a:spAutoFit/>
            </a:bodyPr>
            <a:lstStyle/>
            <a:p>
              <a:r>
                <a:rPr lang="vi-VN" sz="3600" b="1" dirty="0">
                  <a:solidFill>
                    <a:schemeClr val="accent6">
                      <a:lumMod val="50000"/>
                    </a:schemeClr>
                  </a:solidFill>
                  <a:ea typeface="Tahoma" panose="020B0604030504040204" pitchFamily="34" charset="0"/>
                  <a:cs typeface="Tahoma" panose="020B0604030504040204" pitchFamily="34" charset="0"/>
                </a:rPr>
                <a:t>2</a:t>
              </a:r>
              <a:endParaRPr lang="en-US" sz="36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11" name="Group 10">
            <a:extLst>
              <a:ext uri="{FF2B5EF4-FFF2-40B4-BE49-F238E27FC236}">
                <a16:creationId xmlns:a16="http://schemas.microsoft.com/office/drawing/2014/main" id="{5CCA0A38-90BC-42EC-ACA5-9EB705884C31}"/>
              </a:ext>
            </a:extLst>
          </p:cNvPr>
          <p:cNvGrpSpPr/>
          <p:nvPr/>
        </p:nvGrpSpPr>
        <p:grpSpPr>
          <a:xfrm>
            <a:off x="608433" y="4788743"/>
            <a:ext cx="5326277" cy="1837599"/>
            <a:chOff x="608433" y="4788743"/>
            <a:chExt cx="5326277" cy="1837599"/>
          </a:xfrm>
        </p:grpSpPr>
        <p:sp>
          <p:nvSpPr>
            <p:cNvPr id="32" name="TextBox 5">
              <a:extLst>
                <a:ext uri="{FF2B5EF4-FFF2-40B4-BE49-F238E27FC236}">
                  <a16:creationId xmlns:a16="http://schemas.microsoft.com/office/drawing/2014/main" id="{12B7F53A-A066-4DB9-8D04-E13739EE43EF}"/>
                </a:ext>
              </a:extLst>
            </p:cNvPr>
            <p:cNvSpPr txBox="1"/>
            <p:nvPr/>
          </p:nvSpPr>
          <p:spPr>
            <a:xfrm>
              <a:off x="1650634" y="5040789"/>
              <a:ext cx="4284076" cy="1038701"/>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400" b="1" dirty="0">
                  <a:solidFill>
                    <a:srgbClr val="C00000"/>
                  </a:solidFill>
                  <a:latin typeface="Calibri" panose="020F0502020204030204" pitchFamily="34" charset="0"/>
                  <a:ea typeface="Tahoma" panose="020B0604030504040204" pitchFamily="34" charset="0"/>
                  <a:cs typeface="Calibri" panose="020F0502020204030204" pitchFamily="34" charset="0"/>
                </a:rPr>
                <a:t>Cường độ, tốc độ đọc </a:t>
              </a:r>
            </a:p>
            <a:p>
              <a:pPr algn="ctr"/>
              <a:r>
                <a:rPr lang="vi-VN" sz="2400" b="1" dirty="0">
                  <a:solidFill>
                    <a:srgbClr val="C00000"/>
                  </a:solidFill>
                  <a:latin typeface="Calibri" panose="020F0502020204030204" pitchFamily="34" charset="0"/>
                  <a:ea typeface="Tahoma" panose="020B0604030504040204" pitchFamily="34" charset="0"/>
                  <a:cs typeface="Calibri" panose="020F0502020204030204" pitchFamily="34" charset="0"/>
                </a:rPr>
                <a:t>đạt yêu cầu.</a:t>
              </a:r>
              <a:endParaRPr lang="en-US" sz="2400"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pic>
          <p:nvPicPr>
            <p:cNvPr id="73" name="Picture 4" descr="House Cartoon">
              <a:extLst>
                <a:ext uri="{FF2B5EF4-FFF2-40B4-BE49-F238E27FC236}">
                  <a16:creationId xmlns:a16="http://schemas.microsoft.com/office/drawing/2014/main" id="{41D03FD7-E9C0-4F26-AEF0-6F5498A7E88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39556" y1="31333" x2="44778" y2="34000"/>
                          <a14:foregroundMark x1="53889" y1="33444" x2="58556" y2="33444"/>
                          <a14:foregroundMark x1="42000" y1="29333" x2="42000" y2="29333"/>
                          <a14:foregroundMark x1="41222" y1="29333" x2="41222" y2="29333"/>
                          <a14:foregroundMark x1="42222" y1="29667" x2="46000" y2="35222"/>
                          <a14:foregroundMark x1="43778" y1="29333" x2="46222" y2="35444"/>
                          <a14:foregroundMark x1="42222" y1="30444" x2="46222" y2="33667"/>
                          <a14:foregroundMark x1="45444" y1="32778" x2="37667" y2="33667"/>
                          <a14:foregroundMark x1="55222" y1="31444" x2="59556" y2="37111"/>
                          <a14:foregroundMark x1="59556" y1="35000" x2="52556" y2="33333"/>
                          <a14:foregroundMark x1="55222" y1="31444" x2="56889" y2="31222"/>
                          <a14:foregroundMark x1="55222" y1="31000" x2="57444" y2="30667"/>
                          <a14:foregroundMark x1="57889" y1="30667" x2="59556" y2="33333"/>
                          <a14:foregroundMark x1="55778" y1="31222" x2="53667" y2="32333"/>
                          <a14:foregroundMark x1="59000" y1="31000" x2="59000" y2="34667"/>
                          <a14:foregroundMark x1="54778" y1="32333" x2="54444" y2="32333"/>
                          <a14:foregroundMark x1="54444" y1="32333" x2="54444" y2="32333"/>
                        </a14:backgroundRemoval>
                      </a14:imgEffect>
                    </a14:imgLayer>
                  </a14:imgProps>
                </a:ext>
                <a:ext uri="{28A0092B-C50C-407E-A947-70E740481C1C}">
                  <a14:useLocalDpi xmlns:a14="http://schemas.microsoft.com/office/drawing/2010/main" val="0"/>
                </a:ext>
              </a:extLst>
            </a:blip>
            <a:srcRect/>
            <a:stretch>
              <a:fillRect/>
            </a:stretch>
          </p:blipFill>
          <p:spPr bwMode="auto">
            <a:xfrm>
              <a:off x="608433" y="4788743"/>
              <a:ext cx="1837599" cy="1837599"/>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5C710B2C-B060-413F-8D3F-3835E06AA3A6}"/>
                </a:ext>
              </a:extLst>
            </p:cNvPr>
            <p:cNvSpPr/>
            <p:nvPr/>
          </p:nvSpPr>
          <p:spPr>
            <a:xfrm>
              <a:off x="1120219" y="5494701"/>
              <a:ext cx="441146" cy="646331"/>
            </a:xfrm>
            <a:prstGeom prst="rect">
              <a:avLst/>
            </a:prstGeom>
          </p:spPr>
          <p:txBody>
            <a:bodyPr wrap="none">
              <a:spAutoFit/>
            </a:bodyPr>
            <a:lstStyle/>
            <a:p>
              <a:r>
                <a:rPr lang="vi-VN" sz="3600" b="1" dirty="0">
                  <a:solidFill>
                    <a:schemeClr val="accent6">
                      <a:lumMod val="50000"/>
                    </a:schemeClr>
                  </a:solidFill>
                  <a:ea typeface="Tahoma" panose="020B0604030504040204" pitchFamily="34" charset="0"/>
                  <a:cs typeface="Tahoma" panose="020B0604030504040204" pitchFamily="34" charset="0"/>
                </a:rPr>
                <a:t>3</a:t>
              </a:r>
              <a:endParaRPr lang="en-US" sz="3600" b="1" dirty="0">
                <a:solidFill>
                  <a:schemeClr val="accent6">
                    <a:lumMod val="50000"/>
                  </a:schemeClr>
                </a:solidFill>
                <a:ea typeface="Tahoma" panose="020B0604030504040204" pitchFamily="34" charset="0"/>
                <a:cs typeface="Tahoma" panose="020B0604030504040204" pitchFamily="34" charset="0"/>
              </a:endParaRPr>
            </a:p>
          </p:txBody>
        </p:sp>
      </p:grpSp>
      <p:pic>
        <p:nvPicPr>
          <p:cNvPr id="74"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363F3312-334B-4660-B14B-FCF8C222856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6326866" y="3769130"/>
            <a:ext cx="965105" cy="965105"/>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Group 74">
            <a:extLst>
              <a:ext uri="{FF2B5EF4-FFF2-40B4-BE49-F238E27FC236}">
                <a16:creationId xmlns:a16="http://schemas.microsoft.com/office/drawing/2014/main" id="{0D93BE3A-7F56-4E7C-BB83-0FFAC1F1326B}"/>
              </a:ext>
            </a:extLst>
          </p:cNvPr>
          <p:cNvGrpSpPr/>
          <p:nvPr/>
        </p:nvGrpSpPr>
        <p:grpSpPr>
          <a:xfrm>
            <a:off x="7937636" y="3769129"/>
            <a:ext cx="1794467" cy="965106"/>
            <a:chOff x="7878222" y="2533082"/>
            <a:chExt cx="1794467" cy="965106"/>
          </a:xfrm>
        </p:grpSpPr>
        <p:pic>
          <p:nvPicPr>
            <p:cNvPr id="76"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0A41DDFB-DCED-4757-B6B3-8CDD170634B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7878222" y="2533083"/>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EF690741-FA46-4E26-8F88-10AD02370B3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8707584" y="2533082"/>
              <a:ext cx="965105" cy="9651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6" name="Group 85">
            <a:extLst>
              <a:ext uri="{FF2B5EF4-FFF2-40B4-BE49-F238E27FC236}">
                <a16:creationId xmlns:a16="http://schemas.microsoft.com/office/drawing/2014/main" id="{D864A6FB-3FBF-4F3D-B637-66FB544EE74B}"/>
              </a:ext>
            </a:extLst>
          </p:cNvPr>
          <p:cNvGrpSpPr/>
          <p:nvPr/>
        </p:nvGrpSpPr>
        <p:grpSpPr>
          <a:xfrm>
            <a:off x="10114099" y="3409144"/>
            <a:ext cx="1794467" cy="1457642"/>
            <a:chOff x="9902285" y="2020697"/>
            <a:chExt cx="1794467" cy="1457642"/>
          </a:xfrm>
        </p:grpSpPr>
        <p:pic>
          <p:nvPicPr>
            <p:cNvPr id="87"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A3AD4AF7-C107-4599-8207-ED0EDCC6A6A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9902285" y="2513234"/>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CE131BA1-40D3-402C-A0AC-6B6A9D0CC44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10285678" y="2020697"/>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10AA29EC-354D-44F0-8231-CB35B61E7AD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10731647" y="2495480"/>
              <a:ext cx="965105" cy="965105"/>
            </a:xfrm>
            <a:prstGeom prst="rect">
              <a:avLst/>
            </a:prstGeom>
            <a:noFill/>
            <a:extLst>
              <a:ext uri="{909E8E84-426E-40DD-AFC4-6F175D3DCCD1}">
                <a14:hiddenFill xmlns:a14="http://schemas.microsoft.com/office/drawing/2010/main">
                  <a:solidFill>
                    <a:srgbClr val="FFFFFF"/>
                  </a:solidFill>
                </a14:hiddenFill>
              </a:ext>
            </a:extLst>
          </p:spPr>
        </p:pic>
      </p:grpSp>
      <p:pic>
        <p:nvPicPr>
          <p:cNvPr id="90"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374B4B14-BAEA-457C-9539-1264C1548E4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6254982" y="5131288"/>
            <a:ext cx="965105" cy="965105"/>
          </a:xfrm>
          <a:prstGeom prst="rect">
            <a:avLst/>
          </a:prstGeom>
          <a:noFill/>
          <a:extLst>
            <a:ext uri="{909E8E84-426E-40DD-AFC4-6F175D3DCCD1}">
              <a14:hiddenFill xmlns:a14="http://schemas.microsoft.com/office/drawing/2010/main">
                <a:solidFill>
                  <a:srgbClr val="FFFFFF"/>
                </a:solidFill>
              </a14:hiddenFill>
            </a:ext>
          </a:extLst>
        </p:spPr>
      </p:pic>
      <p:grpSp>
        <p:nvGrpSpPr>
          <p:cNvPr id="91" name="Group 90">
            <a:extLst>
              <a:ext uri="{FF2B5EF4-FFF2-40B4-BE49-F238E27FC236}">
                <a16:creationId xmlns:a16="http://schemas.microsoft.com/office/drawing/2014/main" id="{AC2268F9-3C0E-4AB8-929C-CB52A4A74240}"/>
              </a:ext>
            </a:extLst>
          </p:cNvPr>
          <p:cNvGrpSpPr/>
          <p:nvPr/>
        </p:nvGrpSpPr>
        <p:grpSpPr>
          <a:xfrm>
            <a:off x="7865752" y="5131287"/>
            <a:ext cx="1794467" cy="965106"/>
            <a:chOff x="7878222" y="2533082"/>
            <a:chExt cx="1794467" cy="965106"/>
          </a:xfrm>
        </p:grpSpPr>
        <p:pic>
          <p:nvPicPr>
            <p:cNvPr id="92"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2CBE307B-F2E4-4914-A7AD-980B8F1752B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7878222" y="2533083"/>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0CFEBD04-5FB4-4D29-9C67-0AE78317112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8707584" y="2533082"/>
              <a:ext cx="965105" cy="9651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4" name="Group 93">
            <a:extLst>
              <a:ext uri="{FF2B5EF4-FFF2-40B4-BE49-F238E27FC236}">
                <a16:creationId xmlns:a16="http://schemas.microsoft.com/office/drawing/2014/main" id="{56057676-264C-464A-BAEF-C0B80329AE14}"/>
              </a:ext>
            </a:extLst>
          </p:cNvPr>
          <p:cNvGrpSpPr/>
          <p:nvPr/>
        </p:nvGrpSpPr>
        <p:grpSpPr>
          <a:xfrm>
            <a:off x="10042215" y="4771302"/>
            <a:ext cx="1794467" cy="1457642"/>
            <a:chOff x="9902285" y="2020697"/>
            <a:chExt cx="1794467" cy="1457642"/>
          </a:xfrm>
        </p:grpSpPr>
        <p:pic>
          <p:nvPicPr>
            <p:cNvPr id="95"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D0EEEC01-487D-40FC-AFFE-51D166693C7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9902285" y="2513234"/>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E50FA986-D182-4907-9CC2-9D0BD82FF7E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10285678" y="2020697"/>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4117DDDC-BEE2-49EF-B6E1-3C6A78F4111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10731647" y="2495480"/>
              <a:ext cx="965105" cy="965105"/>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050"/>
                                        </p:tgtEl>
                                        <p:attrNameLst>
                                          <p:attrName>style.visibility</p:attrName>
                                        </p:attrNameLst>
                                      </p:cBhvr>
                                      <p:to>
                                        <p:strVal val="visible"/>
                                      </p:to>
                                    </p:set>
                                    <p:animEffect transition="in" filter="fade">
                                      <p:cBhvr>
                                        <p:cTn id="50" dur="1000"/>
                                        <p:tgtEl>
                                          <p:spTgt spid="2050"/>
                                        </p:tgtEl>
                                      </p:cBhvr>
                                    </p:animEffect>
                                    <p:anim calcmode="lin" valueType="num">
                                      <p:cBhvr>
                                        <p:cTn id="51" dur="1000" fill="hold"/>
                                        <p:tgtEl>
                                          <p:spTgt spid="2050"/>
                                        </p:tgtEl>
                                        <p:attrNameLst>
                                          <p:attrName>ppt_x</p:attrName>
                                        </p:attrNameLst>
                                      </p:cBhvr>
                                      <p:tavLst>
                                        <p:tav tm="0">
                                          <p:val>
                                            <p:strVal val="#ppt_x"/>
                                          </p:val>
                                        </p:tav>
                                        <p:tav tm="100000">
                                          <p:val>
                                            <p:strVal val="#ppt_x"/>
                                          </p:val>
                                        </p:tav>
                                      </p:tavLst>
                                    </p:anim>
                                    <p:anim calcmode="lin" valueType="num">
                                      <p:cBhvr>
                                        <p:cTn id="52" dur="1000" fill="hold"/>
                                        <p:tgtEl>
                                          <p:spTgt spid="2050"/>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fade">
                                      <p:cBhvr>
                                        <p:cTn id="55" dur="1000"/>
                                        <p:tgtEl>
                                          <p:spTgt spid="2"/>
                                        </p:tgtEl>
                                      </p:cBhvr>
                                    </p:animEffect>
                                    <p:anim calcmode="lin" valueType="num">
                                      <p:cBhvr>
                                        <p:cTn id="56" dur="1000" fill="hold"/>
                                        <p:tgtEl>
                                          <p:spTgt spid="2"/>
                                        </p:tgtEl>
                                        <p:attrNameLst>
                                          <p:attrName>ppt_x</p:attrName>
                                        </p:attrNameLst>
                                      </p:cBhvr>
                                      <p:tavLst>
                                        <p:tav tm="0">
                                          <p:val>
                                            <p:strVal val="#ppt_x"/>
                                          </p:val>
                                        </p:tav>
                                        <p:tav tm="100000">
                                          <p:val>
                                            <p:strVal val="#ppt_x"/>
                                          </p:val>
                                        </p:tav>
                                      </p:tavLst>
                                    </p:anim>
                                    <p:anim calcmode="lin" valueType="num">
                                      <p:cBhvr>
                                        <p:cTn id="57" dur="1000" fill="hold"/>
                                        <p:tgtEl>
                                          <p:spTgt spid="2"/>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74"/>
                                        </p:tgtEl>
                                        <p:attrNameLst>
                                          <p:attrName>style.visibility</p:attrName>
                                        </p:attrNameLst>
                                      </p:cBhvr>
                                      <p:to>
                                        <p:strVal val="visible"/>
                                      </p:to>
                                    </p:set>
                                    <p:animEffect transition="in" filter="fade">
                                      <p:cBhvr>
                                        <p:cTn id="60" dur="1000"/>
                                        <p:tgtEl>
                                          <p:spTgt spid="74"/>
                                        </p:tgtEl>
                                      </p:cBhvr>
                                    </p:animEffect>
                                    <p:anim calcmode="lin" valueType="num">
                                      <p:cBhvr>
                                        <p:cTn id="61" dur="1000" fill="hold"/>
                                        <p:tgtEl>
                                          <p:spTgt spid="74"/>
                                        </p:tgtEl>
                                        <p:attrNameLst>
                                          <p:attrName>ppt_x</p:attrName>
                                        </p:attrNameLst>
                                      </p:cBhvr>
                                      <p:tavLst>
                                        <p:tav tm="0">
                                          <p:val>
                                            <p:strVal val="#ppt_x"/>
                                          </p:val>
                                        </p:tav>
                                        <p:tav tm="100000">
                                          <p:val>
                                            <p:strVal val="#ppt_x"/>
                                          </p:val>
                                        </p:tav>
                                      </p:tavLst>
                                    </p:anim>
                                    <p:anim calcmode="lin" valueType="num">
                                      <p:cBhvr>
                                        <p:cTn id="62" dur="1000" fill="hold"/>
                                        <p:tgtEl>
                                          <p:spTgt spid="74"/>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75"/>
                                        </p:tgtEl>
                                        <p:attrNameLst>
                                          <p:attrName>style.visibility</p:attrName>
                                        </p:attrNameLst>
                                      </p:cBhvr>
                                      <p:to>
                                        <p:strVal val="visible"/>
                                      </p:to>
                                    </p:set>
                                    <p:animEffect transition="in" filter="fade">
                                      <p:cBhvr>
                                        <p:cTn id="65" dur="1000"/>
                                        <p:tgtEl>
                                          <p:spTgt spid="75"/>
                                        </p:tgtEl>
                                      </p:cBhvr>
                                    </p:animEffect>
                                    <p:anim calcmode="lin" valueType="num">
                                      <p:cBhvr>
                                        <p:cTn id="66" dur="1000" fill="hold"/>
                                        <p:tgtEl>
                                          <p:spTgt spid="75"/>
                                        </p:tgtEl>
                                        <p:attrNameLst>
                                          <p:attrName>ppt_x</p:attrName>
                                        </p:attrNameLst>
                                      </p:cBhvr>
                                      <p:tavLst>
                                        <p:tav tm="0">
                                          <p:val>
                                            <p:strVal val="#ppt_x"/>
                                          </p:val>
                                        </p:tav>
                                        <p:tav tm="100000">
                                          <p:val>
                                            <p:strVal val="#ppt_x"/>
                                          </p:val>
                                        </p:tav>
                                      </p:tavLst>
                                    </p:anim>
                                    <p:anim calcmode="lin" valueType="num">
                                      <p:cBhvr>
                                        <p:cTn id="67" dur="1000" fill="hold"/>
                                        <p:tgtEl>
                                          <p:spTgt spid="75"/>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86"/>
                                        </p:tgtEl>
                                        <p:attrNameLst>
                                          <p:attrName>style.visibility</p:attrName>
                                        </p:attrNameLst>
                                      </p:cBhvr>
                                      <p:to>
                                        <p:strVal val="visible"/>
                                      </p:to>
                                    </p:set>
                                    <p:animEffect transition="in" filter="fade">
                                      <p:cBhvr>
                                        <p:cTn id="70" dur="1000"/>
                                        <p:tgtEl>
                                          <p:spTgt spid="86"/>
                                        </p:tgtEl>
                                      </p:cBhvr>
                                    </p:animEffect>
                                    <p:anim calcmode="lin" valueType="num">
                                      <p:cBhvr>
                                        <p:cTn id="71" dur="1000" fill="hold"/>
                                        <p:tgtEl>
                                          <p:spTgt spid="86"/>
                                        </p:tgtEl>
                                        <p:attrNameLst>
                                          <p:attrName>ppt_x</p:attrName>
                                        </p:attrNameLst>
                                      </p:cBhvr>
                                      <p:tavLst>
                                        <p:tav tm="0">
                                          <p:val>
                                            <p:strVal val="#ppt_x"/>
                                          </p:val>
                                        </p:tav>
                                        <p:tav tm="100000">
                                          <p:val>
                                            <p:strVal val="#ppt_x"/>
                                          </p:val>
                                        </p:tav>
                                      </p:tavLst>
                                    </p:anim>
                                    <p:anim calcmode="lin" valueType="num">
                                      <p:cBhvr>
                                        <p:cTn id="72" dur="1000" fill="hold"/>
                                        <p:tgtEl>
                                          <p:spTgt spid="86"/>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90"/>
                                        </p:tgtEl>
                                        <p:attrNameLst>
                                          <p:attrName>style.visibility</p:attrName>
                                        </p:attrNameLst>
                                      </p:cBhvr>
                                      <p:to>
                                        <p:strVal val="visible"/>
                                      </p:to>
                                    </p:set>
                                    <p:animEffect transition="in" filter="fade">
                                      <p:cBhvr>
                                        <p:cTn id="75" dur="1000"/>
                                        <p:tgtEl>
                                          <p:spTgt spid="90"/>
                                        </p:tgtEl>
                                      </p:cBhvr>
                                    </p:animEffect>
                                    <p:anim calcmode="lin" valueType="num">
                                      <p:cBhvr>
                                        <p:cTn id="76" dur="1000" fill="hold"/>
                                        <p:tgtEl>
                                          <p:spTgt spid="90"/>
                                        </p:tgtEl>
                                        <p:attrNameLst>
                                          <p:attrName>ppt_x</p:attrName>
                                        </p:attrNameLst>
                                      </p:cBhvr>
                                      <p:tavLst>
                                        <p:tav tm="0">
                                          <p:val>
                                            <p:strVal val="#ppt_x"/>
                                          </p:val>
                                        </p:tav>
                                        <p:tav tm="100000">
                                          <p:val>
                                            <p:strVal val="#ppt_x"/>
                                          </p:val>
                                        </p:tav>
                                      </p:tavLst>
                                    </p:anim>
                                    <p:anim calcmode="lin" valueType="num">
                                      <p:cBhvr>
                                        <p:cTn id="77" dur="1000" fill="hold"/>
                                        <p:tgtEl>
                                          <p:spTgt spid="90"/>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91"/>
                                        </p:tgtEl>
                                        <p:attrNameLst>
                                          <p:attrName>style.visibility</p:attrName>
                                        </p:attrNameLst>
                                      </p:cBhvr>
                                      <p:to>
                                        <p:strVal val="visible"/>
                                      </p:to>
                                    </p:set>
                                    <p:animEffect transition="in" filter="fade">
                                      <p:cBhvr>
                                        <p:cTn id="80" dur="1000"/>
                                        <p:tgtEl>
                                          <p:spTgt spid="91"/>
                                        </p:tgtEl>
                                      </p:cBhvr>
                                    </p:animEffect>
                                    <p:anim calcmode="lin" valueType="num">
                                      <p:cBhvr>
                                        <p:cTn id="81" dur="1000" fill="hold"/>
                                        <p:tgtEl>
                                          <p:spTgt spid="91"/>
                                        </p:tgtEl>
                                        <p:attrNameLst>
                                          <p:attrName>ppt_x</p:attrName>
                                        </p:attrNameLst>
                                      </p:cBhvr>
                                      <p:tavLst>
                                        <p:tav tm="0">
                                          <p:val>
                                            <p:strVal val="#ppt_x"/>
                                          </p:val>
                                        </p:tav>
                                        <p:tav tm="100000">
                                          <p:val>
                                            <p:strVal val="#ppt_x"/>
                                          </p:val>
                                        </p:tav>
                                      </p:tavLst>
                                    </p:anim>
                                    <p:anim calcmode="lin" valueType="num">
                                      <p:cBhvr>
                                        <p:cTn id="82" dur="1000" fill="hold"/>
                                        <p:tgtEl>
                                          <p:spTgt spid="91"/>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94"/>
                                        </p:tgtEl>
                                        <p:attrNameLst>
                                          <p:attrName>style.visibility</p:attrName>
                                        </p:attrNameLst>
                                      </p:cBhvr>
                                      <p:to>
                                        <p:strVal val="visible"/>
                                      </p:to>
                                    </p:set>
                                    <p:animEffect transition="in" filter="fade">
                                      <p:cBhvr>
                                        <p:cTn id="85" dur="1000"/>
                                        <p:tgtEl>
                                          <p:spTgt spid="94"/>
                                        </p:tgtEl>
                                      </p:cBhvr>
                                    </p:animEffect>
                                    <p:anim calcmode="lin" valueType="num">
                                      <p:cBhvr>
                                        <p:cTn id="86" dur="1000" fill="hold"/>
                                        <p:tgtEl>
                                          <p:spTgt spid="94"/>
                                        </p:tgtEl>
                                        <p:attrNameLst>
                                          <p:attrName>ppt_x</p:attrName>
                                        </p:attrNameLst>
                                      </p:cBhvr>
                                      <p:tavLst>
                                        <p:tav tm="0">
                                          <p:val>
                                            <p:strVal val="#ppt_x"/>
                                          </p:val>
                                        </p:tav>
                                        <p:tav tm="100000">
                                          <p:val>
                                            <p:strVal val="#ppt_x"/>
                                          </p:val>
                                        </p:tav>
                                      </p:tavLst>
                                    </p:anim>
                                    <p:anim calcmode="lin" valueType="num">
                                      <p:cBhvr>
                                        <p:cTn id="87" dur="1000" fill="hold"/>
                                        <p:tgtEl>
                                          <p:spTgt spid="94"/>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3"/>
                                        </p:tgtEl>
                                        <p:attrNameLst>
                                          <p:attrName>style.visibility</p:attrName>
                                        </p:attrNameLst>
                                      </p:cBhvr>
                                      <p:to>
                                        <p:strVal val="visible"/>
                                      </p:to>
                                    </p:set>
                                    <p:animEffect transition="in" filter="fade">
                                      <p:cBhvr>
                                        <p:cTn id="90" dur="1000"/>
                                        <p:tgtEl>
                                          <p:spTgt spid="3"/>
                                        </p:tgtEl>
                                      </p:cBhvr>
                                    </p:animEffect>
                                    <p:anim calcmode="lin" valueType="num">
                                      <p:cBhvr>
                                        <p:cTn id="91" dur="1000" fill="hold"/>
                                        <p:tgtEl>
                                          <p:spTgt spid="3"/>
                                        </p:tgtEl>
                                        <p:attrNameLst>
                                          <p:attrName>ppt_x</p:attrName>
                                        </p:attrNameLst>
                                      </p:cBhvr>
                                      <p:tavLst>
                                        <p:tav tm="0">
                                          <p:val>
                                            <p:strVal val="#ppt_x"/>
                                          </p:val>
                                        </p:tav>
                                        <p:tav tm="100000">
                                          <p:val>
                                            <p:strVal val="#ppt_x"/>
                                          </p:val>
                                        </p:tav>
                                      </p:tavLst>
                                    </p:anim>
                                    <p:anim calcmode="lin" valueType="num">
                                      <p:cBhvr>
                                        <p:cTn id="9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24"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a:extLst>
              <a:ext uri="{FF2B5EF4-FFF2-40B4-BE49-F238E27FC236}">
                <a16:creationId xmlns:a16="http://schemas.microsoft.com/office/drawing/2014/main" id="{7FC16F40-87C9-42D3-8A4C-B067A5D3BCCA}"/>
              </a:ext>
            </a:extLst>
          </p:cNvPr>
          <p:cNvGrpSpPr/>
          <p:nvPr/>
        </p:nvGrpSpPr>
        <p:grpSpPr>
          <a:xfrm>
            <a:off x="3346164" y="-309163"/>
            <a:ext cx="5557520" cy="2193758"/>
            <a:chOff x="3417502" y="-160422"/>
            <a:chExt cx="5557520" cy="2193758"/>
          </a:xfrm>
        </p:grpSpPr>
        <p:pic>
          <p:nvPicPr>
            <p:cNvPr id="39" name="图片 38">
              <a:extLst>
                <a:ext uri="{FF2B5EF4-FFF2-40B4-BE49-F238E27FC236}">
                  <a16:creationId xmlns:a16="http://schemas.microsoft.com/office/drawing/2014/main" id="{CEA5C366-64F3-4D49-BB13-6ADBFB1BE4D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17502" y="-160422"/>
              <a:ext cx="5557520" cy="2193758"/>
            </a:xfrm>
            <a:prstGeom prst="rect">
              <a:avLst/>
            </a:prstGeom>
          </p:spPr>
        </p:pic>
        <p:sp>
          <p:nvSpPr>
            <p:cNvPr id="40" name="文本框 39">
              <a:extLst>
                <a:ext uri="{FF2B5EF4-FFF2-40B4-BE49-F238E27FC236}">
                  <a16:creationId xmlns:a16="http://schemas.microsoft.com/office/drawing/2014/main" id="{6FCE9A7F-A3A9-415A-9D17-102F6CC4509B}"/>
                </a:ext>
              </a:extLst>
            </p:cNvPr>
            <p:cNvSpPr txBox="1"/>
            <p:nvPr/>
          </p:nvSpPr>
          <p:spPr>
            <a:xfrm>
              <a:off x="4440819" y="338032"/>
              <a:ext cx="3510898" cy="954107"/>
            </a:xfrm>
            <a:prstGeom prst="rect">
              <a:avLst/>
            </a:prstGeom>
            <a:noFill/>
          </p:spPr>
          <p:txBody>
            <a:bodyPr vert="horz" wrap="none" rtlCol="0">
              <a:spAutoFit/>
            </a:bodyPr>
            <a:lstStyle/>
            <a:p>
              <a:pPr algn="ctr"/>
              <a:r>
                <a:rPr lang="vi-VN" altLang="zh-CN" sz="4000" dirty="0">
                  <a:solidFill>
                    <a:schemeClr val="accent5">
                      <a:lumMod val="50000"/>
                    </a:schemeClr>
                  </a:solidFill>
                  <a:latin typeface="Pattaya" panose="00000500000000000000" pitchFamily="2" charset="-34"/>
                  <a:cs typeface="Pattaya" panose="00000500000000000000" pitchFamily="2" charset="-34"/>
                  <a:sym typeface="+mn-lt"/>
                </a:rPr>
                <a:t>Cửa sông</a:t>
              </a:r>
            </a:p>
            <a:p>
              <a:pPr algn="ctr"/>
              <a:r>
                <a:rPr lang="vi-VN" altLang="zh-CN" sz="1600" dirty="0">
                  <a:solidFill>
                    <a:schemeClr val="accent5">
                      <a:lumMod val="50000"/>
                    </a:schemeClr>
                  </a:solidFill>
                  <a:latin typeface="Pattaya" panose="00000500000000000000" pitchFamily="2" charset="-34"/>
                  <a:cs typeface="Pattaya" panose="00000500000000000000" pitchFamily="2" charset="-34"/>
                  <a:sym typeface="+mn-lt"/>
                </a:rPr>
                <a:t>                                                              (trích)</a:t>
              </a:r>
              <a:endParaRPr lang="zh-CN" altLang="en-US" sz="1400" dirty="0">
                <a:solidFill>
                  <a:schemeClr val="accent5">
                    <a:lumMod val="50000"/>
                  </a:schemeClr>
                </a:solidFill>
                <a:latin typeface="Pattaya" panose="00000500000000000000" pitchFamily="2" charset="-34"/>
                <a:cs typeface="Pattaya" panose="00000500000000000000" pitchFamily="2" charset="-34"/>
                <a:sym typeface="+mn-lt"/>
              </a:endParaRPr>
            </a:p>
          </p:txBody>
        </p:sp>
      </p:grpSp>
      <p:pic>
        <p:nvPicPr>
          <p:cNvPr id="66" name="图片 65">
            <a:extLst>
              <a:ext uri="{FF2B5EF4-FFF2-40B4-BE49-F238E27FC236}">
                <a16:creationId xmlns:a16="http://schemas.microsoft.com/office/drawing/2014/main" id="{21ADDA66-51E0-4928-8AF7-0A31026232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53217" y="0"/>
            <a:ext cx="1727788" cy="1727788"/>
          </a:xfrm>
          <a:prstGeom prst="rect">
            <a:avLst/>
          </a:prstGeom>
        </p:spPr>
      </p:pic>
      <p:sp>
        <p:nvSpPr>
          <p:cNvPr id="2" name="Rectangle 1">
            <a:extLst>
              <a:ext uri="{FF2B5EF4-FFF2-40B4-BE49-F238E27FC236}">
                <a16:creationId xmlns:a16="http://schemas.microsoft.com/office/drawing/2014/main" id="{DAC640C1-2F9A-4725-9B51-2F67D57CDD4D}"/>
              </a:ext>
            </a:extLst>
          </p:cNvPr>
          <p:cNvSpPr/>
          <p:nvPr/>
        </p:nvSpPr>
        <p:spPr>
          <a:xfrm>
            <a:off x="7520065" y="4732750"/>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 </a:t>
            </a:r>
          </a:p>
          <a:p>
            <a:r>
              <a:rPr lang="vi-VN" sz="2400" dirty="0">
                <a:solidFill>
                  <a:srgbClr val="000000"/>
                </a:solidFill>
                <a:latin typeface="Calibri" panose="020F0502020204030204" pitchFamily="34" charset="0"/>
                <a:cs typeface="Calibri" panose="020F0502020204030204" pitchFamily="34" charset="0"/>
              </a:rPr>
              <a:t>Dù giáp mặt cùng biển rộng</a:t>
            </a:r>
          </a:p>
          <a:p>
            <a:r>
              <a:rPr lang="vi-VN" sz="2400" dirty="0">
                <a:solidFill>
                  <a:srgbClr val="000000"/>
                </a:solidFill>
                <a:latin typeface="Calibri" panose="020F0502020204030204" pitchFamily="34" charset="0"/>
                <a:cs typeface="Calibri" panose="020F0502020204030204" pitchFamily="34" charset="0"/>
              </a:rPr>
              <a:t>Cửa sông chẳng dứt cội nguồn</a:t>
            </a:r>
          </a:p>
          <a:p>
            <a:r>
              <a:rPr lang="vi-VN" sz="2400" dirty="0">
                <a:solidFill>
                  <a:srgbClr val="000000"/>
                </a:solidFill>
                <a:latin typeface="Calibri" panose="020F0502020204030204" pitchFamily="34" charset="0"/>
                <a:cs typeface="Calibri" panose="020F0502020204030204" pitchFamily="34" charset="0"/>
              </a:rPr>
              <a:t>Lá xanh mỗi lần trôi xuống</a:t>
            </a:r>
          </a:p>
          <a:p>
            <a:r>
              <a:rPr lang="vi-VN" sz="2400" dirty="0">
                <a:solidFill>
                  <a:srgbClr val="000000"/>
                </a:solidFill>
                <a:latin typeface="Calibri" panose="020F0502020204030204" pitchFamily="34" charset="0"/>
                <a:cs typeface="Calibri" panose="020F0502020204030204" pitchFamily="34" charset="0"/>
              </a:rPr>
              <a:t>Bỗng… nhớ một vùng núi non...</a:t>
            </a:r>
          </a:p>
        </p:txBody>
      </p:sp>
      <p:sp>
        <p:nvSpPr>
          <p:cNvPr id="3" name="Rectangle 2">
            <a:extLst>
              <a:ext uri="{FF2B5EF4-FFF2-40B4-BE49-F238E27FC236}">
                <a16:creationId xmlns:a16="http://schemas.microsoft.com/office/drawing/2014/main" id="{7743A41C-2CB3-4A07-8ED0-ED03D25B61BA}"/>
              </a:ext>
            </a:extLst>
          </p:cNvPr>
          <p:cNvSpPr/>
          <p:nvPr/>
        </p:nvSpPr>
        <p:spPr>
          <a:xfrm>
            <a:off x="1458216" y="1687712"/>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Là cửa nhưng không then khóa</a:t>
            </a:r>
          </a:p>
          <a:p>
            <a:r>
              <a:rPr lang="vi-VN" sz="2400" dirty="0">
                <a:solidFill>
                  <a:srgbClr val="000000"/>
                </a:solidFill>
                <a:latin typeface="Calibri" panose="020F0502020204030204" pitchFamily="34" charset="0"/>
                <a:cs typeface="Calibri" panose="020F0502020204030204" pitchFamily="34" charset="0"/>
              </a:rPr>
              <a:t>Cũng không khép lại bao giờ</a:t>
            </a:r>
          </a:p>
          <a:p>
            <a:r>
              <a:rPr lang="vi-VN" sz="2400" dirty="0">
                <a:solidFill>
                  <a:srgbClr val="000000"/>
                </a:solidFill>
                <a:latin typeface="Calibri" panose="020F0502020204030204" pitchFamily="34" charset="0"/>
                <a:cs typeface="Calibri" panose="020F0502020204030204" pitchFamily="34" charset="0"/>
              </a:rPr>
              <a:t>Mênh mông một vùng sóng nước</a:t>
            </a:r>
          </a:p>
          <a:p>
            <a:r>
              <a:rPr lang="vi-VN" sz="2400" dirty="0">
                <a:solidFill>
                  <a:srgbClr val="000000"/>
                </a:solidFill>
                <a:latin typeface="Calibri" panose="020F0502020204030204" pitchFamily="34" charset="0"/>
                <a:cs typeface="Calibri" panose="020F0502020204030204" pitchFamily="34" charset="0"/>
              </a:rPr>
              <a:t>Mở ra bao nỗi đợi chờ.</a:t>
            </a:r>
          </a:p>
          <a:p>
            <a:endParaRPr lang="en-US" sz="2400" dirty="0">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BCEC9337-BD87-4778-8851-931D764C332E}"/>
              </a:ext>
            </a:extLst>
          </p:cNvPr>
          <p:cNvSpPr/>
          <p:nvPr/>
        </p:nvSpPr>
        <p:spPr>
          <a:xfrm>
            <a:off x="1458216" y="3401715"/>
            <a:ext cx="6096000" cy="1569660"/>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những dòng sông cần mẫn</a:t>
            </a:r>
          </a:p>
          <a:p>
            <a:r>
              <a:rPr lang="vi-VN" sz="2400" dirty="0">
                <a:solidFill>
                  <a:srgbClr val="000000"/>
                </a:solidFill>
                <a:latin typeface="Calibri" panose="020F0502020204030204" pitchFamily="34" charset="0"/>
                <a:cs typeface="Calibri" panose="020F0502020204030204" pitchFamily="34" charset="0"/>
              </a:rPr>
              <a:t>Gửi lại phù sa bãi bồi</a:t>
            </a:r>
          </a:p>
          <a:p>
            <a:r>
              <a:rPr lang="vi-VN" sz="2400" dirty="0">
                <a:solidFill>
                  <a:srgbClr val="000000"/>
                </a:solidFill>
                <a:latin typeface="Calibri" panose="020F0502020204030204" pitchFamily="34" charset="0"/>
                <a:cs typeface="Calibri" panose="020F0502020204030204" pitchFamily="34" charset="0"/>
              </a:rPr>
              <a:t>Để nước ngọt ùa ra biển</a:t>
            </a:r>
          </a:p>
          <a:p>
            <a:r>
              <a:rPr lang="vi-VN" sz="2400" dirty="0">
                <a:solidFill>
                  <a:srgbClr val="000000"/>
                </a:solidFill>
                <a:latin typeface="Calibri" panose="020F0502020204030204" pitchFamily="34" charset="0"/>
                <a:cs typeface="Calibri" panose="020F0502020204030204" pitchFamily="34" charset="0"/>
              </a:rPr>
              <a:t>Sau cuộc hành trình xa xôi.</a:t>
            </a:r>
          </a:p>
        </p:txBody>
      </p:sp>
      <p:sp>
        <p:nvSpPr>
          <p:cNvPr id="5" name="Rectangle 4">
            <a:extLst>
              <a:ext uri="{FF2B5EF4-FFF2-40B4-BE49-F238E27FC236}">
                <a16:creationId xmlns:a16="http://schemas.microsoft.com/office/drawing/2014/main" id="{A0B5992D-0C8C-40DB-8E47-090A2DFC1CAB}"/>
              </a:ext>
            </a:extLst>
          </p:cNvPr>
          <p:cNvSpPr/>
          <p:nvPr/>
        </p:nvSpPr>
        <p:spPr>
          <a:xfrm>
            <a:off x="1458216" y="5132783"/>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biển tìm về với đất</a:t>
            </a:r>
          </a:p>
          <a:p>
            <a:r>
              <a:rPr lang="vi-VN" sz="2400" dirty="0">
                <a:solidFill>
                  <a:srgbClr val="000000"/>
                </a:solidFill>
                <a:latin typeface="Calibri" panose="020F0502020204030204" pitchFamily="34" charset="0"/>
                <a:cs typeface="Calibri" panose="020F0502020204030204" pitchFamily="34" charset="0"/>
              </a:rPr>
              <a:t>Bằng con sóng nhớ bạc đầu</a:t>
            </a:r>
          </a:p>
          <a:p>
            <a:r>
              <a:rPr lang="vi-VN" sz="2400" dirty="0">
                <a:solidFill>
                  <a:srgbClr val="000000"/>
                </a:solidFill>
                <a:latin typeface="Calibri" panose="020F0502020204030204" pitchFamily="34" charset="0"/>
                <a:cs typeface="Calibri" panose="020F0502020204030204" pitchFamily="34" charset="0"/>
              </a:rPr>
              <a:t>Chất muối hòa trong vị ngọt</a:t>
            </a:r>
          </a:p>
          <a:p>
            <a:r>
              <a:rPr lang="vi-VN" sz="2400" dirty="0">
                <a:solidFill>
                  <a:srgbClr val="000000"/>
                </a:solidFill>
                <a:latin typeface="Calibri" panose="020F0502020204030204" pitchFamily="34" charset="0"/>
                <a:cs typeface="Calibri" panose="020F0502020204030204" pitchFamily="34" charset="0"/>
              </a:rPr>
              <a:t>Thành vùng nước lợ nông sâu.</a:t>
            </a:r>
          </a:p>
          <a:p>
            <a:r>
              <a:rPr lang="vi-VN" sz="2400" dirty="0">
                <a:solidFill>
                  <a:srgbClr val="000000"/>
                </a:solidFill>
                <a:latin typeface="Calibri" panose="020F0502020204030204" pitchFamily="34" charset="0"/>
                <a:cs typeface="Calibri" panose="020F0502020204030204" pitchFamily="34" charset="0"/>
              </a:rPr>
              <a:t> </a:t>
            </a:r>
          </a:p>
        </p:txBody>
      </p:sp>
      <p:sp>
        <p:nvSpPr>
          <p:cNvPr id="6" name="Rectangle 5">
            <a:extLst>
              <a:ext uri="{FF2B5EF4-FFF2-40B4-BE49-F238E27FC236}">
                <a16:creationId xmlns:a16="http://schemas.microsoft.com/office/drawing/2014/main" id="{7B7ED048-86D3-4734-AB42-6294A3C85B67}"/>
              </a:ext>
            </a:extLst>
          </p:cNvPr>
          <p:cNvSpPr/>
          <p:nvPr/>
        </p:nvSpPr>
        <p:spPr>
          <a:xfrm>
            <a:off x="7520065" y="1712164"/>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cá đối vào đẻ trứng</a:t>
            </a:r>
          </a:p>
          <a:p>
            <a:r>
              <a:rPr lang="vi-VN" sz="2400" dirty="0">
                <a:solidFill>
                  <a:srgbClr val="000000"/>
                </a:solidFill>
                <a:latin typeface="Calibri" panose="020F0502020204030204" pitchFamily="34" charset="0"/>
                <a:cs typeface="Calibri" panose="020F0502020204030204" pitchFamily="34" charset="0"/>
              </a:rPr>
              <a:t>Nơi tôm rảo đến búng càng</a:t>
            </a:r>
          </a:p>
          <a:p>
            <a:r>
              <a:rPr lang="vi-VN" sz="2400" dirty="0">
                <a:solidFill>
                  <a:srgbClr val="000000"/>
                </a:solidFill>
                <a:latin typeface="Calibri" panose="020F0502020204030204" pitchFamily="34" charset="0"/>
                <a:cs typeface="Calibri" panose="020F0502020204030204" pitchFamily="34" charset="0"/>
              </a:rPr>
              <a:t>Cần câu uốn cong lưỡi sóng</a:t>
            </a:r>
          </a:p>
          <a:p>
            <a:r>
              <a:rPr lang="vi-VN" sz="2400" dirty="0">
                <a:solidFill>
                  <a:srgbClr val="000000"/>
                </a:solidFill>
                <a:latin typeface="Calibri" panose="020F0502020204030204" pitchFamily="34" charset="0"/>
                <a:cs typeface="Calibri" panose="020F0502020204030204" pitchFamily="34" charset="0"/>
              </a:rPr>
              <a:t>Thuyền ai lấp lóa đêm trăng.</a:t>
            </a:r>
          </a:p>
          <a:p>
            <a:r>
              <a:rPr lang="vi-VN" sz="2400" dirty="0">
                <a:solidFill>
                  <a:srgbClr val="000000"/>
                </a:solidFill>
                <a:latin typeface="Calibri" panose="020F0502020204030204" pitchFamily="34" charset="0"/>
                <a:cs typeface="Calibri" panose="020F0502020204030204" pitchFamily="34" charset="0"/>
              </a:rPr>
              <a:t> </a:t>
            </a:r>
          </a:p>
        </p:txBody>
      </p:sp>
      <p:sp>
        <p:nvSpPr>
          <p:cNvPr id="7" name="Rectangle 6">
            <a:extLst>
              <a:ext uri="{FF2B5EF4-FFF2-40B4-BE49-F238E27FC236}">
                <a16:creationId xmlns:a16="http://schemas.microsoft.com/office/drawing/2014/main" id="{231BA7B4-DF56-48D5-B0DD-D2555DA93C54}"/>
              </a:ext>
            </a:extLst>
          </p:cNvPr>
          <p:cNvSpPr/>
          <p:nvPr/>
        </p:nvSpPr>
        <p:spPr>
          <a:xfrm>
            <a:off x="7520065" y="3408812"/>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con tàu chào mặt đất</a:t>
            </a:r>
          </a:p>
          <a:p>
            <a:r>
              <a:rPr lang="vi-VN" sz="2400" dirty="0">
                <a:solidFill>
                  <a:srgbClr val="000000"/>
                </a:solidFill>
                <a:latin typeface="Calibri" panose="020F0502020204030204" pitchFamily="34" charset="0"/>
                <a:cs typeface="Calibri" panose="020F0502020204030204" pitchFamily="34" charset="0"/>
              </a:rPr>
              <a:t>Còi ngân lên khúc giã từ</a:t>
            </a:r>
          </a:p>
          <a:p>
            <a:r>
              <a:rPr lang="vi-VN" sz="2400" dirty="0">
                <a:solidFill>
                  <a:srgbClr val="000000"/>
                </a:solidFill>
                <a:latin typeface="Calibri" panose="020F0502020204030204" pitchFamily="34" charset="0"/>
                <a:cs typeface="Calibri" panose="020F0502020204030204" pitchFamily="34" charset="0"/>
              </a:rPr>
              <a:t>Cửa sông tiễn người ra biển</a:t>
            </a:r>
          </a:p>
          <a:p>
            <a:r>
              <a:rPr lang="vi-VN" sz="2400" dirty="0">
                <a:solidFill>
                  <a:srgbClr val="000000"/>
                </a:solidFill>
                <a:latin typeface="Calibri" panose="020F0502020204030204" pitchFamily="34" charset="0"/>
                <a:cs typeface="Calibri" panose="020F0502020204030204" pitchFamily="34" charset="0"/>
              </a:rPr>
              <a:t>Mây trắng lành như phong thư.</a:t>
            </a:r>
          </a:p>
          <a:p>
            <a:r>
              <a:rPr lang="vi-VN" sz="2400" dirty="0">
                <a:solidFill>
                  <a:srgbClr val="000000"/>
                </a:solidFill>
                <a:latin typeface="Calibri" panose="020F0502020204030204" pitchFamily="34" charset="0"/>
                <a:cs typeface="Calibri" panose="020F0502020204030204" pitchFamily="34" charset="0"/>
              </a:rPr>
              <a:t> </a:t>
            </a:r>
          </a:p>
        </p:txBody>
      </p:sp>
      <p:sp>
        <p:nvSpPr>
          <p:cNvPr id="8" name="Rectangle 7">
            <a:extLst>
              <a:ext uri="{FF2B5EF4-FFF2-40B4-BE49-F238E27FC236}">
                <a16:creationId xmlns:a16="http://schemas.microsoft.com/office/drawing/2014/main" id="{0E9077CC-C1B9-4FB9-8B33-5CE27B83B756}"/>
              </a:ext>
            </a:extLst>
          </p:cNvPr>
          <p:cNvSpPr/>
          <p:nvPr/>
        </p:nvSpPr>
        <p:spPr>
          <a:xfrm>
            <a:off x="9702091" y="1102937"/>
            <a:ext cx="2063386" cy="584775"/>
          </a:xfrm>
          <a:prstGeom prst="rect">
            <a:avLst/>
          </a:prstGeom>
        </p:spPr>
        <p:txBody>
          <a:bodyPr wrap="none">
            <a:spAutoFit/>
          </a:bodyPr>
          <a:lstStyle/>
          <a:p>
            <a:pPr algn="ctr"/>
            <a:r>
              <a:rPr lang="vi-VN" altLang="zh-CN" sz="3200" dirty="0">
                <a:solidFill>
                  <a:schemeClr val="accent5">
                    <a:lumMod val="50000"/>
                  </a:schemeClr>
                </a:solidFill>
                <a:latin typeface="Pattaya" panose="00000500000000000000" pitchFamily="2" charset="-34"/>
                <a:cs typeface="Pattaya" panose="00000500000000000000" pitchFamily="2" charset="-34"/>
                <a:sym typeface="+mn-lt"/>
              </a:rPr>
              <a:t>Quang Huy</a:t>
            </a:r>
          </a:p>
        </p:txBody>
      </p:sp>
      <p:pic>
        <p:nvPicPr>
          <p:cNvPr id="28" name="Picture 4" descr="Colorful numbers with clouds Container sticker - TenStickers">
            <a:extLst>
              <a:ext uri="{FF2B5EF4-FFF2-40B4-BE49-F238E27FC236}">
                <a16:creationId xmlns:a16="http://schemas.microsoft.com/office/drawing/2014/main" id="{84AD7D87-F863-472B-B689-132ED175E522}"/>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095" b="30447" l="3250" r="29500">
                        <a14:foregroundMark x1="21500" y1="2095" x2="21500" y2="2095"/>
                      </a14:backgroundRemoval>
                    </a14:imgEffect>
                  </a14:imgLayer>
                </a14:imgProps>
              </a:ext>
              <a:ext uri="{28A0092B-C50C-407E-A947-70E740481C1C}">
                <a14:useLocalDpi xmlns:a14="http://schemas.microsoft.com/office/drawing/2010/main" val="0"/>
              </a:ext>
            </a:extLst>
          </a:blip>
          <a:srcRect r="67113" b="66150"/>
          <a:stretch/>
        </p:blipFill>
        <p:spPr bwMode="auto">
          <a:xfrm>
            <a:off x="931290" y="1612913"/>
            <a:ext cx="643853" cy="59312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Colorful numbers with clouds Container sticker - TenStickers">
            <a:extLst>
              <a:ext uri="{FF2B5EF4-FFF2-40B4-BE49-F238E27FC236}">
                <a16:creationId xmlns:a16="http://schemas.microsoft.com/office/drawing/2014/main" id="{CA6159D8-47CF-4EA3-A3C2-6F77189044DA}"/>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val="0"/>
              </a:ext>
            </a:extLst>
          </a:blip>
          <a:srcRect l="33981" r="31167" b="66115"/>
          <a:stretch/>
        </p:blipFill>
        <p:spPr bwMode="auto">
          <a:xfrm>
            <a:off x="1066829" y="3403227"/>
            <a:ext cx="577775" cy="50275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Colorful numbers with clouds Container sticker - TenStickers">
            <a:extLst>
              <a:ext uri="{FF2B5EF4-FFF2-40B4-BE49-F238E27FC236}">
                <a16:creationId xmlns:a16="http://schemas.microsoft.com/office/drawing/2014/main" id="{396D7859-DA7F-4E77-B713-F121729DD58F}"/>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78" b="29469" l="68250" r="96375">
                        <a14:foregroundMark x1="79750" y1="978" x2="79750" y2="978"/>
                      </a14:backgroundRemoval>
                    </a14:imgEffect>
                  </a14:imgLayer>
                </a14:imgProps>
              </a:ext>
              <a:ext uri="{28A0092B-C50C-407E-A947-70E740481C1C}">
                <a14:useLocalDpi xmlns:a14="http://schemas.microsoft.com/office/drawing/2010/main" val="0"/>
              </a:ext>
            </a:extLst>
          </a:blip>
          <a:srcRect l="64778" b="67154"/>
          <a:stretch/>
        </p:blipFill>
        <p:spPr bwMode="auto">
          <a:xfrm>
            <a:off x="1054533" y="5110673"/>
            <a:ext cx="602366" cy="50275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Colorful numbers with clouds Container sticker - TenStickers">
            <a:extLst>
              <a:ext uri="{FF2B5EF4-FFF2-40B4-BE49-F238E27FC236}">
                <a16:creationId xmlns:a16="http://schemas.microsoft.com/office/drawing/2014/main" id="{2E23A856-2A11-4929-BF7D-14247F053ACA}"/>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36872" b="66341" l="0" r="22625">
                        <a14:foregroundMark x1="1625" y1="54749" x2="1625" y2="54749"/>
                        <a14:foregroundMark x1="0" y1="53911" x2="0" y2="53911"/>
                      </a14:backgroundRemoval>
                    </a14:imgEffect>
                  </a14:imgLayer>
                </a14:imgProps>
              </a:ext>
              <a:ext uri="{28A0092B-C50C-407E-A947-70E740481C1C}">
                <a14:useLocalDpi xmlns:a14="http://schemas.microsoft.com/office/drawing/2010/main" val="0"/>
              </a:ext>
            </a:extLst>
          </a:blip>
          <a:srcRect l="39" t="33251" r="74863" b="29835"/>
          <a:stretch/>
        </p:blipFill>
        <p:spPr bwMode="auto">
          <a:xfrm>
            <a:off x="7150805" y="1590199"/>
            <a:ext cx="535076" cy="70433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et Of Funny Cartoon Numbers And Mathematical Operation Signs. Vector  Illustration. Isolated On White Background Royalty Free Cliparts, Vectors,  And Stock Illustration. Image 98880420.">
            <a:extLst>
              <a:ext uri="{FF2B5EF4-FFF2-40B4-BE49-F238E27FC236}">
                <a16:creationId xmlns:a16="http://schemas.microsoft.com/office/drawing/2014/main" id="{48CC9ED0-02DC-4464-B142-88C313349F3C}"/>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2514" b="45506" l="79077" r="95385">
                        <a14:foregroundMark x1="81846" y1="15700" x2="86231" y2="15472"/>
                        <a14:foregroundMark x1="83000" y1="12514" x2="90538" y2="13083"/>
                        <a14:backgroundMark x1="80615" y1="43686" x2="85538" y2="44596"/>
                        <a14:backgroundMark x1="85538" y1="44596" x2="92308" y2="43686"/>
                      </a14:backgroundRemoval>
                    </a14:imgEffect>
                  </a14:imgLayer>
                </a14:imgProps>
              </a:ext>
              <a:ext uri="{28A0092B-C50C-407E-A947-70E740481C1C}">
                <a14:useLocalDpi xmlns:a14="http://schemas.microsoft.com/office/drawing/2010/main" val="0"/>
              </a:ext>
            </a:extLst>
          </a:blip>
          <a:srcRect l="77103" t="9195" r="2553" b="50398"/>
          <a:stretch/>
        </p:blipFill>
        <p:spPr bwMode="auto">
          <a:xfrm>
            <a:off x="7148503" y="3300633"/>
            <a:ext cx="485582" cy="65214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et Of Funny Cartoon Numbers And Mathematical Operation Signs. Vector  Illustration. Isolated On White Background Royalty Free Cliparts, Vectors,  And Stock Illustration. Image 98880420.">
            <a:extLst>
              <a:ext uri="{FF2B5EF4-FFF2-40B4-BE49-F238E27FC236}">
                <a16:creationId xmlns:a16="http://schemas.microsoft.com/office/drawing/2014/main" id="{156408E3-159E-41E7-82D0-34156729E4C5}"/>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53242" b="85438" l="8154" r="23462">
                        <a14:foregroundMark x1="16769" y1="68601" x2="21231" y2="71900"/>
                        <a14:foregroundMark x1="16692" y1="70421" x2="18846" y2="70990"/>
                        <a14:foregroundMark x1="19154" y1="53356" x2="19154" y2="53356"/>
                        <a14:foregroundMark x1="23462" y1="75199" x2="23462" y2="75199"/>
                        <a14:foregroundMark x1="22308" y1="76451" x2="22308" y2="76451"/>
                        <a14:foregroundMark x1="17385" y1="85438" x2="17385" y2="85438"/>
                        <a14:foregroundMark x1="22846" y1="76109" x2="22846" y2="76109"/>
                      </a14:backgroundRemoval>
                    </a14:imgEffect>
                  </a14:imgLayer>
                </a14:imgProps>
              </a:ext>
              <a:ext uri="{28A0092B-C50C-407E-A947-70E740481C1C}">
                <a14:useLocalDpi xmlns:a14="http://schemas.microsoft.com/office/drawing/2010/main" val="0"/>
              </a:ext>
            </a:extLst>
          </a:blip>
          <a:srcRect l="6241" t="49804" r="74625" b="11365"/>
          <a:stretch/>
        </p:blipFill>
        <p:spPr bwMode="auto">
          <a:xfrm>
            <a:off x="7186011" y="5045590"/>
            <a:ext cx="383195" cy="525815"/>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479B4BCA-B7BD-40D1-8C4C-152826C4F1A6}"/>
              </a:ext>
            </a:extLst>
          </p:cNvPr>
          <p:cNvSpPr/>
          <p:nvPr/>
        </p:nvSpPr>
        <p:spPr>
          <a:xfrm>
            <a:off x="6201179" y="6437876"/>
            <a:ext cx="1484702" cy="461665"/>
          </a:xfrm>
          <a:prstGeom prst="rect">
            <a:avLst/>
          </a:prstGeom>
        </p:spPr>
        <p:txBody>
          <a:bodyPr wrap="none">
            <a:spAutoFit/>
          </a:bodyPr>
          <a:lstStyle/>
          <a:p>
            <a:r>
              <a:rPr lang="vi-VN" sz="2400" b="1" dirty="0">
                <a:solidFill>
                  <a:srgbClr val="002060"/>
                </a:solidFill>
                <a:latin typeface="Pattaya" panose="00000500000000000000" pitchFamily="2" charset="-34"/>
                <a:cs typeface="Pattaya" panose="00000500000000000000" pitchFamily="2" charset="-34"/>
              </a:rPr>
              <a:t>Từ khó đọc</a:t>
            </a:r>
            <a:endParaRPr lang="en-US" sz="2400" b="1" dirty="0">
              <a:solidFill>
                <a:srgbClr val="002060"/>
              </a:solidFill>
              <a:latin typeface="Pattaya" panose="00000500000000000000" pitchFamily="2" charset="-34"/>
              <a:cs typeface="Pattaya" panose="00000500000000000000" pitchFamily="2" charset="-34"/>
            </a:endParaRPr>
          </a:p>
        </p:txBody>
      </p:sp>
      <p:sp>
        <p:nvSpPr>
          <p:cNvPr id="35" name="Rectangle 34">
            <a:extLst>
              <a:ext uri="{FF2B5EF4-FFF2-40B4-BE49-F238E27FC236}">
                <a16:creationId xmlns:a16="http://schemas.microsoft.com/office/drawing/2014/main" id="{3871B571-E6C3-4D05-A03F-FF85EF1733EF}"/>
              </a:ext>
            </a:extLst>
          </p:cNvPr>
          <p:cNvSpPr/>
          <p:nvPr/>
        </p:nvSpPr>
        <p:spPr>
          <a:xfrm>
            <a:off x="5252298" y="6498458"/>
            <a:ext cx="935263" cy="29714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6F1D019-44D7-4C95-A457-BD2DB16974D3}"/>
              </a:ext>
            </a:extLst>
          </p:cNvPr>
          <p:cNvSpPr/>
          <p:nvPr/>
        </p:nvSpPr>
        <p:spPr>
          <a:xfrm>
            <a:off x="4084959" y="1742143"/>
            <a:ext cx="1324806" cy="34488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AFC30717-D347-46CC-9F37-714E40FC490F}"/>
              </a:ext>
            </a:extLst>
          </p:cNvPr>
          <p:cNvSpPr/>
          <p:nvPr/>
        </p:nvSpPr>
        <p:spPr>
          <a:xfrm>
            <a:off x="4222369" y="3429000"/>
            <a:ext cx="1187396" cy="359112"/>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75FDEB15-E1E9-4024-8978-F47ADB16FA32}"/>
              </a:ext>
            </a:extLst>
          </p:cNvPr>
          <p:cNvSpPr/>
          <p:nvPr/>
        </p:nvSpPr>
        <p:spPr>
          <a:xfrm>
            <a:off x="3034973" y="6303290"/>
            <a:ext cx="1049986" cy="29714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CA3B9B54-9B6A-43E2-99F3-850693CA4CE9}"/>
              </a:ext>
            </a:extLst>
          </p:cNvPr>
          <p:cNvSpPr/>
          <p:nvPr/>
        </p:nvSpPr>
        <p:spPr>
          <a:xfrm>
            <a:off x="8888694" y="2870251"/>
            <a:ext cx="798407" cy="341677"/>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7051D295-3B94-4F0C-915C-5C8B8475EEBC}"/>
              </a:ext>
            </a:extLst>
          </p:cNvPr>
          <p:cNvSpPr/>
          <p:nvPr/>
        </p:nvSpPr>
        <p:spPr>
          <a:xfrm>
            <a:off x="10118538" y="5544689"/>
            <a:ext cx="1258996" cy="31646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1630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p15:prstTrans prst="origami"/>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strVal val="#ppt_w*0.70"/>
                                          </p:val>
                                        </p:tav>
                                        <p:tav tm="100000">
                                          <p:val>
                                            <p:strVal val="#ppt_w"/>
                                          </p:val>
                                        </p:tav>
                                      </p:tavLst>
                                    </p:anim>
                                    <p:anim calcmode="lin" valueType="num">
                                      <p:cBhvr>
                                        <p:cTn id="8" dur="1000" fill="hold"/>
                                        <p:tgtEl>
                                          <p:spTgt spid="38"/>
                                        </p:tgtEl>
                                        <p:attrNameLst>
                                          <p:attrName>ppt_h</p:attrName>
                                        </p:attrNameLst>
                                      </p:cBhvr>
                                      <p:tavLst>
                                        <p:tav tm="0">
                                          <p:val>
                                            <p:strVal val="#ppt_h"/>
                                          </p:val>
                                        </p:tav>
                                        <p:tav tm="100000">
                                          <p:val>
                                            <p:strVal val="#ppt_h"/>
                                          </p:val>
                                        </p:tav>
                                      </p:tavLst>
                                    </p:anim>
                                    <p:animEffect transition="in" filter="fade">
                                      <p:cBhvr>
                                        <p:cTn id="9" dur="1000"/>
                                        <p:tgtEl>
                                          <p:spTgt spid="3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66"/>
                                        </p:tgtEl>
                                        <p:attrNameLst>
                                          <p:attrName>style.visibility</p:attrName>
                                        </p:attrNameLst>
                                      </p:cBhvr>
                                      <p:to>
                                        <p:strVal val="visible"/>
                                      </p:to>
                                    </p:set>
                                    <p:anim calcmode="lin" valueType="num">
                                      <p:cBhvr additive="base">
                                        <p:cTn id="16" dur="1000" fill="hold"/>
                                        <p:tgtEl>
                                          <p:spTgt spid="66"/>
                                        </p:tgtEl>
                                        <p:attrNameLst>
                                          <p:attrName>ppt_x</p:attrName>
                                        </p:attrNameLst>
                                      </p:cBhvr>
                                      <p:tavLst>
                                        <p:tav tm="0">
                                          <p:val>
                                            <p:strVal val="0-#ppt_w/2"/>
                                          </p:val>
                                        </p:tav>
                                        <p:tav tm="100000">
                                          <p:val>
                                            <p:strVal val="#ppt_x"/>
                                          </p:val>
                                        </p:tav>
                                      </p:tavLst>
                                    </p:anim>
                                    <p:anim calcmode="lin" valueType="num">
                                      <p:cBhvr additive="base">
                                        <p:cTn id="17" dur="1000" fill="hold"/>
                                        <p:tgtEl>
                                          <p:spTgt spid="66"/>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074"/>
                                        </p:tgtEl>
                                        <p:attrNameLst>
                                          <p:attrName>style.visibility</p:attrName>
                                        </p:attrNameLst>
                                      </p:cBhvr>
                                      <p:to>
                                        <p:strVal val="visible"/>
                                      </p:to>
                                    </p:set>
                                    <p:animEffect transition="in" filter="fade">
                                      <p:cBhvr>
                                        <p:cTn id="42" dur="500"/>
                                        <p:tgtEl>
                                          <p:spTgt spid="307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076"/>
                                        </p:tgtEl>
                                        <p:attrNameLst>
                                          <p:attrName>style.visibility</p:attrName>
                                        </p:attrNameLst>
                                      </p:cBhvr>
                                      <p:to>
                                        <p:strVal val="visible"/>
                                      </p:to>
                                    </p:set>
                                    <p:animEffect transition="in" filter="fade">
                                      <p:cBhvr>
                                        <p:cTn id="47" dur="500"/>
                                        <p:tgtEl>
                                          <p:spTgt spid="307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wipe(left)">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wipe(left)">
                                      <p:cBhvr>
                                        <p:cTn id="57" dur="500"/>
                                        <p:tgtEl>
                                          <p:spTgt spid="4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wipe(left)">
                                      <p:cBhvr>
                                        <p:cTn id="62" dur="500"/>
                                        <p:tgtEl>
                                          <p:spTgt spid="4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wipe(left)">
                                      <p:cBhvr>
                                        <p:cTn id="67" dur="500"/>
                                        <p:tgtEl>
                                          <p:spTgt spid="4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wipe(left)">
                                      <p:cBhvr>
                                        <p:cTn id="7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7" grpId="0" animBg="1"/>
      <p:bldP spid="41" grpId="0" animBg="1"/>
      <p:bldP spid="44" grpId="0" animBg="1"/>
      <p:bldP spid="45" grpId="0" animBg="1"/>
      <p:bldP spid="4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aviour - Chapter 24 - Wattpad">
            <a:extLst>
              <a:ext uri="{FF2B5EF4-FFF2-40B4-BE49-F238E27FC236}">
                <a16:creationId xmlns:a16="http://schemas.microsoft.com/office/drawing/2014/main" id="{BAD7528B-9380-4A4C-AC8B-D79DF384DC7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02847" cy="503669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errain Grass Green - Free vector graphic on Pixabay">
            <a:extLst>
              <a:ext uri="{FF2B5EF4-FFF2-40B4-BE49-F238E27FC236}">
                <a16:creationId xmlns:a16="http://schemas.microsoft.com/office/drawing/2014/main" id="{95A77A86-5959-4153-AA66-7218198FDC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926"/>
          <a:stretch/>
        </p:blipFill>
        <p:spPr bwMode="auto">
          <a:xfrm>
            <a:off x="-2" y="2218544"/>
            <a:ext cx="6705604" cy="14502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Terrain Grass Green - Free vector graphic on Pixabay">
            <a:extLst>
              <a:ext uri="{FF2B5EF4-FFF2-40B4-BE49-F238E27FC236}">
                <a16:creationId xmlns:a16="http://schemas.microsoft.com/office/drawing/2014/main" id="{8E4F5496-1DEE-44A2-B8E2-621D2DEA79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13" b="35874"/>
          <a:stretch/>
        </p:blipFill>
        <p:spPr bwMode="auto">
          <a:xfrm>
            <a:off x="-1" y="3429000"/>
            <a:ext cx="6925453" cy="160769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F9C1C01-F0A6-40E0-84FF-46AC410D7AA9}"/>
              </a:ext>
            </a:extLst>
          </p:cNvPr>
          <p:cNvSpPr/>
          <p:nvPr/>
        </p:nvSpPr>
        <p:spPr>
          <a:xfrm>
            <a:off x="0" y="3586517"/>
            <a:ext cx="1643921" cy="646331"/>
          </a:xfrm>
          <a:prstGeom prst="rect">
            <a:avLst/>
          </a:prstGeom>
        </p:spPr>
        <p:txBody>
          <a:bodyPr wrap="square">
            <a:spAutoFit/>
          </a:bodyPr>
          <a:lstStyle/>
          <a:p>
            <a:pPr algn="ctr"/>
            <a:r>
              <a:rPr lang="vi-VN" sz="3600" b="1" dirty="0">
                <a:solidFill>
                  <a:schemeClr val="bg1"/>
                </a:solidFill>
                <a:latin typeface="Pattaya" panose="00000500000000000000" pitchFamily="2" charset="-34"/>
                <a:cs typeface="Pattaya" panose="00000500000000000000" pitchFamily="2" charset="-34"/>
              </a:rPr>
              <a:t>Sông</a:t>
            </a:r>
            <a:endParaRPr lang="en-US" sz="3600" dirty="0">
              <a:solidFill>
                <a:schemeClr val="bg1"/>
              </a:solidFill>
            </a:endParaRPr>
          </a:p>
        </p:txBody>
      </p:sp>
      <p:sp>
        <p:nvSpPr>
          <p:cNvPr id="2" name="Arrow: Right 1">
            <a:extLst>
              <a:ext uri="{FF2B5EF4-FFF2-40B4-BE49-F238E27FC236}">
                <a16:creationId xmlns:a16="http://schemas.microsoft.com/office/drawing/2014/main" id="{3EFFDFEF-FA2D-4324-B760-4F9CD5A6E13E}"/>
              </a:ext>
            </a:extLst>
          </p:cNvPr>
          <p:cNvSpPr/>
          <p:nvPr/>
        </p:nvSpPr>
        <p:spPr>
          <a:xfrm>
            <a:off x="282314" y="3147933"/>
            <a:ext cx="482184" cy="3598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95C2573C-5918-4878-8C34-65A76F1665D2}"/>
              </a:ext>
            </a:extLst>
          </p:cNvPr>
          <p:cNvSpPr/>
          <p:nvPr/>
        </p:nvSpPr>
        <p:spPr>
          <a:xfrm rot="406227">
            <a:off x="1043604" y="3280925"/>
            <a:ext cx="482184" cy="3054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90D99A3E-EE82-4DCC-8D4B-9F8C8D84EB7C}"/>
              </a:ext>
            </a:extLst>
          </p:cNvPr>
          <p:cNvSpPr/>
          <p:nvPr/>
        </p:nvSpPr>
        <p:spPr>
          <a:xfrm rot="459523">
            <a:off x="1928532" y="3453925"/>
            <a:ext cx="482184" cy="3598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63304B06-B3F0-4223-B769-769338CB99D4}"/>
              </a:ext>
            </a:extLst>
          </p:cNvPr>
          <p:cNvSpPr/>
          <p:nvPr/>
        </p:nvSpPr>
        <p:spPr>
          <a:xfrm rot="459523">
            <a:off x="2666838" y="3699368"/>
            <a:ext cx="482184" cy="3598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Left-Right 2">
            <a:extLst>
              <a:ext uri="{FF2B5EF4-FFF2-40B4-BE49-F238E27FC236}">
                <a16:creationId xmlns:a16="http://schemas.microsoft.com/office/drawing/2014/main" id="{6DEB196F-E9E3-4441-AC9E-8B0681F88972}"/>
              </a:ext>
            </a:extLst>
          </p:cNvPr>
          <p:cNvSpPr/>
          <p:nvPr/>
        </p:nvSpPr>
        <p:spPr>
          <a:xfrm>
            <a:off x="3767851" y="3794071"/>
            <a:ext cx="659567" cy="28106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Left-Right 10">
            <a:extLst>
              <a:ext uri="{FF2B5EF4-FFF2-40B4-BE49-F238E27FC236}">
                <a16:creationId xmlns:a16="http://schemas.microsoft.com/office/drawing/2014/main" id="{AFBFC6FD-514E-4BBA-9334-8BB65D8D0182}"/>
              </a:ext>
            </a:extLst>
          </p:cNvPr>
          <p:cNvSpPr/>
          <p:nvPr/>
        </p:nvSpPr>
        <p:spPr>
          <a:xfrm>
            <a:off x="4676795" y="3956091"/>
            <a:ext cx="659567" cy="28106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Left-Right 11">
            <a:extLst>
              <a:ext uri="{FF2B5EF4-FFF2-40B4-BE49-F238E27FC236}">
                <a16:creationId xmlns:a16="http://schemas.microsoft.com/office/drawing/2014/main" id="{99BBCC16-5875-406D-AE7A-26E6EB8DEB80}"/>
              </a:ext>
            </a:extLst>
          </p:cNvPr>
          <p:cNvSpPr/>
          <p:nvPr/>
        </p:nvSpPr>
        <p:spPr>
          <a:xfrm>
            <a:off x="5490833" y="4126603"/>
            <a:ext cx="659567" cy="28106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AB598FD-1B72-425A-99B8-F076E0C07C61}"/>
              </a:ext>
            </a:extLst>
          </p:cNvPr>
          <p:cNvSpPr/>
          <p:nvPr/>
        </p:nvSpPr>
        <p:spPr>
          <a:xfrm>
            <a:off x="10237510" y="4232848"/>
            <a:ext cx="1643921" cy="646331"/>
          </a:xfrm>
          <a:prstGeom prst="rect">
            <a:avLst/>
          </a:prstGeom>
        </p:spPr>
        <p:txBody>
          <a:bodyPr wrap="square">
            <a:spAutoFit/>
          </a:bodyPr>
          <a:lstStyle/>
          <a:p>
            <a:pPr algn="ctr"/>
            <a:r>
              <a:rPr lang="vi-VN" sz="3600" b="1" dirty="0">
                <a:solidFill>
                  <a:schemeClr val="accent5">
                    <a:lumMod val="50000"/>
                  </a:schemeClr>
                </a:solidFill>
                <a:latin typeface="Pattaya" panose="00000500000000000000" pitchFamily="2" charset="-34"/>
                <a:cs typeface="Pattaya" panose="00000500000000000000" pitchFamily="2" charset="-34"/>
              </a:rPr>
              <a:t>Biển</a:t>
            </a:r>
            <a:endParaRPr lang="en-US" sz="3600" dirty="0">
              <a:solidFill>
                <a:schemeClr val="accent5">
                  <a:lumMod val="50000"/>
                </a:schemeClr>
              </a:solidFill>
            </a:endParaRPr>
          </a:p>
        </p:txBody>
      </p:sp>
      <p:sp>
        <p:nvSpPr>
          <p:cNvPr id="15" name="Rectangle 14">
            <a:extLst>
              <a:ext uri="{FF2B5EF4-FFF2-40B4-BE49-F238E27FC236}">
                <a16:creationId xmlns:a16="http://schemas.microsoft.com/office/drawing/2014/main" id="{582E81C7-6C85-4D18-9E1E-FB777EE0D9FD}"/>
              </a:ext>
            </a:extLst>
          </p:cNvPr>
          <p:cNvSpPr/>
          <p:nvPr/>
        </p:nvSpPr>
        <p:spPr>
          <a:xfrm>
            <a:off x="3851956" y="2719108"/>
            <a:ext cx="1947269" cy="646331"/>
          </a:xfrm>
          <a:prstGeom prst="rect">
            <a:avLst/>
          </a:prstGeom>
        </p:spPr>
        <p:txBody>
          <a:bodyPr wrap="square">
            <a:spAutoFit/>
          </a:bodyPr>
          <a:lstStyle/>
          <a:p>
            <a:pPr algn="ctr"/>
            <a:r>
              <a:rPr lang="vi-VN" sz="3600" b="1" dirty="0">
                <a:solidFill>
                  <a:schemeClr val="bg1"/>
                </a:solidFill>
                <a:latin typeface="Pattaya" panose="00000500000000000000" pitchFamily="2" charset="-34"/>
                <a:cs typeface="Pattaya" panose="00000500000000000000" pitchFamily="2" charset="-34"/>
              </a:rPr>
              <a:t>Cửa sông</a:t>
            </a:r>
            <a:endParaRPr lang="en-US" sz="3600" dirty="0">
              <a:solidFill>
                <a:schemeClr val="bg1"/>
              </a:solidFill>
            </a:endParaRPr>
          </a:p>
        </p:txBody>
      </p:sp>
      <p:pic>
        <p:nvPicPr>
          <p:cNvPr id="4102" name="Picture 6" descr="Green Cartoon Tree Vector Set Vector Art &amp;amp; Graphics | freevector.com">
            <a:extLst>
              <a:ext uri="{FF2B5EF4-FFF2-40B4-BE49-F238E27FC236}">
                <a16:creationId xmlns:a16="http://schemas.microsoft.com/office/drawing/2014/main" id="{163CB969-E63D-4F66-944A-C274C211890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5342" b="90491" l="7042" r="31602">
                        <a14:foregroundMark x1="16197" y1="55342" x2="16197" y2="55342"/>
                        <a14:foregroundMark x1="16901" y1="90491" x2="16901" y2="90491"/>
                      </a14:backgroundRemoval>
                    </a14:imgEffect>
                  </a14:imgLayer>
                </a14:imgProps>
              </a:ext>
              <a:ext uri="{28A0092B-C50C-407E-A947-70E740481C1C}">
                <a14:useLocalDpi xmlns:a14="http://schemas.microsoft.com/office/drawing/2010/main" val="0"/>
              </a:ext>
            </a:extLst>
          </a:blip>
          <a:srcRect l="3964" t="51148" r="65239" b="6011"/>
          <a:stretch/>
        </p:blipFill>
        <p:spPr bwMode="auto">
          <a:xfrm>
            <a:off x="120628" y="876921"/>
            <a:ext cx="1402663" cy="160769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Green Cartoon Tree Vector Set Vector Art &amp;amp; Graphics | freevector.com">
            <a:extLst>
              <a:ext uri="{FF2B5EF4-FFF2-40B4-BE49-F238E27FC236}">
                <a16:creationId xmlns:a16="http://schemas.microsoft.com/office/drawing/2014/main" id="{5BEBAD25-2B6C-4C0F-B03E-637235FBFECB}"/>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4487" b="94979" l="42518" r="60739">
                        <a14:foregroundMark x1="50440" y1="54594" x2="50440" y2="54594"/>
                        <a14:foregroundMark x1="42518" y1="82372" x2="42518" y2="82372"/>
                      </a14:backgroundRemoval>
                    </a14:imgEffect>
                  </a14:imgLayer>
                </a14:imgProps>
              </a:ext>
              <a:ext uri="{28A0092B-C50C-407E-A947-70E740481C1C}">
                <a14:useLocalDpi xmlns:a14="http://schemas.microsoft.com/office/drawing/2010/main" val="0"/>
              </a:ext>
            </a:extLst>
          </a:blip>
          <a:srcRect l="40641" t="51148" r="36923"/>
          <a:stretch/>
        </p:blipFill>
        <p:spPr bwMode="auto">
          <a:xfrm>
            <a:off x="2362955" y="1297555"/>
            <a:ext cx="985972" cy="17688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Green Cartoon Tree Vector Set Vector Art &amp;amp; Graphics | freevector.com">
            <a:extLst>
              <a:ext uri="{FF2B5EF4-FFF2-40B4-BE49-F238E27FC236}">
                <a16:creationId xmlns:a16="http://schemas.microsoft.com/office/drawing/2014/main" id="{249C4381-81D1-48C5-A3B3-A29AFC736D6A}"/>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4487" b="94979" l="42518" r="60739">
                        <a14:foregroundMark x1="50440" y1="54594" x2="50440" y2="54594"/>
                        <a14:foregroundMark x1="42518" y1="82372" x2="42518" y2="82372"/>
                      </a14:backgroundRemoval>
                    </a14:imgEffect>
                  </a14:imgLayer>
                </a14:imgProps>
              </a:ext>
              <a:ext uri="{28A0092B-C50C-407E-A947-70E740481C1C}">
                <a14:useLocalDpi xmlns:a14="http://schemas.microsoft.com/office/drawing/2010/main" val="0"/>
              </a:ext>
            </a:extLst>
          </a:blip>
          <a:srcRect l="40641" t="51148" r="36923"/>
          <a:stretch/>
        </p:blipFill>
        <p:spPr bwMode="auto">
          <a:xfrm>
            <a:off x="2971013" y="1447232"/>
            <a:ext cx="985972" cy="17688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6CDF83EF-3750-43E9-A357-7C7654ED7539}"/>
              </a:ext>
            </a:extLst>
          </p:cNvPr>
          <p:cNvSpPr/>
          <p:nvPr/>
        </p:nvSpPr>
        <p:spPr>
          <a:xfrm>
            <a:off x="5636302" y="600542"/>
            <a:ext cx="6245129" cy="14502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latin typeface="Pattaya" panose="00000500000000000000" pitchFamily="2" charset="-34"/>
                <a:cs typeface="Pattaya" panose="00000500000000000000" pitchFamily="2" charset="-34"/>
              </a:rPr>
              <a:t>Cửa sông: nơi sông chảy ra biển, hồ hoặc một dòng sông khác.</a:t>
            </a:r>
            <a:endParaRPr lang="en-US" sz="3200" dirty="0">
              <a:latin typeface="Pattaya" panose="00000500000000000000" pitchFamily="2" charset="-34"/>
              <a:cs typeface="Pattaya" panose="00000500000000000000" pitchFamily="2" charset="-34"/>
            </a:endParaRPr>
          </a:p>
        </p:txBody>
      </p:sp>
      <p:cxnSp>
        <p:nvCxnSpPr>
          <p:cNvPr id="16" name="Straight Connector 15">
            <a:extLst>
              <a:ext uri="{FF2B5EF4-FFF2-40B4-BE49-F238E27FC236}">
                <a16:creationId xmlns:a16="http://schemas.microsoft.com/office/drawing/2014/main" id="{1DA8E10C-74B3-445A-8870-28DB13ACA99C}"/>
              </a:ext>
            </a:extLst>
          </p:cNvPr>
          <p:cNvCxnSpPr/>
          <p:nvPr/>
        </p:nvCxnSpPr>
        <p:spPr>
          <a:xfrm>
            <a:off x="20012" y="5261548"/>
            <a:ext cx="334892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0E12926-287B-4C08-99B8-5FB1E0116C33}"/>
              </a:ext>
            </a:extLst>
          </p:cNvPr>
          <p:cNvCxnSpPr>
            <a:cxnSpLocks/>
          </p:cNvCxnSpPr>
          <p:nvPr/>
        </p:nvCxnSpPr>
        <p:spPr>
          <a:xfrm>
            <a:off x="3388955" y="5037945"/>
            <a:ext cx="0" cy="447206"/>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EBE914E7-12E8-4E18-8934-CC7F46983C42}"/>
              </a:ext>
            </a:extLst>
          </p:cNvPr>
          <p:cNvSpPr/>
          <p:nvPr/>
        </p:nvSpPr>
        <p:spPr>
          <a:xfrm>
            <a:off x="-36535" y="5438400"/>
            <a:ext cx="3462021" cy="954107"/>
          </a:xfrm>
          <a:prstGeom prst="rect">
            <a:avLst/>
          </a:prstGeom>
        </p:spPr>
        <p:txBody>
          <a:bodyPr wrap="square">
            <a:spAutoFit/>
          </a:bodyPr>
          <a:lstStyle/>
          <a:p>
            <a:pPr algn="ctr"/>
            <a:r>
              <a:rPr lang="vi-VN" sz="2800" b="1" dirty="0">
                <a:solidFill>
                  <a:schemeClr val="accent5">
                    <a:lumMod val="50000"/>
                  </a:schemeClr>
                </a:solidFill>
                <a:latin typeface="Calibri" panose="020F0502020204030204" pitchFamily="34" charset="0"/>
                <a:cs typeface="Calibri" panose="020F0502020204030204" pitchFamily="34" charset="0"/>
              </a:rPr>
              <a:t>Vùng trên cửa sông</a:t>
            </a:r>
          </a:p>
          <a:p>
            <a:pPr algn="ctr"/>
            <a:r>
              <a:rPr lang="vi-VN" sz="2800" b="1" dirty="0">
                <a:solidFill>
                  <a:schemeClr val="accent5">
                    <a:lumMod val="50000"/>
                  </a:schemeClr>
                </a:solidFill>
                <a:latin typeface="Calibri" panose="020F0502020204030204" pitchFamily="34" charset="0"/>
                <a:cs typeface="Calibri" panose="020F0502020204030204" pitchFamily="34" charset="0"/>
              </a:rPr>
              <a:t>(nước ngọt)</a:t>
            </a:r>
            <a:endParaRPr lang="en-US" sz="2800" dirty="0">
              <a:solidFill>
                <a:schemeClr val="accent5">
                  <a:lumMod val="50000"/>
                </a:schemeClr>
              </a:solidFill>
              <a:latin typeface="Calibri" panose="020F0502020204030204" pitchFamily="34" charset="0"/>
              <a:cs typeface="Calibri" panose="020F0502020204030204" pitchFamily="34" charset="0"/>
            </a:endParaRPr>
          </a:p>
        </p:txBody>
      </p:sp>
      <p:cxnSp>
        <p:nvCxnSpPr>
          <p:cNvPr id="20" name="Straight Arrow Connector 19">
            <a:extLst>
              <a:ext uri="{FF2B5EF4-FFF2-40B4-BE49-F238E27FC236}">
                <a16:creationId xmlns:a16="http://schemas.microsoft.com/office/drawing/2014/main" id="{B8557DF1-11AA-4CBF-914F-B53AEB389B0B}"/>
              </a:ext>
            </a:extLst>
          </p:cNvPr>
          <p:cNvCxnSpPr>
            <a:cxnSpLocks/>
          </p:cNvCxnSpPr>
          <p:nvPr/>
        </p:nvCxnSpPr>
        <p:spPr>
          <a:xfrm>
            <a:off x="3388955" y="5261548"/>
            <a:ext cx="3536497" cy="0"/>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D4540081-0F0A-4E60-A302-333AB4BAD536}"/>
              </a:ext>
            </a:extLst>
          </p:cNvPr>
          <p:cNvSpPr/>
          <p:nvPr/>
        </p:nvSpPr>
        <p:spPr>
          <a:xfrm>
            <a:off x="3444458" y="5438400"/>
            <a:ext cx="3462021" cy="954107"/>
          </a:xfrm>
          <a:prstGeom prst="rect">
            <a:avLst/>
          </a:prstGeom>
        </p:spPr>
        <p:txBody>
          <a:bodyPr wrap="square">
            <a:spAutoFit/>
          </a:bodyPr>
          <a:lstStyle/>
          <a:p>
            <a:pPr algn="ctr"/>
            <a:r>
              <a:rPr lang="vi-VN" sz="2800" b="1" dirty="0">
                <a:solidFill>
                  <a:schemeClr val="accent5">
                    <a:lumMod val="50000"/>
                  </a:schemeClr>
                </a:solidFill>
                <a:latin typeface="Calibri" panose="020F0502020204030204" pitchFamily="34" charset="0"/>
                <a:cs typeface="Calibri" panose="020F0502020204030204" pitchFamily="34" charset="0"/>
              </a:rPr>
              <a:t>Vùng cửa sông</a:t>
            </a:r>
          </a:p>
          <a:p>
            <a:pPr algn="ctr"/>
            <a:r>
              <a:rPr lang="vi-VN" sz="2800" b="1" dirty="0">
                <a:solidFill>
                  <a:schemeClr val="accent5">
                    <a:lumMod val="50000"/>
                  </a:schemeClr>
                </a:solidFill>
                <a:latin typeface="Calibri" panose="020F0502020204030204" pitchFamily="34" charset="0"/>
                <a:cs typeface="Calibri" panose="020F0502020204030204" pitchFamily="34" charset="0"/>
              </a:rPr>
              <a:t>(nước lợ)</a:t>
            </a:r>
            <a:endParaRPr lang="en-US" sz="2800" dirty="0">
              <a:solidFill>
                <a:schemeClr val="accent5">
                  <a:lumMod val="50000"/>
                </a:schemeClr>
              </a:solidFill>
              <a:latin typeface="Calibri" panose="020F0502020204030204" pitchFamily="34" charset="0"/>
              <a:cs typeface="Calibri" panose="020F0502020204030204" pitchFamily="34" charset="0"/>
            </a:endParaRPr>
          </a:p>
        </p:txBody>
      </p:sp>
      <p:cxnSp>
        <p:nvCxnSpPr>
          <p:cNvPr id="29" name="Straight Connector 28">
            <a:extLst>
              <a:ext uri="{FF2B5EF4-FFF2-40B4-BE49-F238E27FC236}">
                <a16:creationId xmlns:a16="http://schemas.microsoft.com/office/drawing/2014/main" id="{DFB021B8-69B4-4F49-81F8-ED971E058610}"/>
              </a:ext>
            </a:extLst>
          </p:cNvPr>
          <p:cNvCxnSpPr>
            <a:cxnSpLocks/>
          </p:cNvCxnSpPr>
          <p:nvPr/>
        </p:nvCxnSpPr>
        <p:spPr>
          <a:xfrm>
            <a:off x="6925452" y="5037945"/>
            <a:ext cx="0" cy="44720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922DEB5-62B7-4218-ADA3-102509A41B87}"/>
              </a:ext>
            </a:extLst>
          </p:cNvPr>
          <p:cNvCxnSpPr>
            <a:cxnSpLocks/>
          </p:cNvCxnSpPr>
          <p:nvPr/>
        </p:nvCxnSpPr>
        <p:spPr>
          <a:xfrm>
            <a:off x="6925452" y="5261548"/>
            <a:ext cx="5066679"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F0B2181B-9A3C-400F-A727-A2DD38FE36D9}"/>
              </a:ext>
            </a:extLst>
          </p:cNvPr>
          <p:cNvSpPr/>
          <p:nvPr/>
        </p:nvSpPr>
        <p:spPr>
          <a:xfrm>
            <a:off x="7378665" y="5453922"/>
            <a:ext cx="4233310" cy="954107"/>
          </a:xfrm>
          <a:prstGeom prst="rect">
            <a:avLst/>
          </a:prstGeom>
        </p:spPr>
        <p:txBody>
          <a:bodyPr wrap="square">
            <a:spAutoFit/>
          </a:bodyPr>
          <a:lstStyle/>
          <a:p>
            <a:pPr algn="ctr"/>
            <a:r>
              <a:rPr lang="vi-VN" sz="2800" b="1" dirty="0">
                <a:solidFill>
                  <a:schemeClr val="accent5">
                    <a:lumMod val="50000"/>
                  </a:schemeClr>
                </a:solidFill>
                <a:latin typeface="Calibri" panose="020F0502020204030204" pitchFamily="34" charset="0"/>
                <a:cs typeface="Calibri" panose="020F0502020204030204" pitchFamily="34" charset="0"/>
              </a:rPr>
              <a:t>Vùng biển ngoài cửa sông</a:t>
            </a:r>
          </a:p>
          <a:p>
            <a:pPr algn="ctr"/>
            <a:r>
              <a:rPr lang="vi-VN" sz="2800" b="1" dirty="0">
                <a:solidFill>
                  <a:schemeClr val="accent5">
                    <a:lumMod val="50000"/>
                  </a:schemeClr>
                </a:solidFill>
                <a:latin typeface="Calibri" panose="020F0502020204030204" pitchFamily="34" charset="0"/>
                <a:cs typeface="Calibri" panose="020F0502020204030204" pitchFamily="34" charset="0"/>
              </a:rPr>
              <a:t>(nước mặn)</a:t>
            </a:r>
            <a:endParaRPr lang="en-US" sz="2800" dirty="0">
              <a:solidFill>
                <a:schemeClr val="accent5">
                  <a:lumMod val="50000"/>
                </a:schemeClr>
              </a:solidFill>
              <a:latin typeface="Calibri" panose="020F0502020204030204" pitchFamily="34" charset="0"/>
              <a:cs typeface="Calibri" panose="020F0502020204030204" pitchFamily="34" charset="0"/>
            </a:endParaRPr>
          </a:p>
        </p:txBody>
      </p:sp>
      <p:sp>
        <p:nvSpPr>
          <p:cNvPr id="33" name="Rectangle: Rounded Corners 32">
            <a:extLst>
              <a:ext uri="{FF2B5EF4-FFF2-40B4-BE49-F238E27FC236}">
                <a16:creationId xmlns:a16="http://schemas.microsoft.com/office/drawing/2014/main" id="{8B91A6B3-D9B5-4E9E-B174-75DD3925D517}"/>
              </a:ext>
            </a:extLst>
          </p:cNvPr>
          <p:cNvSpPr/>
          <p:nvPr/>
        </p:nvSpPr>
        <p:spPr>
          <a:xfrm>
            <a:off x="3407220" y="5399280"/>
            <a:ext cx="3536495" cy="14502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latin typeface="Calibri" panose="020F0502020204030204" pitchFamily="34" charset="0"/>
                <a:cs typeface="Calibri" panose="020F0502020204030204" pitchFamily="34" charset="0"/>
              </a:rPr>
              <a:t>Nước lợ: nước pha trộn giữa nước ngọt và nước mặn, thường có ở vùng cửa sông giáp biển.</a:t>
            </a:r>
            <a:endParaRPr lang="en-US" sz="2400" b="1" dirty="0">
              <a:latin typeface="Calibri" panose="020F0502020204030204" pitchFamily="34" charset="0"/>
              <a:cs typeface="Calibri" panose="020F0502020204030204" pitchFamily="34" charset="0"/>
            </a:endParaRPr>
          </a:p>
        </p:txBody>
      </p:sp>
      <p:sp>
        <p:nvSpPr>
          <p:cNvPr id="30" name="Rectangle 29">
            <a:extLst>
              <a:ext uri="{FF2B5EF4-FFF2-40B4-BE49-F238E27FC236}">
                <a16:creationId xmlns:a16="http://schemas.microsoft.com/office/drawing/2014/main" id="{AC818803-D530-4383-AFA6-187B4E1D45C5}"/>
              </a:ext>
            </a:extLst>
          </p:cNvPr>
          <p:cNvSpPr/>
          <p:nvPr/>
        </p:nvSpPr>
        <p:spPr>
          <a:xfrm>
            <a:off x="331411" y="311756"/>
            <a:ext cx="1789272" cy="584775"/>
          </a:xfrm>
          <a:prstGeom prst="rect">
            <a:avLst/>
          </a:prstGeom>
        </p:spPr>
        <p:txBody>
          <a:bodyPr wrap="none">
            <a:spAutoFit/>
          </a:bodyPr>
          <a:lstStyle/>
          <a:p>
            <a:pPr algn="ctr"/>
            <a:r>
              <a:rPr lang="vi-VN" altLang="zh-CN" sz="3200" dirty="0">
                <a:solidFill>
                  <a:srgbClr val="002060"/>
                </a:solidFill>
                <a:latin typeface="Pattaya" panose="00000500000000000000" pitchFamily="2" charset="-34"/>
                <a:cs typeface="Pattaya" panose="00000500000000000000" pitchFamily="2" charset="-34"/>
                <a:sym typeface="+mn-lt"/>
              </a:rPr>
              <a:t>Chú thích:</a:t>
            </a:r>
          </a:p>
        </p:txBody>
      </p:sp>
      <p:sp>
        <p:nvSpPr>
          <p:cNvPr id="37" name="Rectangle: Rounded Corners 36">
            <a:extLst>
              <a:ext uri="{FF2B5EF4-FFF2-40B4-BE49-F238E27FC236}">
                <a16:creationId xmlns:a16="http://schemas.microsoft.com/office/drawing/2014/main" id="{C7961848-E007-4DFA-AFB1-5C1123F93102}"/>
              </a:ext>
            </a:extLst>
          </p:cNvPr>
          <p:cNvSpPr/>
          <p:nvPr/>
        </p:nvSpPr>
        <p:spPr>
          <a:xfrm>
            <a:off x="4450" y="5393679"/>
            <a:ext cx="3344478" cy="10902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latin typeface="Calibri" panose="020F0502020204030204" pitchFamily="34" charset="0"/>
                <a:cs typeface="Calibri" panose="020F0502020204030204" pitchFamily="34" charset="0"/>
              </a:rPr>
              <a:t>Nước ngọt: </a:t>
            </a:r>
          </a:p>
          <a:p>
            <a:pPr algn="just"/>
            <a:r>
              <a:rPr lang="vi-VN" sz="2400" b="1" dirty="0">
                <a:latin typeface="Calibri" panose="020F0502020204030204" pitchFamily="34" charset="0"/>
                <a:cs typeface="Calibri" panose="020F0502020204030204" pitchFamily="34" charset="0"/>
              </a:rPr>
              <a:t>nước không bị nhiễm mặn.</a:t>
            </a:r>
            <a:endParaRPr lang="en-US"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429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26" presetClass="emph" presetSubtype="0" repeatCount="indefinite" fill="hold" grpId="1" nodeType="withEffect">
                                  <p:stCondLst>
                                    <p:cond delay="0"/>
                                  </p:stCondLst>
                                  <p:childTnLst>
                                    <p:animEffect transition="out" filter="fade">
                                      <p:cBhvr>
                                        <p:cTn id="18" dur="500" tmFilter="0, 0; .2, .5; .8, .5; 1, 0"/>
                                        <p:tgtEl>
                                          <p:spTgt spid="2"/>
                                        </p:tgtEl>
                                      </p:cBhvr>
                                    </p:animEffect>
                                    <p:animScale>
                                      <p:cBhvr>
                                        <p:cTn id="19" dur="250" autoRev="1" fill="hold"/>
                                        <p:tgtEl>
                                          <p:spTgt spid="2"/>
                                        </p:tgtEl>
                                      </p:cBhvr>
                                      <p:by x="105000" y="105000"/>
                                    </p:animScale>
                                  </p:childTnLst>
                                </p:cTn>
                              </p:par>
                              <p:par>
                                <p:cTn id="20" presetID="26" presetClass="emph" presetSubtype="0" repeatCount="indefinite" fill="hold" grpId="1" nodeType="withEffect">
                                  <p:stCondLst>
                                    <p:cond delay="0"/>
                                  </p:stCondLst>
                                  <p:childTnLst>
                                    <p:animEffect transition="out" filter="fade">
                                      <p:cBhvr>
                                        <p:cTn id="21" dur="500" tmFilter="0, 0; .2, .5; .8, .5; 1, 0"/>
                                        <p:tgtEl>
                                          <p:spTgt spid="7"/>
                                        </p:tgtEl>
                                      </p:cBhvr>
                                    </p:animEffect>
                                    <p:animScale>
                                      <p:cBhvr>
                                        <p:cTn id="22" dur="250" autoRev="1" fill="hold"/>
                                        <p:tgtEl>
                                          <p:spTgt spid="7"/>
                                        </p:tgtEl>
                                      </p:cBhvr>
                                      <p:by x="105000" y="105000"/>
                                    </p:animScale>
                                  </p:childTnLst>
                                </p:cTn>
                              </p:par>
                              <p:par>
                                <p:cTn id="23" presetID="26" presetClass="emph" presetSubtype="0" repeatCount="indefinite" fill="hold" grpId="1" nodeType="withEffect">
                                  <p:stCondLst>
                                    <p:cond delay="0"/>
                                  </p:stCondLst>
                                  <p:childTnLst>
                                    <p:animEffect transition="out" filter="fade">
                                      <p:cBhvr>
                                        <p:cTn id="24" dur="500" tmFilter="0, 0; .2, .5; .8, .5; 1, 0"/>
                                        <p:tgtEl>
                                          <p:spTgt spid="8"/>
                                        </p:tgtEl>
                                      </p:cBhvr>
                                    </p:animEffect>
                                    <p:animScale>
                                      <p:cBhvr>
                                        <p:cTn id="25" dur="250" autoRev="1" fill="hold"/>
                                        <p:tgtEl>
                                          <p:spTgt spid="8"/>
                                        </p:tgtEl>
                                      </p:cBhvr>
                                      <p:by x="105000" y="105000"/>
                                    </p:animScale>
                                  </p:childTnLst>
                                </p:cTn>
                              </p:par>
                              <p:par>
                                <p:cTn id="26" presetID="26" presetClass="emph" presetSubtype="0" repeatCount="indefinite" fill="hold" grpId="1" nodeType="withEffect">
                                  <p:stCondLst>
                                    <p:cond delay="0"/>
                                  </p:stCondLst>
                                  <p:childTnLst>
                                    <p:animEffect transition="out" filter="fade">
                                      <p:cBhvr>
                                        <p:cTn id="27" dur="500" tmFilter="0, 0; .2, .5; .8, .5; 1, 0"/>
                                        <p:tgtEl>
                                          <p:spTgt spid="9"/>
                                        </p:tgtEl>
                                      </p:cBhvr>
                                    </p:animEffect>
                                    <p:animScale>
                                      <p:cBhvr>
                                        <p:cTn id="28" dur="250" autoRev="1" fill="hold"/>
                                        <p:tgtEl>
                                          <p:spTgt spid="9"/>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outVertical)">
                                      <p:cBhvr>
                                        <p:cTn id="33" dur="500"/>
                                        <p:tgtEl>
                                          <p:spTgt spid="3"/>
                                        </p:tgtEl>
                                      </p:cBhvr>
                                    </p:animEffect>
                                  </p:childTnLst>
                                </p:cTn>
                              </p:par>
                              <p:par>
                                <p:cTn id="34" presetID="16" presetClass="entr" presetSubtype="37"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outVertical)">
                                      <p:cBhvr>
                                        <p:cTn id="36" dur="500"/>
                                        <p:tgtEl>
                                          <p:spTgt spid="12"/>
                                        </p:tgtEl>
                                      </p:cBhvr>
                                    </p:animEffect>
                                  </p:childTnLst>
                                </p:cTn>
                              </p:par>
                              <p:par>
                                <p:cTn id="37" presetID="16" presetClass="entr" presetSubtype="37"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outVertical)">
                                      <p:cBhvr>
                                        <p:cTn id="39" dur="500"/>
                                        <p:tgtEl>
                                          <p:spTgt spid="11"/>
                                        </p:tgtEl>
                                      </p:cBhvr>
                                    </p:animEffect>
                                  </p:childTnLst>
                                </p:cTn>
                              </p:par>
                              <p:par>
                                <p:cTn id="40" presetID="26" presetClass="emph" presetSubtype="0" repeatCount="15400" fill="hold" grpId="1" nodeType="withEffect">
                                  <p:stCondLst>
                                    <p:cond delay="0"/>
                                  </p:stCondLst>
                                  <p:childTnLst>
                                    <p:animEffect transition="out" filter="fade">
                                      <p:cBhvr>
                                        <p:cTn id="41" dur="500" tmFilter="0, 0; .2, .5; .8, .5; 1, 0"/>
                                        <p:tgtEl>
                                          <p:spTgt spid="3"/>
                                        </p:tgtEl>
                                      </p:cBhvr>
                                    </p:animEffect>
                                    <p:animScale>
                                      <p:cBhvr>
                                        <p:cTn id="42" dur="250" autoRev="1" fill="hold"/>
                                        <p:tgtEl>
                                          <p:spTgt spid="3"/>
                                        </p:tgtEl>
                                      </p:cBhvr>
                                      <p:by x="105000" y="105000"/>
                                    </p:animScale>
                                  </p:childTnLst>
                                </p:cTn>
                              </p:par>
                              <p:par>
                                <p:cTn id="43" presetID="26" presetClass="emph" presetSubtype="0" repeatCount="indefinite" fill="hold" grpId="1" nodeType="withEffect">
                                  <p:stCondLst>
                                    <p:cond delay="0"/>
                                  </p:stCondLst>
                                  <p:childTnLst>
                                    <p:animEffect transition="out" filter="fade">
                                      <p:cBhvr>
                                        <p:cTn id="44" dur="500" tmFilter="0, 0; .2, .5; .8, .5; 1, 0"/>
                                        <p:tgtEl>
                                          <p:spTgt spid="12"/>
                                        </p:tgtEl>
                                      </p:cBhvr>
                                    </p:animEffect>
                                    <p:animScale>
                                      <p:cBhvr>
                                        <p:cTn id="45" dur="250" autoRev="1" fill="hold"/>
                                        <p:tgtEl>
                                          <p:spTgt spid="12"/>
                                        </p:tgtEl>
                                      </p:cBhvr>
                                      <p:by x="105000" y="105000"/>
                                    </p:animScale>
                                  </p:childTnLst>
                                </p:cTn>
                              </p:par>
                              <p:par>
                                <p:cTn id="46" presetID="26" presetClass="emph" presetSubtype="0" repeatCount="15400" fill="hold" grpId="1" nodeType="withEffect">
                                  <p:stCondLst>
                                    <p:cond delay="0"/>
                                  </p:stCondLst>
                                  <p:childTnLst>
                                    <p:animEffect transition="out" filter="fade">
                                      <p:cBhvr>
                                        <p:cTn id="47" dur="500" tmFilter="0, 0; .2, .5; .8, .5; 1, 0"/>
                                        <p:tgtEl>
                                          <p:spTgt spid="11"/>
                                        </p:tgtEl>
                                      </p:cBhvr>
                                    </p:animEffect>
                                    <p:animScale>
                                      <p:cBhvr>
                                        <p:cTn id="48" dur="250" autoRev="1" fill="hold"/>
                                        <p:tgtEl>
                                          <p:spTgt spid="11"/>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1"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additive="base">
                                        <p:cTn id="58" dur="500" fill="hold"/>
                                        <p:tgtEl>
                                          <p:spTgt spid="6"/>
                                        </p:tgtEl>
                                        <p:attrNameLst>
                                          <p:attrName>ppt_x</p:attrName>
                                        </p:attrNameLst>
                                      </p:cBhvr>
                                      <p:tavLst>
                                        <p:tav tm="0">
                                          <p:val>
                                            <p:strVal val="#ppt_x"/>
                                          </p:val>
                                        </p:tav>
                                        <p:tav tm="100000">
                                          <p:val>
                                            <p:strVal val="#ppt_x"/>
                                          </p:val>
                                        </p:tav>
                                      </p:tavLst>
                                    </p:anim>
                                    <p:anim calcmode="lin" valueType="num">
                                      <p:cBhvr additive="base">
                                        <p:cTn id="59"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left)">
                                      <p:cBhvr>
                                        <p:cTn id="64" dur="500"/>
                                        <p:tgtEl>
                                          <p:spTgt spid="16"/>
                                        </p:tgtEl>
                                      </p:cBhvr>
                                    </p:animEffect>
                                  </p:childTnLst>
                                </p:cTn>
                              </p:par>
                              <p:par>
                                <p:cTn id="65" presetID="22" presetClass="entr" presetSubtype="8"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left)">
                                      <p:cBhvr>
                                        <p:cTn id="67" dur="500"/>
                                        <p:tgtEl>
                                          <p:spTgt spid="2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50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37" fill="hold" nodeType="click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barn(outVertical)">
                                      <p:cBhvr>
                                        <p:cTn id="75" dur="500"/>
                                        <p:tgtEl>
                                          <p:spTgt spid="20"/>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500"/>
                                        <p:tgtEl>
                                          <p:spTgt spid="28"/>
                                        </p:tgtEl>
                                      </p:cBhvr>
                                    </p:animEffect>
                                  </p:childTnLst>
                                </p:cTn>
                              </p:par>
                              <p:par>
                                <p:cTn id="79" presetID="22" presetClass="entr" presetSubtype="8" fill="hold" nodeType="with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wipe(left)">
                                      <p:cBhvr>
                                        <p:cTn id="81" dur="500"/>
                                        <p:tgtEl>
                                          <p:spTgt spid="29"/>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23"/>
                                        </p:tgtEl>
                                        <p:attrNameLst>
                                          <p:attrName>style.visibility</p:attrName>
                                        </p:attrNameLst>
                                      </p:cBhvr>
                                      <p:to>
                                        <p:strVal val="visible"/>
                                      </p:to>
                                    </p:set>
                                    <p:animEffect transition="in" filter="wipe(left)">
                                      <p:cBhvr>
                                        <p:cTn id="86" dur="500"/>
                                        <p:tgtEl>
                                          <p:spTgt spid="23"/>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32"/>
                                        </p:tgtEl>
                                        <p:attrNameLst>
                                          <p:attrName>style.visibility</p:attrName>
                                        </p:attrNameLst>
                                      </p:cBhvr>
                                      <p:to>
                                        <p:strVal val="visible"/>
                                      </p:to>
                                    </p:set>
                                    <p:animEffect transition="in" filter="fade">
                                      <p:cBhvr>
                                        <p:cTn id="89" dur="500"/>
                                        <p:tgtEl>
                                          <p:spTgt spid="32"/>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37"/>
                                        </p:tgtEl>
                                        <p:attrNameLst>
                                          <p:attrName>style.visibility</p:attrName>
                                        </p:attrNameLst>
                                      </p:cBhvr>
                                      <p:to>
                                        <p:strVal val="visible"/>
                                      </p:to>
                                    </p:set>
                                    <p:anim calcmode="lin" valueType="num">
                                      <p:cBhvr additive="base">
                                        <p:cTn id="94" dur="500" fill="hold"/>
                                        <p:tgtEl>
                                          <p:spTgt spid="37"/>
                                        </p:tgtEl>
                                        <p:attrNameLst>
                                          <p:attrName>ppt_x</p:attrName>
                                        </p:attrNameLst>
                                      </p:cBhvr>
                                      <p:tavLst>
                                        <p:tav tm="0">
                                          <p:val>
                                            <p:strVal val="#ppt_x"/>
                                          </p:val>
                                        </p:tav>
                                        <p:tav tm="100000">
                                          <p:val>
                                            <p:strVal val="#ppt_x"/>
                                          </p:val>
                                        </p:tav>
                                      </p:tavLst>
                                    </p:anim>
                                    <p:anim calcmode="lin" valueType="num">
                                      <p:cBhvr additive="base">
                                        <p:cTn id="95"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grpId="0" nodeType="clickEffect">
                                  <p:stCondLst>
                                    <p:cond delay="0"/>
                                  </p:stCondLst>
                                  <p:childTnLst>
                                    <p:set>
                                      <p:cBhvr>
                                        <p:cTn id="99" dur="1" fill="hold">
                                          <p:stCondLst>
                                            <p:cond delay="0"/>
                                          </p:stCondLst>
                                        </p:cTn>
                                        <p:tgtEl>
                                          <p:spTgt spid="33"/>
                                        </p:tgtEl>
                                        <p:attrNameLst>
                                          <p:attrName>style.visibility</p:attrName>
                                        </p:attrNameLst>
                                      </p:cBhvr>
                                      <p:to>
                                        <p:strVal val="visible"/>
                                      </p:to>
                                    </p:set>
                                    <p:anim calcmode="lin" valueType="num">
                                      <p:cBhvr additive="base">
                                        <p:cTn id="100" dur="500" fill="hold"/>
                                        <p:tgtEl>
                                          <p:spTgt spid="33"/>
                                        </p:tgtEl>
                                        <p:attrNameLst>
                                          <p:attrName>ppt_x</p:attrName>
                                        </p:attrNameLst>
                                      </p:cBhvr>
                                      <p:tavLst>
                                        <p:tav tm="0">
                                          <p:val>
                                            <p:strVal val="#ppt_x"/>
                                          </p:val>
                                        </p:tav>
                                        <p:tav tm="100000">
                                          <p:val>
                                            <p:strVal val="#ppt_x"/>
                                          </p:val>
                                        </p:tav>
                                      </p:tavLst>
                                    </p:anim>
                                    <p:anim calcmode="lin" valueType="num">
                                      <p:cBhvr additive="base">
                                        <p:cTn id="10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7" grpId="0" animBg="1"/>
      <p:bldP spid="7" grpId="1" animBg="1"/>
      <p:bldP spid="8" grpId="0" animBg="1"/>
      <p:bldP spid="8" grpId="1" animBg="1"/>
      <p:bldP spid="9" grpId="0" animBg="1"/>
      <p:bldP spid="9" grpId="1" animBg="1"/>
      <p:bldP spid="3" grpId="0" animBg="1"/>
      <p:bldP spid="3" grpId="1" animBg="1"/>
      <p:bldP spid="11" grpId="0" animBg="1"/>
      <p:bldP spid="11" grpId="1" animBg="1"/>
      <p:bldP spid="12" grpId="0" animBg="1"/>
      <p:bldP spid="12" grpId="1" animBg="1"/>
      <p:bldP spid="15" grpId="0"/>
      <p:bldP spid="6" grpId="0" animBg="1"/>
      <p:bldP spid="24" grpId="0"/>
      <p:bldP spid="28" grpId="0"/>
      <p:bldP spid="32" grpId="0"/>
      <p:bldP spid="33" grpId="0" animBg="1"/>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id="{4DBD389D-323C-4E2E-91A2-754EA30E2385}"/>
              </a:ext>
            </a:extLst>
          </p:cNvPr>
          <p:cNvSpPr/>
          <p:nvPr/>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6" name="Picture 4" descr="Cute smiling goldfish winking funny fish cartoon Vector Image">
            <a:extLst>
              <a:ext uri="{FF2B5EF4-FFF2-40B4-BE49-F238E27FC236}">
                <a16:creationId xmlns:a16="http://schemas.microsoft.com/office/drawing/2014/main" id="{B5189781-E1C1-4891-A744-47FE407ACC1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459399" y="4147782"/>
            <a:ext cx="1819107" cy="19666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te smiling goldfish winking funny fish cartoon Vector Image">
            <a:extLst>
              <a:ext uri="{FF2B5EF4-FFF2-40B4-BE49-F238E27FC236}">
                <a16:creationId xmlns:a16="http://schemas.microsoft.com/office/drawing/2014/main" id="{45CAC716-E269-4C90-9CB2-A76BF98EE4F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307000" y="3995382"/>
            <a:ext cx="1971506" cy="213135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组合 5">
            <a:extLst>
              <a:ext uri="{FF2B5EF4-FFF2-40B4-BE49-F238E27FC236}">
                <a16:creationId xmlns:a16="http://schemas.microsoft.com/office/drawing/2014/main" id="{4C2E962E-AE61-4F55-817C-FE06112CB994}"/>
              </a:ext>
            </a:extLst>
          </p:cNvPr>
          <p:cNvGrpSpPr/>
          <p:nvPr/>
        </p:nvGrpSpPr>
        <p:grpSpPr>
          <a:xfrm>
            <a:off x="0" y="4136872"/>
            <a:ext cx="12192396" cy="2721128"/>
            <a:chOff x="-396" y="3420866"/>
            <a:chExt cx="9144793" cy="1722515"/>
          </a:xfrm>
        </p:grpSpPr>
        <p:pic>
          <p:nvPicPr>
            <p:cNvPr id="7" name="图片 6">
              <a:extLst>
                <a:ext uri="{FF2B5EF4-FFF2-40B4-BE49-F238E27FC236}">
                  <a16:creationId xmlns:a16="http://schemas.microsoft.com/office/drawing/2014/main" id="{B9C34CB4-8782-41CD-9289-F3D3D43E9BC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34121"/>
            <a:stretch/>
          </p:blipFill>
          <p:spPr>
            <a:xfrm>
              <a:off x="-396" y="3842438"/>
              <a:ext cx="9144793" cy="1300943"/>
            </a:xfrm>
            <a:prstGeom prst="rect">
              <a:avLst/>
            </a:prstGeom>
          </p:spPr>
        </p:pic>
        <p:pic>
          <p:nvPicPr>
            <p:cNvPr id="9" name="图片 8">
              <a:extLst>
                <a:ext uri="{FF2B5EF4-FFF2-40B4-BE49-F238E27FC236}">
                  <a16:creationId xmlns:a16="http://schemas.microsoft.com/office/drawing/2014/main" id="{02611C2E-369D-4B64-A26D-AF4CCE1009ED}"/>
                </a:ext>
              </a:extLst>
            </p:cNvPr>
            <p:cNvPicPr>
              <a:picLocks noChangeAspect="1"/>
            </p:cNvPicPr>
            <p:nvPr/>
          </p:nvPicPr>
          <p:blipFill>
            <a:blip r:embed="rId6"/>
            <a:stretch>
              <a:fillRect/>
            </a:stretch>
          </p:blipFill>
          <p:spPr>
            <a:xfrm>
              <a:off x="-396" y="3420866"/>
              <a:ext cx="9144793" cy="957155"/>
            </a:xfrm>
            <a:prstGeom prst="rect">
              <a:avLst/>
            </a:prstGeom>
          </p:spPr>
        </p:pic>
      </p:grpSp>
      <p:grpSp>
        <p:nvGrpSpPr>
          <p:cNvPr id="19" name="组合 18">
            <a:extLst>
              <a:ext uri="{FF2B5EF4-FFF2-40B4-BE49-F238E27FC236}">
                <a16:creationId xmlns:a16="http://schemas.microsoft.com/office/drawing/2014/main" id="{F3A92BA5-F297-4320-9EC2-F31C1126BD2D}"/>
              </a:ext>
            </a:extLst>
          </p:cNvPr>
          <p:cNvGrpSpPr/>
          <p:nvPr/>
        </p:nvGrpSpPr>
        <p:grpSpPr>
          <a:xfrm rot="16200000">
            <a:off x="5177833" y="-1651700"/>
            <a:ext cx="1475295" cy="4898066"/>
            <a:chOff x="2567032" y="4208040"/>
            <a:chExt cx="1844552" cy="4898066"/>
          </a:xfrm>
        </p:grpSpPr>
        <p:pic>
          <p:nvPicPr>
            <p:cNvPr id="20" name="图片 19">
              <a:extLst>
                <a:ext uri="{FF2B5EF4-FFF2-40B4-BE49-F238E27FC236}">
                  <a16:creationId xmlns:a16="http://schemas.microsoft.com/office/drawing/2014/main" id="{74521FB0-68EB-4938-A9AC-21E095F1A73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67032" y="4208040"/>
              <a:ext cx="1844552" cy="4898066"/>
            </a:xfrm>
            <a:prstGeom prst="rect">
              <a:avLst/>
            </a:prstGeom>
          </p:spPr>
        </p:pic>
        <p:sp>
          <p:nvSpPr>
            <p:cNvPr id="21" name="矩形 20">
              <a:extLst>
                <a:ext uri="{FF2B5EF4-FFF2-40B4-BE49-F238E27FC236}">
                  <a16:creationId xmlns:a16="http://schemas.microsoft.com/office/drawing/2014/main" id="{5DF08A58-52B1-4C55-9833-204D9C8788AC}"/>
                </a:ext>
              </a:extLst>
            </p:cNvPr>
            <p:cNvSpPr/>
            <p:nvPr/>
          </p:nvSpPr>
          <p:spPr>
            <a:xfrm>
              <a:off x="2809772" y="6001771"/>
              <a:ext cx="1077471" cy="1963038"/>
            </a:xfrm>
            <a:prstGeom prst="rect">
              <a:avLst/>
            </a:prstGeom>
          </p:spPr>
          <p:txBody>
            <a:bodyPr vert="eaVert" wrap="none">
              <a:spAutoFit/>
            </a:bodyPr>
            <a:lstStyle/>
            <a:p>
              <a:r>
                <a:rPr lang="vi-VN" altLang="zh-CN" sz="4400" dirty="0">
                  <a:solidFill>
                    <a:srgbClr val="FF6600"/>
                  </a:solidFill>
                  <a:latin typeface="Pattaya" panose="00000500000000000000" pitchFamily="2" charset="-34"/>
                  <a:cs typeface="Pattaya" panose="00000500000000000000" pitchFamily="2" charset="-34"/>
                  <a:sym typeface="+mn-lt"/>
                </a:rPr>
                <a:t>Mục tiêu</a:t>
              </a:r>
              <a:endParaRPr lang="zh-CN" altLang="en-US" sz="4400" dirty="0">
                <a:solidFill>
                  <a:srgbClr val="FF6600"/>
                </a:solidFill>
                <a:latin typeface="Pattaya" panose="00000500000000000000" pitchFamily="2" charset="-34"/>
                <a:cs typeface="Pattaya" panose="00000500000000000000" pitchFamily="2" charset="-34"/>
                <a:sym typeface="+mn-lt"/>
              </a:endParaRPr>
            </a:p>
          </p:txBody>
        </p:sp>
      </p:grpSp>
      <p:pic>
        <p:nvPicPr>
          <p:cNvPr id="31" name="图片 30">
            <a:extLst>
              <a:ext uri="{FF2B5EF4-FFF2-40B4-BE49-F238E27FC236}">
                <a16:creationId xmlns:a16="http://schemas.microsoft.com/office/drawing/2014/main" id="{E0172405-0AF4-4565-8187-12FB41CCF47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9488" y="59688"/>
            <a:ext cx="1475295" cy="1475295"/>
          </a:xfrm>
          <a:prstGeom prst="rect">
            <a:avLst/>
          </a:prstGeom>
        </p:spPr>
      </p:pic>
      <p:pic>
        <p:nvPicPr>
          <p:cNvPr id="32" name="Picture 158" descr="200712419435657_1">
            <a:extLst>
              <a:ext uri="{FF2B5EF4-FFF2-40B4-BE49-F238E27FC236}">
                <a16:creationId xmlns:a16="http://schemas.microsoft.com/office/drawing/2014/main" id="{A04B459F-74E0-411D-93F6-DB35434C4732}"/>
              </a:ext>
            </a:extLst>
          </p:cNvPr>
          <p:cNvPicPr>
            <a:picLocks noChangeAspect="1" noChangeArrowheads="1" noCrop="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59" descr="10004015438746072987">
            <a:extLst>
              <a:ext uri="{FF2B5EF4-FFF2-40B4-BE49-F238E27FC236}">
                <a16:creationId xmlns:a16="http://schemas.microsoft.com/office/drawing/2014/main" id="{AD53DAAC-BA62-4538-BA11-611D9DDC31E3}"/>
              </a:ext>
            </a:extLst>
          </p:cNvPr>
          <p:cNvPicPr>
            <a:picLocks noChangeAspect="1" noChangeArrowheads="1" noCrop="1"/>
          </p:cNvPicPr>
          <p:nvPr/>
        </p:nvPicPr>
        <p:blipFill>
          <a:blip r:embed="rId10">
            <a:extLst>
              <a:ext uri="{28A0092B-C50C-407E-A947-70E740481C1C}">
                <a14:useLocalDpi xmlns:a14="http://schemas.microsoft.com/office/drawing/2010/main"/>
              </a:ext>
            </a:extLst>
          </a:blip>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35" name="矩形: 圆角 5">
            <a:extLst>
              <a:ext uri="{FF2B5EF4-FFF2-40B4-BE49-F238E27FC236}">
                <a16:creationId xmlns:a16="http://schemas.microsoft.com/office/drawing/2014/main" id="{82237136-E57C-47BA-B6E5-030A48CF6A07}"/>
              </a:ext>
            </a:extLst>
          </p:cNvPr>
          <p:cNvSpPr/>
          <p:nvPr/>
        </p:nvSpPr>
        <p:spPr>
          <a:xfrm>
            <a:off x="2072363" y="1648484"/>
            <a:ext cx="8555663" cy="796824"/>
          </a:xfrm>
          <a:prstGeom prst="roundRect">
            <a:avLst>
              <a:gd name="adj" fmla="val 50000"/>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3600" b="1" dirty="0">
                <a:solidFill>
                  <a:srgbClr val="0070C0"/>
                </a:solidFill>
                <a:latin typeface="Pattaya" panose="00000500000000000000" pitchFamily="2" charset="-34"/>
                <a:cs typeface="Pattaya" panose="00000500000000000000" pitchFamily="2" charset="-34"/>
              </a:rPr>
              <a:t>Đọc đúng, trôi chảy; đọc diễn cảm bài đọc.</a:t>
            </a:r>
            <a:endParaRPr lang="en-US" sz="3600" b="1" dirty="0">
              <a:solidFill>
                <a:srgbClr val="0070C0"/>
              </a:solidFill>
              <a:latin typeface="Pattaya" panose="00000500000000000000" pitchFamily="2" charset="-34"/>
              <a:cs typeface="Pattaya" panose="00000500000000000000" pitchFamily="2" charset="-34"/>
            </a:endParaRPr>
          </a:p>
        </p:txBody>
      </p:sp>
      <p:sp>
        <p:nvSpPr>
          <p:cNvPr id="38" name="矩形: 圆角 8">
            <a:extLst>
              <a:ext uri="{FF2B5EF4-FFF2-40B4-BE49-F238E27FC236}">
                <a16:creationId xmlns:a16="http://schemas.microsoft.com/office/drawing/2014/main" id="{2FE5CB2D-73D5-4B89-854D-84327E46D660}"/>
              </a:ext>
            </a:extLst>
          </p:cNvPr>
          <p:cNvSpPr/>
          <p:nvPr/>
        </p:nvSpPr>
        <p:spPr>
          <a:xfrm>
            <a:off x="2072363" y="2862236"/>
            <a:ext cx="8555663" cy="796825"/>
          </a:xfrm>
          <a:prstGeom prst="roundRect">
            <a:avLst>
              <a:gd name="adj" fmla="val 50000"/>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3600" b="1" dirty="0">
                <a:solidFill>
                  <a:srgbClr val="0070C0"/>
                </a:solidFill>
                <a:latin typeface="Pattaya" panose="00000500000000000000" pitchFamily="2" charset="-34"/>
                <a:cs typeface="Pattaya" panose="00000500000000000000" pitchFamily="2" charset="-34"/>
              </a:rPr>
              <a:t>Trình bày được nội dung, ý nghĩa bài đọc.</a:t>
            </a:r>
            <a:endParaRPr lang="en-US" sz="3600" b="1" dirty="0">
              <a:solidFill>
                <a:srgbClr val="0070C0"/>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319978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path" presetSubtype="0" accel="50000" decel="50000" fill="hold" nodeType="clickEffect">
                                  <p:stCondLst>
                                    <p:cond delay="0"/>
                                  </p:stCondLst>
                                  <p:childTnLst>
                                    <p:animMotion origin="layout" path="M 8.33333E-7 -2.96296E-6 L -0.04401 -0.11273 C -0.05378 -0.13796 -0.05912 -0.17129 -0.05912 -0.20949 C -0.05912 -0.25023 -0.05378 -0.28402 -0.04401 -0.30879 L 8.33333E-7 -0.41852 " pathEditMode="relative" rAng="0" ptsTypes="AAAAA">
                                      <p:cBhvr>
                                        <p:cTn id="6" dur="2000" fill="hold"/>
                                        <p:tgtEl>
                                          <p:spTgt spid="34"/>
                                        </p:tgtEl>
                                        <p:attrNameLst>
                                          <p:attrName>ppt_x</p:attrName>
                                          <p:attrName>ppt_y</p:attrName>
                                        </p:attrNameLst>
                                      </p:cBhvr>
                                      <p:rCtr x="-2956" y="-20926"/>
                                    </p:animMotion>
                                  </p:childTnLst>
                                </p:cTn>
                              </p:par>
                              <p:par>
                                <p:cTn id="7" presetID="22" presetClass="entr" presetSubtype="8" fill="hold" grpId="0" nodeType="withEffect">
                                  <p:stCondLst>
                                    <p:cond delay="2000"/>
                                  </p:stCondLst>
                                  <p:childTnLst>
                                    <p:set>
                                      <p:cBhvr>
                                        <p:cTn id="8" dur="1" fill="hold">
                                          <p:stCondLst>
                                            <p:cond delay="0"/>
                                          </p:stCondLst>
                                        </p:cTn>
                                        <p:tgtEl>
                                          <p:spTgt spid="35"/>
                                        </p:tgtEl>
                                        <p:attrNameLst>
                                          <p:attrName>style.visibility</p:attrName>
                                        </p:attrNameLst>
                                      </p:cBhvr>
                                      <p:to>
                                        <p:strVal val="visible"/>
                                      </p:to>
                                    </p:set>
                                    <p:animEffect transition="in" filter="wipe(left)">
                                      <p:cBhvr>
                                        <p:cTn id="9" dur="500"/>
                                        <p:tgtEl>
                                          <p:spTgt spid="35"/>
                                        </p:tgtEl>
                                      </p:cBhvr>
                                    </p:animEffect>
                                  </p:childTnLst>
                                </p:cTn>
                              </p:par>
                            </p:childTnLst>
                          </p:cTn>
                        </p:par>
                      </p:childTnLst>
                    </p:cTn>
                  </p:par>
                  <p:par>
                    <p:cTn id="10" fill="hold">
                      <p:stCondLst>
                        <p:cond delay="indefinite"/>
                      </p:stCondLst>
                      <p:childTnLst>
                        <p:par>
                          <p:cTn id="11" fill="hold">
                            <p:stCondLst>
                              <p:cond delay="0"/>
                            </p:stCondLst>
                            <p:childTnLst>
                              <p:par>
                                <p:cTn id="12" presetID="51" presetClass="path" presetSubtype="0" accel="50000" decel="50000" fill="hold" nodeType="clickEffect">
                                  <p:stCondLst>
                                    <p:cond delay="0"/>
                                  </p:stCondLst>
                                  <p:childTnLst>
                                    <p:animMotion origin="layout" path="M 8.33333E-7 1.85185E-6 L -0.05052 -0.06783 C -0.06172 -0.08241 -0.06784 -0.10255 -0.06784 -0.12546 C -0.06784 -0.14954 -0.06172 -0.16991 -0.05052 -0.18449 L 8.33333E-7 -0.25 " pathEditMode="relative" rAng="0" ptsTypes="AAAAA">
                                      <p:cBhvr>
                                        <p:cTn id="13" dur="2000" fill="hold"/>
                                        <p:tgtEl>
                                          <p:spTgt spid="36"/>
                                        </p:tgtEl>
                                        <p:attrNameLst>
                                          <p:attrName>ppt_x</p:attrName>
                                          <p:attrName>ppt_y</p:attrName>
                                        </p:attrNameLst>
                                      </p:cBhvr>
                                      <p:rCtr x="-3398" y="-12500"/>
                                    </p:animMotion>
                                  </p:childTnLst>
                                </p:cTn>
                              </p:par>
                              <p:par>
                                <p:cTn id="14" presetID="22" presetClass="entr" presetSubtype="8" fill="hold" grpId="0" nodeType="withEffect">
                                  <p:stCondLst>
                                    <p:cond delay="2000"/>
                                  </p:stCondLst>
                                  <p:childTnLst>
                                    <p:set>
                                      <p:cBhvr>
                                        <p:cTn id="15" dur="1" fill="hold">
                                          <p:stCondLst>
                                            <p:cond delay="0"/>
                                          </p:stCondLst>
                                        </p:cTn>
                                        <p:tgtEl>
                                          <p:spTgt spid="38"/>
                                        </p:tgtEl>
                                        <p:attrNameLst>
                                          <p:attrName>style.visibility</p:attrName>
                                        </p:attrNameLst>
                                      </p:cBhvr>
                                      <p:to>
                                        <p:strVal val="visible"/>
                                      </p:to>
                                    </p:set>
                                    <p:animEffect transition="in" filter="wipe(left)">
                                      <p:cBhvr>
                                        <p:cTn id="1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79CC57-3184-4CE0-B71B-F5408C0FA862}"/>
              </a:ext>
            </a:extLst>
          </p:cNvPr>
          <p:cNvPicPr>
            <a:picLocks noChangeAspect="1"/>
          </p:cNvPicPr>
          <p:nvPr/>
        </p:nvPicPr>
        <p:blipFill rotWithShape="1">
          <a:blip r:embed="rId2"/>
          <a:srcRect l="42787" t="17689" r="10245" b="38792"/>
          <a:stretch/>
        </p:blipFill>
        <p:spPr>
          <a:xfrm>
            <a:off x="479685" y="2296860"/>
            <a:ext cx="5953633" cy="38691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Rectangle 3">
            <a:extLst>
              <a:ext uri="{FF2B5EF4-FFF2-40B4-BE49-F238E27FC236}">
                <a16:creationId xmlns:a16="http://schemas.microsoft.com/office/drawing/2014/main" id="{5134687E-B31D-4CAA-833F-1E4FAB90C0AA}"/>
              </a:ext>
            </a:extLst>
          </p:cNvPr>
          <p:cNvSpPr/>
          <p:nvPr/>
        </p:nvSpPr>
        <p:spPr>
          <a:xfrm>
            <a:off x="170396" y="307288"/>
            <a:ext cx="2201245" cy="707886"/>
          </a:xfrm>
          <a:prstGeom prst="rect">
            <a:avLst/>
          </a:prstGeom>
        </p:spPr>
        <p:txBody>
          <a:bodyPr wrap="none">
            <a:spAutoFit/>
          </a:bodyPr>
          <a:lstStyle/>
          <a:p>
            <a:pPr algn="ctr"/>
            <a:r>
              <a:rPr lang="vi-VN" altLang="zh-CN" sz="4000" b="1" dirty="0">
                <a:solidFill>
                  <a:schemeClr val="bg1"/>
                </a:solidFill>
                <a:latin typeface="Pattaya" panose="00000500000000000000" pitchFamily="2" charset="-34"/>
                <a:cs typeface="Pattaya" panose="00000500000000000000" pitchFamily="2" charset="-34"/>
                <a:sym typeface="+mn-lt"/>
              </a:rPr>
              <a:t>Chú thích:</a:t>
            </a:r>
          </a:p>
        </p:txBody>
      </p:sp>
      <p:sp>
        <p:nvSpPr>
          <p:cNvPr id="5" name="Rectangle 4">
            <a:extLst>
              <a:ext uri="{FF2B5EF4-FFF2-40B4-BE49-F238E27FC236}">
                <a16:creationId xmlns:a16="http://schemas.microsoft.com/office/drawing/2014/main" id="{E270BF0A-341A-4549-95BC-0AB2A2898307}"/>
              </a:ext>
            </a:extLst>
          </p:cNvPr>
          <p:cNvSpPr/>
          <p:nvPr/>
        </p:nvSpPr>
        <p:spPr>
          <a:xfrm>
            <a:off x="6918428" y="1973695"/>
            <a:ext cx="1601721" cy="646331"/>
          </a:xfrm>
          <a:prstGeom prst="rect">
            <a:avLst/>
          </a:prstGeom>
        </p:spPr>
        <p:txBody>
          <a:bodyPr wrap="none">
            <a:spAutoFit/>
          </a:bodyPr>
          <a:lstStyle/>
          <a:p>
            <a:pPr algn="ctr"/>
            <a:r>
              <a:rPr lang="vi-VN" altLang="zh-CN" sz="3600" b="1" dirty="0">
                <a:solidFill>
                  <a:srgbClr val="002060"/>
                </a:solidFill>
                <a:latin typeface="Pattaya" panose="00000500000000000000" pitchFamily="2" charset="-34"/>
                <a:cs typeface="Pattaya" panose="00000500000000000000" pitchFamily="2" charset="-34"/>
                <a:sym typeface="+mn-lt"/>
              </a:rPr>
              <a:t>Bãi bồi:</a:t>
            </a:r>
          </a:p>
        </p:txBody>
      </p:sp>
      <p:sp>
        <p:nvSpPr>
          <p:cNvPr id="6" name="Rectangle 5">
            <a:extLst>
              <a:ext uri="{FF2B5EF4-FFF2-40B4-BE49-F238E27FC236}">
                <a16:creationId xmlns:a16="http://schemas.microsoft.com/office/drawing/2014/main" id="{A5ECFA69-219B-41C2-B168-6C9A7376FF88}"/>
              </a:ext>
            </a:extLst>
          </p:cNvPr>
          <p:cNvSpPr/>
          <p:nvPr/>
        </p:nvSpPr>
        <p:spPr>
          <a:xfrm>
            <a:off x="6918428" y="4165596"/>
            <a:ext cx="2787943" cy="646331"/>
          </a:xfrm>
          <a:prstGeom prst="rect">
            <a:avLst/>
          </a:prstGeom>
        </p:spPr>
        <p:txBody>
          <a:bodyPr wrap="none">
            <a:spAutoFit/>
          </a:bodyPr>
          <a:lstStyle/>
          <a:p>
            <a:pPr algn="ctr"/>
            <a:r>
              <a:rPr lang="vi-VN" altLang="zh-CN" sz="3600" b="1" dirty="0">
                <a:solidFill>
                  <a:srgbClr val="002060"/>
                </a:solidFill>
                <a:latin typeface="Pattaya" panose="00000500000000000000" pitchFamily="2" charset="-34"/>
                <a:cs typeface="Pattaya" panose="00000500000000000000" pitchFamily="2" charset="-34"/>
                <a:sym typeface="+mn-lt"/>
              </a:rPr>
              <a:t>Sóng bạc đầu:</a:t>
            </a:r>
          </a:p>
        </p:txBody>
      </p:sp>
      <p:sp>
        <p:nvSpPr>
          <p:cNvPr id="7" name="Rectangle 6">
            <a:extLst>
              <a:ext uri="{FF2B5EF4-FFF2-40B4-BE49-F238E27FC236}">
                <a16:creationId xmlns:a16="http://schemas.microsoft.com/office/drawing/2014/main" id="{63FF9F7A-B274-4457-8DDE-314734F52E26}"/>
              </a:ext>
            </a:extLst>
          </p:cNvPr>
          <p:cNvSpPr/>
          <p:nvPr/>
        </p:nvSpPr>
        <p:spPr>
          <a:xfrm>
            <a:off x="6918428" y="2515095"/>
            <a:ext cx="4683959" cy="1077218"/>
          </a:xfrm>
          <a:prstGeom prst="rect">
            <a:avLst/>
          </a:prstGeom>
        </p:spPr>
        <p:txBody>
          <a:bodyPr wrap="square">
            <a:spAutoFit/>
          </a:bodyPr>
          <a:lstStyle/>
          <a:p>
            <a:pPr algn="just"/>
            <a:r>
              <a:rPr lang="vi-VN" altLang="zh-CN" sz="3200" b="1" dirty="0">
                <a:solidFill>
                  <a:srgbClr val="0070C0"/>
                </a:solidFill>
                <a:latin typeface="Calibri" panose="020F0502020204030204" pitchFamily="34" charset="0"/>
                <a:cs typeface="Calibri" panose="020F0502020204030204" pitchFamily="34" charset="0"/>
                <a:sym typeface="+mn-lt"/>
              </a:rPr>
              <a:t>Khoảng đất bồi ven sông, ven biển.</a:t>
            </a:r>
          </a:p>
        </p:txBody>
      </p:sp>
      <p:sp>
        <p:nvSpPr>
          <p:cNvPr id="9" name="Rectangle 8">
            <a:extLst>
              <a:ext uri="{FF2B5EF4-FFF2-40B4-BE49-F238E27FC236}">
                <a16:creationId xmlns:a16="http://schemas.microsoft.com/office/drawing/2014/main" id="{C59B53C0-48E5-42F8-AEB7-741911415664}"/>
              </a:ext>
            </a:extLst>
          </p:cNvPr>
          <p:cNvSpPr/>
          <p:nvPr/>
        </p:nvSpPr>
        <p:spPr>
          <a:xfrm>
            <a:off x="6918428" y="4694201"/>
            <a:ext cx="4683959" cy="1077218"/>
          </a:xfrm>
          <a:prstGeom prst="rect">
            <a:avLst/>
          </a:prstGeom>
        </p:spPr>
        <p:txBody>
          <a:bodyPr wrap="square">
            <a:spAutoFit/>
          </a:bodyPr>
          <a:lstStyle/>
          <a:p>
            <a:pPr algn="just"/>
            <a:r>
              <a:rPr lang="vi-VN" altLang="zh-CN" sz="3200" b="1" dirty="0">
                <a:solidFill>
                  <a:srgbClr val="0070C0"/>
                </a:solidFill>
                <a:latin typeface="Calibri" panose="020F0502020204030204" pitchFamily="34" charset="0"/>
                <a:cs typeface="Calibri" panose="020F0502020204030204" pitchFamily="34" charset="0"/>
                <a:sym typeface="+mn-lt"/>
              </a:rPr>
              <a:t>Sóng lớn, ngọn sóng có bọt tung trắng xóa.</a:t>
            </a:r>
          </a:p>
        </p:txBody>
      </p:sp>
    </p:spTree>
    <p:extLst>
      <p:ext uri="{BB962C8B-B14F-4D97-AF65-F5344CB8AC3E}">
        <p14:creationId xmlns:p14="http://schemas.microsoft.com/office/powerpoint/2010/main" val="3859659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34687E-B31D-4CAA-833F-1E4FAB90C0AA}"/>
              </a:ext>
            </a:extLst>
          </p:cNvPr>
          <p:cNvSpPr/>
          <p:nvPr/>
        </p:nvSpPr>
        <p:spPr>
          <a:xfrm>
            <a:off x="170396" y="307288"/>
            <a:ext cx="2201245" cy="707886"/>
          </a:xfrm>
          <a:prstGeom prst="rect">
            <a:avLst/>
          </a:prstGeom>
        </p:spPr>
        <p:txBody>
          <a:bodyPr wrap="none">
            <a:spAutoFit/>
          </a:bodyPr>
          <a:lstStyle/>
          <a:p>
            <a:pPr algn="ctr"/>
            <a:r>
              <a:rPr lang="vi-VN" altLang="zh-CN" sz="4000" b="1" dirty="0">
                <a:solidFill>
                  <a:schemeClr val="bg1"/>
                </a:solidFill>
                <a:latin typeface="Pattaya" panose="00000500000000000000" pitchFamily="2" charset="-34"/>
                <a:cs typeface="Pattaya" panose="00000500000000000000" pitchFamily="2" charset="-34"/>
                <a:sym typeface="+mn-lt"/>
              </a:rPr>
              <a:t>Chú thích:</a:t>
            </a:r>
          </a:p>
        </p:txBody>
      </p:sp>
      <p:sp>
        <p:nvSpPr>
          <p:cNvPr id="5" name="Rectangle 4">
            <a:extLst>
              <a:ext uri="{FF2B5EF4-FFF2-40B4-BE49-F238E27FC236}">
                <a16:creationId xmlns:a16="http://schemas.microsoft.com/office/drawing/2014/main" id="{E270BF0A-341A-4549-95BC-0AB2A2898307}"/>
              </a:ext>
            </a:extLst>
          </p:cNvPr>
          <p:cNvSpPr/>
          <p:nvPr/>
        </p:nvSpPr>
        <p:spPr>
          <a:xfrm>
            <a:off x="5486400" y="2244060"/>
            <a:ext cx="1800494" cy="646331"/>
          </a:xfrm>
          <a:prstGeom prst="rect">
            <a:avLst/>
          </a:prstGeom>
        </p:spPr>
        <p:txBody>
          <a:bodyPr wrap="none">
            <a:spAutoFit/>
          </a:bodyPr>
          <a:lstStyle/>
          <a:p>
            <a:pPr algn="ctr"/>
            <a:r>
              <a:rPr lang="vi-VN" altLang="zh-CN" sz="3600" b="1" dirty="0">
                <a:solidFill>
                  <a:srgbClr val="002060"/>
                </a:solidFill>
                <a:latin typeface="Pattaya" panose="00000500000000000000" pitchFamily="2" charset="-34"/>
                <a:cs typeface="Pattaya" panose="00000500000000000000" pitchFamily="2" charset="-34"/>
                <a:sym typeface="+mn-lt"/>
              </a:rPr>
              <a:t>Tôm rảo:</a:t>
            </a:r>
          </a:p>
        </p:txBody>
      </p:sp>
      <p:sp>
        <p:nvSpPr>
          <p:cNvPr id="7" name="Rectangle 6">
            <a:extLst>
              <a:ext uri="{FF2B5EF4-FFF2-40B4-BE49-F238E27FC236}">
                <a16:creationId xmlns:a16="http://schemas.microsoft.com/office/drawing/2014/main" id="{63FF9F7A-B274-4457-8DDE-314734F52E26}"/>
              </a:ext>
            </a:extLst>
          </p:cNvPr>
          <p:cNvSpPr/>
          <p:nvPr/>
        </p:nvSpPr>
        <p:spPr>
          <a:xfrm>
            <a:off x="5486400" y="2890391"/>
            <a:ext cx="6115987" cy="1077218"/>
          </a:xfrm>
          <a:prstGeom prst="rect">
            <a:avLst/>
          </a:prstGeom>
        </p:spPr>
        <p:txBody>
          <a:bodyPr wrap="square">
            <a:spAutoFit/>
          </a:bodyPr>
          <a:lstStyle/>
          <a:p>
            <a:pPr algn="just"/>
            <a:r>
              <a:rPr lang="vi-VN" altLang="zh-CN" sz="3200" b="1" dirty="0">
                <a:solidFill>
                  <a:srgbClr val="0070C0"/>
                </a:solidFill>
                <a:latin typeface="Calibri" panose="020F0502020204030204" pitchFamily="34" charset="0"/>
                <a:cs typeface="Calibri" panose="020F0502020204030204" pitchFamily="34" charset="0"/>
                <a:sym typeface="+mn-lt"/>
              </a:rPr>
              <a:t>Một loại tôm sống ở vùng nước lợ, thân nhỏ và dài.</a:t>
            </a:r>
          </a:p>
        </p:txBody>
      </p:sp>
      <p:pic>
        <p:nvPicPr>
          <p:cNvPr id="5122" name="Picture 2" descr="Tôm Rảo Bơi">
            <a:extLst>
              <a:ext uri="{FF2B5EF4-FFF2-40B4-BE49-F238E27FC236}">
                <a16:creationId xmlns:a16="http://schemas.microsoft.com/office/drawing/2014/main" id="{BFC5D20A-187F-4DF8-966E-27426C1908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40872" y="1405184"/>
            <a:ext cx="5145528" cy="5145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6717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116C107-C60A-4CF8-B3DC-0A55E27904A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556" b="38426" l="6600" r="39200">
                        <a14:foregroundMark x1="9900" y1="22778" x2="19400" y2="26204"/>
                        <a14:foregroundMark x1="14000" y1="21667" x2="18200" y2="27315"/>
                        <a14:foregroundMark x1="12500" y1="21667" x2="11800" y2="26019"/>
                        <a14:foregroundMark x1="14200" y1="18796" x2="14200" y2="18796"/>
                        <a14:foregroundMark x1="18000" y1="15556" x2="18000" y2="15556"/>
                        <a14:foregroundMark x1="39200" y1="29074" x2="39200" y2="29074"/>
                        <a14:foregroundMark x1="18200" y1="21204" x2="18200" y2="21204"/>
                        <a14:foregroundMark x1="14000" y1="18333" x2="14000" y2="18333"/>
                        <a14:foregroundMark x1="6600" y1="34074" x2="6600" y2="34074"/>
                        <a14:foregroundMark x1="23400" y1="37130" x2="23400" y2="37130"/>
                        <a14:foregroundMark x1="21800" y1="38426" x2="21800" y2="38426"/>
                        <a14:foregroundMark x1="11100" y1="27778" x2="15600" y2="30370"/>
                        <a14:foregroundMark x1="14400" y1="27130" x2="14200" y2="28889"/>
                      </a14:backgroundRemoval>
                    </a14:imgEffect>
                  </a14:imgLayer>
                </a14:imgProps>
              </a:ext>
              <a:ext uri="{28A0092B-C50C-407E-A947-70E740481C1C}">
                <a14:useLocalDpi xmlns:a14="http://schemas.microsoft.com/office/drawing/2010/main" val="0"/>
              </a:ext>
            </a:extLst>
          </a:blip>
          <a:srcRect l="3810" t="13115" r="57710" b="60218"/>
          <a:stretch/>
        </p:blipFill>
        <p:spPr>
          <a:xfrm flipH="1">
            <a:off x="1588959" y="824465"/>
            <a:ext cx="3492150" cy="2613757"/>
          </a:xfrm>
          <a:prstGeom prst="rect">
            <a:avLst/>
          </a:prstGeom>
        </p:spPr>
      </p:pic>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9242" y="1531800"/>
            <a:ext cx="4831204" cy="52229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60F4808-3807-4391-BC1B-81C6F75BD3CB}"/>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17593" b="50278" l="69200" r="96700">
                        <a14:foregroundMark x1="70100" y1="18796" x2="69200" y2="22963"/>
                        <a14:foregroundMark x1="74900" y1="25370" x2="82500" y2="25926"/>
                        <a14:foregroundMark x1="82500" y1="25926" x2="82700" y2="26019"/>
                        <a14:foregroundMark x1="76300" y1="22500" x2="82100" y2="27315"/>
                        <a14:foregroundMark x1="82100" y1="27315" x2="82200" y2="27315"/>
                        <a14:foregroundMark x1="75300" y1="24259" x2="78600" y2="24722"/>
                        <a14:foregroundMark x1="72700" y1="26852" x2="78600" y2="27130"/>
                        <a14:foregroundMark x1="76500" y1="31667" x2="78900" y2="32315"/>
                        <a14:foregroundMark x1="77900" y1="20370" x2="77900" y2="20370"/>
                        <a14:foregroundMark x1="82900" y1="50278" x2="82700" y2="47685"/>
                      </a14:backgroundRemoval>
                    </a14:imgEffect>
                  </a14:imgLayer>
                </a14:imgProps>
              </a:ext>
              <a:ext uri="{28A0092B-C50C-407E-A947-70E740481C1C}">
                <a14:useLocalDpi xmlns:a14="http://schemas.microsoft.com/office/drawing/2010/main" val="0"/>
              </a:ext>
            </a:extLst>
          </a:blip>
          <a:srcRect l="67167" t="13909" b="47978"/>
          <a:stretch/>
        </p:blipFill>
        <p:spPr>
          <a:xfrm flipH="1">
            <a:off x="2183808" y="163058"/>
            <a:ext cx="3077357" cy="3857941"/>
          </a:xfrm>
          <a:prstGeom prst="rect">
            <a:avLst/>
          </a:prstGeom>
        </p:spPr>
      </p:pic>
      <p:pic>
        <p:nvPicPr>
          <p:cNvPr id="18434" name="Picture 2" descr="Cute Frightened Goldfish Funny Fish Cartoon Character Vector Illustration  On A White Background Stock Illustration - Download Image Now - iStock">
            <a:extLst>
              <a:ext uri="{FF2B5EF4-FFF2-40B4-BE49-F238E27FC236}">
                <a16:creationId xmlns:a16="http://schemas.microsoft.com/office/drawing/2014/main" id="{2AAEE62C-DDA2-46F3-8346-F83A15B38A5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53606" y1="40144" x2="56971" y2="45673"/>
                        <a14:foregroundMark x1="63702" y1="55769" x2="73317" y2="49279"/>
                        <a14:foregroundMark x1="60817" y1="53846" x2="74279" y2="51683"/>
                        <a14:foregroundMark x1="74038" y1="48558" x2="62500" y2="59615"/>
                        <a14:foregroundMark x1="62500" y1="51923" x2="69471" y2="51202"/>
                        <a14:foregroundMark x1="67548" y1="36058" x2="70192" y2="43990"/>
                      </a14:backgroundRemoval>
                    </a14:imgEffect>
                  </a14:imgLayer>
                </a14:imgProps>
              </a:ext>
              <a:ext uri="{28A0092B-C50C-407E-A947-70E740481C1C}">
                <a14:useLocalDpi xmlns:a14="http://schemas.microsoft.com/office/drawing/2010/main" val="0"/>
              </a:ext>
            </a:extLst>
          </a:blip>
          <a:srcRect/>
          <a:stretch>
            <a:fillRect/>
          </a:stretch>
        </p:blipFill>
        <p:spPr bwMode="auto">
          <a:xfrm>
            <a:off x="-140934" y="1715906"/>
            <a:ext cx="4538530" cy="453853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Users\ADMIN\Desktop\Giai cuu dai duong 2\Luoi.png">
            <a:extLst>
              <a:ext uri="{FF2B5EF4-FFF2-40B4-BE49-F238E27FC236}">
                <a16:creationId xmlns:a16="http://schemas.microsoft.com/office/drawing/2014/main" id="{42D91812-C09C-420E-B0B9-AE650B41850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3256128"/>
            <a:ext cx="7000407" cy="10134600"/>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DCB0F8A9-057C-4E75-A57A-A9794635934D}"/>
              </a:ext>
            </a:extLst>
          </p:cNvPr>
          <p:cNvGrpSpPr/>
          <p:nvPr/>
        </p:nvGrpSpPr>
        <p:grpSpPr>
          <a:xfrm flipH="1">
            <a:off x="5561193" y="163059"/>
            <a:ext cx="5891955" cy="1495964"/>
            <a:chOff x="829458" y="-480045"/>
            <a:chExt cx="5891955" cy="1495964"/>
          </a:xfrm>
        </p:grpSpPr>
        <p:pic>
          <p:nvPicPr>
            <p:cNvPr id="36" name="Picture 31">
              <a:extLst>
                <a:ext uri="{FF2B5EF4-FFF2-40B4-BE49-F238E27FC236}">
                  <a16:creationId xmlns:a16="http://schemas.microsoft.com/office/drawing/2014/main" id="{27F9A7B4-5C2A-48BE-86B3-E5FB0FC3A17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29458" y="-480045"/>
              <a:ext cx="5891955" cy="1495964"/>
            </a:xfrm>
            <a:prstGeom prst="rect">
              <a:avLst/>
            </a:prstGeom>
          </p:spPr>
        </p:pic>
        <p:sp>
          <p:nvSpPr>
            <p:cNvPr id="37" name="TextBox 36">
              <a:extLst>
                <a:ext uri="{FF2B5EF4-FFF2-40B4-BE49-F238E27FC236}">
                  <a16:creationId xmlns:a16="http://schemas.microsoft.com/office/drawing/2014/main" id="{B6389156-93A6-4BEC-8679-9DA8C44CB888}"/>
                </a:ext>
              </a:extLst>
            </p:cNvPr>
            <p:cNvSpPr txBox="1"/>
            <p:nvPr/>
          </p:nvSpPr>
          <p:spPr>
            <a:xfrm>
              <a:off x="887391" y="-295693"/>
              <a:ext cx="5834022" cy="954107"/>
            </a:xfrm>
            <a:prstGeom prst="rect">
              <a:avLst/>
            </a:prstGeom>
            <a:noFill/>
          </p:spPr>
          <p:txBody>
            <a:bodyPr wrap="square" rtlCol="0">
              <a:spAutoFit/>
            </a:bodyPr>
            <a:lstStyle/>
            <a:p>
              <a:pPr algn="ctr"/>
              <a:r>
                <a:rPr lang="vi-VN" sz="2800" dirty="0">
                  <a:latin typeface="Pattaya" panose="00000500000000000000" pitchFamily="2" charset="-34"/>
                  <a:cs typeface="Pattaya" panose="00000500000000000000" pitchFamily="2" charset="-34"/>
                </a:rPr>
                <a:t>Cảm ơn các bạn thật nhiều!</a:t>
              </a:r>
            </a:p>
            <a:p>
              <a:pPr algn="ctr"/>
              <a:r>
                <a:rPr lang="vi-VN" sz="2800" dirty="0">
                  <a:latin typeface="Pattaya" panose="00000500000000000000" pitchFamily="2" charset="-34"/>
                  <a:cs typeface="Pattaya" panose="00000500000000000000" pitchFamily="2" charset="-34"/>
                </a:rPr>
                <a:t>Chúng mình tiếp tục hành trình thôi.</a:t>
              </a:r>
              <a:endParaRPr lang="en-US" sz="2800" dirty="0">
                <a:latin typeface="Pattaya" panose="00000500000000000000" pitchFamily="2" charset="-34"/>
                <a:cs typeface="Pattaya" panose="00000500000000000000" pitchFamily="2" charset="-34"/>
              </a:endParaRPr>
            </a:p>
          </p:txBody>
        </p:sp>
      </p:grpSp>
      <p:pic>
        <p:nvPicPr>
          <p:cNvPr id="38" name="Picture 2" descr="Crab vectors free download graphic art designs">
            <a:extLst>
              <a:ext uri="{FF2B5EF4-FFF2-40B4-BE49-F238E27FC236}">
                <a16:creationId xmlns:a16="http://schemas.microsoft.com/office/drawing/2014/main" id="{47085845-FA88-4C3D-962A-169084EB4292}"/>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6509" b="63208" l="4667" r="57167">
                        <a14:foregroundMark x1="4667" y1="47406" x2="6333" y2="59670"/>
                        <a14:foregroundMark x1="42500" y1="16745" x2="49833" y2="17689"/>
                        <a14:foregroundMark x1="55833" y1="24057" x2="57167" y2="31840"/>
                        <a14:foregroundMark x1="23833" y1="33019" x2="26167" y2="32311"/>
                        <a14:foregroundMark x1="17500" y1="35613" x2="29167" y2="42217"/>
                      </a14:backgroundRemoval>
                    </a14:imgEffect>
                  </a14:imgLayer>
                </a14:imgProps>
              </a:ext>
              <a:ext uri="{28A0092B-C50C-407E-A947-70E740481C1C}">
                <a14:useLocalDpi xmlns:a14="http://schemas.microsoft.com/office/drawing/2010/main" val="0"/>
              </a:ext>
            </a:extLst>
          </a:blip>
          <a:srcRect l="1038" t="12430" r="38732" b="31029"/>
          <a:stretch/>
        </p:blipFill>
        <p:spPr bwMode="auto">
          <a:xfrm flipH="1">
            <a:off x="5445265" y="2582254"/>
            <a:ext cx="3177203" cy="210771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Set of Cute Snail Cartoon Character. 3098757 Vector Art at Vecteezy">
            <a:extLst>
              <a:ext uri="{FF2B5EF4-FFF2-40B4-BE49-F238E27FC236}">
                <a16:creationId xmlns:a16="http://schemas.microsoft.com/office/drawing/2014/main" id="{DA23900E-829A-479D-B3CD-CECAFE804011}"/>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65625" b="92917" l="62917" r="90625">
                        <a14:foregroundMark x1="90677" y1="84167" x2="90677" y2="84167"/>
                        <a14:foregroundMark x1="83438" y1="92917" x2="83438" y2="92917"/>
                      </a14:backgroundRemoval>
                    </a14:imgEffect>
                  </a14:imgLayer>
                </a14:imgProps>
              </a:ext>
              <a:ext uri="{28A0092B-C50C-407E-A947-70E740481C1C}">
                <a14:useLocalDpi xmlns:a14="http://schemas.microsoft.com/office/drawing/2010/main" val="0"/>
              </a:ext>
            </a:extLst>
          </a:blip>
          <a:srcRect l="59511" t="62406" r="6051" b="5195"/>
          <a:stretch/>
        </p:blipFill>
        <p:spPr bwMode="auto">
          <a:xfrm>
            <a:off x="10006439" y="5115274"/>
            <a:ext cx="1923275" cy="180935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C8F715BF-2400-4189-9B98-1E59C67FFB19}"/>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56389" b="95000" l="53646" r="76563">
                        <a14:foregroundMark x1="55903" y1="63611" x2="53819" y2="76667"/>
                        <a14:foregroundMark x1="64410" y1="63611" x2="64410" y2="63611"/>
                        <a14:foregroundMark x1="66146" y1="64167" x2="66146" y2="64167"/>
                        <a14:foregroundMark x1="67188" y1="65000" x2="67188" y2="65000"/>
                        <a14:foregroundMark x1="67188" y1="67778" x2="67188" y2="67778"/>
                        <a14:foregroundMark x1="76563" y1="71667" x2="76563" y2="71667"/>
                        <a14:foregroundMark x1="62674" y1="82222" x2="62674" y2="80278"/>
                        <a14:foregroundMark x1="63715" y1="74722" x2="63715" y2="75000"/>
                        <a14:foregroundMark x1="63715" y1="75000" x2="63715" y2="75000"/>
                      </a14:backgroundRemoval>
                    </a14:imgEffect>
                  </a14:imgLayer>
                </a14:imgProps>
              </a:ext>
              <a:ext uri="{28A0092B-C50C-407E-A947-70E740481C1C}">
                <a14:useLocalDpi xmlns:a14="http://schemas.microsoft.com/office/drawing/2010/main" val="0"/>
              </a:ext>
            </a:extLst>
          </a:blip>
          <a:srcRect l="51706" t="51613" r="22207"/>
          <a:stretch/>
        </p:blipFill>
        <p:spPr>
          <a:xfrm flipH="1">
            <a:off x="9842016" y="1556753"/>
            <a:ext cx="2084909" cy="2417037"/>
          </a:xfrm>
          <a:prstGeom prst="rect">
            <a:avLst/>
          </a:prstGeom>
        </p:spPr>
      </p:pic>
      <p:pic>
        <p:nvPicPr>
          <p:cNvPr id="20"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7A3B38A4-6C0E-48E4-BA8D-500F38BC42FD}"/>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12202657" y="5056686"/>
            <a:ext cx="2084909" cy="208490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6D6E100B-F3B3-44D8-93AA-84D6A5BE43F2}"/>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12819947" y="5056685"/>
            <a:ext cx="2084909" cy="208490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BB1FF8F4-F6E4-41E1-8D9E-69FA41B5893D}"/>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13586803" y="5056685"/>
            <a:ext cx="2084909" cy="208490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C437AA30-BD61-4792-85EB-C4785A49F74E}"/>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14569596" y="5056685"/>
            <a:ext cx="2084909" cy="208490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A643859C-E8A1-4F35-933D-CA0403167EDC}"/>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15522146" y="5063776"/>
            <a:ext cx="2084909" cy="208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9892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8.33333E-7 -1.85185E-6 L -0.91315 0.01736 " pathEditMode="relative" rAng="0" ptsTypes="AA">
                                      <p:cBhvr>
                                        <p:cTn id="6" dur="2000" fill="hold"/>
                                        <p:tgtEl>
                                          <p:spTgt spid="21"/>
                                        </p:tgtEl>
                                        <p:attrNameLst>
                                          <p:attrName>ppt_x</p:attrName>
                                          <p:attrName>ppt_y</p:attrName>
                                        </p:attrNameLst>
                                      </p:cBhvr>
                                      <p:rCtr x="-45664" y="856"/>
                                    </p:animMotion>
                                  </p:childTnLst>
                                </p:cTn>
                              </p:par>
                              <p:par>
                                <p:cTn id="7" presetID="35" presetClass="path" presetSubtype="0" accel="50000" decel="50000" fill="hold" nodeType="withEffect">
                                  <p:stCondLst>
                                    <p:cond delay="0"/>
                                  </p:stCondLst>
                                  <p:childTnLst>
                                    <p:animMotion origin="layout" path="M 2.08333E-7 -1.85185E-6 L -0.83359 0.01736 " pathEditMode="relative" rAng="0" ptsTypes="AA">
                                      <p:cBhvr>
                                        <p:cTn id="8" dur="2000" fill="hold"/>
                                        <p:tgtEl>
                                          <p:spTgt spid="22"/>
                                        </p:tgtEl>
                                        <p:attrNameLst>
                                          <p:attrName>ppt_x</p:attrName>
                                          <p:attrName>ppt_y</p:attrName>
                                        </p:attrNameLst>
                                      </p:cBhvr>
                                      <p:rCtr x="-41680" y="856"/>
                                    </p:animMotion>
                                  </p:childTnLst>
                                </p:cTn>
                              </p:par>
                              <p:par>
                                <p:cTn id="9" presetID="35" presetClass="path" presetSubtype="0" accel="50000" decel="50000" fill="hold" nodeType="withEffect">
                                  <p:stCondLst>
                                    <p:cond delay="0"/>
                                  </p:stCondLst>
                                  <p:childTnLst>
                                    <p:animMotion origin="layout" path="M 1.25E-6 -1.85185E-6 L -0.76315 0.01736 " pathEditMode="relative" rAng="0" ptsTypes="AA">
                                      <p:cBhvr>
                                        <p:cTn id="10" dur="2000" fill="hold"/>
                                        <p:tgtEl>
                                          <p:spTgt spid="23"/>
                                        </p:tgtEl>
                                        <p:attrNameLst>
                                          <p:attrName>ppt_x</p:attrName>
                                          <p:attrName>ppt_y</p:attrName>
                                        </p:attrNameLst>
                                      </p:cBhvr>
                                      <p:rCtr x="-38164" y="856"/>
                                    </p:animMotion>
                                  </p:childTnLst>
                                </p:cTn>
                              </p:par>
                              <p:par>
                                <p:cTn id="11" presetID="35" presetClass="path" presetSubtype="0" accel="50000" decel="50000" fill="hold" nodeType="withEffect">
                                  <p:stCondLst>
                                    <p:cond delay="0"/>
                                  </p:stCondLst>
                                  <p:childTnLst>
                                    <p:animMotion origin="layout" path="M -3.75E-6 2.22222E-6 L -0.70755 0.01643 " pathEditMode="relative" rAng="0" ptsTypes="AA">
                                      <p:cBhvr>
                                        <p:cTn id="12" dur="2000" fill="hold"/>
                                        <p:tgtEl>
                                          <p:spTgt spid="24"/>
                                        </p:tgtEl>
                                        <p:attrNameLst>
                                          <p:attrName>ppt_x</p:attrName>
                                          <p:attrName>ppt_y</p:attrName>
                                        </p:attrNameLst>
                                      </p:cBhvr>
                                      <p:rCtr x="-35378" y="810"/>
                                    </p:animMotion>
                                  </p:childTnLst>
                                </p:cTn>
                              </p:par>
                              <p:par>
                                <p:cTn id="13" presetID="35" presetClass="path" presetSubtype="0" accel="50000" decel="50000" fill="hold" nodeType="withEffect">
                                  <p:stCondLst>
                                    <p:cond delay="0"/>
                                  </p:stCondLst>
                                  <p:childTnLst>
                                    <p:animMotion origin="layout" path="M 1.875E-6 -1.85185E-6 L -1.00886 0.01736 " pathEditMode="relative" rAng="0" ptsTypes="AA">
                                      <p:cBhvr>
                                        <p:cTn id="14" dur="2000" fill="hold"/>
                                        <p:tgtEl>
                                          <p:spTgt spid="20"/>
                                        </p:tgtEl>
                                        <p:attrNameLst>
                                          <p:attrName>ppt_x</p:attrName>
                                          <p:attrName>ppt_y</p:attrName>
                                        </p:attrNameLst>
                                      </p:cBhvr>
                                      <p:rCtr x="-50443" y="856"/>
                                    </p:animMotion>
                                  </p:childTnLst>
                                </p:cTn>
                              </p:par>
                              <p:par>
                                <p:cTn id="15" presetID="64" presetClass="path" presetSubtype="0" accel="50000" decel="50000" fill="hold" nodeType="withEffect">
                                  <p:stCondLst>
                                    <p:cond delay="2000"/>
                                  </p:stCondLst>
                                  <p:childTnLst>
                                    <p:animMotion origin="layout" path="M 6.25E-7 -3.7037E-7 L -0.00326 -1.00417 " pathEditMode="relative" rAng="0" ptsTypes="AA">
                                      <p:cBhvr>
                                        <p:cTn id="16" dur="2000" fill="hold"/>
                                        <p:tgtEl>
                                          <p:spTgt spid="32"/>
                                        </p:tgtEl>
                                        <p:attrNameLst>
                                          <p:attrName>ppt_x</p:attrName>
                                          <p:attrName>ppt_y</p:attrName>
                                        </p:attrNameLst>
                                      </p:cBhvr>
                                      <p:rCtr x="-169" y="-50208"/>
                                    </p:animMotion>
                                  </p:childTnLst>
                                </p:cTn>
                              </p:par>
                              <p:par>
                                <p:cTn id="17" presetID="1" presetClass="entr" presetSubtype="0" fill="hold" nodeType="withEffect">
                                  <p:stCondLst>
                                    <p:cond delay="4000"/>
                                  </p:stCondLst>
                                  <p:childTnLst>
                                    <p:set>
                                      <p:cBhvr>
                                        <p:cTn id="18" dur="1" fill="hold">
                                          <p:stCondLst>
                                            <p:cond delay="0"/>
                                          </p:stCondLst>
                                        </p:cTn>
                                        <p:tgtEl>
                                          <p:spTgt spid="3074"/>
                                        </p:tgtEl>
                                        <p:attrNameLst>
                                          <p:attrName>style.visibility</p:attrName>
                                        </p:attrNameLst>
                                      </p:cBhvr>
                                      <p:to>
                                        <p:strVal val="visible"/>
                                      </p:to>
                                    </p:set>
                                  </p:childTnLst>
                                </p:cTn>
                              </p:par>
                              <p:par>
                                <p:cTn id="19" presetID="1" presetClass="entr" presetSubtype="0" fill="hold" nodeType="withEffect">
                                  <p:stCondLst>
                                    <p:cond delay="400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xit" presetSubtype="0" fill="hold" nodeType="withEffect">
                                  <p:stCondLst>
                                    <p:cond delay="400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xit" presetSubtype="0" fill="hold" nodeType="withEffect">
                                  <p:stCondLst>
                                    <p:cond delay="4000"/>
                                  </p:stCondLst>
                                  <p:childTnLst>
                                    <p:set>
                                      <p:cBhvr>
                                        <p:cTn id="24" dur="1" fill="hold">
                                          <p:stCondLst>
                                            <p:cond delay="0"/>
                                          </p:stCondLst>
                                        </p:cTn>
                                        <p:tgtEl>
                                          <p:spTgt spid="18434"/>
                                        </p:tgtEl>
                                        <p:attrNameLst>
                                          <p:attrName>style.visibility</p:attrName>
                                        </p:attrNameLst>
                                      </p:cBhvr>
                                      <p:to>
                                        <p:strVal val="hidden"/>
                                      </p:to>
                                    </p:set>
                                  </p:childTnLst>
                                </p:cTn>
                              </p:par>
                              <p:par>
                                <p:cTn id="25" presetID="10" presetClass="entr" presetSubtype="0" fill="hold" nodeType="withEffect">
                                  <p:stCondLst>
                                    <p:cond delay="400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12037099" y="2640310"/>
            <a:ext cx="3532085" cy="2590196"/>
          </a:xfrm>
          <a:prstGeom prst="rect">
            <a:avLst/>
          </a:prstGeom>
        </p:spPr>
      </p:pic>
      <p:grpSp>
        <p:nvGrpSpPr>
          <p:cNvPr id="11" name="Group 10">
            <a:extLst>
              <a:ext uri="{FF2B5EF4-FFF2-40B4-BE49-F238E27FC236}">
                <a16:creationId xmlns:a16="http://schemas.microsoft.com/office/drawing/2014/main" id="{15928126-3658-48CD-BD44-775D2859A1EB}"/>
              </a:ext>
            </a:extLst>
          </p:cNvPr>
          <p:cNvGrpSpPr/>
          <p:nvPr/>
        </p:nvGrpSpPr>
        <p:grpSpPr>
          <a:xfrm>
            <a:off x="7550871" y="0"/>
            <a:ext cx="3811671" cy="2378764"/>
            <a:chOff x="7550871" y="0"/>
            <a:chExt cx="3811671" cy="2378764"/>
          </a:xfrm>
        </p:grpSpPr>
        <p:pic>
          <p:nvPicPr>
            <p:cNvPr id="9" name="Picture 33">
              <a:extLst>
                <a:ext uri="{FF2B5EF4-FFF2-40B4-BE49-F238E27FC236}">
                  <a16:creationId xmlns:a16="http://schemas.microsoft.com/office/drawing/2014/main" id="{5CCD944E-AAAA-4D2F-800D-0B7594FF75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550871" y="0"/>
              <a:ext cx="3811671" cy="2378764"/>
            </a:xfrm>
            <a:prstGeom prst="rect">
              <a:avLst/>
            </a:prstGeom>
          </p:spPr>
        </p:pic>
        <p:sp>
          <p:nvSpPr>
            <p:cNvPr id="10" name="TextBox 9">
              <a:extLst>
                <a:ext uri="{FF2B5EF4-FFF2-40B4-BE49-F238E27FC236}">
                  <a16:creationId xmlns:a16="http://schemas.microsoft.com/office/drawing/2014/main" id="{79F9E803-6103-48D3-9057-FCC9698E8515}"/>
                </a:ext>
              </a:extLst>
            </p:cNvPr>
            <p:cNvSpPr txBox="1"/>
            <p:nvPr/>
          </p:nvSpPr>
          <p:spPr>
            <a:xfrm>
              <a:off x="8032536" y="487963"/>
              <a:ext cx="3049462" cy="1077218"/>
            </a:xfrm>
            <a:prstGeom prst="rect">
              <a:avLst/>
            </a:prstGeom>
            <a:noFill/>
          </p:spPr>
          <p:txBody>
            <a:bodyPr wrap="square" rtlCol="0">
              <a:spAutoFit/>
            </a:bodyPr>
            <a:lstStyle/>
            <a:p>
              <a:pPr algn="just"/>
              <a:r>
                <a:rPr lang="vi-VN" sz="3200" dirty="0">
                  <a:latin typeface="Pattaya" panose="00000500000000000000" pitchFamily="2" charset="-34"/>
                  <a:cs typeface="Pattaya" panose="00000500000000000000" pitchFamily="2" charset="-34"/>
                </a:rPr>
                <a:t>Có chuyện gì mà cậu vui vậy?</a:t>
              </a:r>
              <a:endParaRPr lang="en-US" sz="3200" dirty="0">
                <a:latin typeface="Pattaya" panose="00000500000000000000" pitchFamily="2" charset="-34"/>
                <a:cs typeface="Pattaya" panose="00000500000000000000" pitchFamily="2" charset="-34"/>
              </a:endParaRPr>
            </a:p>
          </p:txBody>
        </p:sp>
      </p:grpSp>
      <p:grpSp>
        <p:nvGrpSpPr>
          <p:cNvPr id="17" name="Group 16">
            <a:extLst>
              <a:ext uri="{FF2B5EF4-FFF2-40B4-BE49-F238E27FC236}">
                <a16:creationId xmlns:a16="http://schemas.microsoft.com/office/drawing/2014/main" id="{B81AD408-A5C5-4DBE-8655-FE2819761AFC}"/>
              </a:ext>
            </a:extLst>
          </p:cNvPr>
          <p:cNvGrpSpPr/>
          <p:nvPr/>
        </p:nvGrpSpPr>
        <p:grpSpPr>
          <a:xfrm flipH="1">
            <a:off x="59966" y="0"/>
            <a:ext cx="5891955" cy="2378764"/>
            <a:chOff x="829457" y="-3413"/>
            <a:chExt cx="5891955" cy="2378764"/>
          </a:xfrm>
        </p:grpSpPr>
        <p:pic>
          <p:nvPicPr>
            <p:cNvPr id="15" name="Picture 31">
              <a:extLst>
                <a:ext uri="{FF2B5EF4-FFF2-40B4-BE49-F238E27FC236}">
                  <a16:creationId xmlns:a16="http://schemas.microsoft.com/office/drawing/2014/main" id="{909C0AC7-690C-4AB2-911D-8A3E3A9A3D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829457" y="-3413"/>
              <a:ext cx="5891955" cy="2378764"/>
            </a:xfrm>
            <a:prstGeom prst="rect">
              <a:avLst/>
            </a:prstGeom>
          </p:spPr>
        </p:pic>
        <p:sp>
          <p:nvSpPr>
            <p:cNvPr id="16" name="TextBox 15">
              <a:extLst>
                <a:ext uri="{FF2B5EF4-FFF2-40B4-BE49-F238E27FC236}">
                  <a16:creationId xmlns:a16="http://schemas.microsoft.com/office/drawing/2014/main" id="{1C9318A9-242D-4336-BDC8-EA2D59C36E06}"/>
                </a:ext>
              </a:extLst>
            </p:cNvPr>
            <p:cNvSpPr txBox="1"/>
            <p:nvPr/>
          </p:nvSpPr>
          <p:spPr>
            <a:xfrm>
              <a:off x="1467766" y="487963"/>
              <a:ext cx="4675306" cy="1384995"/>
            </a:xfrm>
            <a:prstGeom prst="rect">
              <a:avLst/>
            </a:prstGeom>
            <a:noFill/>
          </p:spPr>
          <p:txBody>
            <a:bodyPr wrap="square" rtlCol="0">
              <a:spAutoFit/>
            </a:bodyPr>
            <a:lstStyle/>
            <a:p>
              <a:pPr algn="just"/>
              <a:r>
                <a:rPr lang="vi-VN" sz="2800" dirty="0">
                  <a:latin typeface="Pattaya" panose="00000500000000000000" pitchFamily="2" charset="-34"/>
                  <a:cs typeface="Pattaya" panose="00000500000000000000" pitchFamily="2" charset="-34"/>
                </a:rPr>
                <a:t>Chị Cá Đối đã đẻ những chú cá con xinh xắn. Cậu có muốn cùng tớ đi thăm chị ấy không?</a:t>
              </a:r>
              <a:endParaRPr lang="en-US" sz="2800" dirty="0">
                <a:latin typeface="Pattaya" panose="00000500000000000000" pitchFamily="2" charset="-34"/>
                <a:cs typeface="Pattaya" panose="00000500000000000000" pitchFamily="2" charset="-34"/>
              </a:endParaRPr>
            </a:p>
          </p:txBody>
        </p:sp>
      </p:grpSp>
      <p:pic>
        <p:nvPicPr>
          <p:cNvPr id="19" name="Picture 18">
            <a:extLst>
              <a:ext uri="{FF2B5EF4-FFF2-40B4-BE49-F238E27FC236}">
                <a16:creationId xmlns:a16="http://schemas.microsoft.com/office/drawing/2014/main" id="{FAD3ECEF-8D9B-4367-B77B-F6E37D858EC6}"/>
              </a:ext>
            </a:extLst>
          </p:cNvPr>
          <p:cNvPicPr>
            <a:picLocks noChangeAspect="1"/>
          </p:cNvPicPr>
          <p:nvPr/>
        </p:nvPicPr>
        <p:blipFill rotWithShape="1">
          <a:blip r:embed="rId9">
            <a:extLst>
              <a:ext uri="{BEBA8EAE-BF5A-486C-A8C5-ECC9F3942E4B}">
                <a14:imgProps xmlns:a14="http://schemas.microsoft.com/office/drawing/2010/main">
                  <a14:imgLayer r:embed="rId4">
                    <a14:imgEffect>
                      <a14:backgroundRemoval t="31667" b="62037" l="36200" r="62700">
                        <a14:foregroundMark x1="36200" y1="38426" x2="36200" y2="38426"/>
                        <a14:foregroundMark x1="43900" y1="37130" x2="51500" y2="40185"/>
                        <a14:foregroundMark x1="45600" y1="36944" x2="52400" y2="40000"/>
                        <a14:foregroundMark x1="43500" y1="39167" x2="50300" y2="40185"/>
                        <a14:foregroundMark x1="45100" y1="40000" x2="48700" y2="40833"/>
                        <a14:foregroundMark x1="46500" y1="34352" x2="46500" y2="34352"/>
                        <a14:foregroundMark x1="52000" y1="31667" x2="52000" y2="31667"/>
                        <a14:foregroundMark x1="47500" y1="62037" x2="47500" y2="62037"/>
                        <a14:foregroundMark x1="47000" y1="34074" x2="47000" y2="34074"/>
                        <a14:foregroundMark x1="52000" y1="36944" x2="53900" y2="38704"/>
                      </a14:backgroundRemoval>
                    </a14:imgEffect>
                  </a14:imgLayer>
                </a14:imgProps>
              </a:ext>
              <a:ext uri="{28A0092B-C50C-407E-A947-70E740481C1C}">
                <a14:useLocalDpi xmlns:a14="http://schemas.microsoft.com/office/drawing/2010/main" val="0"/>
              </a:ext>
            </a:extLst>
          </a:blip>
          <a:srcRect l="34762" t="29290" r="34105" b="36024"/>
          <a:stretch/>
        </p:blipFill>
        <p:spPr>
          <a:xfrm>
            <a:off x="7550871" y="2033578"/>
            <a:ext cx="3161201" cy="3803659"/>
          </a:xfrm>
          <a:prstGeom prst="rect">
            <a:avLst/>
          </a:prstGeom>
        </p:spPr>
      </p:pic>
      <p:grpSp>
        <p:nvGrpSpPr>
          <p:cNvPr id="20" name="Group 19">
            <a:extLst>
              <a:ext uri="{FF2B5EF4-FFF2-40B4-BE49-F238E27FC236}">
                <a16:creationId xmlns:a16="http://schemas.microsoft.com/office/drawing/2014/main" id="{26F3907A-0698-47B7-BB78-38486AB3B126}"/>
              </a:ext>
            </a:extLst>
          </p:cNvPr>
          <p:cNvGrpSpPr/>
          <p:nvPr/>
        </p:nvGrpSpPr>
        <p:grpSpPr>
          <a:xfrm>
            <a:off x="7186029" y="123514"/>
            <a:ext cx="4443679" cy="1838706"/>
            <a:chOff x="7572897" y="72990"/>
            <a:chExt cx="3509101" cy="1838706"/>
          </a:xfrm>
        </p:grpSpPr>
        <p:pic>
          <p:nvPicPr>
            <p:cNvPr id="21" name="Picture 33">
              <a:extLst>
                <a:ext uri="{FF2B5EF4-FFF2-40B4-BE49-F238E27FC236}">
                  <a16:creationId xmlns:a16="http://schemas.microsoft.com/office/drawing/2014/main" id="{C5AAB8AD-E5F6-4B59-8784-A18D9C2506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572897" y="72990"/>
              <a:ext cx="3189302" cy="1838706"/>
            </a:xfrm>
            <a:prstGeom prst="rect">
              <a:avLst/>
            </a:prstGeom>
          </p:spPr>
        </p:pic>
        <p:sp>
          <p:nvSpPr>
            <p:cNvPr id="22" name="TextBox 21">
              <a:extLst>
                <a:ext uri="{FF2B5EF4-FFF2-40B4-BE49-F238E27FC236}">
                  <a16:creationId xmlns:a16="http://schemas.microsoft.com/office/drawing/2014/main" id="{1A8F9764-A0B4-4EDF-B240-8C579CC8BF8B}"/>
                </a:ext>
              </a:extLst>
            </p:cNvPr>
            <p:cNvSpPr txBox="1"/>
            <p:nvPr/>
          </p:nvSpPr>
          <p:spPr>
            <a:xfrm>
              <a:off x="8032536" y="487963"/>
              <a:ext cx="3049462" cy="954107"/>
            </a:xfrm>
            <a:prstGeom prst="rect">
              <a:avLst/>
            </a:prstGeom>
            <a:noFill/>
          </p:spPr>
          <p:txBody>
            <a:bodyPr wrap="square" rtlCol="0">
              <a:spAutoFit/>
            </a:bodyPr>
            <a:lstStyle/>
            <a:p>
              <a:pPr algn="just"/>
              <a:r>
                <a:rPr lang="vi-VN" sz="2800" dirty="0">
                  <a:latin typeface="Pattaya" panose="00000500000000000000" pitchFamily="2" charset="-34"/>
                  <a:cs typeface="Pattaya" panose="00000500000000000000" pitchFamily="2" charset="-34"/>
                </a:rPr>
                <a:t>Ý kiến hay đấy! </a:t>
              </a:r>
            </a:p>
            <a:p>
              <a:pPr algn="just"/>
              <a:r>
                <a:rPr lang="vi-VN" sz="2800" dirty="0">
                  <a:latin typeface="Pattaya" panose="00000500000000000000" pitchFamily="2" charset="-34"/>
                  <a:cs typeface="Pattaya" panose="00000500000000000000" pitchFamily="2" charset="-34"/>
                </a:rPr>
                <a:t>Cho tớ đi với cậu nhé!</a:t>
              </a:r>
              <a:endParaRPr lang="en-US" sz="2800" dirty="0">
                <a:latin typeface="Pattaya" panose="00000500000000000000" pitchFamily="2" charset="-34"/>
                <a:cs typeface="Pattaya" panose="00000500000000000000" pitchFamily="2" charset="-34"/>
              </a:endParaRPr>
            </a:p>
          </p:txBody>
        </p:sp>
      </p:grpSp>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45012" y="1154648"/>
            <a:ext cx="63436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te smiling goldfish winking funny fish cartoon Vector Image">
            <a:extLst>
              <a:ext uri="{FF2B5EF4-FFF2-40B4-BE49-F238E27FC236}">
                <a16:creationId xmlns:a16="http://schemas.microsoft.com/office/drawing/2014/main" id="{EF46197C-7ED7-4D79-97D8-A2E26C67BF9D}"/>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1851541" y="1187212"/>
            <a:ext cx="5788972" cy="625834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6E5D346-B946-4CA4-9894-5CF8BE876E4E}"/>
              </a:ext>
            </a:extLst>
          </p:cNvPr>
          <p:cNvGrpSpPr/>
          <p:nvPr/>
        </p:nvGrpSpPr>
        <p:grpSpPr>
          <a:xfrm flipH="1">
            <a:off x="88994" y="-34734"/>
            <a:ext cx="5891955" cy="2378764"/>
            <a:chOff x="829457" y="-3413"/>
            <a:chExt cx="5891955" cy="2378764"/>
          </a:xfrm>
        </p:grpSpPr>
        <p:pic>
          <p:nvPicPr>
            <p:cNvPr id="28" name="Picture 31">
              <a:extLst>
                <a:ext uri="{FF2B5EF4-FFF2-40B4-BE49-F238E27FC236}">
                  <a16:creationId xmlns:a16="http://schemas.microsoft.com/office/drawing/2014/main" id="{517AFA0D-1415-4374-9398-6D84A9B639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829457" y="-3413"/>
              <a:ext cx="5891955" cy="2378764"/>
            </a:xfrm>
            <a:prstGeom prst="rect">
              <a:avLst/>
            </a:prstGeom>
          </p:spPr>
        </p:pic>
        <p:sp>
          <p:nvSpPr>
            <p:cNvPr id="29" name="TextBox 28">
              <a:extLst>
                <a:ext uri="{FF2B5EF4-FFF2-40B4-BE49-F238E27FC236}">
                  <a16:creationId xmlns:a16="http://schemas.microsoft.com/office/drawing/2014/main" id="{8F8B0BEE-5B3D-4645-8E7F-E6BB5E3750E3}"/>
                </a:ext>
              </a:extLst>
            </p:cNvPr>
            <p:cNvSpPr txBox="1"/>
            <p:nvPr/>
          </p:nvSpPr>
          <p:spPr>
            <a:xfrm>
              <a:off x="1529979" y="539153"/>
              <a:ext cx="4294615" cy="1200329"/>
            </a:xfrm>
            <a:prstGeom prst="rect">
              <a:avLst/>
            </a:prstGeom>
            <a:noFill/>
          </p:spPr>
          <p:txBody>
            <a:bodyPr wrap="square" rtlCol="0">
              <a:spAutoFit/>
            </a:bodyPr>
            <a:lstStyle/>
            <a:p>
              <a:pPr algn="just"/>
              <a:r>
                <a:rPr lang="vi-VN" sz="2400" dirty="0">
                  <a:latin typeface="Pattaya" panose="00000500000000000000" pitchFamily="2" charset="-34"/>
                  <a:cs typeface="Pattaya" panose="00000500000000000000" pitchFamily="2" charset="-34"/>
                </a:rPr>
                <a:t>Hay mình nhờ các bạn lớp 5 rủ thêm các bạn khác dưới sông bằng cách trả lời câu hỏi bài cũ nhé!</a:t>
              </a:r>
              <a:endParaRPr lang="en-US" sz="2400" dirty="0">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1441672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9" presetClass="path" presetSubtype="0" accel="50000" decel="50000" fill="hold" nodeType="clickEffect">
                                  <p:stCondLst>
                                    <p:cond delay="0"/>
                                  </p:stCondLst>
                                  <p:childTnLst>
                                    <p:animMotion origin="layout" path="M 4.58333E-6 2.96296E-6 C 4.58333E-6 -0.03496 0.06119 -0.06204 0.13528 -0.06204 C 0.21158 -0.06204 0.27252 -0.03496 0.27252 2.96296E-6 C 0.27252 0.03495 0.33346 0.06203 0.40989 0.06203 C 0.48398 0.06203 0.54518 0.03495 0.54518 2.96296E-6 " pathEditMode="relative" rAng="0" ptsTypes="AAAAA">
                                      <p:cBhvr>
                                        <p:cTn id="6" dur="2000" fill="hold"/>
                                        <p:tgtEl>
                                          <p:spTgt spid="3074"/>
                                        </p:tgtEl>
                                        <p:attrNameLst>
                                          <p:attrName>ppt_x</p:attrName>
                                          <p:attrName>ppt_y</p:attrName>
                                        </p:attrNameLst>
                                      </p:cBhvr>
                                      <p:rCtr x="27253" y="0"/>
                                    </p:animMotion>
                                  </p:childTnLst>
                                </p:cTn>
                              </p:par>
                              <p:par>
                                <p:cTn id="7" presetID="48" presetClass="path" presetSubtype="0" accel="50000" decel="50000" fill="hold" nodeType="withEffect">
                                  <p:stCondLst>
                                    <p:cond delay="1500"/>
                                  </p:stCondLst>
                                  <p:childTnLst>
                                    <p:animMotion origin="layout" path="M -0.01341 -0.03171 C -0.00195 -0.02222 0.01133 -0.01296 0.01693 -0.00115 C 0.02279 0.01204 0.02565 0.02755 0.02865 0.04283 C 0.03151 0.05834 0.02865 0.07153 0.02565 0.08588 C 0.02279 0.09861 0.01849 0.11297 0.0082 0.12477 C -0.00039 0.13658 -0.01497 0.1463 -0.03073 0.15347 C -0.04531 0.16065 -0.06263 0.16528 -0.07995 0.1676 C -0.09726 0.16991 -0.11484 0.16991 -0.1306 0.1676 C -0.14792 0.16528 -0.16393 0.15949 -0.17695 0.14977 C -0.18997 0.14167 -0.20143 0.13079 -0.20729 0.1176 C -0.21471 0.10579 -0.21758 0.08935 -0.21758 0.07616 C -0.21901 0.0632 -0.21758 0.04769 -0.21015 0.03472 C -0.20299 0.02292 -0.18997 0.0132 -0.17265 0.00857 C -0.15534 0.0051 -0.13776 0.00972 -0.1263 0.01783 C -0.11614 0.02639 -0.10898 0.03935 -0.10742 0.05463 C -0.10742 0.07037 -0.10898 0.08449 -0.11614 0.09653 C -0.12344 0.10834 -0.122 0.11042 -0.15104 0.12616 C -0.17695 0.1426 -0.20299 0.13797 -0.21901 0.13912 C -0.23489 0.13912 -0.24792 0.13449 -0.26393 0.12986 C -0.28125 0.12361 -0.2957 0.11297 -0.30573 0.10347 C -0.31588 0.09398 -0.32018 0.08218 -0.32604 0.0632 C -0.33034 0.04398 -0.33034 0.03472 -0.33034 0.02037 C -0.33034 0.00602 -0.33034 -0.0081 -0.33034 -0.02222 " pathEditMode="relative" rAng="0" ptsTypes="AAAAAAAAAAAAAAAAAAAAAAA">
                                      <p:cBhvr>
                                        <p:cTn id="8" dur="2000" fill="hold"/>
                                        <p:tgtEl>
                                          <p:spTgt spid="8"/>
                                        </p:tgtEl>
                                        <p:attrNameLst>
                                          <p:attrName>ppt_x</p:attrName>
                                          <p:attrName>ppt_y</p:attrName>
                                        </p:attrNameLst>
                                      </p:cBhvr>
                                      <p:rCtr x="-13685" y="10046"/>
                                    </p:animMotion>
                                  </p:childTnLst>
                                </p:cTn>
                              </p:par>
                              <p:par>
                                <p:cTn id="9" presetID="1" presetClass="entr" presetSubtype="0" fill="hold" nodeType="withEffect">
                                  <p:stCondLst>
                                    <p:cond delay="350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400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6"/>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3074"/>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B81AD408-A5C5-4DBE-8655-FE2819761AFC}"/>
              </a:ext>
            </a:extLst>
          </p:cNvPr>
          <p:cNvGrpSpPr/>
          <p:nvPr/>
        </p:nvGrpSpPr>
        <p:grpSpPr>
          <a:xfrm flipH="1">
            <a:off x="0" y="880590"/>
            <a:ext cx="4032349" cy="2378764"/>
            <a:chOff x="2689063" y="-3413"/>
            <a:chExt cx="4032349" cy="2378764"/>
          </a:xfrm>
        </p:grpSpPr>
        <p:pic>
          <p:nvPicPr>
            <p:cNvPr id="15" name="Picture 31">
              <a:extLst>
                <a:ext uri="{FF2B5EF4-FFF2-40B4-BE49-F238E27FC236}">
                  <a16:creationId xmlns:a16="http://schemas.microsoft.com/office/drawing/2014/main" id="{909C0AC7-690C-4AB2-911D-8A3E3A9A3D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689063" y="-3413"/>
              <a:ext cx="4032349" cy="2378764"/>
            </a:xfrm>
            <a:prstGeom prst="rect">
              <a:avLst/>
            </a:prstGeom>
          </p:spPr>
        </p:pic>
        <p:sp>
          <p:nvSpPr>
            <p:cNvPr id="16" name="TextBox 15">
              <a:extLst>
                <a:ext uri="{FF2B5EF4-FFF2-40B4-BE49-F238E27FC236}">
                  <a16:creationId xmlns:a16="http://schemas.microsoft.com/office/drawing/2014/main" id="{1C9318A9-242D-4336-BDC8-EA2D59C36E06}"/>
                </a:ext>
              </a:extLst>
            </p:cNvPr>
            <p:cNvSpPr txBox="1"/>
            <p:nvPr/>
          </p:nvSpPr>
          <p:spPr>
            <a:xfrm>
              <a:off x="3180601" y="483586"/>
              <a:ext cx="3049274" cy="1384995"/>
            </a:xfrm>
            <a:prstGeom prst="rect">
              <a:avLst/>
            </a:prstGeom>
            <a:noFill/>
          </p:spPr>
          <p:txBody>
            <a:bodyPr wrap="square" rtlCol="0">
              <a:spAutoFit/>
            </a:bodyPr>
            <a:lstStyle/>
            <a:p>
              <a:pPr algn="just"/>
              <a:r>
                <a:rPr lang="vi-VN" sz="2800" dirty="0">
                  <a:latin typeface="Pattaya" panose="00000500000000000000" pitchFamily="2" charset="-34"/>
                  <a:cs typeface="Pattaya" panose="00000500000000000000" pitchFamily="2" charset="-34"/>
                </a:rPr>
                <a:t>Các bạn hãy giúp chúng mình rủ thêm những bạn sau nhé!</a:t>
              </a:r>
              <a:endParaRPr lang="en-US" sz="2800" dirty="0">
                <a:latin typeface="Pattaya" panose="00000500000000000000" pitchFamily="2" charset="-34"/>
                <a:cs typeface="Pattaya" panose="00000500000000000000" pitchFamily="2" charset="-34"/>
              </a:endParaRPr>
            </a:p>
          </p:txBody>
        </p:sp>
      </p:grpSp>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9242" y="2536139"/>
            <a:ext cx="4831204" cy="52229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2074384-496A-4297-B725-256F02863F4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3704" b="75648" l="62600" r="95900">
                        <a14:foregroundMark x1="62600" y1="67778" x2="64000" y2="68241"/>
                        <a14:foregroundMark x1="80100" y1="53796" x2="80100" y2="53796"/>
                        <a14:foregroundMark x1="84800" y1="62500" x2="92300" y2="62315"/>
                        <a14:foregroundMark x1="92300" y1="62315" x2="92300" y2="62315"/>
                        <a14:foregroundMark x1="91900" y1="60741" x2="90200" y2="66204"/>
                        <a14:foregroundMark x1="85700" y1="61019" x2="85700" y2="61019"/>
                        <a14:foregroundMark x1="91900" y1="57963" x2="91900" y2="57963"/>
                        <a14:foregroundMark x1="86700" y1="58796" x2="86700" y2="58796"/>
                        <a14:foregroundMark x1="86700" y1="66852" x2="86200" y2="69537"/>
                        <a14:foregroundMark x1="74900" y1="75648" x2="74900" y2="75648"/>
                      </a14:backgroundRemoval>
                    </a14:imgEffect>
                  </a14:imgLayer>
                </a14:imgProps>
              </a:ext>
              <a:ext uri="{28A0092B-C50C-407E-A947-70E740481C1C}">
                <a14:useLocalDpi xmlns:a14="http://schemas.microsoft.com/office/drawing/2010/main" val="0"/>
              </a:ext>
            </a:extLst>
          </a:blip>
          <a:srcRect l="59521" t="52240" b="22405"/>
          <a:stretch/>
        </p:blipFill>
        <p:spPr>
          <a:xfrm rot="682904" flipH="1">
            <a:off x="8252498" y="2903168"/>
            <a:ext cx="3988546" cy="2698230"/>
          </a:xfrm>
          <a:prstGeom prst="rect">
            <a:avLst/>
          </a:prstGeom>
        </p:spPr>
      </p:pic>
      <p:pic>
        <p:nvPicPr>
          <p:cNvPr id="12290" name="Picture 2" descr="Underwater Clipart Coral Reef - Underwater Clipart - Png Download  (#3607231) - PikPng">
            <a:extLst>
              <a:ext uri="{FF2B5EF4-FFF2-40B4-BE49-F238E27FC236}">
                <a16:creationId xmlns:a16="http://schemas.microsoft.com/office/drawing/2014/main" id="{C3B31253-9198-450F-B644-E4181054ED4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944" b="95098" l="2619" r="96548">
                        <a14:foregroundMark x1="3929" y1="74930" x2="13929" y2="73389"/>
                        <a14:foregroundMark x1="4167" y1="84034" x2="4167" y2="84034"/>
                        <a14:foregroundMark x1="43452" y1="90896" x2="48333" y2="91317"/>
                        <a14:foregroundMark x1="51905" y1="95518" x2="51905" y2="95518"/>
                        <a14:foregroundMark x1="89762" y1="83613" x2="96548" y2="82633"/>
                        <a14:foregroundMark x1="3571" y1="83333" x2="5833" y2="83053"/>
                        <a14:foregroundMark x1="2619" y1="74930" x2="8929" y2="74090"/>
                        <a14:foregroundMark x1="8929" y1="74090" x2="9048" y2="74090"/>
                        <a14:backgroundMark x1="17619" y1="52521" x2="17976" y2="50280"/>
                        <a14:backgroundMark x1="63571" y1="35574" x2="62381" y2="35294"/>
                        <a14:backgroundMark x1="66786" y1="29972" x2="66786" y2="28011"/>
                        <a14:backgroundMark x1="75119" y1="19188" x2="75357" y2="17927"/>
                        <a14:backgroundMark x1="64524" y1="22269" x2="63333" y2="20728"/>
                        <a14:backgroundMark x1="67857" y1="24510" x2="67857" y2="24090"/>
                      </a14:backgroundRemoval>
                    </a14:imgEffect>
                  </a14:imgLayer>
                </a14:imgProps>
              </a:ext>
              <a:ext uri="{28A0092B-C50C-407E-A947-70E740481C1C}">
                <a14:useLocalDpi xmlns:a14="http://schemas.microsoft.com/office/drawing/2010/main" val="0"/>
              </a:ext>
            </a:extLst>
          </a:blip>
          <a:srcRect/>
          <a:stretch>
            <a:fillRect/>
          </a:stretch>
        </p:blipFill>
        <p:spPr bwMode="auto">
          <a:xfrm>
            <a:off x="8467565" y="3918342"/>
            <a:ext cx="4000500" cy="340042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86B4421E-D58E-4ED7-A43A-F2A54D9A2E85}"/>
              </a:ext>
            </a:extLst>
          </p:cNvPr>
          <p:cNvGrpSpPr/>
          <p:nvPr/>
        </p:nvGrpSpPr>
        <p:grpSpPr>
          <a:xfrm>
            <a:off x="7716503" y="2575203"/>
            <a:ext cx="2158887" cy="2379034"/>
            <a:chOff x="4628529" y="1673140"/>
            <a:chExt cx="2158887" cy="2379034"/>
          </a:xfrm>
        </p:grpSpPr>
        <p:pic>
          <p:nvPicPr>
            <p:cNvPr id="12292" name="Picture 4" descr="Soap bubble Speech balloon, shape, speech Balloon, cartoon, desktop  Wallpaper png | PNGWing">
              <a:extLst>
                <a:ext uri="{FF2B5EF4-FFF2-40B4-BE49-F238E27FC236}">
                  <a16:creationId xmlns:a16="http://schemas.microsoft.com/office/drawing/2014/main" id="{91B05907-0D1E-46E0-87A4-5846F8FC0ACC}"/>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4628529" y="1673140"/>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94D4EAC-ED84-4DC7-A378-1EC93A9F0618}"/>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47778" b="80556" l="29688" r="49306">
                          <a14:foregroundMark x1="39583" y1="55000" x2="40972" y2="57500"/>
                          <a14:foregroundMark x1="32292" y1="55278" x2="32292" y2="55278"/>
                          <a14:foregroundMark x1="29861" y1="53889" x2="29861" y2="53889"/>
                          <a14:foregroundMark x1="41319" y1="51944" x2="41319" y2="51944"/>
                          <a14:foregroundMark x1="43229" y1="52500" x2="43229" y2="52500"/>
                          <a14:foregroundMark x1="43924" y1="51111" x2="43924" y2="51111"/>
                          <a14:foregroundMark x1="43924" y1="51667" x2="43924" y2="51667"/>
                          <a14:foregroundMark x1="40104" y1="50833" x2="40104" y2="50833"/>
                          <a14:foregroundMark x1="31424" y1="48889" x2="31424" y2="48889"/>
                          <a14:foregroundMark x1="33854" y1="47778" x2="33854" y2="47778"/>
                          <a14:foregroundMark x1="35764" y1="47778" x2="35764" y2="47778"/>
                          <a14:foregroundMark x1="37326" y1="48889" x2="37326" y2="48889"/>
                          <a14:foregroundMark x1="47569" y1="54722" x2="47569" y2="54722"/>
                          <a14:foregroundMark x1="45313" y1="53889" x2="45313" y2="53889"/>
                          <a14:foregroundMark x1="38368" y1="48889" x2="38368" y2="48889"/>
                          <a14:foregroundMark x1="42188" y1="51389" x2="42188" y2="51389"/>
                          <a14:foregroundMark x1="41146" y1="50833" x2="41146" y2="50833"/>
                          <a14:foregroundMark x1="38715" y1="49722" x2="38715" y2="49722"/>
                          <a14:foregroundMark x1="44444" y1="53611" x2="44444" y2="53611"/>
                          <a14:foregroundMark x1="46354" y1="54722" x2="46354" y2="54722"/>
                          <a14:foregroundMark x1="49306" y1="66944" x2="49306" y2="66944"/>
                          <a14:backgroundMark x1="34028" y1="49444" x2="34028" y2="49444"/>
                          <a14:backgroundMark x1="38021" y1="50278" x2="38021" y2="50278"/>
                          <a14:backgroundMark x1="42535" y1="54167" x2="42535" y2="54167"/>
                          <a14:backgroundMark x1="40625" y1="51944" x2="40625" y2="51944"/>
                          <a14:backgroundMark x1="41146" y1="51944" x2="41146" y2="51944"/>
                          <a14:backgroundMark x1="43576" y1="54444" x2="43576" y2="54444"/>
                        </a14:backgroundRemoval>
                      </a14:imgEffect>
                    </a14:imgLayer>
                  </a14:imgProps>
                </a:ext>
                <a:ext uri="{28A0092B-C50C-407E-A947-70E740481C1C}">
                  <a14:useLocalDpi xmlns:a14="http://schemas.microsoft.com/office/drawing/2010/main" val="0"/>
                </a:ext>
              </a:extLst>
            </a:blip>
            <a:srcRect l="28198" t="43899" r="48519" b="14766"/>
            <a:stretch/>
          </p:blipFill>
          <p:spPr>
            <a:xfrm>
              <a:off x="4796418" y="1893287"/>
              <a:ext cx="1945724" cy="2158887"/>
            </a:xfrm>
            <a:prstGeom prst="rect">
              <a:avLst/>
            </a:prstGeom>
          </p:spPr>
        </p:pic>
      </p:grpSp>
      <p:grpSp>
        <p:nvGrpSpPr>
          <p:cNvPr id="24" name="Group 23">
            <a:extLst>
              <a:ext uri="{FF2B5EF4-FFF2-40B4-BE49-F238E27FC236}">
                <a16:creationId xmlns:a16="http://schemas.microsoft.com/office/drawing/2014/main" id="{350DD457-5CDD-4192-A4FA-C8756ED3C8F4}"/>
              </a:ext>
            </a:extLst>
          </p:cNvPr>
          <p:cNvGrpSpPr/>
          <p:nvPr/>
        </p:nvGrpSpPr>
        <p:grpSpPr>
          <a:xfrm>
            <a:off x="7728446" y="2573125"/>
            <a:ext cx="2232607" cy="2158887"/>
            <a:chOff x="6813831" y="491385"/>
            <a:chExt cx="2232607" cy="2158887"/>
          </a:xfrm>
        </p:grpSpPr>
        <p:pic>
          <p:nvPicPr>
            <p:cNvPr id="31" name="Picture 4" descr="Soap bubble Speech balloon, shape, speech Balloon, cartoon, desktop  Wallpaper png | PNGWing">
              <a:extLst>
                <a:ext uri="{FF2B5EF4-FFF2-40B4-BE49-F238E27FC236}">
                  <a16:creationId xmlns:a16="http://schemas.microsoft.com/office/drawing/2014/main" id="{E4CA1271-F138-425E-AF32-4071FBC1CFE3}"/>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6813831" y="491385"/>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Crab vectors free download graphic art designs">
              <a:extLst>
                <a:ext uri="{FF2B5EF4-FFF2-40B4-BE49-F238E27FC236}">
                  <a16:creationId xmlns:a16="http://schemas.microsoft.com/office/drawing/2014/main" id="{E1818877-147D-403F-8072-01028EC2DA53}"/>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a:off x="6861135" y="676495"/>
              <a:ext cx="2185303" cy="19581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46C73D89-51C4-464C-9E77-262A78101512}"/>
              </a:ext>
            </a:extLst>
          </p:cNvPr>
          <p:cNvGrpSpPr/>
          <p:nvPr/>
        </p:nvGrpSpPr>
        <p:grpSpPr>
          <a:xfrm>
            <a:off x="7541582" y="2610110"/>
            <a:ext cx="2356630" cy="2158887"/>
            <a:chOff x="9261990" y="377252"/>
            <a:chExt cx="2356630" cy="2158887"/>
          </a:xfrm>
        </p:grpSpPr>
        <p:pic>
          <p:nvPicPr>
            <p:cNvPr id="34" name="Picture 4" descr="Soap bubble Speech balloon, shape, speech Balloon, cartoon, desktop  Wallpaper png | PNGWing">
              <a:extLst>
                <a:ext uri="{FF2B5EF4-FFF2-40B4-BE49-F238E27FC236}">
                  <a16:creationId xmlns:a16="http://schemas.microsoft.com/office/drawing/2014/main" id="{86B8FEA6-49D2-4090-BBA9-E8C31A8323E5}"/>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9459733" y="377252"/>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Set of Cute Snail Cartoon Character. 3098757 Vector Art at Vecteezy">
              <a:extLst>
                <a:ext uri="{FF2B5EF4-FFF2-40B4-BE49-F238E27FC236}">
                  <a16:creationId xmlns:a16="http://schemas.microsoft.com/office/drawing/2014/main" id="{C3F8F03A-B199-4F99-B4C8-0E16EE60B450}"/>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63333" b="95990" l="5000" r="45469">
                          <a14:foregroundMark x1="15521" y1="63385" x2="17292" y2="65781"/>
                          <a14:foregroundMark x1="45469" y1="85260" x2="45469" y2="83490"/>
                        </a14:backgroundRemoval>
                      </a14:imgEffect>
                    </a14:imgLayer>
                  </a14:imgProps>
                </a:ext>
                <a:ext uri="{28A0092B-C50C-407E-A947-70E740481C1C}">
                  <a14:useLocalDpi xmlns:a14="http://schemas.microsoft.com/office/drawing/2010/main" val="0"/>
                </a:ext>
              </a:extLst>
            </a:blip>
            <a:srcRect t="60366" r="50000"/>
            <a:stretch/>
          </p:blipFill>
          <p:spPr bwMode="auto">
            <a:xfrm>
              <a:off x="9261990" y="676495"/>
              <a:ext cx="2185303" cy="1732218"/>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Picture 14" descr="Funny colorful numbers set on white background Vector Image">
            <a:hlinkClick r:id="rId20" action="ppaction://hlinksldjump"/>
            <a:extLst>
              <a:ext uri="{FF2B5EF4-FFF2-40B4-BE49-F238E27FC236}">
                <a16:creationId xmlns:a16="http://schemas.microsoft.com/office/drawing/2014/main" id="{4CB04BBA-9927-41A8-A7AC-CD5907E549E8}"/>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10037" b="31766" l="15975" r="38519">
                        <a14:foregroundMark x1="26800" y1="12037" x2="26800" y2="12037"/>
                        <a14:foregroundMark x1="28000" y1="12315" x2="28000" y2="12593"/>
                        <a14:foregroundMark x1="28000" y1="12593" x2="28000" y2="12593"/>
                      </a14:backgroundRemoval>
                    </a14:imgEffect>
                  </a14:imgLayer>
                </a14:imgProps>
              </a:ext>
              <a:ext uri="{28A0092B-C50C-407E-A947-70E740481C1C}">
                <a14:useLocalDpi xmlns:a14="http://schemas.microsoft.com/office/drawing/2010/main" val="0"/>
              </a:ext>
            </a:extLst>
          </a:blip>
          <a:srcRect l="13157" t="7321" r="58663" b="65518"/>
          <a:stretch/>
        </p:blipFill>
        <p:spPr bwMode="auto">
          <a:xfrm>
            <a:off x="4953453" y="3918342"/>
            <a:ext cx="924288" cy="96211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Funny colorful numbers set on white background Vector Image">
            <a:hlinkClick r:id="rId23" action="ppaction://hlinksldjump"/>
            <a:extLst>
              <a:ext uri="{FF2B5EF4-FFF2-40B4-BE49-F238E27FC236}">
                <a16:creationId xmlns:a16="http://schemas.microsoft.com/office/drawing/2014/main" id="{EE42ADD2-0429-476D-8858-74BF79BFBAB6}"/>
              </a:ext>
            </a:extLst>
          </p:cNvPr>
          <p:cNvPicPr>
            <a:picLocks noChangeAspect="1" noChangeArrowheads="1"/>
          </p:cNvPicPr>
          <p:nvPr/>
        </p:nvPicPr>
        <p:blipFill rotWithShape="1">
          <a:blip r:embed="rId24">
            <a:extLst>
              <a:ext uri="{BEBA8EAE-BF5A-486C-A8C5-ECC9F3942E4B}">
                <a14:imgProps xmlns:a14="http://schemas.microsoft.com/office/drawing/2010/main">
                  <a14:imgLayer r:embed="rId22">
                    <a14:imgEffect>
                      <a14:backgroundRemoval t="10512" b="31861" l="40070" r="61950">
                        <a14:foregroundMark x1="46600" y1="13333" x2="52800" y2="12778"/>
                        <a14:foregroundMark x1="48300" y1="11759" x2="53100" y2="12593"/>
                      </a14:backgroundRemoval>
                    </a14:imgEffect>
                  </a14:imgLayer>
                </a14:imgProps>
              </a:ext>
              <a:ext uri="{28A0092B-C50C-407E-A947-70E740481C1C}">
                <a14:useLocalDpi xmlns:a14="http://schemas.microsoft.com/office/drawing/2010/main" val="0"/>
              </a:ext>
            </a:extLst>
          </a:blip>
          <a:srcRect l="37335" t="7843" r="35315" b="65470"/>
          <a:stretch/>
        </p:blipFill>
        <p:spPr bwMode="auto">
          <a:xfrm>
            <a:off x="7188425" y="2206133"/>
            <a:ext cx="837051" cy="88211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8" descr="Funny colorful numbers set on white background Vector Image">
            <a:hlinkClick r:id="rId25" action="ppaction://hlinksldjump"/>
            <a:extLst>
              <a:ext uri="{FF2B5EF4-FFF2-40B4-BE49-F238E27FC236}">
                <a16:creationId xmlns:a16="http://schemas.microsoft.com/office/drawing/2014/main" id="{8C506543-9D07-4466-A9A5-52307240C7AE}"/>
              </a:ext>
            </a:extLst>
          </p:cNvPr>
          <p:cNvPicPr>
            <a:picLocks noChangeAspect="1" noChangeArrowheads="1"/>
          </p:cNvPicPr>
          <p:nvPr/>
        </p:nvPicPr>
        <p:blipFill rotWithShape="1">
          <a:blip r:embed="rId26">
            <a:extLst>
              <a:ext uri="{BEBA8EAE-BF5A-486C-A8C5-ECC9F3942E4B}">
                <a14:imgProps xmlns:a14="http://schemas.microsoft.com/office/drawing/2010/main">
                  <a14:imgLayer r:embed="rId22">
                    <a14:imgEffect>
                      <a14:backgroundRemoval t="10804" b="30304" l="65746" r="88526">
                        <a14:foregroundMark x1="72600" y1="11759" x2="77100" y2="11481"/>
                        <a14:foregroundMark x1="80500" y1="14907" x2="80500" y2="14907"/>
                      </a14:backgroundRemoval>
                    </a14:imgEffect>
                  </a14:imgLayer>
                </a14:imgProps>
              </a:ext>
              <a:ext uri="{28A0092B-C50C-407E-A947-70E740481C1C}">
                <a14:useLocalDpi xmlns:a14="http://schemas.microsoft.com/office/drawing/2010/main" val="0"/>
              </a:ext>
            </a:extLst>
          </a:blip>
          <a:srcRect l="62899" t="8366" r="8627" b="67259"/>
          <a:stretch/>
        </p:blipFill>
        <p:spPr bwMode="auto">
          <a:xfrm>
            <a:off x="9634328" y="1911648"/>
            <a:ext cx="948819" cy="87718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rab vectors free download graphic art designs">
            <a:extLst>
              <a:ext uri="{FF2B5EF4-FFF2-40B4-BE49-F238E27FC236}">
                <a16:creationId xmlns:a16="http://schemas.microsoft.com/office/drawing/2014/main" id="{55E63834-7D4A-4081-ACDA-000443C16BA5}"/>
              </a:ext>
            </a:extLst>
          </p:cNvPr>
          <p:cNvPicPr>
            <a:picLocks noChangeAspect="1" noChangeArrowheads="1"/>
          </p:cNvPicPr>
          <p:nvPr/>
        </p:nvPicPr>
        <p:blipFill rotWithShape="1">
          <a:blip r:embed="rId27">
            <a:extLst>
              <a:ext uri="{BEBA8EAE-BF5A-486C-A8C5-ECC9F3942E4B}">
                <a14:imgProps xmlns:a14="http://schemas.microsoft.com/office/drawing/2010/main">
                  <a14:imgLayer r:embed="rId17">
                    <a14:imgEffect>
                      <a14:backgroundRemoval t="32311" b="92689" l="46667" r="94000">
                        <a14:foregroundMark x1="76000" y1="32547" x2="84167" y2="33726"/>
                        <a14:foregroundMark x1="62667" y1="60142" x2="66667" y2="58255"/>
                        <a14:foregroundMark x1="70333" y1="57075" x2="75833" y2="57075"/>
                        <a14:foregroundMark x1="64833" y1="71226" x2="75000" y2="73585"/>
                        <a14:foregroundMark x1="46667" y1="58726" x2="46667" y2="58726"/>
                        <a14:foregroundMark x1="67167" y1="76179" x2="74333" y2="68396"/>
                        <a14:foregroundMark x1="74333" y1="68396" x2="75833" y2="67925"/>
                      </a14:backgroundRemoval>
                    </a14:imgEffect>
                  </a14:imgLayer>
                </a14:imgProps>
              </a:ext>
              <a:ext uri="{28A0092B-C50C-407E-A947-70E740481C1C}">
                <a14:useLocalDpi xmlns:a14="http://schemas.microsoft.com/office/drawing/2010/main" val="0"/>
              </a:ext>
            </a:extLst>
          </a:blip>
          <a:srcRect l="41552" t="28757"/>
          <a:stretch/>
        </p:blipFill>
        <p:spPr bwMode="auto">
          <a:xfrm>
            <a:off x="12371378" y="4352103"/>
            <a:ext cx="3461223" cy="298139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Set of Cute Snail Cartoon Character. 3098757 Vector Art at Vecteezy">
            <a:extLst>
              <a:ext uri="{FF2B5EF4-FFF2-40B4-BE49-F238E27FC236}">
                <a16:creationId xmlns:a16="http://schemas.microsoft.com/office/drawing/2014/main" id="{7CF03B4A-CB96-4D8A-B2C8-6AF0847BB40C}"/>
              </a:ext>
            </a:extLst>
          </p:cNvPr>
          <p:cNvPicPr>
            <a:picLocks noChangeAspect="1" noChangeArrowheads="1"/>
          </p:cNvPicPr>
          <p:nvPr/>
        </p:nvPicPr>
        <p:blipFill rotWithShape="1">
          <a:blip r:embed="rId28">
            <a:extLst>
              <a:ext uri="{BEBA8EAE-BF5A-486C-A8C5-ECC9F3942E4B}">
                <a14:imgProps xmlns:a14="http://schemas.microsoft.com/office/drawing/2010/main">
                  <a14:imgLayer r:embed="rId19">
                    <a14:imgEffect>
                      <a14:backgroundRemoval t="3544" b="31899" l="4716" r="42448"/>
                    </a14:imgEffect>
                  </a14:imgLayer>
                </a14:imgProps>
              </a:ext>
              <a:ext uri="{28A0092B-C50C-407E-A947-70E740481C1C}">
                <a14:useLocalDpi xmlns:a14="http://schemas.microsoft.com/office/drawing/2010/main" val="0"/>
              </a:ext>
            </a:extLst>
          </a:blip>
          <a:srcRect r="52836" b="64556"/>
          <a:stretch/>
        </p:blipFill>
        <p:spPr bwMode="auto">
          <a:xfrm flipH="1">
            <a:off x="-2089545" y="5311646"/>
            <a:ext cx="2084910" cy="156682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0BBAC634-128D-4808-B15E-C0FA8C1219C1}"/>
              </a:ext>
            </a:extLst>
          </p:cNvPr>
          <p:cNvPicPr>
            <a:picLocks noChangeAspect="1"/>
          </p:cNvPicPr>
          <p:nvPr/>
        </p:nvPicPr>
        <p:blipFill rotWithShape="1">
          <a:blip r:embed="rId29">
            <a:extLst>
              <a:ext uri="{BEBA8EAE-BF5A-486C-A8C5-ECC9F3942E4B}">
                <a14:imgProps xmlns:a14="http://schemas.microsoft.com/office/drawing/2010/main">
                  <a14:imgLayer r:embed="rId15">
                    <a14:imgEffect>
                      <a14:backgroundRemoval t="10833" b="45833" l="68056" r="97396">
                        <a14:foregroundMark x1="97569" y1="15000" x2="97569" y2="15000"/>
                        <a14:foregroundMark x1="89236" y1="12500" x2="89236" y2="12500"/>
                        <a14:foregroundMark x1="92361" y1="10833" x2="92361" y2="10833"/>
                        <a14:foregroundMark x1="84028" y1="21944" x2="84028" y2="21944"/>
                        <a14:foregroundMark x1="85590" y1="18889" x2="85590" y2="18889"/>
                        <a14:foregroundMark x1="79688" y1="22778" x2="79688" y2="22778"/>
                        <a14:foregroundMark x1="82118" y1="25278" x2="82118" y2="25278"/>
                        <a14:foregroundMark x1="80035" y1="25278" x2="80035" y2="25278"/>
                        <a14:foregroundMark x1="83507" y1="23611" x2="83507" y2="23611"/>
                        <a14:foregroundMark x1="79514" y1="28056" x2="79514" y2="28056"/>
                        <a14:foregroundMark x1="84549" y1="26111" x2="84549" y2="26111"/>
                      </a14:backgroundRemoval>
                    </a14:imgEffect>
                  </a14:imgLayer>
                </a14:imgProps>
              </a:ext>
              <a:ext uri="{28A0092B-C50C-407E-A947-70E740481C1C}">
                <a14:useLocalDpi xmlns:a14="http://schemas.microsoft.com/office/drawing/2010/main" val="0"/>
              </a:ext>
            </a:extLst>
          </a:blip>
          <a:srcRect l="64658" t="7552" b="49582"/>
          <a:stretch/>
        </p:blipFill>
        <p:spPr>
          <a:xfrm>
            <a:off x="-3445761" y="55468"/>
            <a:ext cx="3206201" cy="2430514"/>
          </a:xfrm>
          <a:prstGeom prst="rect">
            <a:avLst/>
          </a:prstGeom>
        </p:spPr>
      </p:pic>
      <p:grpSp>
        <p:nvGrpSpPr>
          <p:cNvPr id="46" name="Group 45">
            <a:extLst>
              <a:ext uri="{FF2B5EF4-FFF2-40B4-BE49-F238E27FC236}">
                <a16:creationId xmlns:a16="http://schemas.microsoft.com/office/drawing/2014/main" id="{F8CEF26B-143D-4FDE-BFBD-E495C2BD3FF6}"/>
              </a:ext>
            </a:extLst>
          </p:cNvPr>
          <p:cNvGrpSpPr/>
          <p:nvPr/>
        </p:nvGrpSpPr>
        <p:grpSpPr>
          <a:xfrm flipH="1">
            <a:off x="31627" y="866607"/>
            <a:ext cx="4032349" cy="2378764"/>
            <a:chOff x="2703431" y="24069"/>
            <a:chExt cx="4032349" cy="2378764"/>
          </a:xfrm>
        </p:grpSpPr>
        <p:pic>
          <p:nvPicPr>
            <p:cNvPr id="47" name="Picture 31">
              <a:extLst>
                <a:ext uri="{FF2B5EF4-FFF2-40B4-BE49-F238E27FC236}">
                  <a16:creationId xmlns:a16="http://schemas.microsoft.com/office/drawing/2014/main" id="{7CEF29E6-F0BE-4732-837B-53C1AB017F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703431" y="24069"/>
              <a:ext cx="4032349" cy="2378764"/>
            </a:xfrm>
            <a:prstGeom prst="rect">
              <a:avLst/>
            </a:prstGeom>
          </p:spPr>
        </p:pic>
        <p:sp>
          <p:nvSpPr>
            <p:cNvPr id="48" name="TextBox 47">
              <a:extLst>
                <a:ext uri="{FF2B5EF4-FFF2-40B4-BE49-F238E27FC236}">
                  <a16:creationId xmlns:a16="http://schemas.microsoft.com/office/drawing/2014/main" id="{19D72C0B-608F-40AE-8556-F92F6DB17475}"/>
                </a:ext>
              </a:extLst>
            </p:cNvPr>
            <p:cNvSpPr txBox="1"/>
            <p:nvPr/>
          </p:nvSpPr>
          <p:spPr>
            <a:xfrm>
              <a:off x="3130725" y="588214"/>
              <a:ext cx="3049274" cy="954107"/>
            </a:xfrm>
            <a:prstGeom prst="rect">
              <a:avLst/>
            </a:prstGeom>
            <a:noFill/>
          </p:spPr>
          <p:txBody>
            <a:bodyPr wrap="square" rtlCol="0">
              <a:spAutoFit/>
            </a:bodyPr>
            <a:lstStyle/>
            <a:p>
              <a:pPr algn="just"/>
              <a:r>
                <a:rPr lang="vi-VN" sz="2800" dirty="0">
                  <a:latin typeface="Pattaya" panose="00000500000000000000" pitchFamily="2" charset="-34"/>
                  <a:cs typeface="Pattaya" panose="00000500000000000000" pitchFamily="2" charset="-34"/>
                </a:rPr>
                <a:t>Chúng mình cùng lên đường thôi!</a:t>
              </a:r>
              <a:endParaRPr lang="en-US" sz="2800" dirty="0">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7058977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48" presetClass="path" presetSubtype="0" accel="50000" decel="50000" fill="hold" nodeType="withEffect">
                                  <p:stCondLst>
                                    <p:cond delay="0"/>
                                  </p:stCondLst>
                                  <p:childTnLst>
                                    <p:animMotion origin="layout" path="M -0.02682 -0.09143 C -0.01888 -0.08333 -0.00976 -0.07546 -0.00585 -0.06551 C -0.00182 -0.0544 0.00013 -0.04143 0.00222 -0.02847 C 0.00417 -0.01551 0.00222 -0.0044 0.00013 0.00764 C -0.00182 0.01852 -0.00481 0.03056 -0.01184 0.04051 C -0.01783 0.05047 -0.02786 0.05857 -0.0388 0.06459 C -0.04882 0.0706 -0.0608 0.07454 -0.07278 0.07662 C -0.08476 0.07847 -0.09687 0.07847 -0.10781 0.07662 C -0.11979 0.07454 -0.13085 0.06968 -0.13984 0.06158 C -0.14882 0.05463 -0.15677 0.0456 -0.1608 0.03449 C -0.16588 0.02454 -0.16783 0.01065 -0.16783 -0.00046 C -0.16888 -0.01134 -0.16783 -0.02453 -0.16276 -0.03541 C -0.15781 -0.04537 -0.14882 -0.05347 -0.13684 -0.0574 C -0.12487 -0.06041 -0.11276 -0.05648 -0.10481 -0.04953 C -0.09778 -0.04236 -0.09283 -0.03148 -0.09179 -0.01852 C -0.09179 -0.00532 -0.09283 0.00648 -0.09778 0.01667 C -0.10286 0.02662 -0.10182 0.02847 -0.12187 0.04167 C -0.13984 0.05556 -0.15781 0.05162 -0.16888 0.05255 C -0.17981 0.05255 -0.1888 0.04861 -0.19987 0.04468 C -0.21184 0.03959 -0.22187 0.03056 -0.22877 0.02246 C -0.2358 0.01459 -0.2388 0.00463 -0.24283 -0.01134 C -0.24583 -0.02754 -0.24583 -0.03541 -0.24583 -0.04745 C -0.24583 -0.05949 -0.24583 -0.07153 -0.24583 -0.08333 " pathEditMode="relative" rAng="0" ptsTypes="AAAAAAAAAAAAAAAAAAAAAAA">
                                      <p:cBhvr>
                                        <p:cTn id="8" dur="2000" fill="hold"/>
                                        <p:tgtEl>
                                          <p:spTgt spid="23"/>
                                        </p:tgtEl>
                                        <p:attrNameLst>
                                          <p:attrName>ppt_x</p:attrName>
                                          <p:attrName>ppt_y</p:attrName>
                                        </p:attrNameLst>
                                      </p:cBhvr>
                                      <p:rCtr x="-9466" y="8472"/>
                                    </p:animMotion>
                                  </p:childTnLst>
                                </p:cTn>
                              </p:par>
                              <p:par>
                                <p:cTn id="9" presetID="1" presetClass="entr" presetSubtype="0" fill="hold" nodeType="withEffect">
                                  <p:stCondLst>
                                    <p:cond delay="2000"/>
                                  </p:stCondLst>
                                  <p:childTnLst>
                                    <p:set>
                                      <p:cBhvr>
                                        <p:cTn id="10" dur="1" fill="hold">
                                          <p:stCondLst>
                                            <p:cond delay="0"/>
                                          </p:stCondLst>
                                        </p:cTn>
                                        <p:tgtEl>
                                          <p:spTgt spid="24"/>
                                        </p:tgtEl>
                                        <p:attrNameLst>
                                          <p:attrName>style.visibility</p:attrName>
                                        </p:attrNameLst>
                                      </p:cBhvr>
                                      <p:to>
                                        <p:strVal val="visible"/>
                                      </p:to>
                                    </p:set>
                                  </p:childTnLst>
                                </p:cTn>
                              </p:par>
                              <p:par>
                                <p:cTn id="11" presetID="51" presetClass="path" presetSubtype="0" accel="50000" decel="50000" fill="hold" nodeType="withEffect">
                                  <p:stCondLst>
                                    <p:cond delay="2000"/>
                                  </p:stCondLst>
                                  <p:childTnLst>
                                    <p:animMotion origin="layout" path="M -0.06784 1.11111E-6 L -0.05768 -0.08773 C -0.05534 -0.10625 -0.05404 -0.1338 -0.05404 -0.1625 C -0.05404 -0.19537 -0.05534 -0.2213 -0.05768 -0.23982 L -0.06784 -0.32732 " pathEditMode="relative" rAng="0" ptsTypes="AAAAA">
                                      <p:cBhvr>
                                        <p:cTn id="12" dur="2000" fill="hold"/>
                                        <p:tgtEl>
                                          <p:spTgt spid="24"/>
                                        </p:tgtEl>
                                        <p:attrNameLst>
                                          <p:attrName>ppt_x</p:attrName>
                                          <p:attrName>ppt_y</p:attrName>
                                        </p:attrNameLst>
                                      </p:cBhvr>
                                      <p:rCtr x="690" y="-16366"/>
                                    </p:animMotion>
                                  </p:childTnLst>
                                </p:cTn>
                              </p:par>
                              <p:par>
                                <p:cTn id="13" presetID="1" presetClass="entr" presetSubtype="0" fill="hold" nodeType="withEffect">
                                  <p:stCondLst>
                                    <p:cond delay="4000"/>
                                  </p:stCondLst>
                                  <p:childTnLst>
                                    <p:set>
                                      <p:cBhvr>
                                        <p:cTn id="14" dur="1" fill="hold">
                                          <p:stCondLst>
                                            <p:cond delay="0"/>
                                          </p:stCondLst>
                                        </p:cTn>
                                        <p:tgtEl>
                                          <p:spTgt spid="25"/>
                                        </p:tgtEl>
                                        <p:attrNameLst>
                                          <p:attrName>style.visibility</p:attrName>
                                        </p:attrNameLst>
                                      </p:cBhvr>
                                      <p:to>
                                        <p:strVal val="visible"/>
                                      </p:to>
                                    </p:set>
                                  </p:childTnLst>
                                </p:cTn>
                              </p:par>
                              <p:par>
                                <p:cTn id="15" presetID="42" presetClass="path" presetSubtype="0" accel="50000" decel="50000" fill="hold" nodeType="withEffect">
                                  <p:stCondLst>
                                    <p:cond delay="4000"/>
                                  </p:stCondLst>
                                  <p:childTnLst>
                                    <p:animMotion origin="layout" path="M -4.375E-6 -2.96296E-6 L 0.14154 -0.35416 " pathEditMode="relative" rAng="0" ptsTypes="AA">
                                      <p:cBhvr>
                                        <p:cTn id="16" dur="2000" fill="hold"/>
                                        <p:tgtEl>
                                          <p:spTgt spid="25"/>
                                        </p:tgtEl>
                                        <p:attrNameLst>
                                          <p:attrName>ppt_x</p:attrName>
                                          <p:attrName>ppt_y</p:attrName>
                                        </p:attrNameLst>
                                      </p:cBhvr>
                                      <p:rCtr x="7070" y="-17708"/>
                                    </p:animMotion>
                                  </p:childTnLst>
                                </p:cTn>
                              </p:par>
                              <p:par>
                                <p:cTn id="17" presetID="10" presetClass="entr" presetSubtype="0" fill="hold" nodeType="withEffect">
                                  <p:stCondLst>
                                    <p:cond delay="600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600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nodeType="withEffect">
                                  <p:stCondLst>
                                    <p:cond delay="600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0"/>
                    </p:tgtEl>
                  </p:cond>
                </p:stCondLst>
                <p:endSync evt="end" delay="0">
                  <p:rtn val="all"/>
                </p:endSync>
                <p:childTnLst>
                  <p:par>
                    <p:cTn id="31" fill="hold">
                      <p:stCondLst>
                        <p:cond delay="0"/>
                      </p:stCondLst>
                      <p:childTnLst>
                        <p:par>
                          <p:cTn id="32" fill="hold">
                            <p:stCondLst>
                              <p:cond delay="0"/>
                            </p:stCondLst>
                            <p:childTnLst>
                              <p:par>
                                <p:cTn id="33" presetID="35" presetClass="path" presetSubtype="0" accel="50000" decel="50000" fill="hold" nodeType="clickEffect">
                                  <p:stCondLst>
                                    <p:cond delay="0"/>
                                  </p:stCondLst>
                                  <p:childTnLst>
                                    <p:animMotion origin="layout" path="M -6.25E-7 -1.85185E-6 L -0.5237 0.00046 " pathEditMode="relative" rAng="0" ptsTypes="AA">
                                      <p:cBhvr>
                                        <p:cTn id="34" dur="2000" fill="hold"/>
                                        <p:tgtEl>
                                          <p:spTgt spid="42"/>
                                        </p:tgtEl>
                                        <p:attrNameLst>
                                          <p:attrName>ppt_x</p:attrName>
                                          <p:attrName>ppt_y</p:attrName>
                                        </p:attrNameLst>
                                      </p:cBhvr>
                                      <p:rCtr x="-26185" y="23"/>
                                    </p:animMotion>
                                  </p:childTnLst>
                                </p:cTn>
                              </p:par>
                              <p:par>
                                <p:cTn id="35" presetID="1" presetClass="exit" presetSubtype="0" fill="hold" nodeType="withEffect">
                                  <p:stCondLst>
                                    <p:cond delay="0"/>
                                  </p:stCondLst>
                                  <p:childTnLst>
                                    <p:set>
                                      <p:cBhvr>
                                        <p:cTn id="36" dur="1" fill="hold">
                                          <p:stCondLst>
                                            <p:cond delay="0"/>
                                          </p:stCondLst>
                                        </p:cTn>
                                        <p:tgtEl>
                                          <p:spTgt spid="24"/>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9" restart="whenNotActive" fill="hold" evtFilter="cancelBubble" nodeType="interactiveSeq">
                <p:stCondLst>
                  <p:cond evt="onClick" delay="0">
                    <p:tgtEl>
                      <p:spTgt spid="41"/>
                    </p:tgtEl>
                  </p:cond>
                </p:stCondLst>
                <p:endSync evt="end" delay="0">
                  <p:rtn val="all"/>
                </p:endSync>
                <p:childTnLst>
                  <p:par>
                    <p:cTn id="40" fill="hold">
                      <p:stCondLst>
                        <p:cond delay="0"/>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2.70833E-6 2.59259E-6 L 0.46328 0.01412 " pathEditMode="relative" rAng="0" ptsTypes="AA">
                                      <p:cBhvr>
                                        <p:cTn id="43" dur="5000" fill="hold"/>
                                        <p:tgtEl>
                                          <p:spTgt spid="43"/>
                                        </p:tgtEl>
                                        <p:attrNameLst>
                                          <p:attrName>ppt_x</p:attrName>
                                          <p:attrName>ppt_y</p:attrName>
                                        </p:attrNameLst>
                                      </p:cBhvr>
                                      <p:rCtr x="23164" y="694"/>
                                    </p:animMotion>
                                  </p:childTnLst>
                                </p:cTn>
                              </p:par>
                              <p:par>
                                <p:cTn id="44" presetID="1" presetClass="exit" presetSubtype="0" fill="hold" nodeType="withEffect">
                                  <p:stCondLst>
                                    <p:cond delay="0"/>
                                  </p:stCondLst>
                                  <p:childTnLst>
                                    <p:set>
                                      <p:cBhvr>
                                        <p:cTn id="45" dur="1" fill="hold">
                                          <p:stCondLst>
                                            <p:cond delay="0"/>
                                          </p:stCondLst>
                                        </p:cTn>
                                        <p:tgtEl>
                                          <p:spTgt spid="2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48" restart="whenNotActive" fill="hold" evtFilter="cancelBubble" nodeType="interactiveSeq">
                <p:stCondLst>
                  <p:cond evt="onClick" delay="0">
                    <p:tgtEl>
                      <p:spTgt spid="39"/>
                    </p:tgtEl>
                  </p:cond>
                </p:stCondLst>
                <p:endSync evt="end" delay="0">
                  <p:rtn val="all"/>
                </p:endSync>
                <p:childTnLst>
                  <p:par>
                    <p:cTn id="49" fill="hold">
                      <p:stCondLst>
                        <p:cond delay="0"/>
                      </p:stCondLst>
                      <p:childTnLst>
                        <p:par>
                          <p:cTn id="50" fill="hold">
                            <p:stCondLst>
                              <p:cond delay="0"/>
                            </p:stCondLst>
                            <p:childTnLst>
                              <p:par>
                                <p:cTn id="51" presetID="37" presetClass="path" presetSubtype="0" accel="50000" decel="50000" fill="hold" nodeType="clickEffect">
                                  <p:stCondLst>
                                    <p:cond delay="0"/>
                                  </p:stCondLst>
                                  <p:childTnLst>
                                    <p:animMotion origin="layout" path="M 1.875E-6 0.01412 L 0.15794 0.04351 C 0.19075 0.05023 0.2401 0.05393 0.29193 0.05393 C 0.35078 0.05393 0.39805 0.05023 0.43086 0.04351 L 0.58893 0.01412 " pathEditMode="relative" rAng="0" ptsTypes="AAAAA">
                                      <p:cBhvr>
                                        <p:cTn id="52" dur="2000" fill="hold"/>
                                        <p:tgtEl>
                                          <p:spTgt spid="30"/>
                                        </p:tgtEl>
                                        <p:attrNameLst>
                                          <p:attrName>ppt_x</p:attrName>
                                          <p:attrName>ppt_y</p:attrName>
                                        </p:attrNameLst>
                                      </p:cBhvr>
                                      <p:rCtr x="29440" y="1991"/>
                                    </p:animMotion>
                                  </p:childTnLst>
                                </p:cTn>
                              </p:par>
                              <p:par>
                                <p:cTn id="53" presetID="1" presetClass="exit" presetSubtype="0" fill="hold" nodeType="withEffect">
                                  <p:stCondLst>
                                    <p:cond delay="0"/>
                                  </p:stCondLst>
                                  <p:childTnLst>
                                    <p:set>
                                      <p:cBhvr>
                                        <p:cTn id="54" dur="1" fill="hold">
                                          <p:stCondLst>
                                            <p:cond delay="0"/>
                                          </p:stCondLst>
                                        </p:cTn>
                                        <p:tgtEl>
                                          <p:spTgt spid="23"/>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descr="C:\Users\ADMIN\Desktop\Giai cuu dai duong 2\Picture1.png">
            <a:extLst>
              <a:ext uri="{FF2B5EF4-FFF2-40B4-BE49-F238E27FC236}">
                <a16:creationId xmlns:a16="http://schemas.microsoft.com/office/drawing/2014/main" id="{589C3CEE-8F40-4771-B9D3-4DD3A9CACE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Mermaids aren-.... | 🌎Eddsworld🌎 Amino">
            <a:extLst>
              <a:ext uri="{FF2B5EF4-FFF2-40B4-BE49-F238E27FC236}">
                <a16:creationId xmlns:a16="http://schemas.microsoft.com/office/drawing/2014/main" id="{068502FE-812F-4175-9E24-EDBE6009B187}"/>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15580" y="2857500"/>
            <a:ext cx="276225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a16="http://schemas.microsoft.com/office/drawing/2014/main" id="{8DC8BB81-C2C1-4E2A-96AD-BC2328AD46BC}"/>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Mermaids aren-.... | 🌎Eddsworld🌎 Amino">
            <a:extLst>
              <a:ext uri="{FF2B5EF4-FFF2-40B4-BE49-F238E27FC236}">
                <a16:creationId xmlns:a16="http://schemas.microsoft.com/office/drawing/2014/main" id="{1AC74ECE-4710-4378-A394-2CC558E0C628}"/>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626398" y="2698276"/>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a16="http://schemas.microsoft.com/office/drawing/2014/main" id="{054B277D-7E8F-44CB-B417-ACCF351FDB9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8" action="ppaction://hlinksldjump"/>
            <a:extLst>
              <a:ext uri="{FF2B5EF4-FFF2-40B4-BE49-F238E27FC236}">
                <a16:creationId xmlns:a16="http://schemas.microsoft.com/office/drawing/2014/main" id="{5E5DFBAD-F2E0-441B-AA03-1EEED082F84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7778" b="80556" l="29688" r="49306">
                        <a14:foregroundMark x1="39583" y1="55000" x2="40972" y2="57500"/>
                        <a14:foregroundMark x1="32292" y1="55278" x2="32292" y2="55278"/>
                        <a14:foregroundMark x1="29861" y1="53889" x2="29861" y2="53889"/>
                        <a14:foregroundMark x1="41319" y1="51944" x2="41319" y2="51944"/>
                        <a14:foregroundMark x1="43229" y1="52500" x2="43229" y2="52500"/>
                        <a14:foregroundMark x1="43924" y1="51111" x2="43924" y2="51111"/>
                        <a14:foregroundMark x1="43924" y1="51667" x2="43924" y2="51667"/>
                        <a14:foregroundMark x1="40104" y1="50833" x2="40104" y2="50833"/>
                        <a14:foregroundMark x1="31424" y1="48889" x2="31424" y2="48889"/>
                        <a14:foregroundMark x1="33854" y1="47778" x2="33854" y2="47778"/>
                        <a14:foregroundMark x1="35764" y1="47778" x2="35764" y2="47778"/>
                        <a14:foregroundMark x1="37326" y1="48889" x2="37326" y2="48889"/>
                        <a14:foregroundMark x1="47569" y1="54722" x2="47569" y2="54722"/>
                        <a14:foregroundMark x1="45313" y1="53889" x2="45313" y2="53889"/>
                        <a14:foregroundMark x1="38368" y1="48889" x2="38368" y2="48889"/>
                        <a14:foregroundMark x1="42188" y1="51389" x2="42188" y2="51389"/>
                        <a14:foregroundMark x1="41146" y1="50833" x2="41146" y2="50833"/>
                        <a14:foregroundMark x1="38715" y1="49722" x2="38715" y2="49722"/>
                        <a14:foregroundMark x1="44444" y1="53611" x2="44444" y2="53611"/>
                        <a14:foregroundMark x1="46354" y1="54722" x2="46354" y2="54722"/>
                        <a14:foregroundMark x1="49306" y1="66944" x2="49306" y2="66944"/>
                        <a14:backgroundMark x1="34028" y1="49444" x2="34028" y2="49444"/>
                        <a14:backgroundMark x1="38021" y1="50278" x2="38021" y2="50278"/>
                        <a14:backgroundMark x1="42535" y1="54167" x2="42535" y2="54167"/>
                        <a14:backgroundMark x1="40625" y1="51944" x2="40625" y2="51944"/>
                        <a14:backgroundMark x1="41146" y1="51944" x2="41146" y2="51944"/>
                        <a14:backgroundMark x1="43576" y1="54444" x2="43576" y2="54444"/>
                      </a14:backgroundRemoval>
                    </a14:imgEffect>
                  </a14:imgLayer>
                </a14:imgProps>
              </a:ext>
              <a:ext uri="{28A0092B-C50C-407E-A947-70E740481C1C}">
                <a14:useLocalDpi xmlns:a14="http://schemas.microsoft.com/office/drawing/2010/main" val="0"/>
              </a:ext>
            </a:extLst>
          </a:blip>
          <a:srcRect l="28198" t="43899" r="48519" b="14766"/>
          <a:stretch/>
        </p:blipFill>
        <p:spPr>
          <a:xfrm rot="21060732" flipH="1">
            <a:off x="121502" y="17206"/>
            <a:ext cx="2405286" cy="2668796"/>
          </a:xfrm>
          <a:prstGeom prst="rect">
            <a:avLst/>
          </a:prstGeom>
        </p:spPr>
      </p:pic>
      <p:pic>
        <p:nvPicPr>
          <p:cNvPr id="14" name="Picture 5">
            <a:extLst>
              <a:ext uri="{FF2B5EF4-FFF2-40B4-BE49-F238E27FC236}">
                <a16:creationId xmlns:a16="http://schemas.microsoft.com/office/drawing/2014/main" id="{93F4456B-D453-4F41-A2C8-6E1C4D9D296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859245" y="0"/>
            <a:ext cx="8529403" cy="2717326"/>
          </a:xfrm>
          <a:prstGeom prst="rect">
            <a:avLst/>
          </a:prstGeom>
        </p:spPr>
      </p:pic>
      <p:sp>
        <p:nvSpPr>
          <p:cNvPr id="15" name="TextBox 14">
            <a:extLst>
              <a:ext uri="{FF2B5EF4-FFF2-40B4-BE49-F238E27FC236}">
                <a16:creationId xmlns:a16="http://schemas.microsoft.com/office/drawing/2014/main" id="{6AFEDC0C-E432-4346-AF66-737D8A429E1C}"/>
              </a:ext>
            </a:extLst>
          </p:cNvPr>
          <p:cNvSpPr txBox="1"/>
          <p:nvPr/>
        </p:nvSpPr>
        <p:spPr>
          <a:xfrm flipH="1">
            <a:off x="4310770" y="973942"/>
            <a:ext cx="5215629" cy="769441"/>
          </a:xfrm>
          <a:prstGeom prst="rect">
            <a:avLst/>
          </a:prstGeom>
          <a:noFill/>
        </p:spPr>
        <p:txBody>
          <a:bodyPr wrap="square" rtlCol="0">
            <a:spAutoFit/>
          </a:bodyPr>
          <a:lstStyle/>
          <a:p>
            <a:pPr algn="just"/>
            <a:r>
              <a:rPr lang="vi-VN" sz="4400" dirty="0">
                <a:solidFill>
                  <a:srgbClr val="0070C0"/>
                </a:solidFill>
                <a:latin typeface="Pattaya" panose="00000500000000000000" pitchFamily="2" charset="-34"/>
                <a:cs typeface="Pattaya" panose="00000500000000000000" pitchFamily="2" charset="-34"/>
              </a:rPr>
              <a:t>Đền Hùng ở đâu?</a:t>
            </a:r>
            <a:endParaRPr lang="en-US" sz="4400" dirty="0">
              <a:solidFill>
                <a:srgbClr val="0070C0"/>
              </a:solidFill>
              <a:latin typeface="Pattaya" panose="00000500000000000000" pitchFamily="2" charset="-34"/>
              <a:cs typeface="Pattaya" panose="00000500000000000000" pitchFamily="2" charset="-34"/>
            </a:endParaRPr>
          </a:p>
        </p:txBody>
      </p:sp>
      <p:grpSp>
        <p:nvGrpSpPr>
          <p:cNvPr id="16" name="Group 15">
            <a:extLst>
              <a:ext uri="{FF2B5EF4-FFF2-40B4-BE49-F238E27FC236}">
                <a16:creationId xmlns:a16="http://schemas.microsoft.com/office/drawing/2014/main" id="{8D59F847-CB04-448C-BA0D-B8778FFC5FC0}"/>
              </a:ext>
            </a:extLst>
          </p:cNvPr>
          <p:cNvGrpSpPr/>
          <p:nvPr/>
        </p:nvGrpSpPr>
        <p:grpSpPr>
          <a:xfrm>
            <a:off x="2113590" y="2568707"/>
            <a:ext cx="8347255" cy="1103511"/>
            <a:chOff x="866205" y="2702625"/>
            <a:chExt cx="8347255" cy="1103511"/>
          </a:xfrm>
        </p:grpSpPr>
        <p:sp>
          <p:nvSpPr>
            <p:cNvPr id="17" name="Flowchart: Terminator 16">
              <a:extLst>
                <a:ext uri="{FF2B5EF4-FFF2-40B4-BE49-F238E27FC236}">
                  <a16:creationId xmlns:a16="http://schemas.microsoft.com/office/drawing/2014/main" id="{75D722CF-C73E-4EC7-820F-63E8F4D2B083}"/>
                </a:ext>
              </a:extLst>
            </p:cNvPr>
            <p:cNvSpPr/>
            <p:nvPr/>
          </p:nvSpPr>
          <p:spPr>
            <a:xfrm>
              <a:off x="866205" y="2702625"/>
              <a:ext cx="8347255" cy="110351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Abc 123 Clipart">
              <a:extLst>
                <a:ext uri="{FF2B5EF4-FFF2-40B4-BE49-F238E27FC236}">
                  <a16:creationId xmlns:a16="http://schemas.microsoft.com/office/drawing/2014/main" id="{7B3CE917-CB39-4832-8739-134734C05733}"/>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9641" b="43791" l="2778" r="35621">
                          <a14:foregroundMark x1="2941" y1="43791" x2="8660" y2="35948"/>
                          <a14:foregroundMark x1="8660" y1="35948" x2="8824" y2="35458"/>
                          <a14:foregroundMark x1="35621" y1="39216" x2="35621" y2="39216"/>
                          <a14:foregroundMark x1="9641" y1="18791" x2="21405" y2="16013"/>
                          <a14:foregroundMark x1="18301" y1="13399" x2="21405" y2="17647"/>
                          <a14:foregroundMark x1="16176" y1="16993" x2="14869" y2="23203"/>
                          <a14:foregroundMark x1="15196" y1="23203" x2="22549" y2="18301"/>
                          <a14:foregroundMark x1="22549" y1="18301" x2="22549" y2="18301"/>
                          <a14:foregroundMark x1="21732" y1="13562" x2="22876" y2="18301"/>
                          <a14:foregroundMark x1="12418" y1="16993" x2="12092" y2="21569"/>
                          <a14:foregroundMark x1="12745" y1="13399" x2="12745" y2="16667"/>
                          <a14:foregroundMark x1="8824" y1="15850" x2="9641" y2="21569"/>
                          <a14:foregroundMark x1="9641" y1="16340" x2="12745" y2="15523"/>
                          <a14:foregroundMark x1="11275" y1="14216" x2="8497" y2="18627"/>
                          <a14:foregroundMark x1="8170" y1="18627" x2="8170" y2="16667"/>
                          <a14:foregroundMark x1="6863" y1="16340" x2="6863" y2="16340"/>
                          <a14:foregroundMark x1="7843" y1="16013" x2="8497" y2="14869"/>
                        </a14:backgroundRemoval>
                      </a14:imgEffect>
                    </a14:imgLayer>
                  </a14:imgProps>
                </a:ext>
                <a:ext uri="{28A0092B-C50C-407E-A947-70E740481C1C}">
                  <a14:useLocalDpi xmlns:a14="http://schemas.microsoft.com/office/drawing/2010/main" val="0"/>
                </a:ext>
              </a:extLst>
            </a:blip>
            <a:srcRect l="1980" t="5710" r="61121" b="54691"/>
            <a:stretch/>
          </p:blipFill>
          <p:spPr bwMode="auto">
            <a:xfrm>
              <a:off x="1295341" y="2771949"/>
              <a:ext cx="796274" cy="85453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D09A9970-9DC5-44B4-B25D-1EEFE8F3A79E}"/>
                </a:ext>
              </a:extLst>
            </p:cNvPr>
            <p:cNvSpPr/>
            <p:nvPr/>
          </p:nvSpPr>
          <p:spPr>
            <a:xfrm>
              <a:off x="2091615" y="2970517"/>
              <a:ext cx="6598227" cy="584775"/>
            </a:xfrm>
            <a:prstGeom prst="rect">
              <a:avLst/>
            </a:prstGeom>
          </p:spPr>
          <p:txBody>
            <a:bodyPr wrap="square">
              <a:spAutoFit/>
            </a:bodyPr>
            <a:lstStyle/>
            <a:p>
              <a:pPr lvl="0" algn="just"/>
              <a:r>
                <a:rPr lang="en-US" sz="3200" dirty="0">
                  <a:latin typeface="Calibri" panose="020F0502020204030204" pitchFamily="34" charset="0"/>
                  <a:ea typeface="Cambria" panose="02040503050406030204" pitchFamily="18" charset="0"/>
                  <a:cs typeface="Calibri" panose="020F0502020204030204" pitchFamily="34" charset="0"/>
                </a:rPr>
                <a:t>Ở </a:t>
              </a:r>
              <a:r>
                <a:rPr lang="en-US" sz="3200" dirty="0" err="1">
                  <a:latin typeface="Calibri" panose="020F0502020204030204" pitchFamily="34" charset="0"/>
                  <a:ea typeface="Cambria" panose="02040503050406030204" pitchFamily="18" charset="0"/>
                  <a:cs typeface="Calibri" panose="020F0502020204030204" pitchFamily="34" charset="0"/>
                </a:rPr>
                <a:t>núi</a:t>
              </a:r>
              <a:r>
                <a:rPr lang="en-US" sz="3200" dirty="0">
                  <a:latin typeface="Calibri" panose="020F0502020204030204" pitchFamily="34" charset="0"/>
                  <a:ea typeface="Cambria" panose="02040503050406030204" pitchFamily="18" charset="0"/>
                  <a:cs typeface="Calibri" panose="020F0502020204030204" pitchFamily="34" charset="0"/>
                </a:rPr>
                <a:t> </a:t>
              </a:r>
              <a:r>
                <a:rPr lang="en-US" sz="3200" dirty="0" err="1">
                  <a:latin typeface="Calibri" panose="020F0502020204030204" pitchFamily="34" charset="0"/>
                  <a:ea typeface="Cambria" panose="02040503050406030204" pitchFamily="18" charset="0"/>
                  <a:cs typeface="Calibri" panose="020F0502020204030204" pitchFamily="34" charset="0"/>
                </a:rPr>
                <a:t>Nghĩa</a:t>
              </a:r>
              <a:r>
                <a:rPr lang="en-US" sz="3200" dirty="0">
                  <a:latin typeface="Calibri" panose="020F0502020204030204" pitchFamily="34" charset="0"/>
                  <a:ea typeface="Cambria" panose="02040503050406030204" pitchFamily="18" charset="0"/>
                  <a:cs typeface="Calibri" panose="020F0502020204030204" pitchFamily="34" charset="0"/>
                </a:rPr>
                <a:t> Linh, </a:t>
              </a:r>
              <a:r>
                <a:rPr lang="en-US" sz="3200" dirty="0" err="1">
                  <a:latin typeface="Calibri" panose="020F0502020204030204" pitchFamily="34" charset="0"/>
                  <a:ea typeface="Cambria" panose="02040503050406030204" pitchFamily="18" charset="0"/>
                  <a:cs typeface="Calibri" panose="020F0502020204030204" pitchFamily="34" charset="0"/>
                </a:rPr>
                <a:t>tỉnh</a:t>
              </a:r>
              <a:r>
                <a:rPr lang="en-US" sz="3200" dirty="0">
                  <a:latin typeface="Calibri" panose="020F0502020204030204" pitchFamily="34" charset="0"/>
                  <a:ea typeface="Cambria" panose="02040503050406030204" pitchFamily="18" charset="0"/>
                  <a:cs typeface="Calibri" panose="020F0502020204030204" pitchFamily="34" charset="0"/>
                </a:rPr>
                <a:t> Cao </a:t>
              </a:r>
              <a:r>
                <a:rPr lang="en-US" sz="3200" dirty="0" err="1">
                  <a:latin typeface="Calibri" panose="020F0502020204030204" pitchFamily="34" charset="0"/>
                  <a:ea typeface="Cambria" panose="02040503050406030204" pitchFamily="18" charset="0"/>
                  <a:cs typeface="Calibri" panose="020F0502020204030204" pitchFamily="34" charset="0"/>
                </a:rPr>
                <a:t>Bằng</a:t>
              </a:r>
              <a:r>
                <a:rPr lang="en-US" sz="3200" dirty="0">
                  <a:latin typeface="Calibri" panose="020F0502020204030204" pitchFamily="34" charset="0"/>
                  <a:ea typeface="Cambria" panose="02040503050406030204" pitchFamily="18" charset="0"/>
                  <a:cs typeface="Calibri" panose="020F0502020204030204" pitchFamily="34" charset="0"/>
                </a:rPr>
                <a:t>.</a:t>
              </a:r>
              <a:endParaRPr lang="en-US" sz="7200" dirty="0">
                <a:latin typeface="Calibri" panose="020F0502020204030204" pitchFamily="34" charset="0"/>
                <a:ea typeface="Cambria" panose="02040503050406030204" pitchFamily="18" charset="0"/>
                <a:cs typeface="Calibri" panose="020F0502020204030204" pitchFamily="34" charset="0"/>
              </a:endParaRPr>
            </a:p>
          </p:txBody>
        </p:sp>
      </p:grpSp>
      <p:grpSp>
        <p:nvGrpSpPr>
          <p:cNvPr id="20" name="Group 19">
            <a:extLst>
              <a:ext uri="{FF2B5EF4-FFF2-40B4-BE49-F238E27FC236}">
                <a16:creationId xmlns:a16="http://schemas.microsoft.com/office/drawing/2014/main" id="{055A7DD1-289C-442B-812D-D66D14A160BF}"/>
              </a:ext>
            </a:extLst>
          </p:cNvPr>
          <p:cNvGrpSpPr/>
          <p:nvPr/>
        </p:nvGrpSpPr>
        <p:grpSpPr>
          <a:xfrm>
            <a:off x="2113591" y="3987549"/>
            <a:ext cx="8347255" cy="1103511"/>
            <a:chOff x="866206" y="4121467"/>
            <a:chExt cx="8347255" cy="1103511"/>
          </a:xfrm>
        </p:grpSpPr>
        <p:sp>
          <p:nvSpPr>
            <p:cNvPr id="21" name="Flowchart: Terminator 20">
              <a:extLst>
                <a:ext uri="{FF2B5EF4-FFF2-40B4-BE49-F238E27FC236}">
                  <a16:creationId xmlns:a16="http://schemas.microsoft.com/office/drawing/2014/main" id="{03B15E46-D04C-4898-8D97-837F5403EDAE}"/>
                </a:ext>
              </a:extLst>
            </p:cNvPr>
            <p:cNvSpPr/>
            <p:nvPr/>
          </p:nvSpPr>
          <p:spPr>
            <a:xfrm>
              <a:off x="866206" y="4121467"/>
              <a:ext cx="8347255" cy="110351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4" descr="Abc 123 Clipart">
              <a:extLst>
                <a:ext uri="{FF2B5EF4-FFF2-40B4-BE49-F238E27FC236}">
                  <a16:creationId xmlns:a16="http://schemas.microsoft.com/office/drawing/2014/main" id="{261EEF89-6076-4F9F-9B1E-CA88AA67392E}"/>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12092" b="47059" l="38072" r="65523">
                          <a14:foregroundMark x1="38235" y1="41340" x2="38235" y2="41340"/>
                          <a14:foregroundMark x1="65686" y1="36765" x2="65686" y2="36765"/>
                          <a14:foregroundMark x1="55882" y1="19118" x2="61111" y2="17647"/>
                          <a14:foregroundMark x1="49020" y1="16667" x2="60458" y2="17320"/>
                          <a14:foregroundMark x1="48693" y1="17320" x2="46895" y2="18301"/>
                          <a14:foregroundMark x1="47549" y1="16340" x2="51307" y2="13562"/>
                          <a14:foregroundMark x1="48529" y1="13562" x2="51307" y2="13072"/>
                          <a14:foregroundMark x1="47222" y1="14869" x2="55229" y2="20098"/>
                          <a14:foregroundMark x1="55229" y1="20098" x2="61765" y2="21078"/>
                          <a14:foregroundMark x1="61765" y1="19444" x2="61928" y2="15196"/>
                          <a14:foregroundMark x1="60131" y1="14216" x2="56209" y2="15850"/>
                          <a14:foregroundMark x1="52451" y1="15850" x2="50980" y2="15196"/>
                          <a14:foregroundMark x1="53105" y1="15196" x2="49673" y2="12092"/>
                          <a14:foregroundMark x1="46895" y1="14542" x2="46895" y2="14542"/>
                        </a14:backgroundRemoval>
                      </a14:imgEffect>
                    </a14:imgLayer>
                  </a14:imgProps>
                </a:ext>
                <a:ext uri="{28A0092B-C50C-407E-A947-70E740481C1C}">
                  <a14:useLocalDpi xmlns:a14="http://schemas.microsoft.com/office/drawing/2010/main" val="0"/>
                </a:ext>
              </a:extLst>
            </a:blip>
            <a:srcRect l="36203" t="9647" r="32158" b="48746"/>
            <a:stretch/>
          </p:blipFill>
          <p:spPr bwMode="auto">
            <a:xfrm>
              <a:off x="1281719" y="4241291"/>
              <a:ext cx="665857" cy="875622"/>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B8DF6D24-62DE-4740-A27D-6FEB581D2493}"/>
                </a:ext>
              </a:extLst>
            </p:cNvPr>
            <p:cNvSpPr/>
            <p:nvPr/>
          </p:nvSpPr>
          <p:spPr>
            <a:xfrm>
              <a:off x="2091615" y="4397218"/>
              <a:ext cx="6980230" cy="584775"/>
            </a:xfrm>
            <a:prstGeom prst="rect">
              <a:avLst/>
            </a:prstGeom>
          </p:spPr>
          <p:txBody>
            <a:bodyPr wrap="square">
              <a:spAutoFit/>
            </a:bodyPr>
            <a:lstStyle/>
            <a:p>
              <a:pPr algn="just"/>
              <a:r>
                <a:rPr lang="en-US" sz="3200" dirty="0">
                  <a:latin typeface="Calibri" panose="020F0502020204030204" pitchFamily="34" charset="0"/>
                  <a:cs typeface="Calibri" panose="020F0502020204030204" pitchFamily="34" charset="0"/>
                </a:rPr>
                <a:t>Ở </a:t>
              </a:r>
              <a:r>
                <a:rPr lang="en-US" sz="3200" dirty="0" err="1">
                  <a:latin typeface="Calibri" panose="020F0502020204030204" pitchFamily="34" charset="0"/>
                  <a:cs typeface="Calibri" panose="020F0502020204030204" pitchFamily="34" charset="0"/>
                </a:rPr>
                <a:t>núi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Nghĩa</a:t>
              </a:r>
              <a:r>
                <a:rPr lang="en-US" sz="3200" dirty="0">
                  <a:latin typeface="Calibri" panose="020F0502020204030204" pitchFamily="34" charset="0"/>
                  <a:cs typeface="Calibri" panose="020F0502020204030204" pitchFamily="34" charset="0"/>
                </a:rPr>
                <a:t> Linh, </a:t>
              </a:r>
              <a:r>
                <a:rPr lang="en-US" sz="3200" dirty="0" err="1">
                  <a:latin typeface="Calibri" panose="020F0502020204030204" pitchFamily="34" charset="0"/>
                  <a:cs typeface="Calibri" panose="020F0502020204030204" pitchFamily="34" charset="0"/>
                </a:rPr>
                <a:t>tỉnh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Phú</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Thọ</a:t>
              </a:r>
              <a:r>
                <a:rPr lang="en-US" sz="3200" dirty="0">
                  <a:latin typeface="Calibri" panose="020F0502020204030204" pitchFamily="34" charset="0"/>
                  <a:cs typeface="Calibri" panose="020F0502020204030204" pitchFamily="34" charset="0"/>
                </a:rPr>
                <a:t>.</a:t>
              </a:r>
              <a:endParaRPr lang="en-US" sz="23900" dirty="0">
                <a:latin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9BD5F43D-7CDF-446B-B656-EA2EB8341303}"/>
              </a:ext>
            </a:extLst>
          </p:cNvPr>
          <p:cNvGrpSpPr/>
          <p:nvPr/>
        </p:nvGrpSpPr>
        <p:grpSpPr>
          <a:xfrm>
            <a:off x="2113590" y="5395530"/>
            <a:ext cx="8347255" cy="1103511"/>
            <a:chOff x="866205" y="5529448"/>
            <a:chExt cx="8347255" cy="1103511"/>
          </a:xfrm>
        </p:grpSpPr>
        <p:sp>
          <p:nvSpPr>
            <p:cNvPr id="25" name="Flowchart: Terminator 24">
              <a:extLst>
                <a:ext uri="{FF2B5EF4-FFF2-40B4-BE49-F238E27FC236}">
                  <a16:creationId xmlns:a16="http://schemas.microsoft.com/office/drawing/2014/main" id="{C51C18EA-5451-4C63-A27F-B6EB29DDE8EE}"/>
                </a:ext>
              </a:extLst>
            </p:cNvPr>
            <p:cNvSpPr/>
            <p:nvPr/>
          </p:nvSpPr>
          <p:spPr>
            <a:xfrm>
              <a:off x="866205" y="5529448"/>
              <a:ext cx="8347255" cy="110351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6" descr="Abc 123 Clipart">
              <a:extLst>
                <a:ext uri="{FF2B5EF4-FFF2-40B4-BE49-F238E27FC236}">
                  <a16:creationId xmlns:a16="http://schemas.microsoft.com/office/drawing/2014/main" id="{BF9F1553-A6E0-4B3D-B4FE-19E9EF4F0E26}"/>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9314" b="45425" l="68791" r="97549">
                          <a14:foregroundMark x1="97712" y1="38889" x2="97712" y2="38889"/>
                          <a14:foregroundMark x1="75163" y1="17647" x2="87255" y2="14216"/>
                          <a14:foregroundMark x1="83497" y1="11438" x2="89052" y2="13399"/>
                          <a14:foregroundMark x1="86928" y1="11111" x2="80392" y2="15196"/>
                          <a14:foregroundMark x1="72386" y1="15523" x2="79575" y2="19771"/>
                          <a14:foregroundMark x1="79575" y1="19771" x2="80719" y2="19771"/>
                          <a14:foregroundMark x1="75490" y1="13562" x2="77941" y2="13562"/>
                          <a14:foregroundMark x1="74673" y1="13562" x2="72712" y2="16667"/>
                          <a14:foregroundMark x1="76471" y1="12418" x2="76471" y2="12418"/>
                          <a14:foregroundMark x1="82026" y1="10784" x2="85294" y2="9314"/>
                          <a14:foregroundMark x1="81046" y1="10621" x2="81046" y2="10621"/>
                          <a14:foregroundMark x1="82843" y1="16340" x2="86275" y2="16340"/>
                        </a14:backgroundRemoval>
                      </a14:imgEffect>
                    </a14:imgLayer>
                  </a14:imgProps>
                </a:ext>
                <a:ext uri="{28A0092B-C50C-407E-A947-70E740481C1C}">
                  <a14:useLocalDpi xmlns:a14="http://schemas.microsoft.com/office/drawing/2010/main" val="0"/>
                </a:ext>
              </a:extLst>
            </a:blip>
            <a:srcRect l="65611" t="5940" b="50000"/>
            <a:stretch/>
          </p:blipFill>
          <p:spPr bwMode="auto">
            <a:xfrm>
              <a:off x="1223069" y="5600800"/>
              <a:ext cx="749906" cy="960806"/>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B9436555-FDEF-4E8F-9CA5-F88D4F2A1EBC}"/>
                </a:ext>
              </a:extLst>
            </p:cNvPr>
            <p:cNvSpPr/>
            <p:nvPr/>
          </p:nvSpPr>
          <p:spPr>
            <a:xfrm>
              <a:off x="2046312" y="5819593"/>
              <a:ext cx="6299402" cy="584775"/>
            </a:xfrm>
            <a:prstGeom prst="rect">
              <a:avLst/>
            </a:prstGeom>
          </p:spPr>
          <p:txBody>
            <a:bodyPr wrap="square">
              <a:spAutoFit/>
            </a:bodyPr>
            <a:lstStyle/>
            <a:p>
              <a:pPr lvl="0" algn="just">
                <a:spcAft>
                  <a:spcPts val="0"/>
                </a:spcAft>
                <a:tabLst>
                  <a:tab pos="171450" algn="l"/>
                  <a:tab pos="1143000" algn="l"/>
                </a:tabLst>
              </a:pPr>
              <a:r>
                <a:rPr lang="en-US" sz="3200" dirty="0">
                  <a:latin typeface="Calibri" panose="020F0502020204030204" pitchFamily="34" charset="0"/>
                  <a:cs typeface="Calibri" panose="020F0502020204030204" pitchFamily="34" charset="0"/>
                </a:rPr>
                <a:t>Ở </a:t>
              </a:r>
              <a:r>
                <a:rPr lang="en-US" sz="3200" dirty="0" err="1">
                  <a:latin typeface="Calibri" panose="020F0502020204030204" pitchFamily="34" charset="0"/>
                  <a:cs typeface="Calibri" panose="020F0502020204030204" pitchFamily="34" charset="0"/>
                </a:rPr>
                <a:t>núi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Nghĩa</a:t>
              </a:r>
              <a:r>
                <a:rPr lang="en-US" sz="3200" dirty="0">
                  <a:latin typeface="Calibri" panose="020F0502020204030204" pitchFamily="34" charset="0"/>
                  <a:cs typeface="Calibri" panose="020F0502020204030204" pitchFamily="34" charset="0"/>
                </a:rPr>
                <a:t> Linh, </a:t>
              </a:r>
              <a:r>
                <a:rPr lang="en-US" sz="3200" dirty="0" err="1">
                  <a:latin typeface="Calibri" panose="020F0502020204030204" pitchFamily="34" charset="0"/>
                  <a:cs typeface="Calibri" panose="020F0502020204030204" pitchFamily="34" charset="0"/>
                </a:rPr>
                <a:t>tỉnh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Lạng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Sơn</a:t>
              </a:r>
              <a:r>
                <a:rPr lang="en-US" sz="3200" dirty="0">
                  <a:latin typeface="Calibri" panose="020F0502020204030204" pitchFamily="34" charset="0"/>
                  <a:cs typeface="Calibri" panose="020F0502020204030204" pitchFamily="34" charset="0"/>
                </a:rPr>
                <a:t>.</a:t>
              </a:r>
              <a:endParaRPr lang="en-US" sz="19900" dirty="0">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28" name="AmthanhThua">
            <a:hlinkClick r:id="" action="ppaction://media"/>
            <a:extLst>
              <a:ext uri="{FF2B5EF4-FFF2-40B4-BE49-F238E27FC236}">
                <a16:creationId xmlns:a16="http://schemas.microsoft.com/office/drawing/2014/main" id="{733EB281-0BD5-45FF-A6E9-E54B26ABE81E}"/>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67519" y="6611885"/>
            <a:ext cx="731045" cy="731045"/>
          </a:xfrm>
          <a:prstGeom prst="rect">
            <a:avLst/>
          </a:prstGeom>
        </p:spPr>
      </p:pic>
      <p:sp>
        <p:nvSpPr>
          <p:cNvPr id="29" name="TextBox 28">
            <a:extLst>
              <a:ext uri="{FF2B5EF4-FFF2-40B4-BE49-F238E27FC236}">
                <a16:creationId xmlns:a16="http://schemas.microsoft.com/office/drawing/2014/main" id="{EAB0B99F-CBCF-4510-9131-DDACE499587A}"/>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0" name="TextBox 29">
            <a:extLst>
              <a:ext uri="{FF2B5EF4-FFF2-40B4-BE49-F238E27FC236}">
                <a16:creationId xmlns:a16="http://schemas.microsoft.com/office/drawing/2014/main" id="{66F98E67-6C66-4502-AA93-D1BC4A0B1832}"/>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1" name="59c3c5f047238">
            <a:hlinkClick r:id="" action="ppaction://media"/>
            <a:extLst>
              <a:ext uri="{FF2B5EF4-FFF2-40B4-BE49-F238E27FC236}">
                <a16:creationId xmlns:a16="http://schemas.microsoft.com/office/drawing/2014/main" id="{562731FD-7FA0-4D99-B723-E89B9C860910}"/>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867519" y="2022976"/>
            <a:ext cx="731045" cy="731045"/>
          </a:xfrm>
          <a:prstGeom prst="rect">
            <a:avLst/>
          </a:prstGeom>
        </p:spPr>
      </p:pic>
      <p:pic>
        <p:nvPicPr>
          <p:cNvPr id="32" name="AmthanhThua">
            <a:hlinkClick r:id="" action="ppaction://media"/>
            <a:extLst>
              <a:ext uri="{FF2B5EF4-FFF2-40B4-BE49-F238E27FC236}">
                <a16:creationId xmlns:a16="http://schemas.microsoft.com/office/drawing/2014/main" id="{0707EB73-3D96-4BB7-84E0-C8E6BCA78956}"/>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2757593" y="6611885"/>
            <a:ext cx="731045" cy="731045"/>
          </a:xfrm>
          <a:prstGeom prst="rect">
            <a:avLst/>
          </a:prstGeom>
        </p:spPr>
      </p:pic>
      <p:pic>
        <p:nvPicPr>
          <p:cNvPr id="1031" name="Picture 7" descr="Emoji from KM - cry | Animated emoticons, Emoji, Emoticons emojis">
            <a:extLst>
              <a:ext uri="{FF2B5EF4-FFF2-40B4-BE49-F238E27FC236}">
                <a16:creationId xmlns:a16="http://schemas.microsoft.com/office/drawing/2014/main" id="{DD75735D-90E6-4327-955A-033DF28CC7A4}"/>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10303240" y="2144338"/>
            <a:ext cx="1706822" cy="169747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Emoji from KM - cry | Animated emoticons, Emoji, Emoticons emojis">
            <a:extLst>
              <a:ext uri="{FF2B5EF4-FFF2-40B4-BE49-F238E27FC236}">
                <a16:creationId xmlns:a16="http://schemas.microsoft.com/office/drawing/2014/main" id="{9ADC0719-8361-4F7D-9362-256F5D926577}"/>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10332065" y="5098546"/>
            <a:ext cx="1706822" cy="169747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hesswood Junior School - English as an Additional Language (EAL) Practice">
            <a:extLst>
              <a:ext uri="{FF2B5EF4-FFF2-40B4-BE49-F238E27FC236}">
                <a16:creationId xmlns:a16="http://schemas.microsoft.com/office/drawing/2014/main" id="{8F43C8ED-9DD4-471A-89F5-DD98AD4B9F4E}"/>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10133058" y="3421374"/>
            <a:ext cx="2132595" cy="212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848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576" fill="hold"/>
                                        <p:tgtEl>
                                          <p:spTgt spid="31"/>
                                        </p:tgtEl>
                                      </p:cBhvr>
                                    </p:cmd>
                                  </p:childTnLst>
                                </p:cTn>
                              </p:par>
                              <p:par>
                                <p:cTn id="25" presetID="10" presetClass="entr" presetSubtype="0" fill="hold" nodeType="withEffect">
                                  <p:stCondLst>
                                    <p:cond delay="0"/>
                                  </p:stCondLst>
                                  <p:childTnLst>
                                    <p:set>
                                      <p:cBhvr>
                                        <p:cTn id="26" dur="1" fill="hold">
                                          <p:stCondLst>
                                            <p:cond delay="0"/>
                                          </p:stCondLst>
                                        </p:cTn>
                                        <p:tgtEl>
                                          <p:spTgt spid="1033"/>
                                        </p:tgtEl>
                                        <p:attrNameLst>
                                          <p:attrName>style.visibility</p:attrName>
                                        </p:attrNameLst>
                                      </p:cBhvr>
                                      <p:to>
                                        <p:strVal val="visible"/>
                                      </p:to>
                                    </p:set>
                                    <p:animEffect transition="in" filter="fade">
                                      <p:cBhvr>
                                        <p:cTn id="27" dur="500"/>
                                        <p:tgtEl>
                                          <p:spTgt spid="1033"/>
                                        </p:tgtEl>
                                      </p:cBhvr>
                                    </p:animEffect>
                                  </p:childTnLst>
                                </p:cTn>
                              </p:par>
                            </p:childTnLst>
                          </p:cTn>
                        </p:par>
                      </p:childTnLst>
                    </p:cTn>
                  </p:par>
                </p:childTnLst>
              </p:cTn>
              <p:nextCondLst>
                <p:cond evt="onClick" delay="0">
                  <p:tgtEl>
                    <p:spTgt spid="20"/>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withEffect">
                                  <p:stCondLst>
                                    <p:cond delay="0"/>
                                  </p:stCondLst>
                                  <p:childTnLst>
                                    <p:cmd type="call" cmd="playFrom(0.0)">
                                      <p:cBhvr>
                                        <p:cTn id="32" dur="4995" fill="hold"/>
                                        <p:tgtEl>
                                          <p:spTgt spid="28"/>
                                        </p:tgtEl>
                                      </p:cBhvr>
                                    </p:cmd>
                                  </p:childTnLst>
                                </p:cTn>
                              </p:par>
                              <p:par>
                                <p:cTn id="33" presetID="10" presetClass="entr" presetSubtype="0" fill="hold" nodeType="withEffect">
                                  <p:stCondLst>
                                    <p:cond delay="0"/>
                                  </p:stCondLst>
                                  <p:childTnLst>
                                    <p:set>
                                      <p:cBhvr>
                                        <p:cTn id="34" dur="1" fill="hold">
                                          <p:stCondLst>
                                            <p:cond delay="0"/>
                                          </p:stCondLst>
                                        </p:cTn>
                                        <p:tgtEl>
                                          <p:spTgt spid="1031"/>
                                        </p:tgtEl>
                                        <p:attrNameLst>
                                          <p:attrName>style.visibility</p:attrName>
                                        </p:attrNameLst>
                                      </p:cBhvr>
                                      <p:to>
                                        <p:strVal val="visible"/>
                                      </p:to>
                                    </p:set>
                                    <p:animEffect transition="in" filter="fade">
                                      <p:cBhvr>
                                        <p:cTn id="35" dur="500"/>
                                        <p:tgtEl>
                                          <p:spTgt spid="1031"/>
                                        </p:tgtEl>
                                      </p:cBhvr>
                                    </p:animEffect>
                                  </p:childTnLst>
                                </p:cTn>
                              </p:par>
                            </p:childTnLst>
                          </p:cTn>
                        </p:par>
                      </p:childTnLst>
                    </p:cTn>
                  </p:par>
                </p:childTnLst>
              </p:cTn>
              <p:nextCondLst>
                <p:cond evt="onClick" delay="0">
                  <p:tgtEl>
                    <p:spTgt spid="16"/>
                  </p:tgtEl>
                </p:cond>
              </p:nextCondLst>
            </p:seq>
            <p:seq concurrent="1" nextAc="seek">
              <p:cTn id="36" restart="whenNotActive" fill="hold" evtFilter="cancelBubble" nodeType="interactiveSeq">
                <p:stCondLst>
                  <p:cond evt="onClick" delay="0">
                    <p:tgtEl>
                      <p:spTgt spid="24"/>
                    </p:tgtEl>
                  </p:cond>
                </p:stCondLst>
                <p:endSync evt="end" delay="0">
                  <p:rtn val="all"/>
                </p:endSync>
                <p:childTnLst>
                  <p:par>
                    <p:cTn id="37" fill="hold">
                      <p:stCondLst>
                        <p:cond delay="0"/>
                      </p:stCondLst>
                      <p:childTnLst>
                        <p:par>
                          <p:cTn id="38" fill="hold">
                            <p:stCondLst>
                              <p:cond delay="0"/>
                            </p:stCondLst>
                            <p:childTnLst>
                              <p:par>
                                <p:cTn id="39" presetID="1" presetClass="mediacall" presetSubtype="0" fill="hold" nodeType="withEffect">
                                  <p:stCondLst>
                                    <p:cond delay="0"/>
                                  </p:stCondLst>
                                  <p:childTnLst>
                                    <p:cmd type="call" cmd="playFrom(0.0)">
                                      <p:cBhvr>
                                        <p:cTn id="40" dur="4995" fill="hold"/>
                                        <p:tgtEl>
                                          <p:spTgt spid="32"/>
                                        </p:tgtEl>
                                      </p:cBhvr>
                                    </p:cmd>
                                  </p:childTnLst>
                                </p:cTn>
                              </p:par>
                              <p:par>
                                <p:cTn id="41" presetID="10" presetClass="entr" presetSubtype="0"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childTnLst>
                                </p:cTn>
                              </p:par>
                            </p:childTnLst>
                          </p:cTn>
                        </p:par>
                      </p:childTnLst>
                    </p:cTn>
                  </p:par>
                </p:childTnLst>
              </p:cTn>
              <p:nextCondLst>
                <p:cond evt="onClick" delay="0">
                  <p:tgtEl>
                    <p:spTgt spid="24"/>
                  </p:tgtEl>
                </p:cond>
              </p:nextCondLst>
            </p:seq>
            <p:audio>
              <p:cMediaNode vol="80000">
                <p:cTn id="44" fill="hold" display="0">
                  <p:stCondLst>
                    <p:cond delay="indefinite"/>
                  </p:stCondLst>
                  <p:endCondLst>
                    <p:cond evt="onStopAudio" delay="0">
                      <p:tgtEl>
                        <p:sldTgt/>
                      </p:tgtEl>
                    </p:cond>
                  </p:endCondLst>
                </p:cTn>
                <p:tgtEl>
                  <p:spTgt spid="28"/>
                </p:tgtEl>
              </p:cMediaNode>
            </p:audio>
            <p:audio>
              <p:cMediaNode vol="80000">
                <p:cTn id="45" fill="hold" display="0">
                  <p:stCondLst>
                    <p:cond delay="indefinite"/>
                  </p:stCondLst>
                  <p:endCondLst>
                    <p:cond evt="onStopAudio" delay="0">
                      <p:tgtEl>
                        <p:sldTgt/>
                      </p:tgtEl>
                    </p:cond>
                  </p:endCondLst>
                </p:cTn>
                <p:tgtEl>
                  <p:spTgt spid="31"/>
                </p:tgtEl>
              </p:cMediaNode>
            </p:audio>
            <p:audio>
              <p:cMediaNode vol="80000">
                <p:cTn id="46" fill="hold" display="0">
                  <p:stCondLst>
                    <p:cond delay="indefinite"/>
                  </p:stCondLst>
                  <p:endCondLst>
                    <p:cond evt="onStopAudio" delay="0">
                      <p:tgtEl>
                        <p:sldTgt/>
                      </p:tgtEl>
                    </p:cond>
                  </p:endCondLst>
                </p:cTn>
                <p:tgtEl>
                  <p:spTgt spid="3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descr="Mermaids aren-.... | 🌎Eddsworld🌎 Amino">
            <a:extLst>
              <a:ext uri="{FF2B5EF4-FFF2-40B4-BE49-F238E27FC236}">
                <a16:creationId xmlns:a16="http://schemas.microsoft.com/office/drawing/2014/main" id="{068502FE-812F-4175-9E24-EDBE6009B18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15580" y="2857500"/>
            <a:ext cx="276225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a16="http://schemas.microsoft.com/office/drawing/2014/main" id="{8DC8BB81-C2C1-4E2A-96AD-BC2328AD46B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Mermaids aren-.... | 🌎Eddsworld🌎 Amino">
            <a:extLst>
              <a:ext uri="{FF2B5EF4-FFF2-40B4-BE49-F238E27FC236}">
                <a16:creationId xmlns:a16="http://schemas.microsoft.com/office/drawing/2014/main" id="{1AC74ECE-4710-4378-A394-2CC558E0C62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626398" y="2698276"/>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a16="http://schemas.microsoft.com/office/drawing/2014/main" id="{054B277D-7E8F-44CB-B417-ACCF351FDB9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ADMIN\Desktop\Giai cuu dai duong 2\underwater-vector-background.jpg">
            <a:extLst>
              <a:ext uri="{FF2B5EF4-FFF2-40B4-BE49-F238E27FC236}">
                <a16:creationId xmlns:a16="http://schemas.microsoft.com/office/drawing/2014/main" id="{BBD7F960-696A-499C-8540-701AF3FEC8F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7248"/>
          <a:stretch/>
        </p:blipFill>
        <p:spPr bwMode="auto">
          <a:xfrm>
            <a:off x="27324"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a:extLst>
              <a:ext uri="{FF2B5EF4-FFF2-40B4-BE49-F238E27FC236}">
                <a16:creationId xmlns:a16="http://schemas.microsoft.com/office/drawing/2014/main" id="{93F4456B-D453-4F41-A2C8-6E1C4D9D296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59245" y="0"/>
            <a:ext cx="9158525" cy="2717326"/>
          </a:xfrm>
          <a:prstGeom prst="rect">
            <a:avLst/>
          </a:prstGeom>
        </p:spPr>
      </p:pic>
      <p:sp>
        <p:nvSpPr>
          <p:cNvPr id="15" name="TextBox 14">
            <a:extLst>
              <a:ext uri="{FF2B5EF4-FFF2-40B4-BE49-F238E27FC236}">
                <a16:creationId xmlns:a16="http://schemas.microsoft.com/office/drawing/2014/main" id="{6AFEDC0C-E432-4346-AF66-737D8A429E1C}"/>
              </a:ext>
            </a:extLst>
          </p:cNvPr>
          <p:cNvSpPr txBox="1"/>
          <p:nvPr/>
        </p:nvSpPr>
        <p:spPr>
          <a:xfrm flipH="1">
            <a:off x="3308949" y="865120"/>
            <a:ext cx="6628278" cy="1077218"/>
          </a:xfrm>
          <a:prstGeom prst="rect">
            <a:avLst/>
          </a:prstGeom>
          <a:noFill/>
        </p:spPr>
        <p:txBody>
          <a:bodyPr wrap="square" rtlCol="0">
            <a:spAutoFit/>
          </a:bodyPr>
          <a:lstStyle/>
          <a:p>
            <a:pPr algn="ctr"/>
            <a:r>
              <a:rPr lang="vi-VN" sz="3200" dirty="0">
                <a:solidFill>
                  <a:srgbClr val="0070C0"/>
                </a:solidFill>
                <a:latin typeface="Pattaya" panose="00000500000000000000" pitchFamily="2" charset="-34"/>
                <a:cs typeface="Pattaya" panose="00000500000000000000" pitchFamily="2" charset="-34"/>
              </a:rPr>
              <a:t>Những từ ngữ nào</a:t>
            </a:r>
            <a:r>
              <a:rPr lang="en-US" sz="3200" dirty="0">
                <a:solidFill>
                  <a:srgbClr val="0070C0"/>
                </a:solidFill>
                <a:latin typeface="Pattaya" panose="00000500000000000000" pitchFamily="2" charset="-34"/>
                <a:cs typeface="Pattaya" panose="00000500000000000000" pitchFamily="2" charset="-34"/>
              </a:rPr>
              <a:t> </a:t>
            </a:r>
            <a:r>
              <a:rPr lang="en-US" sz="3200" dirty="0" err="1">
                <a:solidFill>
                  <a:srgbClr val="0070C0"/>
                </a:solidFill>
                <a:latin typeface="Pattaya" panose="00000500000000000000" pitchFamily="2" charset="-34"/>
                <a:cs typeface="Pattaya" panose="00000500000000000000" pitchFamily="2" charset="-34"/>
              </a:rPr>
              <a:t>miêu</a:t>
            </a:r>
            <a:r>
              <a:rPr lang="en-US" sz="3200" dirty="0">
                <a:solidFill>
                  <a:srgbClr val="0070C0"/>
                </a:solidFill>
                <a:latin typeface="Pattaya" panose="00000500000000000000" pitchFamily="2" charset="-34"/>
                <a:cs typeface="Pattaya" panose="00000500000000000000" pitchFamily="2" charset="-34"/>
              </a:rPr>
              <a:t> </a:t>
            </a:r>
            <a:r>
              <a:rPr lang="en-US" sz="3200" dirty="0" err="1">
                <a:solidFill>
                  <a:srgbClr val="0070C0"/>
                </a:solidFill>
                <a:latin typeface="Pattaya" panose="00000500000000000000" pitchFamily="2" charset="-34"/>
                <a:cs typeface="Pattaya" panose="00000500000000000000" pitchFamily="2" charset="-34"/>
              </a:rPr>
              <a:t>tả</a:t>
            </a:r>
            <a:r>
              <a:rPr lang="en-US" sz="3200" dirty="0">
                <a:solidFill>
                  <a:srgbClr val="0070C0"/>
                </a:solidFill>
                <a:latin typeface="Pattaya" panose="00000500000000000000" pitchFamily="2" charset="-34"/>
                <a:cs typeface="Pattaya" panose="00000500000000000000" pitchFamily="2" charset="-34"/>
              </a:rPr>
              <a:t> </a:t>
            </a:r>
            <a:r>
              <a:rPr lang="en-US" sz="3200" dirty="0" err="1">
                <a:solidFill>
                  <a:srgbClr val="0070C0"/>
                </a:solidFill>
                <a:latin typeface="Pattaya" panose="00000500000000000000" pitchFamily="2" charset="-34"/>
                <a:cs typeface="Pattaya" panose="00000500000000000000" pitchFamily="2" charset="-34"/>
              </a:rPr>
              <a:t>cảnh</a:t>
            </a:r>
            <a:r>
              <a:rPr lang="en-US" sz="3200" dirty="0">
                <a:solidFill>
                  <a:srgbClr val="0070C0"/>
                </a:solidFill>
                <a:latin typeface="Pattaya" panose="00000500000000000000" pitchFamily="2" charset="-34"/>
                <a:cs typeface="Pattaya" panose="00000500000000000000" pitchFamily="2" charset="-34"/>
              </a:rPr>
              <a:t> </a:t>
            </a:r>
            <a:r>
              <a:rPr lang="en-US" sz="3200" dirty="0" err="1">
                <a:solidFill>
                  <a:srgbClr val="0070C0"/>
                </a:solidFill>
                <a:latin typeface="Pattaya" panose="00000500000000000000" pitchFamily="2" charset="-34"/>
                <a:cs typeface="Pattaya" panose="00000500000000000000" pitchFamily="2" charset="-34"/>
              </a:rPr>
              <a:t>đẹp</a:t>
            </a:r>
            <a:r>
              <a:rPr lang="en-US" sz="3200" dirty="0">
                <a:solidFill>
                  <a:srgbClr val="0070C0"/>
                </a:solidFill>
                <a:latin typeface="Pattaya" panose="00000500000000000000" pitchFamily="2" charset="-34"/>
                <a:cs typeface="Pattaya" panose="00000500000000000000" pitchFamily="2" charset="-34"/>
              </a:rPr>
              <a:t> </a:t>
            </a:r>
            <a:r>
              <a:rPr lang="en-US" sz="3200" dirty="0" err="1">
                <a:solidFill>
                  <a:srgbClr val="0070C0"/>
                </a:solidFill>
                <a:latin typeface="Pattaya" panose="00000500000000000000" pitchFamily="2" charset="-34"/>
                <a:cs typeface="Pattaya" panose="00000500000000000000" pitchFamily="2" charset="-34"/>
              </a:rPr>
              <a:t>thiên</a:t>
            </a:r>
            <a:r>
              <a:rPr lang="en-US" sz="3200" dirty="0">
                <a:solidFill>
                  <a:srgbClr val="0070C0"/>
                </a:solidFill>
                <a:latin typeface="Pattaya" panose="00000500000000000000" pitchFamily="2" charset="-34"/>
                <a:cs typeface="Pattaya" panose="00000500000000000000" pitchFamily="2" charset="-34"/>
              </a:rPr>
              <a:t> </a:t>
            </a:r>
            <a:r>
              <a:rPr lang="en-US" sz="3200" dirty="0" err="1">
                <a:solidFill>
                  <a:srgbClr val="0070C0"/>
                </a:solidFill>
                <a:latin typeface="Pattaya" panose="00000500000000000000" pitchFamily="2" charset="-34"/>
                <a:cs typeface="Pattaya" panose="00000500000000000000" pitchFamily="2" charset="-34"/>
              </a:rPr>
              <a:t>nhiên</a:t>
            </a:r>
            <a:r>
              <a:rPr lang="en-US" sz="3200" dirty="0">
                <a:solidFill>
                  <a:srgbClr val="0070C0"/>
                </a:solidFill>
                <a:latin typeface="Pattaya" panose="00000500000000000000" pitchFamily="2" charset="-34"/>
                <a:cs typeface="Pattaya" panose="00000500000000000000" pitchFamily="2" charset="-34"/>
              </a:rPr>
              <a:t> </a:t>
            </a:r>
            <a:r>
              <a:rPr lang="en-US" sz="3200" dirty="0" err="1">
                <a:solidFill>
                  <a:srgbClr val="0070C0"/>
                </a:solidFill>
                <a:latin typeface="Pattaya" panose="00000500000000000000" pitchFamily="2" charset="-34"/>
                <a:cs typeface="Pattaya" panose="00000500000000000000" pitchFamily="2" charset="-34"/>
              </a:rPr>
              <a:t>nơi</a:t>
            </a:r>
            <a:r>
              <a:rPr lang="en-US" sz="3200" dirty="0">
                <a:solidFill>
                  <a:srgbClr val="0070C0"/>
                </a:solidFill>
                <a:latin typeface="Pattaya" panose="00000500000000000000" pitchFamily="2" charset="-34"/>
                <a:cs typeface="Pattaya" panose="00000500000000000000" pitchFamily="2" charset="-34"/>
              </a:rPr>
              <a:t> </a:t>
            </a:r>
            <a:r>
              <a:rPr lang="en-US" sz="3200" dirty="0" err="1">
                <a:solidFill>
                  <a:srgbClr val="0070C0"/>
                </a:solidFill>
                <a:latin typeface="Pattaya" panose="00000500000000000000" pitchFamily="2" charset="-34"/>
                <a:cs typeface="Pattaya" panose="00000500000000000000" pitchFamily="2" charset="-34"/>
              </a:rPr>
              <a:t>đền</a:t>
            </a:r>
            <a:r>
              <a:rPr lang="en-US" sz="3200" dirty="0">
                <a:solidFill>
                  <a:srgbClr val="0070C0"/>
                </a:solidFill>
                <a:latin typeface="Pattaya" panose="00000500000000000000" pitchFamily="2" charset="-34"/>
                <a:cs typeface="Pattaya" panose="00000500000000000000" pitchFamily="2" charset="-34"/>
              </a:rPr>
              <a:t> </a:t>
            </a:r>
            <a:r>
              <a:rPr lang="vi-VN" sz="3200" dirty="0">
                <a:solidFill>
                  <a:srgbClr val="0070C0"/>
                </a:solidFill>
                <a:latin typeface="Pattaya" panose="00000500000000000000" pitchFamily="2" charset="-34"/>
                <a:cs typeface="Pattaya" panose="00000500000000000000" pitchFamily="2" charset="-34"/>
              </a:rPr>
              <a:t>H</a:t>
            </a:r>
            <a:r>
              <a:rPr lang="en-US" sz="3200" dirty="0" err="1">
                <a:solidFill>
                  <a:srgbClr val="0070C0"/>
                </a:solidFill>
                <a:latin typeface="Pattaya" panose="00000500000000000000" pitchFamily="2" charset="-34"/>
                <a:cs typeface="Pattaya" panose="00000500000000000000" pitchFamily="2" charset="-34"/>
              </a:rPr>
              <a:t>ùng</a:t>
            </a:r>
            <a:r>
              <a:rPr lang="en-US" sz="3200" dirty="0">
                <a:solidFill>
                  <a:srgbClr val="0070C0"/>
                </a:solidFill>
                <a:latin typeface="Pattaya" panose="00000500000000000000" pitchFamily="2" charset="-34"/>
                <a:cs typeface="Pattaya" panose="00000500000000000000" pitchFamily="2" charset="-34"/>
              </a:rPr>
              <a:t>?</a:t>
            </a:r>
            <a:endParaRPr lang="en-US" sz="6600" dirty="0">
              <a:solidFill>
                <a:srgbClr val="0070C0"/>
              </a:solidFill>
              <a:latin typeface="Pattaya" panose="00000500000000000000" pitchFamily="2" charset="-34"/>
              <a:cs typeface="Pattaya" panose="00000500000000000000" pitchFamily="2" charset="-34"/>
            </a:endParaRPr>
          </a:p>
        </p:txBody>
      </p:sp>
      <p:grpSp>
        <p:nvGrpSpPr>
          <p:cNvPr id="16" name="Group 15">
            <a:extLst>
              <a:ext uri="{FF2B5EF4-FFF2-40B4-BE49-F238E27FC236}">
                <a16:creationId xmlns:a16="http://schemas.microsoft.com/office/drawing/2014/main" id="{8D59F847-CB04-448C-BA0D-B8778FFC5FC0}"/>
              </a:ext>
            </a:extLst>
          </p:cNvPr>
          <p:cNvGrpSpPr/>
          <p:nvPr/>
        </p:nvGrpSpPr>
        <p:grpSpPr>
          <a:xfrm>
            <a:off x="607192" y="2568707"/>
            <a:ext cx="10410578" cy="1103511"/>
            <a:chOff x="-640193" y="2702625"/>
            <a:chExt cx="10410578" cy="1103511"/>
          </a:xfrm>
        </p:grpSpPr>
        <p:sp>
          <p:nvSpPr>
            <p:cNvPr id="17" name="Flowchart: Terminator 16">
              <a:extLst>
                <a:ext uri="{FF2B5EF4-FFF2-40B4-BE49-F238E27FC236}">
                  <a16:creationId xmlns:a16="http://schemas.microsoft.com/office/drawing/2014/main" id="{75D722CF-C73E-4EC7-820F-63E8F4D2B083}"/>
                </a:ext>
              </a:extLst>
            </p:cNvPr>
            <p:cNvSpPr/>
            <p:nvPr/>
          </p:nvSpPr>
          <p:spPr>
            <a:xfrm>
              <a:off x="-640193" y="2702625"/>
              <a:ext cx="10410578" cy="110351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Abc 123 Clipart">
              <a:extLst>
                <a:ext uri="{FF2B5EF4-FFF2-40B4-BE49-F238E27FC236}">
                  <a16:creationId xmlns:a16="http://schemas.microsoft.com/office/drawing/2014/main" id="{7B3CE917-CB39-4832-8739-134734C05733}"/>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9641" b="43791" l="2778" r="35621">
                          <a14:foregroundMark x1="2941" y1="43791" x2="8660" y2="35948"/>
                          <a14:foregroundMark x1="8660" y1="35948" x2="8824" y2="35458"/>
                          <a14:foregroundMark x1="35621" y1="39216" x2="35621" y2="39216"/>
                          <a14:foregroundMark x1="9641" y1="18791" x2="21405" y2="16013"/>
                          <a14:foregroundMark x1="18301" y1="13399" x2="21405" y2="17647"/>
                          <a14:foregroundMark x1="16176" y1="16993" x2="14869" y2="23203"/>
                          <a14:foregroundMark x1="15196" y1="23203" x2="22549" y2="18301"/>
                          <a14:foregroundMark x1="22549" y1="18301" x2="22549" y2="18301"/>
                          <a14:foregroundMark x1="21732" y1="13562" x2="22876" y2="18301"/>
                          <a14:foregroundMark x1="12418" y1="16993" x2="12092" y2="21569"/>
                          <a14:foregroundMark x1="12745" y1="13399" x2="12745" y2="16667"/>
                          <a14:foregroundMark x1="8824" y1="15850" x2="9641" y2="21569"/>
                          <a14:foregroundMark x1="9641" y1="16340" x2="12745" y2="15523"/>
                          <a14:foregroundMark x1="11275" y1="14216" x2="8497" y2="18627"/>
                          <a14:foregroundMark x1="8170" y1="18627" x2="8170" y2="16667"/>
                          <a14:foregroundMark x1="6863" y1="16340" x2="6863" y2="16340"/>
                          <a14:foregroundMark x1="7843" y1="16013" x2="8497" y2="14869"/>
                        </a14:backgroundRemoval>
                      </a14:imgEffect>
                    </a14:imgLayer>
                  </a14:imgProps>
                </a:ext>
                <a:ext uri="{28A0092B-C50C-407E-A947-70E740481C1C}">
                  <a14:useLocalDpi xmlns:a14="http://schemas.microsoft.com/office/drawing/2010/main" val="0"/>
                </a:ext>
              </a:extLst>
            </a:blip>
            <a:srcRect l="1980" t="5710" r="61121" b="54691"/>
            <a:stretch/>
          </p:blipFill>
          <p:spPr bwMode="auto">
            <a:xfrm>
              <a:off x="-170923" y="2758708"/>
              <a:ext cx="796274" cy="85453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D09A9970-9DC5-44B4-B25D-1EEFE8F3A79E}"/>
                </a:ext>
              </a:extLst>
            </p:cNvPr>
            <p:cNvSpPr/>
            <p:nvPr/>
          </p:nvSpPr>
          <p:spPr>
            <a:xfrm>
              <a:off x="599972" y="2773432"/>
              <a:ext cx="9105101" cy="954107"/>
            </a:xfrm>
            <a:prstGeom prst="rect">
              <a:avLst/>
            </a:prstGeom>
          </p:spPr>
          <p:txBody>
            <a:bodyPr wrap="square">
              <a:spAutoFit/>
            </a:bodyPr>
            <a:lstStyle/>
            <a:p>
              <a:pPr lvl="0" algn="just"/>
              <a:r>
                <a:rPr lang="en-US" sz="2800" dirty="0" err="1">
                  <a:latin typeface="Calibri" panose="020F0502020204030204" pitchFamily="34" charset="0"/>
                  <a:cs typeface="Calibri" panose="020F0502020204030204" pitchFamily="34" charset="0"/>
                </a:rPr>
                <a:t>Những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khóm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hải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đường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đâm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rực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đỏ</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những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cánh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bướm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nhiều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màu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sắc</a:t>
              </a:r>
              <a:r>
                <a:rPr lang="en-US" sz="2800" dirty="0">
                  <a:latin typeface="Calibri" panose="020F0502020204030204" pitchFamily="34" charset="0"/>
                  <a:cs typeface="Calibri" panose="020F0502020204030204" pitchFamily="34" charset="0"/>
                </a:rPr>
                <a:t> bay </a:t>
              </a:r>
              <a:r>
                <a:rPr lang="en-US" sz="2800" dirty="0" err="1">
                  <a:latin typeface="Calibri" panose="020F0502020204030204" pitchFamily="34" charset="0"/>
                  <a:cs typeface="Calibri" panose="020F0502020204030204" pitchFamily="34" charset="0"/>
                </a:rPr>
                <a:t>dập</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dờn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như</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đang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múa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quạt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xòe</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hoa</a:t>
              </a:r>
              <a:r>
                <a:rPr lang="en-US" sz="2800" dirty="0">
                  <a:latin typeface="Calibri" panose="020F0502020204030204" pitchFamily="34" charset="0"/>
                  <a:cs typeface="Calibri" panose="020F0502020204030204" pitchFamily="34" charset="0"/>
                </a:rPr>
                <a:t>.</a:t>
              </a:r>
              <a:endParaRPr lang="en-US" sz="9600" dirty="0">
                <a:latin typeface="Calibri" panose="020F0502020204030204" pitchFamily="34" charset="0"/>
                <a:ea typeface="Cambria" panose="02040503050406030204" pitchFamily="18" charset="0"/>
                <a:cs typeface="Calibri" panose="020F0502020204030204" pitchFamily="34" charset="0"/>
              </a:endParaRPr>
            </a:p>
          </p:txBody>
        </p:sp>
      </p:grpSp>
      <p:grpSp>
        <p:nvGrpSpPr>
          <p:cNvPr id="20" name="Group 19">
            <a:extLst>
              <a:ext uri="{FF2B5EF4-FFF2-40B4-BE49-F238E27FC236}">
                <a16:creationId xmlns:a16="http://schemas.microsoft.com/office/drawing/2014/main" id="{055A7DD1-289C-442B-812D-D66D14A160BF}"/>
              </a:ext>
            </a:extLst>
          </p:cNvPr>
          <p:cNvGrpSpPr/>
          <p:nvPr/>
        </p:nvGrpSpPr>
        <p:grpSpPr>
          <a:xfrm>
            <a:off x="607192" y="3987549"/>
            <a:ext cx="10410577" cy="1127219"/>
            <a:chOff x="-640193" y="4121467"/>
            <a:chExt cx="10410577" cy="1127219"/>
          </a:xfrm>
        </p:grpSpPr>
        <p:sp>
          <p:nvSpPr>
            <p:cNvPr id="21" name="Flowchart: Terminator 20">
              <a:extLst>
                <a:ext uri="{FF2B5EF4-FFF2-40B4-BE49-F238E27FC236}">
                  <a16:creationId xmlns:a16="http://schemas.microsoft.com/office/drawing/2014/main" id="{03B15E46-D04C-4898-8D97-837F5403EDAE}"/>
                </a:ext>
              </a:extLst>
            </p:cNvPr>
            <p:cNvSpPr/>
            <p:nvPr/>
          </p:nvSpPr>
          <p:spPr>
            <a:xfrm>
              <a:off x="-640193" y="4121467"/>
              <a:ext cx="10410577" cy="110351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4" descr="Abc 123 Clipart">
              <a:extLst>
                <a:ext uri="{FF2B5EF4-FFF2-40B4-BE49-F238E27FC236}">
                  <a16:creationId xmlns:a16="http://schemas.microsoft.com/office/drawing/2014/main" id="{261EEF89-6076-4F9F-9B1E-CA88AA67392E}"/>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1">
                      <a14:imgEffect>
                        <a14:backgroundRemoval t="12092" b="47059" l="38072" r="65523">
                          <a14:foregroundMark x1="38235" y1="41340" x2="38235" y2="41340"/>
                          <a14:foregroundMark x1="65686" y1="36765" x2="65686" y2="36765"/>
                          <a14:foregroundMark x1="55882" y1="19118" x2="61111" y2="17647"/>
                          <a14:foregroundMark x1="49020" y1="16667" x2="60458" y2="17320"/>
                          <a14:foregroundMark x1="48693" y1="17320" x2="46895" y2="18301"/>
                          <a14:foregroundMark x1="47549" y1="16340" x2="51307" y2="13562"/>
                          <a14:foregroundMark x1="48529" y1="13562" x2="51307" y2="13072"/>
                          <a14:foregroundMark x1="47222" y1="14869" x2="55229" y2="20098"/>
                          <a14:foregroundMark x1="55229" y1="20098" x2="61765" y2="21078"/>
                          <a14:foregroundMark x1="61765" y1="19444" x2="61928" y2="15196"/>
                          <a14:foregroundMark x1="60131" y1="14216" x2="56209" y2="15850"/>
                          <a14:foregroundMark x1="52451" y1="15850" x2="50980" y2="15196"/>
                          <a14:foregroundMark x1="53105" y1="15196" x2="49673" y2="12092"/>
                          <a14:foregroundMark x1="46895" y1="14542" x2="46895" y2="14542"/>
                        </a14:backgroundRemoval>
                      </a14:imgEffect>
                    </a14:imgLayer>
                  </a14:imgProps>
                </a:ext>
                <a:ext uri="{28A0092B-C50C-407E-A947-70E740481C1C}">
                  <a14:useLocalDpi xmlns:a14="http://schemas.microsoft.com/office/drawing/2010/main" val="0"/>
                </a:ext>
              </a:extLst>
            </a:blip>
            <a:srcRect l="36203" t="9647" r="32158" b="48746"/>
            <a:stretch/>
          </p:blipFill>
          <p:spPr bwMode="auto">
            <a:xfrm>
              <a:off x="-40506" y="4253678"/>
              <a:ext cx="665857" cy="875622"/>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B8DF6D24-62DE-4740-A27D-6FEB581D2493}"/>
                </a:ext>
              </a:extLst>
            </p:cNvPr>
            <p:cNvSpPr/>
            <p:nvPr/>
          </p:nvSpPr>
          <p:spPr>
            <a:xfrm>
              <a:off x="676291" y="4294579"/>
              <a:ext cx="8874143" cy="954107"/>
            </a:xfrm>
            <a:prstGeom prst="rect">
              <a:avLst/>
            </a:prstGeom>
          </p:spPr>
          <p:txBody>
            <a:bodyPr wrap="square">
              <a:spAutoFit/>
            </a:bodyPr>
            <a:lstStyle/>
            <a:p>
              <a:pPr algn="just"/>
              <a:r>
                <a:rPr lang="en-US" sz="2800" dirty="0" err="1">
                  <a:latin typeface="Calibri" panose="020F0502020204030204" pitchFamily="34" charset="0"/>
                  <a:cs typeface="Calibri" panose="020F0502020204030204" pitchFamily="34" charset="0"/>
                </a:rPr>
                <a:t>Trước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đền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thượng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có</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một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cột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đá</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cao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đến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năm</a:t>
              </a:r>
              <a:r>
                <a:rPr lang="en-US" sz="2800" dirty="0">
                  <a:latin typeface="Calibri" panose="020F0502020204030204" pitchFamily="34" charset="0"/>
                  <a:cs typeface="Calibri" panose="020F0502020204030204" pitchFamily="34" charset="0"/>
                </a:rPr>
                <a:t> gang, </a:t>
              </a:r>
              <a:r>
                <a:rPr lang="en-US" sz="2800" dirty="0" err="1">
                  <a:latin typeface="Calibri" panose="020F0502020204030204" pitchFamily="34" charset="0"/>
                  <a:cs typeface="Calibri" panose="020F0502020204030204" pitchFamily="34" charset="0"/>
                </a:rPr>
                <a:t>rộng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tấc</a:t>
              </a:r>
              <a:r>
                <a:rPr lang="en-US" sz="2800" dirty="0">
                  <a:latin typeface="Calibri" panose="020F0502020204030204" pitchFamily="34" charset="0"/>
                  <a:cs typeface="Calibri" panose="020F0502020204030204" pitchFamily="34" charset="0"/>
                </a:rPr>
                <a:t>.</a:t>
              </a:r>
              <a:endParaRPr lang="en-US" sz="41300" dirty="0">
                <a:latin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9BD5F43D-7CDF-446B-B656-EA2EB8341303}"/>
              </a:ext>
            </a:extLst>
          </p:cNvPr>
          <p:cNvGrpSpPr/>
          <p:nvPr/>
        </p:nvGrpSpPr>
        <p:grpSpPr>
          <a:xfrm>
            <a:off x="607192" y="5395530"/>
            <a:ext cx="10410577" cy="1103511"/>
            <a:chOff x="-640193" y="5529448"/>
            <a:chExt cx="10410577" cy="1103511"/>
          </a:xfrm>
        </p:grpSpPr>
        <p:sp>
          <p:nvSpPr>
            <p:cNvPr id="25" name="Flowchart: Terminator 24">
              <a:extLst>
                <a:ext uri="{FF2B5EF4-FFF2-40B4-BE49-F238E27FC236}">
                  <a16:creationId xmlns:a16="http://schemas.microsoft.com/office/drawing/2014/main" id="{C51C18EA-5451-4C63-A27F-B6EB29DDE8EE}"/>
                </a:ext>
              </a:extLst>
            </p:cNvPr>
            <p:cNvSpPr/>
            <p:nvPr/>
          </p:nvSpPr>
          <p:spPr>
            <a:xfrm>
              <a:off x="-640193" y="5529448"/>
              <a:ext cx="10410577" cy="110351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6" descr="Abc 123 Clipart">
              <a:extLst>
                <a:ext uri="{FF2B5EF4-FFF2-40B4-BE49-F238E27FC236}">
                  <a16:creationId xmlns:a16="http://schemas.microsoft.com/office/drawing/2014/main" id="{BF9F1553-A6E0-4B3D-B4FE-19E9EF4F0E26}"/>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1">
                      <a14:imgEffect>
                        <a14:backgroundRemoval t="9314" b="45425" l="68791" r="97549">
                          <a14:foregroundMark x1="97712" y1="38889" x2="97712" y2="38889"/>
                          <a14:foregroundMark x1="75163" y1="17647" x2="87255" y2="14216"/>
                          <a14:foregroundMark x1="83497" y1="11438" x2="89052" y2="13399"/>
                          <a14:foregroundMark x1="86928" y1="11111" x2="80392" y2="15196"/>
                          <a14:foregroundMark x1="72386" y1="15523" x2="79575" y2="19771"/>
                          <a14:foregroundMark x1="79575" y1="19771" x2="80719" y2="19771"/>
                          <a14:foregroundMark x1="75490" y1="13562" x2="77941" y2="13562"/>
                          <a14:foregroundMark x1="74673" y1="13562" x2="72712" y2="16667"/>
                          <a14:foregroundMark x1="76471" y1="12418" x2="76471" y2="12418"/>
                          <a14:foregroundMark x1="82026" y1="10784" x2="85294" y2="9314"/>
                          <a14:foregroundMark x1="81046" y1="10621" x2="81046" y2="10621"/>
                          <a14:foregroundMark x1="82843" y1="16340" x2="86275" y2="16340"/>
                        </a14:backgroundRemoval>
                      </a14:imgEffect>
                    </a14:imgLayer>
                  </a14:imgProps>
                </a:ext>
                <a:ext uri="{28A0092B-C50C-407E-A947-70E740481C1C}">
                  <a14:useLocalDpi xmlns:a14="http://schemas.microsoft.com/office/drawing/2010/main" val="0"/>
                </a:ext>
              </a:extLst>
            </a:blip>
            <a:srcRect l="65611" t="5940" b="50000"/>
            <a:stretch/>
          </p:blipFill>
          <p:spPr bwMode="auto">
            <a:xfrm>
              <a:off x="18974" y="5582874"/>
              <a:ext cx="749906" cy="960806"/>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B9436555-FDEF-4E8F-9CA5-F88D4F2A1EBC}"/>
                </a:ext>
              </a:extLst>
            </p:cNvPr>
            <p:cNvSpPr/>
            <p:nvPr/>
          </p:nvSpPr>
          <p:spPr>
            <a:xfrm>
              <a:off x="768880" y="5819593"/>
              <a:ext cx="7576834" cy="523220"/>
            </a:xfrm>
            <a:prstGeom prst="rect">
              <a:avLst/>
            </a:prstGeom>
          </p:spPr>
          <p:txBody>
            <a:bodyPr wrap="square">
              <a:spAutoFit/>
            </a:bodyPr>
            <a:lstStyle/>
            <a:p>
              <a:pPr lvl="0" algn="just">
                <a:spcAft>
                  <a:spcPts val="0"/>
                </a:spcAft>
                <a:tabLst>
                  <a:tab pos="171450" algn="l"/>
                  <a:tab pos="1143000" algn="l"/>
                </a:tabLst>
              </a:pPr>
              <a:r>
                <a:rPr lang="en-US" sz="2800" dirty="0" err="1">
                  <a:latin typeface="Calibri" panose="020F0502020204030204" pitchFamily="34" charset="0"/>
                  <a:cs typeface="Calibri" panose="020F0502020204030204" pitchFamily="34" charset="0"/>
                </a:rPr>
                <a:t>Đứng</a:t>
              </a:r>
              <a:r>
                <a:rPr lang="en-US" sz="2800" dirty="0">
                  <a:latin typeface="Calibri" panose="020F0502020204030204" pitchFamily="34" charset="0"/>
                  <a:cs typeface="Calibri" panose="020F0502020204030204" pitchFamily="34" charset="0"/>
                </a:rPr>
                <a:t> ở </a:t>
              </a:r>
              <a:r>
                <a:rPr lang="en-US" sz="2800" dirty="0" err="1">
                  <a:latin typeface="Calibri" panose="020F0502020204030204" pitchFamily="34" charset="0"/>
                  <a:cs typeface="Calibri" panose="020F0502020204030204" pitchFamily="34" charset="0"/>
                </a:rPr>
                <a:t>đây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nhìn</a:t>
              </a:r>
              <a:r>
                <a:rPr lang="en-US" sz="2800" dirty="0">
                  <a:latin typeface="Calibri" panose="020F0502020204030204" pitchFamily="34" charset="0"/>
                  <a:cs typeface="Calibri" panose="020F0502020204030204" pitchFamily="34" charset="0"/>
                </a:rPr>
                <a:t> ra </a:t>
              </a:r>
              <a:r>
                <a:rPr lang="en-US" sz="2800" dirty="0" err="1">
                  <a:latin typeface="Calibri" panose="020F0502020204030204" pitchFamily="34" charset="0"/>
                  <a:cs typeface="Calibri" panose="020F0502020204030204" pitchFamily="34" charset="0"/>
                </a:rPr>
                <a:t>xa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phong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cảnh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thật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đẹp</a:t>
              </a:r>
              <a:r>
                <a:rPr lang="en-US" sz="2800" dirty="0">
                  <a:latin typeface="Calibri" panose="020F0502020204030204" pitchFamily="34" charset="0"/>
                  <a:cs typeface="Calibri" panose="020F0502020204030204" pitchFamily="34" charset="0"/>
                </a:rPr>
                <a:t>.</a:t>
              </a:r>
              <a:endParaRPr lang="en-US" sz="34400" dirty="0">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28" name="AmthanhThua">
            <a:hlinkClick r:id="" action="ppaction://media"/>
            <a:extLst>
              <a:ext uri="{FF2B5EF4-FFF2-40B4-BE49-F238E27FC236}">
                <a16:creationId xmlns:a16="http://schemas.microsoft.com/office/drawing/2014/main" id="{733EB281-0BD5-45FF-A6E9-E54B26ABE81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67519" y="6611885"/>
            <a:ext cx="731045" cy="731045"/>
          </a:xfrm>
          <a:prstGeom prst="rect">
            <a:avLst/>
          </a:prstGeom>
        </p:spPr>
      </p:pic>
      <p:sp>
        <p:nvSpPr>
          <p:cNvPr id="29" name="TextBox 28">
            <a:extLst>
              <a:ext uri="{FF2B5EF4-FFF2-40B4-BE49-F238E27FC236}">
                <a16:creationId xmlns:a16="http://schemas.microsoft.com/office/drawing/2014/main" id="{EAB0B99F-CBCF-4510-9131-DDACE499587A}"/>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0" name="TextBox 29">
            <a:extLst>
              <a:ext uri="{FF2B5EF4-FFF2-40B4-BE49-F238E27FC236}">
                <a16:creationId xmlns:a16="http://schemas.microsoft.com/office/drawing/2014/main" id="{66F98E67-6C66-4502-AA93-D1BC4A0B1832}"/>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1" name="59c3c5f047238">
            <a:hlinkClick r:id="" action="ppaction://media"/>
            <a:extLst>
              <a:ext uri="{FF2B5EF4-FFF2-40B4-BE49-F238E27FC236}">
                <a16:creationId xmlns:a16="http://schemas.microsoft.com/office/drawing/2014/main" id="{562731FD-7FA0-4D99-B723-E89B9C860910}"/>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67519" y="2022976"/>
            <a:ext cx="731045" cy="731045"/>
          </a:xfrm>
          <a:prstGeom prst="rect">
            <a:avLst/>
          </a:prstGeom>
        </p:spPr>
      </p:pic>
      <p:pic>
        <p:nvPicPr>
          <p:cNvPr id="32" name="AmthanhThua">
            <a:hlinkClick r:id="" action="ppaction://media"/>
            <a:extLst>
              <a:ext uri="{FF2B5EF4-FFF2-40B4-BE49-F238E27FC236}">
                <a16:creationId xmlns:a16="http://schemas.microsoft.com/office/drawing/2014/main" id="{0707EB73-3D96-4BB7-84E0-C8E6BCA78956}"/>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757593" y="6611885"/>
            <a:ext cx="731045" cy="731045"/>
          </a:xfrm>
          <a:prstGeom prst="rect">
            <a:avLst/>
          </a:prstGeom>
        </p:spPr>
      </p:pic>
      <p:pic>
        <p:nvPicPr>
          <p:cNvPr id="1031" name="Picture 7" descr="Emoji from KM - cry | Animated emoticons, Emoji, Emoticons emojis">
            <a:extLst>
              <a:ext uri="{FF2B5EF4-FFF2-40B4-BE49-F238E27FC236}">
                <a16:creationId xmlns:a16="http://schemas.microsoft.com/office/drawing/2014/main" id="{DD75735D-90E6-4327-955A-033DF28CC7A4}"/>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11014087" y="4036563"/>
            <a:ext cx="1208920" cy="120230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Emoji from KM - cry | Animated emoticons, Emoji, Emoticons emojis">
            <a:extLst>
              <a:ext uri="{FF2B5EF4-FFF2-40B4-BE49-F238E27FC236}">
                <a16:creationId xmlns:a16="http://schemas.microsoft.com/office/drawing/2014/main" id="{9ADC0719-8361-4F7D-9362-256F5D926577}"/>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10999111" y="5334000"/>
            <a:ext cx="1197052" cy="1190499"/>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hesswood Junior School - English as an Additional Language (EAL) Practice">
            <a:extLst>
              <a:ext uri="{FF2B5EF4-FFF2-40B4-BE49-F238E27FC236}">
                <a16:creationId xmlns:a16="http://schemas.microsoft.com/office/drawing/2014/main" id="{8F43C8ED-9DD4-471A-89F5-DD98AD4B9F4E}"/>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10860906" y="2439281"/>
            <a:ext cx="1573978" cy="157069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Crab vectors free download graphic art designs">
            <a:hlinkClick r:id="rId17" action="ppaction://hlinksldjump"/>
            <a:extLst>
              <a:ext uri="{FF2B5EF4-FFF2-40B4-BE49-F238E27FC236}">
                <a16:creationId xmlns:a16="http://schemas.microsoft.com/office/drawing/2014/main" id="{AB7574C7-88D8-42F3-BA68-E9A71C8BC2A1}"/>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a:off x="-23616" y="16186"/>
            <a:ext cx="2579951" cy="212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873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995" fill="hold"/>
                                        <p:tgtEl>
                                          <p:spTgt spid="28"/>
                                        </p:tgtEl>
                                      </p:cBhvr>
                                    </p:cmd>
                                  </p:childTnLst>
                                </p:cTn>
                              </p:par>
                              <p:par>
                                <p:cTn id="25" presetID="10" presetClass="entr" presetSubtype="0" fill="hold" nodeType="withEffect">
                                  <p:stCondLst>
                                    <p:cond delay="0"/>
                                  </p:stCondLst>
                                  <p:childTnLst>
                                    <p:set>
                                      <p:cBhvr>
                                        <p:cTn id="26" dur="1" fill="hold">
                                          <p:stCondLst>
                                            <p:cond delay="0"/>
                                          </p:stCondLst>
                                        </p:cTn>
                                        <p:tgtEl>
                                          <p:spTgt spid="1031"/>
                                        </p:tgtEl>
                                        <p:attrNameLst>
                                          <p:attrName>style.visibility</p:attrName>
                                        </p:attrNameLst>
                                      </p:cBhvr>
                                      <p:to>
                                        <p:strVal val="visible"/>
                                      </p:to>
                                    </p:set>
                                    <p:animEffect transition="in" filter="fade">
                                      <p:cBhvr>
                                        <p:cTn id="27" dur="500"/>
                                        <p:tgtEl>
                                          <p:spTgt spid="1031"/>
                                        </p:tgtEl>
                                      </p:cBhvr>
                                    </p:animEffect>
                                  </p:childTnLst>
                                </p:cTn>
                              </p:par>
                            </p:childTnLst>
                          </p:cTn>
                        </p:par>
                      </p:childTnLst>
                    </p:cTn>
                  </p:par>
                </p:childTnLst>
              </p:cTn>
              <p:nextCondLst>
                <p:cond evt="onClick" delay="0">
                  <p:tgtEl>
                    <p:spTgt spid="20"/>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withEffect">
                                  <p:stCondLst>
                                    <p:cond delay="0"/>
                                  </p:stCondLst>
                                  <p:childTnLst>
                                    <p:cmd type="call" cmd="playFrom(0.0)">
                                      <p:cBhvr>
                                        <p:cTn id="32" dur="4576" fill="hold"/>
                                        <p:tgtEl>
                                          <p:spTgt spid="31"/>
                                        </p:tgtEl>
                                      </p:cBhvr>
                                    </p:cmd>
                                  </p:childTnLst>
                                </p:cTn>
                              </p:par>
                              <p:par>
                                <p:cTn id="33" presetID="10" presetClass="entr" presetSubtype="0" fill="hold" nodeType="withEffect">
                                  <p:stCondLst>
                                    <p:cond delay="0"/>
                                  </p:stCondLst>
                                  <p:childTnLst>
                                    <p:set>
                                      <p:cBhvr>
                                        <p:cTn id="34" dur="1" fill="hold">
                                          <p:stCondLst>
                                            <p:cond delay="0"/>
                                          </p:stCondLst>
                                        </p:cTn>
                                        <p:tgtEl>
                                          <p:spTgt spid="1033"/>
                                        </p:tgtEl>
                                        <p:attrNameLst>
                                          <p:attrName>style.visibility</p:attrName>
                                        </p:attrNameLst>
                                      </p:cBhvr>
                                      <p:to>
                                        <p:strVal val="visible"/>
                                      </p:to>
                                    </p:set>
                                    <p:animEffect transition="in" filter="fade">
                                      <p:cBhvr>
                                        <p:cTn id="35" dur="500"/>
                                        <p:tgtEl>
                                          <p:spTgt spid="1033"/>
                                        </p:tgtEl>
                                      </p:cBhvr>
                                    </p:animEffect>
                                  </p:childTnLst>
                                </p:cTn>
                              </p:par>
                            </p:childTnLst>
                          </p:cTn>
                        </p:par>
                      </p:childTnLst>
                    </p:cTn>
                  </p:par>
                </p:childTnLst>
              </p:cTn>
              <p:nextCondLst>
                <p:cond evt="onClick" delay="0">
                  <p:tgtEl>
                    <p:spTgt spid="16"/>
                  </p:tgtEl>
                </p:cond>
              </p:nextCondLst>
            </p:seq>
            <p:seq concurrent="1" nextAc="seek">
              <p:cTn id="36" restart="whenNotActive" fill="hold" evtFilter="cancelBubble" nodeType="interactiveSeq">
                <p:stCondLst>
                  <p:cond evt="onClick" delay="0">
                    <p:tgtEl>
                      <p:spTgt spid="24"/>
                    </p:tgtEl>
                  </p:cond>
                </p:stCondLst>
                <p:endSync evt="end" delay="0">
                  <p:rtn val="all"/>
                </p:endSync>
                <p:childTnLst>
                  <p:par>
                    <p:cTn id="37" fill="hold">
                      <p:stCondLst>
                        <p:cond delay="0"/>
                      </p:stCondLst>
                      <p:childTnLst>
                        <p:par>
                          <p:cTn id="38" fill="hold">
                            <p:stCondLst>
                              <p:cond delay="0"/>
                            </p:stCondLst>
                            <p:childTnLst>
                              <p:par>
                                <p:cTn id="39" presetID="1" presetClass="mediacall" presetSubtype="0" fill="hold" nodeType="withEffect">
                                  <p:stCondLst>
                                    <p:cond delay="0"/>
                                  </p:stCondLst>
                                  <p:childTnLst>
                                    <p:cmd type="call" cmd="playFrom(0.0)">
                                      <p:cBhvr>
                                        <p:cTn id="40" dur="4995" fill="hold"/>
                                        <p:tgtEl>
                                          <p:spTgt spid="32"/>
                                        </p:tgtEl>
                                      </p:cBhvr>
                                    </p:cmd>
                                  </p:childTnLst>
                                </p:cTn>
                              </p:par>
                              <p:par>
                                <p:cTn id="41" presetID="10" presetClass="entr" presetSubtype="0"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childTnLst>
                                </p:cTn>
                              </p:par>
                            </p:childTnLst>
                          </p:cTn>
                        </p:par>
                      </p:childTnLst>
                    </p:cTn>
                  </p:par>
                </p:childTnLst>
              </p:cTn>
              <p:nextCondLst>
                <p:cond evt="onClick" delay="0">
                  <p:tgtEl>
                    <p:spTgt spid="24"/>
                  </p:tgtEl>
                </p:cond>
              </p:nextCondLst>
            </p:seq>
            <p:audio>
              <p:cMediaNode vol="80000">
                <p:cTn id="44" fill="hold" display="0">
                  <p:stCondLst>
                    <p:cond delay="indefinite"/>
                  </p:stCondLst>
                  <p:endCondLst>
                    <p:cond evt="onStopAudio" delay="0">
                      <p:tgtEl>
                        <p:sldTgt/>
                      </p:tgtEl>
                    </p:cond>
                  </p:endCondLst>
                </p:cTn>
                <p:tgtEl>
                  <p:spTgt spid="28"/>
                </p:tgtEl>
              </p:cMediaNode>
            </p:audio>
            <p:audio>
              <p:cMediaNode vol="80000">
                <p:cTn id="45" fill="hold" display="0">
                  <p:stCondLst>
                    <p:cond delay="indefinite"/>
                  </p:stCondLst>
                  <p:endCondLst>
                    <p:cond evt="onStopAudio" delay="0">
                      <p:tgtEl>
                        <p:sldTgt/>
                      </p:tgtEl>
                    </p:cond>
                  </p:endCondLst>
                </p:cTn>
                <p:tgtEl>
                  <p:spTgt spid="31"/>
                </p:tgtEl>
              </p:cMediaNode>
            </p:audio>
            <p:audio>
              <p:cMediaNode vol="80000">
                <p:cTn id="46" fill="hold" display="0">
                  <p:stCondLst>
                    <p:cond delay="indefinite"/>
                  </p:stCondLst>
                  <p:endCondLst>
                    <p:cond evt="onStopAudio" delay="0">
                      <p:tgtEl>
                        <p:sldTgt/>
                      </p:tgtEl>
                    </p:cond>
                  </p:endCondLst>
                </p:cTn>
                <p:tgtEl>
                  <p:spTgt spid="3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descr="Mermaids aren-.... | 🌎Eddsworld🌎 Amino">
            <a:extLst>
              <a:ext uri="{FF2B5EF4-FFF2-40B4-BE49-F238E27FC236}">
                <a16:creationId xmlns:a16="http://schemas.microsoft.com/office/drawing/2014/main" id="{068502FE-812F-4175-9E24-EDBE6009B18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15580" y="2857500"/>
            <a:ext cx="276225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a16="http://schemas.microsoft.com/office/drawing/2014/main" id="{8DC8BB81-C2C1-4E2A-96AD-BC2328AD46B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Mermaids aren-.... | 🌎Eddsworld🌎 Amino">
            <a:extLst>
              <a:ext uri="{FF2B5EF4-FFF2-40B4-BE49-F238E27FC236}">
                <a16:creationId xmlns:a16="http://schemas.microsoft.com/office/drawing/2014/main" id="{1AC74ECE-4710-4378-A394-2CC558E0C62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626398" y="2698276"/>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a16="http://schemas.microsoft.com/office/drawing/2014/main" id="{054B277D-7E8F-44CB-B417-ACCF351FDB9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Cartoon sea bottom background for game design Vector Image">
            <a:extLst>
              <a:ext uri="{FF2B5EF4-FFF2-40B4-BE49-F238E27FC236}">
                <a16:creationId xmlns:a16="http://schemas.microsoft.com/office/drawing/2014/main" id="{E574E933-5C51-4317-BFE5-79D87DD013F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1038"/>
          <a:stretch/>
        </p:blipFill>
        <p:spPr bwMode="auto">
          <a:xfrm>
            <a:off x="-30805" y="0"/>
            <a:ext cx="1225381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3">
            <a:extLst>
              <a:ext uri="{FF2B5EF4-FFF2-40B4-BE49-F238E27FC236}">
                <a16:creationId xmlns:a16="http://schemas.microsoft.com/office/drawing/2014/main" id="{F56A4C7F-6CCC-490A-9A87-EB7F57C3758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504082" y="333501"/>
            <a:ext cx="8774893" cy="2364775"/>
          </a:xfrm>
          <a:prstGeom prst="rect">
            <a:avLst/>
          </a:prstGeom>
        </p:spPr>
      </p:pic>
      <p:sp>
        <p:nvSpPr>
          <p:cNvPr id="15" name="TextBox 14">
            <a:extLst>
              <a:ext uri="{FF2B5EF4-FFF2-40B4-BE49-F238E27FC236}">
                <a16:creationId xmlns:a16="http://schemas.microsoft.com/office/drawing/2014/main" id="{6AFEDC0C-E432-4346-AF66-737D8A429E1C}"/>
              </a:ext>
            </a:extLst>
          </p:cNvPr>
          <p:cNvSpPr txBox="1"/>
          <p:nvPr/>
        </p:nvSpPr>
        <p:spPr>
          <a:xfrm flipH="1">
            <a:off x="3577389" y="515113"/>
            <a:ext cx="6628278" cy="1384995"/>
          </a:xfrm>
          <a:prstGeom prst="rect">
            <a:avLst/>
          </a:prstGeom>
          <a:noFill/>
        </p:spPr>
        <p:txBody>
          <a:bodyPr wrap="square" rtlCol="0">
            <a:spAutoFit/>
          </a:bodyPr>
          <a:lstStyle/>
          <a:p>
            <a:r>
              <a:rPr lang="en-US" sz="2800" dirty="0" err="1">
                <a:solidFill>
                  <a:srgbClr val="0070C0"/>
                </a:solidFill>
                <a:latin typeface="Pattaya" panose="00000500000000000000" pitchFamily="2" charset="-34"/>
                <a:cs typeface="Pattaya" panose="00000500000000000000" pitchFamily="2" charset="-34"/>
              </a:rPr>
              <a:t>Em</a:t>
            </a:r>
            <a:r>
              <a:rPr lang="en-US" sz="2800" dirty="0">
                <a:solidFill>
                  <a:srgbClr val="0070C0"/>
                </a:solidFill>
                <a:latin typeface="Pattaya" panose="00000500000000000000" pitchFamily="2" charset="-34"/>
                <a:cs typeface="Pattaya" panose="00000500000000000000" pitchFamily="2" charset="-34"/>
              </a:rPr>
              <a:t> </a:t>
            </a:r>
            <a:r>
              <a:rPr lang="en-US" sz="2800" dirty="0" err="1">
                <a:solidFill>
                  <a:srgbClr val="0070C0"/>
                </a:solidFill>
                <a:latin typeface="Pattaya" panose="00000500000000000000" pitchFamily="2" charset="-34"/>
                <a:cs typeface="Pattaya" panose="00000500000000000000" pitchFamily="2" charset="-34"/>
              </a:rPr>
              <a:t>hiểu</a:t>
            </a:r>
            <a:r>
              <a:rPr lang="en-US" sz="2800" dirty="0">
                <a:solidFill>
                  <a:srgbClr val="0070C0"/>
                </a:solidFill>
                <a:latin typeface="Pattaya" panose="00000500000000000000" pitchFamily="2" charset="-34"/>
                <a:cs typeface="Pattaya" panose="00000500000000000000" pitchFamily="2" charset="-34"/>
              </a:rPr>
              <a:t> </a:t>
            </a:r>
            <a:r>
              <a:rPr lang="en-US" sz="2800" dirty="0" err="1">
                <a:solidFill>
                  <a:srgbClr val="0070C0"/>
                </a:solidFill>
                <a:latin typeface="Pattaya" panose="00000500000000000000" pitchFamily="2" charset="-34"/>
                <a:cs typeface="Pattaya" panose="00000500000000000000" pitchFamily="2" charset="-34"/>
              </a:rPr>
              <a:t>câu</a:t>
            </a:r>
            <a:r>
              <a:rPr lang="en-US" sz="2800" dirty="0">
                <a:solidFill>
                  <a:srgbClr val="0070C0"/>
                </a:solidFill>
                <a:latin typeface="Pattaya" panose="00000500000000000000" pitchFamily="2" charset="-34"/>
                <a:cs typeface="Pattaya" panose="00000500000000000000" pitchFamily="2" charset="-34"/>
              </a:rPr>
              <a:t> ca </a:t>
            </a:r>
            <a:r>
              <a:rPr lang="en-US" sz="2800" dirty="0" err="1">
                <a:solidFill>
                  <a:srgbClr val="0070C0"/>
                </a:solidFill>
                <a:latin typeface="Pattaya" panose="00000500000000000000" pitchFamily="2" charset="-34"/>
                <a:cs typeface="Pattaya" panose="00000500000000000000" pitchFamily="2" charset="-34"/>
              </a:rPr>
              <a:t>dao</a:t>
            </a:r>
            <a:r>
              <a:rPr lang="en-US" sz="2800" dirty="0">
                <a:solidFill>
                  <a:srgbClr val="0070C0"/>
                </a:solidFill>
                <a:latin typeface="Pattaya" panose="00000500000000000000" pitchFamily="2" charset="-34"/>
                <a:cs typeface="Pattaya" panose="00000500000000000000" pitchFamily="2" charset="-34"/>
              </a:rPr>
              <a:t> </a:t>
            </a:r>
            <a:r>
              <a:rPr lang="en-US" sz="2800" dirty="0" err="1">
                <a:solidFill>
                  <a:srgbClr val="0070C0"/>
                </a:solidFill>
                <a:latin typeface="Pattaya" panose="00000500000000000000" pitchFamily="2" charset="-34"/>
                <a:cs typeface="Pattaya" panose="00000500000000000000" pitchFamily="2" charset="-34"/>
              </a:rPr>
              <a:t>sau</a:t>
            </a:r>
            <a:r>
              <a:rPr lang="en-US" sz="2800" dirty="0">
                <a:solidFill>
                  <a:srgbClr val="0070C0"/>
                </a:solidFill>
                <a:latin typeface="Pattaya" panose="00000500000000000000" pitchFamily="2" charset="-34"/>
                <a:cs typeface="Pattaya" panose="00000500000000000000" pitchFamily="2" charset="-34"/>
              </a:rPr>
              <a:t> </a:t>
            </a:r>
            <a:r>
              <a:rPr lang="en-US" sz="2800" dirty="0" err="1">
                <a:solidFill>
                  <a:srgbClr val="0070C0"/>
                </a:solidFill>
                <a:latin typeface="Pattaya" panose="00000500000000000000" pitchFamily="2" charset="-34"/>
                <a:cs typeface="Pattaya" panose="00000500000000000000" pitchFamily="2" charset="-34"/>
              </a:rPr>
              <a:t>thế</a:t>
            </a:r>
            <a:r>
              <a:rPr lang="en-US" sz="2800" dirty="0">
                <a:solidFill>
                  <a:srgbClr val="0070C0"/>
                </a:solidFill>
                <a:latin typeface="Pattaya" panose="00000500000000000000" pitchFamily="2" charset="-34"/>
                <a:cs typeface="Pattaya" panose="00000500000000000000" pitchFamily="2" charset="-34"/>
              </a:rPr>
              <a:t> </a:t>
            </a:r>
            <a:r>
              <a:rPr lang="en-US" sz="2800" dirty="0" err="1">
                <a:solidFill>
                  <a:srgbClr val="0070C0"/>
                </a:solidFill>
                <a:latin typeface="Pattaya" panose="00000500000000000000" pitchFamily="2" charset="-34"/>
                <a:cs typeface="Pattaya" panose="00000500000000000000" pitchFamily="2" charset="-34"/>
              </a:rPr>
              <a:t>nào</a:t>
            </a:r>
            <a:r>
              <a:rPr lang="en-US" sz="2800" dirty="0">
                <a:solidFill>
                  <a:srgbClr val="0070C0"/>
                </a:solidFill>
                <a:latin typeface="Pattaya" panose="00000500000000000000" pitchFamily="2" charset="-34"/>
                <a:cs typeface="Pattaya" panose="00000500000000000000" pitchFamily="2" charset="-34"/>
              </a:rPr>
              <a:t>?</a:t>
            </a:r>
          </a:p>
          <a:p>
            <a:r>
              <a:rPr lang="en-US" sz="2800" dirty="0">
                <a:solidFill>
                  <a:srgbClr val="0070C0"/>
                </a:solidFill>
                <a:latin typeface="Pattaya" panose="00000500000000000000" pitchFamily="2" charset="-34"/>
                <a:cs typeface="Pattaya" panose="00000500000000000000" pitchFamily="2" charset="-34"/>
              </a:rPr>
              <a:t>		</a:t>
            </a:r>
            <a:r>
              <a:rPr lang="en-US" sz="2800" dirty="0" err="1">
                <a:solidFill>
                  <a:srgbClr val="0070C0"/>
                </a:solidFill>
                <a:latin typeface="Pattaya" panose="00000500000000000000" pitchFamily="2" charset="-34"/>
                <a:cs typeface="Pattaya" panose="00000500000000000000" pitchFamily="2" charset="-34"/>
              </a:rPr>
              <a:t>Dù</a:t>
            </a:r>
            <a:r>
              <a:rPr lang="en-US" sz="2800" dirty="0">
                <a:solidFill>
                  <a:srgbClr val="0070C0"/>
                </a:solidFill>
                <a:latin typeface="Pattaya" panose="00000500000000000000" pitchFamily="2" charset="-34"/>
                <a:cs typeface="Pattaya" panose="00000500000000000000" pitchFamily="2" charset="-34"/>
              </a:rPr>
              <a:t> ai </a:t>
            </a:r>
            <a:r>
              <a:rPr lang="en-US" sz="2800" dirty="0" err="1">
                <a:solidFill>
                  <a:srgbClr val="0070C0"/>
                </a:solidFill>
                <a:latin typeface="Pattaya" panose="00000500000000000000" pitchFamily="2" charset="-34"/>
                <a:cs typeface="Pattaya" panose="00000500000000000000" pitchFamily="2" charset="-34"/>
              </a:rPr>
              <a:t>đi</a:t>
            </a:r>
            <a:r>
              <a:rPr lang="en-US" sz="2800" dirty="0">
                <a:solidFill>
                  <a:srgbClr val="0070C0"/>
                </a:solidFill>
                <a:latin typeface="Pattaya" panose="00000500000000000000" pitchFamily="2" charset="-34"/>
                <a:cs typeface="Pattaya" panose="00000500000000000000" pitchFamily="2" charset="-34"/>
              </a:rPr>
              <a:t> </a:t>
            </a:r>
            <a:r>
              <a:rPr lang="en-US" sz="2800" dirty="0" err="1">
                <a:solidFill>
                  <a:srgbClr val="0070C0"/>
                </a:solidFill>
                <a:latin typeface="Pattaya" panose="00000500000000000000" pitchFamily="2" charset="-34"/>
                <a:cs typeface="Pattaya" panose="00000500000000000000" pitchFamily="2" charset="-34"/>
              </a:rPr>
              <a:t>ngược</a:t>
            </a:r>
            <a:r>
              <a:rPr lang="en-US" sz="2800" dirty="0">
                <a:solidFill>
                  <a:srgbClr val="0070C0"/>
                </a:solidFill>
                <a:latin typeface="Pattaya" panose="00000500000000000000" pitchFamily="2" charset="-34"/>
                <a:cs typeface="Pattaya" panose="00000500000000000000" pitchFamily="2" charset="-34"/>
              </a:rPr>
              <a:t> </a:t>
            </a:r>
            <a:r>
              <a:rPr lang="en-US" sz="2800" dirty="0" err="1">
                <a:solidFill>
                  <a:srgbClr val="0070C0"/>
                </a:solidFill>
                <a:latin typeface="Pattaya" panose="00000500000000000000" pitchFamily="2" charset="-34"/>
                <a:cs typeface="Pattaya" panose="00000500000000000000" pitchFamily="2" charset="-34"/>
              </a:rPr>
              <a:t>về</a:t>
            </a:r>
            <a:r>
              <a:rPr lang="en-US" sz="2800" dirty="0">
                <a:solidFill>
                  <a:srgbClr val="0070C0"/>
                </a:solidFill>
                <a:latin typeface="Pattaya" panose="00000500000000000000" pitchFamily="2" charset="-34"/>
                <a:cs typeface="Pattaya" panose="00000500000000000000" pitchFamily="2" charset="-34"/>
              </a:rPr>
              <a:t> </a:t>
            </a:r>
            <a:r>
              <a:rPr lang="en-US" sz="2800" dirty="0" err="1">
                <a:solidFill>
                  <a:srgbClr val="0070C0"/>
                </a:solidFill>
                <a:latin typeface="Pattaya" panose="00000500000000000000" pitchFamily="2" charset="-34"/>
                <a:cs typeface="Pattaya" panose="00000500000000000000" pitchFamily="2" charset="-34"/>
              </a:rPr>
              <a:t>xuôi</a:t>
            </a:r>
            <a:endParaRPr lang="en-US" sz="2800" dirty="0">
              <a:solidFill>
                <a:srgbClr val="0070C0"/>
              </a:solidFill>
              <a:latin typeface="Pattaya" panose="00000500000000000000" pitchFamily="2" charset="-34"/>
              <a:cs typeface="Pattaya" panose="00000500000000000000" pitchFamily="2" charset="-34"/>
            </a:endParaRPr>
          </a:p>
          <a:p>
            <a:r>
              <a:rPr lang="en-US" sz="2800" dirty="0">
                <a:solidFill>
                  <a:srgbClr val="0070C0"/>
                </a:solidFill>
                <a:latin typeface="Pattaya" panose="00000500000000000000" pitchFamily="2" charset="-34"/>
                <a:cs typeface="Pattaya" panose="00000500000000000000" pitchFamily="2" charset="-34"/>
              </a:rPr>
              <a:t>	</a:t>
            </a:r>
            <a:r>
              <a:rPr lang="en-US" sz="2800" dirty="0" err="1">
                <a:solidFill>
                  <a:srgbClr val="0070C0"/>
                </a:solidFill>
                <a:latin typeface="Pattaya" panose="00000500000000000000" pitchFamily="2" charset="-34"/>
                <a:cs typeface="Pattaya" panose="00000500000000000000" pitchFamily="2" charset="-34"/>
              </a:rPr>
              <a:t>Nhớ</a:t>
            </a:r>
            <a:r>
              <a:rPr lang="en-US" sz="2800" dirty="0">
                <a:solidFill>
                  <a:srgbClr val="0070C0"/>
                </a:solidFill>
                <a:latin typeface="Pattaya" panose="00000500000000000000" pitchFamily="2" charset="-34"/>
                <a:cs typeface="Pattaya" panose="00000500000000000000" pitchFamily="2" charset="-34"/>
              </a:rPr>
              <a:t> </a:t>
            </a:r>
            <a:r>
              <a:rPr lang="en-US" sz="2800" dirty="0" err="1">
                <a:solidFill>
                  <a:srgbClr val="0070C0"/>
                </a:solidFill>
                <a:latin typeface="Pattaya" panose="00000500000000000000" pitchFamily="2" charset="-34"/>
                <a:cs typeface="Pattaya" panose="00000500000000000000" pitchFamily="2" charset="-34"/>
              </a:rPr>
              <a:t>ngày</a:t>
            </a:r>
            <a:r>
              <a:rPr lang="en-US" sz="2800" dirty="0">
                <a:solidFill>
                  <a:srgbClr val="0070C0"/>
                </a:solidFill>
                <a:latin typeface="Pattaya" panose="00000500000000000000" pitchFamily="2" charset="-34"/>
                <a:cs typeface="Pattaya" panose="00000500000000000000" pitchFamily="2" charset="-34"/>
              </a:rPr>
              <a:t> </a:t>
            </a:r>
            <a:r>
              <a:rPr lang="en-US" sz="2800" dirty="0" err="1">
                <a:solidFill>
                  <a:srgbClr val="0070C0"/>
                </a:solidFill>
                <a:latin typeface="Pattaya" panose="00000500000000000000" pitchFamily="2" charset="-34"/>
                <a:cs typeface="Pattaya" panose="00000500000000000000" pitchFamily="2" charset="-34"/>
              </a:rPr>
              <a:t>giỗ</a:t>
            </a:r>
            <a:r>
              <a:rPr lang="en-US" sz="2800" dirty="0">
                <a:solidFill>
                  <a:srgbClr val="0070C0"/>
                </a:solidFill>
                <a:latin typeface="Pattaya" panose="00000500000000000000" pitchFamily="2" charset="-34"/>
                <a:cs typeface="Pattaya" panose="00000500000000000000" pitchFamily="2" charset="-34"/>
              </a:rPr>
              <a:t> </a:t>
            </a:r>
            <a:r>
              <a:rPr lang="en-US" sz="2800" dirty="0" err="1">
                <a:solidFill>
                  <a:srgbClr val="0070C0"/>
                </a:solidFill>
                <a:latin typeface="Pattaya" panose="00000500000000000000" pitchFamily="2" charset="-34"/>
                <a:cs typeface="Pattaya" panose="00000500000000000000" pitchFamily="2" charset="-34"/>
              </a:rPr>
              <a:t>Tổ</a:t>
            </a:r>
            <a:r>
              <a:rPr lang="en-US" sz="2800" dirty="0">
                <a:solidFill>
                  <a:srgbClr val="0070C0"/>
                </a:solidFill>
                <a:latin typeface="Pattaya" panose="00000500000000000000" pitchFamily="2" charset="-34"/>
                <a:cs typeface="Pattaya" panose="00000500000000000000" pitchFamily="2" charset="-34"/>
              </a:rPr>
              <a:t> </a:t>
            </a:r>
            <a:r>
              <a:rPr lang="en-US" sz="2800" dirty="0" err="1">
                <a:solidFill>
                  <a:srgbClr val="0070C0"/>
                </a:solidFill>
                <a:latin typeface="Pattaya" panose="00000500000000000000" pitchFamily="2" charset="-34"/>
                <a:cs typeface="Pattaya" panose="00000500000000000000" pitchFamily="2" charset="-34"/>
              </a:rPr>
              <a:t>mùng</a:t>
            </a:r>
            <a:r>
              <a:rPr lang="en-US" sz="2800" dirty="0">
                <a:solidFill>
                  <a:srgbClr val="0070C0"/>
                </a:solidFill>
                <a:latin typeface="Pattaya" panose="00000500000000000000" pitchFamily="2" charset="-34"/>
                <a:cs typeface="Pattaya" panose="00000500000000000000" pitchFamily="2" charset="-34"/>
              </a:rPr>
              <a:t> </a:t>
            </a:r>
            <a:r>
              <a:rPr lang="en-US" sz="2800" dirty="0" err="1">
                <a:solidFill>
                  <a:srgbClr val="0070C0"/>
                </a:solidFill>
                <a:latin typeface="Pattaya" panose="00000500000000000000" pitchFamily="2" charset="-34"/>
                <a:cs typeface="Pattaya" panose="00000500000000000000" pitchFamily="2" charset="-34"/>
              </a:rPr>
              <a:t>mười</a:t>
            </a:r>
            <a:r>
              <a:rPr lang="en-US" sz="2800" dirty="0">
                <a:solidFill>
                  <a:srgbClr val="0070C0"/>
                </a:solidFill>
                <a:latin typeface="Pattaya" panose="00000500000000000000" pitchFamily="2" charset="-34"/>
                <a:cs typeface="Pattaya" panose="00000500000000000000" pitchFamily="2" charset="-34"/>
              </a:rPr>
              <a:t> </a:t>
            </a:r>
            <a:r>
              <a:rPr lang="en-US" sz="2800" dirty="0" err="1">
                <a:solidFill>
                  <a:srgbClr val="0070C0"/>
                </a:solidFill>
                <a:latin typeface="Pattaya" panose="00000500000000000000" pitchFamily="2" charset="-34"/>
                <a:cs typeface="Pattaya" panose="00000500000000000000" pitchFamily="2" charset="-34"/>
              </a:rPr>
              <a:t>tháng</a:t>
            </a:r>
            <a:r>
              <a:rPr lang="en-US" sz="2800" dirty="0">
                <a:solidFill>
                  <a:srgbClr val="0070C0"/>
                </a:solidFill>
                <a:latin typeface="Pattaya" panose="00000500000000000000" pitchFamily="2" charset="-34"/>
                <a:cs typeface="Pattaya" panose="00000500000000000000" pitchFamily="2" charset="-34"/>
              </a:rPr>
              <a:t> </a:t>
            </a:r>
            <a:r>
              <a:rPr lang="en-US" sz="2800" dirty="0" err="1">
                <a:solidFill>
                  <a:srgbClr val="0070C0"/>
                </a:solidFill>
                <a:latin typeface="Pattaya" panose="00000500000000000000" pitchFamily="2" charset="-34"/>
                <a:cs typeface="Pattaya" panose="00000500000000000000" pitchFamily="2" charset="-34"/>
              </a:rPr>
              <a:t>ba</a:t>
            </a:r>
            <a:r>
              <a:rPr lang="en-US" sz="2800" dirty="0">
                <a:solidFill>
                  <a:srgbClr val="0070C0"/>
                </a:solidFill>
                <a:latin typeface="Pattaya" panose="00000500000000000000" pitchFamily="2" charset="-34"/>
                <a:cs typeface="Pattaya" panose="00000500000000000000" pitchFamily="2" charset="-34"/>
              </a:rPr>
              <a:t>.</a:t>
            </a:r>
          </a:p>
        </p:txBody>
      </p:sp>
      <p:grpSp>
        <p:nvGrpSpPr>
          <p:cNvPr id="16" name="Group 15">
            <a:extLst>
              <a:ext uri="{FF2B5EF4-FFF2-40B4-BE49-F238E27FC236}">
                <a16:creationId xmlns:a16="http://schemas.microsoft.com/office/drawing/2014/main" id="{8D59F847-CB04-448C-BA0D-B8778FFC5FC0}"/>
              </a:ext>
            </a:extLst>
          </p:cNvPr>
          <p:cNvGrpSpPr/>
          <p:nvPr/>
        </p:nvGrpSpPr>
        <p:grpSpPr>
          <a:xfrm>
            <a:off x="607192" y="2568707"/>
            <a:ext cx="10410578" cy="1103511"/>
            <a:chOff x="-640193" y="2702625"/>
            <a:chExt cx="10410578" cy="1103511"/>
          </a:xfrm>
        </p:grpSpPr>
        <p:sp>
          <p:nvSpPr>
            <p:cNvPr id="17" name="Flowchart: Terminator 16">
              <a:extLst>
                <a:ext uri="{FF2B5EF4-FFF2-40B4-BE49-F238E27FC236}">
                  <a16:creationId xmlns:a16="http://schemas.microsoft.com/office/drawing/2014/main" id="{75D722CF-C73E-4EC7-820F-63E8F4D2B083}"/>
                </a:ext>
              </a:extLst>
            </p:cNvPr>
            <p:cNvSpPr/>
            <p:nvPr/>
          </p:nvSpPr>
          <p:spPr>
            <a:xfrm>
              <a:off x="-640193" y="2702625"/>
              <a:ext cx="10410578" cy="110351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Abc 123 Clipart">
              <a:extLst>
                <a:ext uri="{FF2B5EF4-FFF2-40B4-BE49-F238E27FC236}">
                  <a16:creationId xmlns:a16="http://schemas.microsoft.com/office/drawing/2014/main" id="{7B3CE917-CB39-4832-8739-134734C05733}"/>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9641" b="43791" l="2778" r="35621">
                          <a14:foregroundMark x1="2941" y1="43791" x2="8660" y2="35948"/>
                          <a14:foregroundMark x1="8660" y1="35948" x2="8824" y2="35458"/>
                          <a14:foregroundMark x1="35621" y1="39216" x2="35621" y2="39216"/>
                          <a14:foregroundMark x1="9641" y1="18791" x2="21405" y2="16013"/>
                          <a14:foregroundMark x1="18301" y1="13399" x2="21405" y2="17647"/>
                          <a14:foregroundMark x1="16176" y1="16993" x2="14869" y2="23203"/>
                          <a14:foregroundMark x1="15196" y1="23203" x2="22549" y2="18301"/>
                          <a14:foregroundMark x1="22549" y1="18301" x2="22549" y2="18301"/>
                          <a14:foregroundMark x1="21732" y1="13562" x2="22876" y2="18301"/>
                          <a14:foregroundMark x1="12418" y1="16993" x2="12092" y2="21569"/>
                          <a14:foregroundMark x1="12745" y1="13399" x2="12745" y2="16667"/>
                          <a14:foregroundMark x1="8824" y1="15850" x2="9641" y2="21569"/>
                          <a14:foregroundMark x1="9641" y1="16340" x2="12745" y2="15523"/>
                          <a14:foregroundMark x1="11275" y1="14216" x2="8497" y2="18627"/>
                          <a14:foregroundMark x1="8170" y1="18627" x2="8170" y2="16667"/>
                          <a14:foregroundMark x1="6863" y1="16340" x2="6863" y2="16340"/>
                          <a14:foregroundMark x1="7843" y1="16013" x2="8497" y2="14869"/>
                        </a14:backgroundRemoval>
                      </a14:imgEffect>
                    </a14:imgLayer>
                  </a14:imgProps>
                </a:ext>
                <a:ext uri="{28A0092B-C50C-407E-A947-70E740481C1C}">
                  <a14:useLocalDpi xmlns:a14="http://schemas.microsoft.com/office/drawing/2010/main" val="0"/>
                </a:ext>
              </a:extLst>
            </a:blip>
            <a:srcRect l="1980" t="5710" r="61121" b="54691"/>
            <a:stretch/>
          </p:blipFill>
          <p:spPr bwMode="auto">
            <a:xfrm>
              <a:off x="-170923" y="2758708"/>
              <a:ext cx="796274" cy="85453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D09A9970-9DC5-44B4-B25D-1EEFE8F3A79E}"/>
                </a:ext>
              </a:extLst>
            </p:cNvPr>
            <p:cNvSpPr/>
            <p:nvPr/>
          </p:nvSpPr>
          <p:spPr>
            <a:xfrm>
              <a:off x="599972" y="2773432"/>
              <a:ext cx="9105101" cy="954107"/>
            </a:xfrm>
            <a:prstGeom prst="rect">
              <a:avLst/>
            </a:prstGeom>
          </p:spPr>
          <p:txBody>
            <a:bodyPr wrap="square">
              <a:spAutoFit/>
            </a:bodyPr>
            <a:lstStyle/>
            <a:p>
              <a:pPr lvl="0" algn="just"/>
              <a:r>
                <a:rPr lang="en-US" sz="2800" dirty="0" err="1">
                  <a:latin typeface="Calibri" panose="020F0502020204030204" pitchFamily="34" charset="0"/>
                  <a:cs typeface="Calibri" panose="020F0502020204030204" pitchFamily="34" charset="0"/>
                </a:rPr>
                <a:t>Nhắc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nhở</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mọi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người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dân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Việt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dù</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đâu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cũng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nhớ</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đến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ngày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giỗ</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Tổ</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ngày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mùng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mười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tháng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ba</a:t>
              </a:r>
              <a:r>
                <a:rPr lang="en-US" sz="2800" dirty="0">
                  <a:latin typeface="Calibri" panose="020F0502020204030204" pitchFamily="34" charset="0"/>
                  <a:cs typeface="Calibri" panose="020F0502020204030204" pitchFamily="34" charset="0"/>
                </a:rPr>
                <a:t>.</a:t>
              </a:r>
              <a:endParaRPr lang="en-US" sz="16600" dirty="0">
                <a:latin typeface="Calibri" panose="020F0502020204030204" pitchFamily="34" charset="0"/>
                <a:ea typeface="Cambria" panose="02040503050406030204" pitchFamily="18" charset="0"/>
                <a:cs typeface="Calibri" panose="020F0502020204030204" pitchFamily="34" charset="0"/>
              </a:endParaRPr>
            </a:p>
          </p:txBody>
        </p:sp>
      </p:grpSp>
      <p:grpSp>
        <p:nvGrpSpPr>
          <p:cNvPr id="20" name="Group 19">
            <a:extLst>
              <a:ext uri="{FF2B5EF4-FFF2-40B4-BE49-F238E27FC236}">
                <a16:creationId xmlns:a16="http://schemas.microsoft.com/office/drawing/2014/main" id="{055A7DD1-289C-442B-812D-D66D14A160BF}"/>
              </a:ext>
            </a:extLst>
          </p:cNvPr>
          <p:cNvGrpSpPr/>
          <p:nvPr/>
        </p:nvGrpSpPr>
        <p:grpSpPr>
          <a:xfrm>
            <a:off x="607192" y="3987549"/>
            <a:ext cx="10410577" cy="1103511"/>
            <a:chOff x="-640193" y="4121467"/>
            <a:chExt cx="10410577" cy="1103511"/>
          </a:xfrm>
        </p:grpSpPr>
        <p:sp>
          <p:nvSpPr>
            <p:cNvPr id="21" name="Flowchart: Terminator 20">
              <a:extLst>
                <a:ext uri="{FF2B5EF4-FFF2-40B4-BE49-F238E27FC236}">
                  <a16:creationId xmlns:a16="http://schemas.microsoft.com/office/drawing/2014/main" id="{03B15E46-D04C-4898-8D97-837F5403EDAE}"/>
                </a:ext>
              </a:extLst>
            </p:cNvPr>
            <p:cNvSpPr/>
            <p:nvPr/>
          </p:nvSpPr>
          <p:spPr>
            <a:xfrm>
              <a:off x="-640193" y="4121467"/>
              <a:ext cx="10410577" cy="110351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4" descr="Abc 123 Clipart">
              <a:extLst>
                <a:ext uri="{FF2B5EF4-FFF2-40B4-BE49-F238E27FC236}">
                  <a16:creationId xmlns:a16="http://schemas.microsoft.com/office/drawing/2014/main" id="{261EEF89-6076-4F9F-9B1E-CA88AA67392E}"/>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1">
                      <a14:imgEffect>
                        <a14:backgroundRemoval t="12092" b="47059" l="38072" r="65523">
                          <a14:foregroundMark x1="38235" y1="41340" x2="38235" y2="41340"/>
                          <a14:foregroundMark x1="65686" y1="36765" x2="65686" y2="36765"/>
                          <a14:foregroundMark x1="55882" y1="19118" x2="61111" y2="17647"/>
                          <a14:foregroundMark x1="49020" y1="16667" x2="60458" y2="17320"/>
                          <a14:foregroundMark x1="48693" y1="17320" x2="46895" y2="18301"/>
                          <a14:foregroundMark x1="47549" y1="16340" x2="51307" y2="13562"/>
                          <a14:foregroundMark x1="48529" y1="13562" x2="51307" y2="13072"/>
                          <a14:foregroundMark x1="47222" y1="14869" x2="55229" y2="20098"/>
                          <a14:foregroundMark x1="55229" y1="20098" x2="61765" y2="21078"/>
                          <a14:foregroundMark x1="61765" y1="19444" x2="61928" y2="15196"/>
                          <a14:foregroundMark x1="60131" y1="14216" x2="56209" y2="15850"/>
                          <a14:foregroundMark x1="52451" y1="15850" x2="50980" y2="15196"/>
                          <a14:foregroundMark x1="53105" y1="15196" x2="49673" y2="12092"/>
                          <a14:foregroundMark x1="46895" y1="14542" x2="46895" y2="14542"/>
                        </a14:backgroundRemoval>
                      </a14:imgEffect>
                    </a14:imgLayer>
                  </a14:imgProps>
                </a:ext>
                <a:ext uri="{28A0092B-C50C-407E-A947-70E740481C1C}">
                  <a14:useLocalDpi xmlns:a14="http://schemas.microsoft.com/office/drawing/2010/main" val="0"/>
                </a:ext>
              </a:extLst>
            </a:blip>
            <a:srcRect l="36203" t="9647" r="32158" b="48746"/>
            <a:stretch/>
          </p:blipFill>
          <p:spPr bwMode="auto">
            <a:xfrm>
              <a:off x="-40506" y="4253678"/>
              <a:ext cx="665857" cy="875622"/>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B8DF6D24-62DE-4740-A27D-6FEB581D2493}"/>
                </a:ext>
              </a:extLst>
            </p:cNvPr>
            <p:cNvSpPr/>
            <p:nvPr/>
          </p:nvSpPr>
          <p:spPr>
            <a:xfrm>
              <a:off x="680681" y="4344779"/>
              <a:ext cx="8874143" cy="523220"/>
            </a:xfrm>
            <a:prstGeom prst="rect">
              <a:avLst/>
            </a:prstGeom>
          </p:spPr>
          <p:txBody>
            <a:bodyPr wrap="square">
              <a:spAutoFit/>
            </a:bodyPr>
            <a:lstStyle/>
            <a:p>
              <a:pPr algn="just"/>
              <a:r>
                <a:rPr lang="en-US" sz="2800" dirty="0" err="1">
                  <a:latin typeface="Calibri" panose="020F0502020204030204" pitchFamily="34" charset="0"/>
                  <a:cs typeface="Calibri" panose="020F0502020204030204" pitchFamily="34" charset="0"/>
                </a:rPr>
                <a:t>Nhắc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nhở</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mọi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người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dân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Việt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hướng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về</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cội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nguồn</a:t>
              </a:r>
              <a:r>
                <a:rPr lang="en-US" sz="2800" dirty="0">
                  <a:latin typeface="Calibri" panose="020F0502020204030204" pitchFamily="34" charset="0"/>
                  <a:cs typeface="Calibri" panose="020F0502020204030204" pitchFamily="34" charset="0"/>
                </a:rPr>
                <a:t>.</a:t>
              </a:r>
              <a:endParaRPr lang="en-US" sz="71400" dirty="0">
                <a:latin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9BD5F43D-7CDF-446B-B656-EA2EB8341303}"/>
              </a:ext>
            </a:extLst>
          </p:cNvPr>
          <p:cNvGrpSpPr/>
          <p:nvPr/>
        </p:nvGrpSpPr>
        <p:grpSpPr>
          <a:xfrm>
            <a:off x="607192" y="5395530"/>
            <a:ext cx="10410577" cy="1103511"/>
            <a:chOff x="-640193" y="5529448"/>
            <a:chExt cx="10410577" cy="1103511"/>
          </a:xfrm>
        </p:grpSpPr>
        <p:sp>
          <p:nvSpPr>
            <p:cNvPr id="25" name="Flowchart: Terminator 24">
              <a:extLst>
                <a:ext uri="{FF2B5EF4-FFF2-40B4-BE49-F238E27FC236}">
                  <a16:creationId xmlns:a16="http://schemas.microsoft.com/office/drawing/2014/main" id="{C51C18EA-5451-4C63-A27F-B6EB29DDE8EE}"/>
                </a:ext>
              </a:extLst>
            </p:cNvPr>
            <p:cNvSpPr/>
            <p:nvPr/>
          </p:nvSpPr>
          <p:spPr>
            <a:xfrm>
              <a:off x="-640193" y="5529448"/>
              <a:ext cx="10410577" cy="110351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6" descr="Abc 123 Clipart">
              <a:extLst>
                <a:ext uri="{FF2B5EF4-FFF2-40B4-BE49-F238E27FC236}">
                  <a16:creationId xmlns:a16="http://schemas.microsoft.com/office/drawing/2014/main" id="{BF9F1553-A6E0-4B3D-B4FE-19E9EF4F0E26}"/>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1">
                      <a14:imgEffect>
                        <a14:backgroundRemoval t="9314" b="45425" l="68791" r="97549">
                          <a14:foregroundMark x1="97712" y1="38889" x2="97712" y2="38889"/>
                          <a14:foregroundMark x1="75163" y1="17647" x2="87255" y2="14216"/>
                          <a14:foregroundMark x1="83497" y1="11438" x2="89052" y2="13399"/>
                          <a14:foregroundMark x1="86928" y1="11111" x2="80392" y2="15196"/>
                          <a14:foregroundMark x1="72386" y1="15523" x2="79575" y2="19771"/>
                          <a14:foregroundMark x1="79575" y1="19771" x2="80719" y2="19771"/>
                          <a14:foregroundMark x1="75490" y1="13562" x2="77941" y2="13562"/>
                          <a14:foregroundMark x1="74673" y1="13562" x2="72712" y2="16667"/>
                          <a14:foregroundMark x1="76471" y1="12418" x2="76471" y2="12418"/>
                          <a14:foregroundMark x1="82026" y1="10784" x2="85294" y2="9314"/>
                          <a14:foregroundMark x1="81046" y1="10621" x2="81046" y2="10621"/>
                          <a14:foregroundMark x1="82843" y1="16340" x2="86275" y2="16340"/>
                        </a14:backgroundRemoval>
                      </a14:imgEffect>
                    </a14:imgLayer>
                  </a14:imgProps>
                </a:ext>
                <a:ext uri="{28A0092B-C50C-407E-A947-70E740481C1C}">
                  <a14:useLocalDpi xmlns:a14="http://schemas.microsoft.com/office/drawing/2010/main" val="0"/>
                </a:ext>
              </a:extLst>
            </a:blip>
            <a:srcRect l="65611" t="5940" b="50000"/>
            <a:stretch/>
          </p:blipFill>
          <p:spPr bwMode="auto">
            <a:xfrm>
              <a:off x="18974" y="5582874"/>
              <a:ext cx="749906" cy="960806"/>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B9436555-FDEF-4E8F-9CA5-F88D4F2A1EBC}"/>
                </a:ext>
              </a:extLst>
            </p:cNvPr>
            <p:cNvSpPr/>
            <p:nvPr/>
          </p:nvSpPr>
          <p:spPr>
            <a:xfrm>
              <a:off x="768880" y="5819593"/>
              <a:ext cx="7576834" cy="523220"/>
            </a:xfrm>
            <a:prstGeom prst="rect">
              <a:avLst/>
            </a:prstGeom>
          </p:spPr>
          <p:txBody>
            <a:bodyPr wrap="square">
              <a:spAutoFit/>
            </a:bodyPr>
            <a:lstStyle/>
            <a:p>
              <a:pPr lvl="0" algn="just">
                <a:spcAft>
                  <a:spcPts val="0"/>
                </a:spcAft>
                <a:tabLst>
                  <a:tab pos="171450" algn="l"/>
                  <a:tab pos="1143000" algn="l"/>
                </a:tabLst>
              </a:pPr>
              <a:r>
                <a:rPr lang="en-US" sz="2800" dirty="0" err="1">
                  <a:latin typeface="Calibri" panose="020F0502020204030204" pitchFamily="34" charset="0"/>
                  <a:cs typeface="Calibri" panose="020F0502020204030204" pitchFamily="34" charset="0"/>
                </a:rPr>
                <a:t>Cả</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hai</a:t>
              </a:r>
              <a:r>
                <a:rPr lang="en-US" sz="2800" dirty="0">
                  <a:latin typeface="Calibri" panose="020F0502020204030204" pitchFamily="34" charset="0"/>
                  <a:cs typeface="Calibri" panose="020F0502020204030204" pitchFamily="34" charset="0"/>
                </a:rPr>
                <a:t> ý </a:t>
              </a:r>
              <a:r>
                <a:rPr lang="en-US" sz="2800" dirty="0" err="1">
                  <a:latin typeface="Calibri" panose="020F0502020204030204" pitchFamily="34" charset="0"/>
                  <a:cs typeface="Calibri" panose="020F0502020204030204" pitchFamily="34" charset="0"/>
                </a:rPr>
                <a:t>trên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đều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a:t>
              </a:r>
              <a:endParaRPr lang="en-US" sz="59500" dirty="0">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28" name="AmthanhThua">
            <a:hlinkClick r:id="" action="ppaction://media"/>
            <a:extLst>
              <a:ext uri="{FF2B5EF4-FFF2-40B4-BE49-F238E27FC236}">
                <a16:creationId xmlns:a16="http://schemas.microsoft.com/office/drawing/2014/main" id="{733EB281-0BD5-45FF-A6E9-E54B26ABE81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67519" y="6611885"/>
            <a:ext cx="731045" cy="731045"/>
          </a:xfrm>
          <a:prstGeom prst="rect">
            <a:avLst/>
          </a:prstGeom>
        </p:spPr>
      </p:pic>
      <p:sp>
        <p:nvSpPr>
          <p:cNvPr id="29" name="TextBox 28">
            <a:extLst>
              <a:ext uri="{FF2B5EF4-FFF2-40B4-BE49-F238E27FC236}">
                <a16:creationId xmlns:a16="http://schemas.microsoft.com/office/drawing/2014/main" id="{EAB0B99F-CBCF-4510-9131-DDACE499587A}"/>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0" name="TextBox 29">
            <a:extLst>
              <a:ext uri="{FF2B5EF4-FFF2-40B4-BE49-F238E27FC236}">
                <a16:creationId xmlns:a16="http://schemas.microsoft.com/office/drawing/2014/main" id="{66F98E67-6C66-4502-AA93-D1BC4A0B1832}"/>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1" name="59c3c5f047238">
            <a:hlinkClick r:id="" action="ppaction://media"/>
            <a:extLst>
              <a:ext uri="{FF2B5EF4-FFF2-40B4-BE49-F238E27FC236}">
                <a16:creationId xmlns:a16="http://schemas.microsoft.com/office/drawing/2014/main" id="{562731FD-7FA0-4D99-B723-E89B9C860910}"/>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67519" y="2022976"/>
            <a:ext cx="731045" cy="731045"/>
          </a:xfrm>
          <a:prstGeom prst="rect">
            <a:avLst/>
          </a:prstGeom>
        </p:spPr>
      </p:pic>
      <p:pic>
        <p:nvPicPr>
          <p:cNvPr id="32" name="AmthanhThua">
            <a:hlinkClick r:id="" action="ppaction://media"/>
            <a:extLst>
              <a:ext uri="{FF2B5EF4-FFF2-40B4-BE49-F238E27FC236}">
                <a16:creationId xmlns:a16="http://schemas.microsoft.com/office/drawing/2014/main" id="{0707EB73-3D96-4BB7-84E0-C8E6BCA78956}"/>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757593" y="6611885"/>
            <a:ext cx="731045" cy="731045"/>
          </a:xfrm>
          <a:prstGeom prst="rect">
            <a:avLst/>
          </a:prstGeom>
        </p:spPr>
      </p:pic>
      <p:pic>
        <p:nvPicPr>
          <p:cNvPr id="1031" name="Picture 7" descr="Emoji from KM - cry | Animated emoticons, Emoji, Emoticons emojis">
            <a:extLst>
              <a:ext uri="{FF2B5EF4-FFF2-40B4-BE49-F238E27FC236}">
                <a16:creationId xmlns:a16="http://schemas.microsoft.com/office/drawing/2014/main" id="{DD75735D-90E6-4327-955A-033DF28CC7A4}"/>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11014087" y="4036563"/>
            <a:ext cx="1208920" cy="120230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Emoji from KM - cry | Animated emoticons, Emoji, Emoticons emojis">
            <a:extLst>
              <a:ext uri="{FF2B5EF4-FFF2-40B4-BE49-F238E27FC236}">
                <a16:creationId xmlns:a16="http://schemas.microsoft.com/office/drawing/2014/main" id="{9ADC0719-8361-4F7D-9362-256F5D926577}"/>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10999102" y="2524520"/>
            <a:ext cx="1197052" cy="1190499"/>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hesswood Junior School - English as an Additional Language (EAL) Practice">
            <a:extLst>
              <a:ext uri="{FF2B5EF4-FFF2-40B4-BE49-F238E27FC236}">
                <a16:creationId xmlns:a16="http://schemas.microsoft.com/office/drawing/2014/main" id="{8F43C8ED-9DD4-471A-89F5-DD98AD4B9F4E}"/>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10831558" y="5261396"/>
            <a:ext cx="1573978" cy="157069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Set of Cute Snail Cartoon Character. 3098757 Vector Art at Vecteezy">
            <a:hlinkClick r:id="rId17" action="ppaction://hlinksldjump"/>
            <a:extLst>
              <a:ext uri="{FF2B5EF4-FFF2-40B4-BE49-F238E27FC236}">
                <a16:creationId xmlns:a16="http://schemas.microsoft.com/office/drawing/2014/main" id="{B8857F77-C6B9-4F58-BA0D-FE23D211107B}"/>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63333" b="95990" l="5000" r="45469">
                        <a14:foregroundMark x1="15521" y1="63385" x2="17292" y2="65781"/>
                        <a14:foregroundMark x1="45469" y1="85260" x2="45469" y2="83490"/>
                      </a14:backgroundRemoval>
                    </a14:imgEffect>
                  </a14:imgLayer>
                </a14:imgProps>
              </a:ext>
              <a:ext uri="{28A0092B-C50C-407E-A947-70E740481C1C}">
                <a14:useLocalDpi xmlns:a14="http://schemas.microsoft.com/office/drawing/2010/main" val="0"/>
              </a:ext>
            </a:extLst>
          </a:blip>
          <a:srcRect t="60366" r="50000"/>
          <a:stretch/>
        </p:blipFill>
        <p:spPr bwMode="auto">
          <a:xfrm>
            <a:off x="57573" y="588102"/>
            <a:ext cx="2185303" cy="1732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962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995" fill="hold"/>
                                        <p:tgtEl>
                                          <p:spTgt spid="28"/>
                                        </p:tgtEl>
                                      </p:cBhvr>
                                    </p:cmd>
                                  </p:childTnLst>
                                </p:cTn>
                              </p:par>
                              <p:par>
                                <p:cTn id="25" presetID="10" presetClass="entr" presetSubtype="0" fill="hold" nodeType="withEffect">
                                  <p:stCondLst>
                                    <p:cond delay="0"/>
                                  </p:stCondLst>
                                  <p:childTnLst>
                                    <p:set>
                                      <p:cBhvr>
                                        <p:cTn id="26" dur="1" fill="hold">
                                          <p:stCondLst>
                                            <p:cond delay="0"/>
                                          </p:stCondLst>
                                        </p:cTn>
                                        <p:tgtEl>
                                          <p:spTgt spid="1031"/>
                                        </p:tgtEl>
                                        <p:attrNameLst>
                                          <p:attrName>style.visibility</p:attrName>
                                        </p:attrNameLst>
                                      </p:cBhvr>
                                      <p:to>
                                        <p:strVal val="visible"/>
                                      </p:to>
                                    </p:set>
                                    <p:animEffect transition="in" filter="fade">
                                      <p:cBhvr>
                                        <p:cTn id="27" dur="500"/>
                                        <p:tgtEl>
                                          <p:spTgt spid="1031"/>
                                        </p:tgtEl>
                                      </p:cBhvr>
                                    </p:animEffect>
                                  </p:childTnLst>
                                </p:cTn>
                              </p:par>
                            </p:childTnLst>
                          </p:cTn>
                        </p:par>
                      </p:childTnLst>
                    </p:cTn>
                  </p:par>
                </p:childTnLst>
              </p:cTn>
              <p:nextCondLst>
                <p:cond evt="onClick" delay="0">
                  <p:tgtEl>
                    <p:spTgt spid="20"/>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withEffect">
                                  <p:stCondLst>
                                    <p:cond delay="0"/>
                                  </p:stCondLst>
                                  <p:childTnLst>
                                    <p:cmd type="call" cmd="playFrom(0.0)">
                                      <p:cBhvr>
                                        <p:cTn id="32" dur="4995" fill="hold"/>
                                        <p:tgtEl>
                                          <p:spTgt spid="32"/>
                                        </p:tgtEl>
                                      </p:cBhvr>
                                    </p:cmd>
                                  </p:childTnLst>
                                </p:cTn>
                              </p:par>
                              <p:par>
                                <p:cTn id="33" presetID="10"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childTnLst>
                          </p:cTn>
                        </p:par>
                      </p:childTnLst>
                    </p:cTn>
                  </p:par>
                </p:childTnLst>
              </p:cTn>
              <p:nextCondLst>
                <p:cond evt="onClick" delay="0">
                  <p:tgtEl>
                    <p:spTgt spid="16"/>
                  </p:tgtEl>
                </p:cond>
              </p:nextCondLst>
            </p:seq>
            <p:seq concurrent="1" nextAc="seek">
              <p:cTn id="36" restart="whenNotActive" fill="hold" evtFilter="cancelBubble" nodeType="interactiveSeq">
                <p:stCondLst>
                  <p:cond evt="onClick" delay="0">
                    <p:tgtEl>
                      <p:spTgt spid="24"/>
                    </p:tgtEl>
                  </p:cond>
                </p:stCondLst>
                <p:endSync evt="end" delay="0">
                  <p:rtn val="all"/>
                </p:endSync>
                <p:childTnLst>
                  <p:par>
                    <p:cTn id="37" fill="hold">
                      <p:stCondLst>
                        <p:cond delay="0"/>
                      </p:stCondLst>
                      <p:childTnLst>
                        <p:par>
                          <p:cTn id="38" fill="hold">
                            <p:stCondLst>
                              <p:cond delay="0"/>
                            </p:stCondLst>
                            <p:childTnLst>
                              <p:par>
                                <p:cTn id="39" presetID="1" presetClass="mediacall" presetSubtype="0" fill="hold" nodeType="withEffect">
                                  <p:stCondLst>
                                    <p:cond delay="0"/>
                                  </p:stCondLst>
                                  <p:childTnLst>
                                    <p:cmd type="call" cmd="playFrom(0.0)">
                                      <p:cBhvr>
                                        <p:cTn id="40" dur="4576" fill="hold"/>
                                        <p:tgtEl>
                                          <p:spTgt spid="31"/>
                                        </p:tgtEl>
                                      </p:cBhvr>
                                    </p:cmd>
                                  </p:childTnLst>
                                </p:cTn>
                              </p:par>
                              <p:par>
                                <p:cTn id="41" presetID="10" presetClass="entr" presetSubtype="0" fill="hold" nodeType="withEffect">
                                  <p:stCondLst>
                                    <p:cond delay="0"/>
                                  </p:stCondLst>
                                  <p:childTnLst>
                                    <p:set>
                                      <p:cBhvr>
                                        <p:cTn id="42" dur="1" fill="hold">
                                          <p:stCondLst>
                                            <p:cond delay="0"/>
                                          </p:stCondLst>
                                        </p:cTn>
                                        <p:tgtEl>
                                          <p:spTgt spid="1033"/>
                                        </p:tgtEl>
                                        <p:attrNameLst>
                                          <p:attrName>style.visibility</p:attrName>
                                        </p:attrNameLst>
                                      </p:cBhvr>
                                      <p:to>
                                        <p:strVal val="visible"/>
                                      </p:to>
                                    </p:set>
                                    <p:animEffect transition="in" filter="fade">
                                      <p:cBhvr>
                                        <p:cTn id="43" dur="500"/>
                                        <p:tgtEl>
                                          <p:spTgt spid="1033"/>
                                        </p:tgtEl>
                                      </p:cBhvr>
                                    </p:animEffect>
                                  </p:childTnLst>
                                </p:cTn>
                              </p:par>
                            </p:childTnLst>
                          </p:cTn>
                        </p:par>
                      </p:childTnLst>
                    </p:cTn>
                  </p:par>
                </p:childTnLst>
              </p:cTn>
              <p:nextCondLst>
                <p:cond evt="onClick" delay="0">
                  <p:tgtEl>
                    <p:spTgt spid="24"/>
                  </p:tgtEl>
                </p:cond>
              </p:nextCondLst>
            </p:seq>
            <p:audio>
              <p:cMediaNode vol="80000">
                <p:cTn id="44" fill="hold" display="0">
                  <p:stCondLst>
                    <p:cond delay="indefinite"/>
                  </p:stCondLst>
                  <p:endCondLst>
                    <p:cond evt="onStopAudio" delay="0">
                      <p:tgtEl>
                        <p:sldTgt/>
                      </p:tgtEl>
                    </p:cond>
                  </p:endCondLst>
                </p:cTn>
                <p:tgtEl>
                  <p:spTgt spid="28"/>
                </p:tgtEl>
              </p:cMediaNode>
            </p:audio>
            <p:audio>
              <p:cMediaNode vol="80000">
                <p:cTn id="45" fill="hold" display="0">
                  <p:stCondLst>
                    <p:cond delay="indefinite"/>
                  </p:stCondLst>
                  <p:endCondLst>
                    <p:cond evt="onStopAudio" delay="0">
                      <p:tgtEl>
                        <p:sldTgt/>
                      </p:tgtEl>
                    </p:cond>
                  </p:endCondLst>
                </p:cTn>
                <p:tgtEl>
                  <p:spTgt spid="31"/>
                </p:tgtEl>
              </p:cMediaNode>
            </p:audio>
            <p:audio>
              <p:cMediaNode vol="80000">
                <p:cTn id="46" fill="hold" display="0">
                  <p:stCondLst>
                    <p:cond delay="indefinite"/>
                  </p:stCondLst>
                  <p:endCondLst>
                    <p:cond evt="onStopAudio" delay="0">
                      <p:tgtEl>
                        <p:sldTgt/>
                      </p:tgtEl>
                    </p:cond>
                  </p:endCondLst>
                </p:cTn>
                <p:tgtEl>
                  <p:spTgt spid="3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116C107-C60A-4CF8-B3DC-0A55E27904A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556" b="38426" l="6600" r="39200">
                        <a14:foregroundMark x1="9900" y1="22778" x2="19400" y2="26204"/>
                        <a14:foregroundMark x1="14000" y1="21667" x2="18200" y2="27315"/>
                        <a14:foregroundMark x1="12500" y1="21667" x2="11800" y2="26019"/>
                        <a14:foregroundMark x1="14200" y1="18796" x2="14200" y2="18796"/>
                        <a14:foregroundMark x1="18000" y1="15556" x2="18000" y2="15556"/>
                        <a14:foregroundMark x1="39200" y1="29074" x2="39200" y2="29074"/>
                        <a14:foregroundMark x1="18200" y1="21204" x2="18200" y2="21204"/>
                        <a14:foregroundMark x1="14000" y1="18333" x2="14000" y2="18333"/>
                        <a14:foregroundMark x1="6600" y1="34074" x2="6600" y2="34074"/>
                        <a14:foregroundMark x1="23400" y1="37130" x2="23400" y2="37130"/>
                        <a14:foregroundMark x1="21800" y1="38426" x2="21800" y2="38426"/>
                        <a14:foregroundMark x1="11100" y1="27778" x2="15600" y2="30370"/>
                        <a14:foregroundMark x1="14400" y1="27130" x2="14200" y2="28889"/>
                      </a14:backgroundRemoval>
                    </a14:imgEffect>
                  </a14:imgLayer>
                </a14:imgProps>
              </a:ext>
              <a:ext uri="{28A0092B-C50C-407E-A947-70E740481C1C}">
                <a14:useLocalDpi xmlns:a14="http://schemas.microsoft.com/office/drawing/2010/main" val="0"/>
              </a:ext>
            </a:extLst>
          </a:blip>
          <a:srcRect l="3810" t="13115" r="57710" b="60218"/>
          <a:stretch/>
        </p:blipFill>
        <p:spPr>
          <a:xfrm flipH="1">
            <a:off x="1588959" y="1918740"/>
            <a:ext cx="3492150" cy="2613757"/>
          </a:xfrm>
          <a:prstGeom prst="rect">
            <a:avLst/>
          </a:prstGeom>
        </p:spPr>
      </p:pic>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9242" y="2536139"/>
            <a:ext cx="4831204" cy="522292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rab vectors free download graphic art designs">
            <a:extLst>
              <a:ext uri="{FF2B5EF4-FFF2-40B4-BE49-F238E27FC236}">
                <a16:creationId xmlns:a16="http://schemas.microsoft.com/office/drawing/2014/main" id="{55E63834-7D4A-4081-ACDA-000443C16BA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2311" b="92689" l="46667" r="94000">
                        <a14:foregroundMark x1="76000" y1="32547" x2="84167" y2="33726"/>
                        <a14:foregroundMark x1="62667" y1="60142" x2="66667" y2="58255"/>
                        <a14:foregroundMark x1="70333" y1="57075" x2="75833" y2="57075"/>
                        <a14:foregroundMark x1="64833" y1="71226" x2="75000" y2="73585"/>
                        <a14:foregroundMark x1="46667" y1="58726" x2="46667" y2="58726"/>
                        <a14:foregroundMark x1="67167" y1="76179" x2="74333" y2="68396"/>
                        <a14:foregroundMark x1="74333" y1="68396" x2="75833" y2="67925"/>
                      </a14:backgroundRemoval>
                    </a14:imgEffect>
                  </a14:imgLayer>
                </a14:imgProps>
              </a:ext>
              <a:ext uri="{28A0092B-C50C-407E-A947-70E740481C1C}">
                <a14:useLocalDpi xmlns:a14="http://schemas.microsoft.com/office/drawing/2010/main" val="0"/>
              </a:ext>
            </a:extLst>
          </a:blip>
          <a:srcRect l="41552" t="28757"/>
          <a:stretch/>
        </p:blipFill>
        <p:spPr bwMode="auto">
          <a:xfrm flipH="1">
            <a:off x="8436416" y="4337375"/>
            <a:ext cx="3461223" cy="298139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Set of Cute Snail Cartoon Character. 3098757 Vector Art at Vecteezy">
            <a:extLst>
              <a:ext uri="{FF2B5EF4-FFF2-40B4-BE49-F238E27FC236}">
                <a16:creationId xmlns:a16="http://schemas.microsoft.com/office/drawing/2014/main" id="{7CF03B4A-CB96-4D8A-B2C8-6AF0847BB40C}"/>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3544" b="31899" l="4716" r="42448"/>
                    </a14:imgEffect>
                  </a14:imgLayer>
                </a14:imgProps>
              </a:ext>
              <a:ext uri="{28A0092B-C50C-407E-A947-70E740481C1C}">
                <a14:useLocalDpi xmlns:a14="http://schemas.microsoft.com/office/drawing/2010/main" val="0"/>
              </a:ext>
            </a:extLst>
          </a:blip>
          <a:srcRect r="52836" b="64556"/>
          <a:stretch/>
        </p:blipFill>
        <p:spPr bwMode="auto">
          <a:xfrm flipH="1">
            <a:off x="6777585" y="5416577"/>
            <a:ext cx="2084910" cy="15668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A264A99-5957-470C-8DD7-5516B6310F70}"/>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56389" b="95000" l="53646" r="76563">
                        <a14:foregroundMark x1="55903" y1="63611" x2="53819" y2="76667"/>
                        <a14:foregroundMark x1="64410" y1="63611" x2="64410" y2="63611"/>
                        <a14:foregroundMark x1="66146" y1="64167" x2="66146" y2="64167"/>
                        <a14:foregroundMark x1="67188" y1="65000" x2="67188" y2="65000"/>
                        <a14:foregroundMark x1="67188" y1="67778" x2="67188" y2="67778"/>
                        <a14:foregroundMark x1="76563" y1="71667" x2="76563" y2="71667"/>
                        <a14:foregroundMark x1="62674" y1="82222" x2="62674" y2="80278"/>
                        <a14:foregroundMark x1="63715" y1="74722" x2="63715" y2="75000"/>
                        <a14:foregroundMark x1="63715" y1="75000" x2="63715" y2="75000"/>
                      </a14:backgroundRemoval>
                    </a14:imgEffect>
                  </a14:imgLayer>
                </a14:imgProps>
              </a:ext>
              <a:ext uri="{28A0092B-C50C-407E-A947-70E740481C1C}">
                <a14:useLocalDpi xmlns:a14="http://schemas.microsoft.com/office/drawing/2010/main" val="0"/>
              </a:ext>
            </a:extLst>
          </a:blip>
          <a:srcRect l="51706" t="51613" r="22207"/>
          <a:stretch/>
        </p:blipFill>
        <p:spPr>
          <a:xfrm>
            <a:off x="9812730" y="2520625"/>
            <a:ext cx="2084909" cy="2417037"/>
          </a:xfrm>
          <a:prstGeom prst="rect">
            <a:avLst/>
          </a:prstGeom>
        </p:spPr>
      </p:pic>
      <p:pic>
        <p:nvPicPr>
          <p:cNvPr id="10" name="Picture 9">
            <a:extLst>
              <a:ext uri="{FF2B5EF4-FFF2-40B4-BE49-F238E27FC236}">
                <a16:creationId xmlns:a16="http://schemas.microsoft.com/office/drawing/2014/main" id="{260F4808-3807-4391-BC1B-81C6F75BD3CB}"/>
              </a:ext>
            </a:extLst>
          </p:cNvPr>
          <p:cNvPicPr>
            <a:picLocks noChangeAspect="1"/>
          </p:cNvPicPr>
          <p:nvPr/>
        </p:nvPicPr>
        <p:blipFill rotWithShape="1">
          <a:blip r:embed="rId13">
            <a:extLst>
              <a:ext uri="{BEBA8EAE-BF5A-486C-A8C5-ECC9F3942E4B}">
                <a14:imgProps xmlns:a14="http://schemas.microsoft.com/office/drawing/2010/main">
                  <a14:imgLayer r:embed="rId4">
                    <a14:imgEffect>
                      <a14:backgroundRemoval t="17593" b="50278" l="69200" r="96700">
                        <a14:foregroundMark x1="70100" y1="18796" x2="69200" y2="22963"/>
                        <a14:foregroundMark x1="74900" y1="25370" x2="82500" y2="25926"/>
                        <a14:foregroundMark x1="82500" y1="25926" x2="82700" y2="26019"/>
                        <a14:foregroundMark x1="76300" y1="22500" x2="82100" y2="27315"/>
                        <a14:foregroundMark x1="82100" y1="27315" x2="82200" y2="27315"/>
                        <a14:foregroundMark x1="75300" y1="24259" x2="78600" y2="24722"/>
                        <a14:foregroundMark x1="72700" y1="26852" x2="78600" y2="27130"/>
                        <a14:foregroundMark x1="76500" y1="31667" x2="78900" y2="32315"/>
                        <a14:foregroundMark x1="77900" y1="20370" x2="77900" y2="20370"/>
                        <a14:foregroundMark x1="82900" y1="50278" x2="82700" y2="47685"/>
                      </a14:backgroundRemoval>
                    </a14:imgEffect>
                  </a14:imgLayer>
                </a14:imgProps>
              </a:ext>
              <a:ext uri="{28A0092B-C50C-407E-A947-70E740481C1C}">
                <a14:useLocalDpi xmlns:a14="http://schemas.microsoft.com/office/drawing/2010/main" val="0"/>
              </a:ext>
            </a:extLst>
          </a:blip>
          <a:srcRect l="67167" t="13909" b="47978"/>
          <a:stretch/>
        </p:blipFill>
        <p:spPr>
          <a:xfrm flipH="1">
            <a:off x="2216906" y="1283602"/>
            <a:ext cx="3077357" cy="3857941"/>
          </a:xfrm>
          <a:prstGeom prst="rect">
            <a:avLst/>
          </a:prstGeom>
        </p:spPr>
      </p:pic>
      <p:pic>
        <p:nvPicPr>
          <p:cNvPr id="18434" name="Picture 2" descr="Cute Frightened Goldfish Funny Fish Cartoon Character Vector Illustration  On A White Background Stock Illustration - Download Image Now - iStock">
            <a:extLst>
              <a:ext uri="{FF2B5EF4-FFF2-40B4-BE49-F238E27FC236}">
                <a16:creationId xmlns:a16="http://schemas.microsoft.com/office/drawing/2014/main" id="{2AAEE62C-DDA2-46F3-8346-F83A15B38A5D}"/>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53606" y1="40144" x2="56971" y2="45673"/>
                        <a14:foregroundMark x1="63702" y1="55769" x2="73317" y2="49279"/>
                        <a14:foregroundMark x1="60817" y1="53846" x2="74279" y2="51683"/>
                        <a14:foregroundMark x1="74038" y1="48558" x2="62500" y2="59615"/>
                        <a14:foregroundMark x1="62500" y1="51923" x2="69471" y2="51202"/>
                        <a14:foregroundMark x1="67548" y1="36058" x2="70192" y2="43990"/>
                      </a14:backgroundRemoval>
                    </a14:imgEffect>
                  </a14:imgLayer>
                </a14:imgProps>
              </a:ext>
              <a:ext uri="{28A0092B-C50C-407E-A947-70E740481C1C}">
                <a14:useLocalDpi xmlns:a14="http://schemas.microsoft.com/office/drawing/2010/main" val="0"/>
              </a:ext>
            </a:extLst>
          </a:blip>
          <a:srcRect/>
          <a:stretch>
            <a:fillRect/>
          </a:stretch>
        </p:blipFill>
        <p:spPr bwMode="auto">
          <a:xfrm>
            <a:off x="-107836" y="2836450"/>
            <a:ext cx="4538530" cy="453853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Users\ADMIN\Desktop\Giai cuu dai duong 2\Luoi.png">
            <a:extLst>
              <a:ext uri="{FF2B5EF4-FFF2-40B4-BE49-F238E27FC236}">
                <a16:creationId xmlns:a16="http://schemas.microsoft.com/office/drawing/2014/main" id="{42D91812-C09C-420E-B0B9-AE650B41850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643" y="-3256128"/>
            <a:ext cx="7000407" cy="10134600"/>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DCB0F8A9-057C-4E75-A57A-A9794635934D}"/>
              </a:ext>
            </a:extLst>
          </p:cNvPr>
          <p:cNvGrpSpPr/>
          <p:nvPr/>
        </p:nvGrpSpPr>
        <p:grpSpPr>
          <a:xfrm flipH="1">
            <a:off x="5561194" y="639691"/>
            <a:ext cx="6336445" cy="1019331"/>
            <a:chOff x="384967" y="-3413"/>
            <a:chExt cx="6336445" cy="1019331"/>
          </a:xfrm>
        </p:grpSpPr>
        <p:pic>
          <p:nvPicPr>
            <p:cNvPr id="36" name="Picture 31">
              <a:extLst>
                <a:ext uri="{FF2B5EF4-FFF2-40B4-BE49-F238E27FC236}">
                  <a16:creationId xmlns:a16="http://schemas.microsoft.com/office/drawing/2014/main" id="{27F9A7B4-5C2A-48BE-86B3-E5FB0FC3A17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29457" y="-3413"/>
              <a:ext cx="5891955" cy="1019331"/>
            </a:xfrm>
            <a:prstGeom prst="rect">
              <a:avLst/>
            </a:prstGeom>
          </p:spPr>
        </p:pic>
        <p:sp>
          <p:nvSpPr>
            <p:cNvPr id="37" name="TextBox 36">
              <a:extLst>
                <a:ext uri="{FF2B5EF4-FFF2-40B4-BE49-F238E27FC236}">
                  <a16:creationId xmlns:a16="http://schemas.microsoft.com/office/drawing/2014/main" id="{B6389156-93A6-4BEC-8679-9DA8C44CB888}"/>
                </a:ext>
              </a:extLst>
            </p:cNvPr>
            <p:cNvSpPr txBox="1"/>
            <p:nvPr/>
          </p:nvSpPr>
          <p:spPr>
            <a:xfrm>
              <a:off x="384967" y="298114"/>
              <a:ext cx="5215629" cy="523220"/>
            </a:xfrm>
            <a:prstGeom prst="rect">
              <a:avLst/>
            </a:prstGeom>
            <a:noFill/>
          </p:spPr>
          <p:txBody>
            <a:bodyPr wrap="square" rtlCol="0">
              <a:spAutoFit/>
            </a:bodyPr>
            <a:lstStyle/>
            <a:p>
              <a:pPr algn="just"/>
              <a:r>
                <a:rPr lang="vi-VN" sz="2800" dirty="0">
                  <a:latin typeface="Pattaya" panose="00000500000000000000" pitchFamily="2" charset="-34"/>
                  <a:cs typeface="Pattaya" panose="00000500000000000000" pitchFamily="2" charset="-34"/>
                </a:rPr>
                <a:t>Ối ối, cứu chúng tớ với!</a:t>
              </a:r>
              <a:endParaRPr lang="en-US" sz="2800" dirty="0">
                <a:latin typeface="Pattaya" panose="00000500000000000000" pitchFamily="2" charset="-34"/>
                <a:cs typeface="Pattaya" panose="00000500000000000000" pitchFamily="2" charset="-34"/>
              </a:endParaRPr>
            </a:p>
          </p:txBody>
        </p:sp>
      </p:grpSp>
      <p:pic>
        <p:nvPicPr>
          <p:cNvPr id="38" name="Picture 2" descr="Crab vectors free download graphic art designs">
            <a:extLst>
              <a:ext uri="{FF2B5EF4-FFF2-40B4-BE49-F238E27FC236}">
                <a16:creationId xmlns:a16="http://schemas.microsoft.com/office/drawing/2014/main" id="{47085845-FA88-4C3D-962A-169084EB4292}"/>
              </a:ext>
            </a:extLst>
          </p:cNvPr>
          <p:cNvPicPr>
            <a:picLocks noChangeAspect="1" noChangeArrowheads="1"/>
          </p:cNvPicPr>
          <p:nvPr/>
        </p:nvPicPr>
        <p:blipFill rotWithShape="1">
          <a:blip r:embed="rId19">
            <a:extLst>
              <a:ext uri="{BEBA8EAE-BF5A-486C-A8C5-ECC9F3942E4B}">
                <a14:imgProps xmlns:a14="http://schemas.microsoft.com/office/drawing/2010/main">
                  <a14:imgLayer r:embed="rId8">
                    <a14:imgEffect>
                      <a14:backgroundRemoval t="16509" b="63208" l="4667" r="57167">
                        <a14:foregroundMark x1="4667" y1="47406" x2="6333" y2="59670"/>
                        <a14:foregroundMark x1="42500" y1="16745" x2="49833" y2="17689"/>
                        <a14:foregroundMark x1="55833" y1="24057" x2="57167" y2="31840"/>
                        <a14:foregroundMark x1="23833" y1="33019" x2="26167" y2="32311"/>
                        <a14:foregroundMark x1="17500" y1="35613" x2="29167" y2="42217"/>
                      </a14:backgroundRemoval>
                    </a14:imgEffect>
                  </a14:imgLayer>
                </a14:imgProps>
              </a:ext>
              <a:ext uri="{28A0092B-C50C-407E-A947-70E740481C1C}">
                <a14:useLocalDpi xmlns:a14="http://schemas.microsoft.com/office/drawing/2010/main" val="0"/>
              </a:ext>
            </a:extLst>
          </a:blip>
          <a:srcRect l="1038" t="12430" r="38732" b="31029"/>
          <a:stretch/>
        </p:blipFill>
        <p:spPr bwMode="auto">
          <a:xfrm flipH="1">
            <a:off x="7522001" y="4009504"/>
            <a:ext cx="4787651" cy="317607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Set of Cute Snail Cartoon Character. 3098757 Vector Art at Vecteezy">
            <a:extLst>
              <a:ext uri="{FF2B5EF4-FFF2-40B4-BE49-F238E27FC236}">
                <a16:creationId xmlns:a16="http://schemas.microsoft.com/office/drawing/2014/main" id="{DA23900E-829A-479D-B3CD-CECAFE804011}"/>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0">
                    <a14:imgEffect>
                      <a14:backgroundRemoval t="65625" b="92917" l="62917" r="90625">
                        <a14:foregroundMark x1="90677" y1="84167" x2="90677" y2="84167"/>
                        <a14:foregroundMark x1="83438" y1="92917" x2="83438" y2="92917"/>
                      </a14:backgroundRemoval>
                    </a14:imgEffect>
                  </a14:imgLayer>
                </a14:imgProps>
              </a:ext>
              <a:ext uri="{28A0092B-C50C-407E-A947-70E740481C1C}">
                <a14:useLocalDpi xmlns:a14="http://schemas.microsoft.com/office/drawing/2010/main" val="0"/>
              </a:ext>
            </a:extLst>
          </a:blip>
          <a:srcRect l="59511" t="62406" r="6051" b="5195"/>
          <a:stretch/>
        </p:blipFill>
        <p:spPr bwMode="auto">
          <a:xfrm>
            <a:off x="6703915" y="5166409"/>
            <a:ext cx="1923275" cy="180935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C8F715BF-2400-4189-9B98-1E59C67FFB19}"/>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56389" b="95000" l="53646" r="76563">
                        <a14:foregroundMark x1="55903" y1="63611" x2="53819" y2="76667"/>
                        <a14:foregroundMark x1="64410" y1="63611" x2="64410" y2="63611"/>
                        <a14:foregroundMark x1="66146" y1="64167" x2="66146" y2="64167"/>
                        <a14:foregroundMark x1="67188" y1="65000" x2="67188" y2="65000"/>
                        <a14:foregroundMark x1="67188" y1="67778" x2="67188" y2="67778"/>
                        <a14:foregroundMark x1="76563" y1="71667" x2="76563" y2="71667"/>
                        <a14:foregroundMark x1="62674" y1="82222" x2="62674" y2="80278"/>
                        <a14:foregroundMark x1="63715" y1="74722" x2="63715" y2="75000"/>
                        <a14:foregroundMark x1="63715" y1="75000" x2="63715" y2="75000"/>
                      </a14:backgroundRemoval>
                    </a14:imgEffect>
                  </a14:imgLayer>
                </a14:imgProps>
              </a:ext>
              <a:ext uri="{28A0092B-C50C-407E-A947-70E740481C1C}">
                <a14:useLocalDpi xmlns:a14="http://schemas.microsoft.com/office/drawing/2010/main" val="0"/>
              </a:ext>
            </a:extLst>
          </a:blip>
          <a:srcRect l="51706" t="51613" r="22207"/>
          <a:stretch/>
        </p:blipFill>
        <p:spPr>
          <a:xfrm flipH="1">
            <a:off x="9842016" y="1556753"/>
            <a:ext cx="2084909" cy="2417037"/>
          </a:xfrm>
          <a:prstGeom prst="rect">
            <a:avLst/>
          </a:prstGeom>
        </p:spPr>
      </p:pic>
      <p:grpSp>
        <p:nvGrpSpPr>
          <p:cNvPr id="49" name="Group 48">
            <a:extLst>
              <a:ext uri="{FF2B5EF4-FFF2-40B4-BE49-F238E27FC236}">
                <a16:creationId xmlns:a16="http://schemas.microsoft.com/office/drawing/2014/main" id="{37A0A32B-5F5C-415F-AEFE-DE22D62CE52B}"/>
              </a:ext>
            </a:extLst>
          </p:cNvPr>
          <p:cNvGrpSpPr/>
          <p:nvPr/>
        </p:nvGrpSpPr>
        <p:grpSpPr>
          <a:xfrm flipH="1">
            <a:off x="5493845" y="105377"/>
            <a:ext cx="6698155" cy="1918740"/>
            <a:chOff x="-131640" y="-163441"/>
            <a:chExt cx="6698155" cy="1918740"/>
          </a:xfrm>
        </p:grpSpPr>
        <p:pic>
          <p:nvPicPr>
            <p:cNvPr id="50" name="Picture 31">
              <a:extLst>
                <a:ext uri="{FF2B5EF4-FFF2-40B4-BE49-F238E27FC236}">
                  <a16:creationId xmlns:a16="http://schemas.microsoft.com/office/drawing/2014/main" id="{625D22A3-7163-4FC4-845A-1C5B1F7F1B2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a:off x="-131640" y="-163441"/>
              <a:ext cx="6698155" cy="1918740"/>
            </a:xfrm>
            <a:prstGeom prst="rect">
              <a:avLst/>
            </a:prstGeom>
          </p:spPr>
        </p:pic>
        <p:sp>
          <p:nvSpPr>
            <p:cNvPr id="51" name="TextBox 50">
              <a:extLst>
                <a:ext uri="{FF2B5EF4-FFF2-40B4-BE49-F238E27FC236}">
                  <a16:creationId xmlns:a16="http://schemas.microsoft.com/office/drawing/2014/main" id="{A39BAA05-4F4C-4090-83E1-013752A15498}"/>
                </a:ext>
              </a:extLst>
            </p:cNvPr>
            <p:cNvSpPr txBox="1"/>
            <p:nvPr/>
          </p:nvSpPr>
          <p:spPr>
            <a:xfrm>
              <a:off x="384967" y="298114"/>
              <a:ext cx="5215629" cy="954107"/>
            </a:xfrm>
            <a:prstGeom prst="rect">
              <a:avLst/>
            </a:prstGeom>
            <a:noFill/>
          </p:spPr>
          <p:txBody>
            <a:bodyPr wrap="square" rtlCol="0">
              <a:spAutoFit/>
            </a:bodyPr>
            <a:lstStyle/>
            <a:p>
              <a:pPr algn="just"/>
              <a:r>
                <a:rPr lang="vi-VN" sz="2800" dirty="0">
                  <a:latin typeface="Pattaya" panose="00000500000000000000" pitchFamily="2" charset="-34"/>
                  <a:cs typeface="Pattaya" panose="00000500000000000000" pitchFamily="2" charset="-34"/>
                </a:rPr>
                <a:t>Tớ với Ốc sẽ gọi thêm anh em nhà Cua để cắt được tấm lưới này...</a:t>
              </a:r>
              <a:endParaRPr lang="en-US" sz="2800" dirty="0">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3543100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0-#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18434"/>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307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42"/>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8"/>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43"/>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2526A15F-66E9-48FD-8995-FF698DF6D0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pic>
        <p:nvPicPr>
          <p:cNvPr id="22" name="图片 21">
            <a:extLst>
              <a:ext uri="{FF2B5EF4-FFF2-40B4-BE49-F238E27FC236}">
                <a16:creationId xmlns:a16="http://schemas.microsoft.com/office/drawing/2014/main" id="{1DDA05AF-7B33-4415-B834-BA5A0866DD0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26994" y="3489369"/>
            <a:ext cx="5557520" cy="2193758"/>
          </a:xfrm>
          <a:prstGeom prst="rect">
            <a:avLst/>
          </a:prstGeom>
        </p:spPr>
      </p:pic>
      <p:sp>
        <p:nvSpPr>
          <p:cNvPr id="24" name="文本框 23">
            <a:extLst>
              <a:ext uri="{FF2B5EF4-FFF2-40B4-BE49-F238E27FC236}">
                <a16:creationId xmlns:a16="http://schemas.microsoft.com/office/drawing/2014/main" id="{020A0DE9-6222-4466-A973-DFDFE9A63718}"/>
              </a:ext>
            </a:extLst>
          </p:cNvPr>
          <p:cNvSpPr txBox="1"/>
          <p:nvPr/>
        </p:nvSpPr>
        <p:spPr>
          <a:xfrm rot="350861">
            <a:off x="4905299" y="4469341"/>
            <a:ext cx="3031599" cy="707886"/>
          </a:xfrm>
          <a:prstGeom prst="rect">
            <a:avLst/>
          </a:prstGeom>
          <a:noFill/>
        </p:spPr>
        <p:txBody>
          <a:bodyPr vert="horz" wrap="none" rtlCol="0">
            <a:prstTxWarp prst="textCircle">
              <a:avLst/>
            </a:prstTxWarp>
            <a:spAutoFit/>
          </a:bodyPr>
          <a:lstStyle/>
          <a:p>
            <a:r>
              <a:rPr lang="vi-VN" altLang="zh-CN" sz="4000" dirty="0">
                <a:solidFill>
                  <a:srgbClr val="002060"/>
                </a:solidFill>
                <a:latin typeface="Pattaya" panose="00000500000000000000" pitchFamily="2" charset="-34"/>
                <a:cs typeface="Pattaya" panose="00000500000000000000" pitchFamily="2" charset="-34"/>
                <a:sym typeface="+mn-lt"/>
              </a:rPr>
              <a:t>Quang Huy</a:t>
            </a:r>
            <a:endParaRPr lang="zh-CN" altLang="en-US" sz="4000" dirty="0">
              <a:solidFill>
                <a:srgbClr val="002060"/>
              </a:solidFill>
              <a:latin typeface="Pattaya" panose="00000500000000000000" pitchFamily="2" charset="-34"/>
              <a:cs typeface="Pattaya" panose="00000500000000000000" pitchFamily="2" charset="-34"/>
              <a:sym typeface="+mn-lt"/>
            </a:endParaRPr>
          </a:p>
        </p:txBody>
      </p:sp>
      <p:pic>
        <p:nvPicPr>
          <p:cNvPr id="6" name="Picture 5">
            <a:extLst>
              <a:ext uri="{FF2B5EF4-FFF2-40B4-BE49-F238E27FC236}">
                <a16:creationId xmlns:a16="http://schemas.microsoft.com/office/drawing/2014/main" id="{72769D7B-0B09-4EF8-840F-67D8EC5BC5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8252" y="1183116"/>
            <a:ext cx="9315495" cy="3682303"/>
          </a:xfrm>
          <a:prstGeom prst="rect">
            <a:avLst/>
          </a:prstGeom>
        </p:spPr>
      </p:pic>
    </p:spTree>
    <p:extLst>
      <p:ext uri="{BB962C8B-B14F-4D97-AF65-F5344CB8AC3E}">
        <p14:creationId xmlns:p14="http://schemas.microsoft.com/office/powerpoint/2010/main" val="2682974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40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5000"/>
                            </p:stCondLst>
                            <p:childTnLst>
                              <p:par>
                                <p:cTn id="11" presetID="55"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1000" fill="hold"/>
                                        <p:tgtEl>
                                          <p:spTgt spid="22"/>
                                        </p:tgtEl>
                                        <p:attrNameLst>
                                          <p:attrName>ppt_w</p:attrName>
                                        </p:attrNameLst>
                                      </p:cBhvr>
                                      <p:tavLst>
                                        <p:tav tm="0">
                                          <p:val>
                                            <p:strVal val="#ppt_w*0.70"/>
                                          </p:val>
                                        </p:tav>
                                        <p:tav tm="100000">
                                          <p:val>
                                            <p:strVal val="#ppt_w"/>
                                          </p:val>
                                        </p:tav>
                                      </p:tavLst>
                                    </p:anim>
                                    <p:anim calcmode="lin" valueType="num">
                                      <p:cBhvr>
                                        <p:cTn id="14" dur="1000" fill="hold"/>
                                        <p:tgtEl>
                                          <p:spTgt spid="22"/>
                                        </p:tgtEl>
                                        <p:attrNameLst>
                                          <p:attrName>ppt_h</p:attrName>
                                        </p:attrNameLst>
                                      </p:cBhvr>
                                      <p:tavLst>
                                        <p:tav tm="0">
                                          <p:val>
                                            <p:strVal val="#ppt_h"/>
                                          </p:val>
                                        </p:tav>
                                        <p:tav tm="100000">
                                          <p:val>
                                            <p:strVal val="#ppt_h"/>
                                          </p:val>
                                        </p:tav>
                                      </p:tavLst>
                                    </p:anim>
                                    <p:animEffect transition="in" filter="fade">
                                      <p:cBhvr>
                                        <p:cTn id="15" dur="1000"/>
                                        <p:tgtEl>
                                          <p:spTgt spid="22"/>
                                        </p:tgtEl>
                                      </p:cBhvr>
                                    </p:animEffect>
                                  </p:childTnLst>
                                </p:cTn>
                              </p:par>
                            </p:childTnLst>
                          </p:cTn>
                        </p:par>
                        <p:par>
                          <p:cTn id="16" fill="hold">
                            <p:stCondLst>
                              <p:cond delay="6000"/>
                            </p:stCondLst>
                            <p:childTnLst>
                              <p:par>
                                <p:cTn id="17" presetID="2" presetClass="entr" presetSubtype="12" fill="hold" grpId="0" nodeType="afterEffect">
                                  <p:stCondLst>
                                    <p:cond delay="0"/>
                                  </p:stCondLst>
                                  <p:iterate type="lt">
                                    <p:tmPct val="10000"/>
                                  </p:iterate>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0-#ppt_w/2"/>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26" presetClass="emph" presetSubtype="0" fill="hold" grpId="1" nodeType="withEffect">
                                  <p:stCondLst>
                                    <p:cond delay="2100"/>
                                  </p:stCondLst>
                                  <p:iterate type="lt">
                                    <p:tmPct val="10000"/>
                                  </p:iterate>
                                  <p:childTnLst>
                                    <p:animEffect transition="out" filter="fade">
                                      <p:cBhvr>
                                        <p:cTn id="22" dur="500" tmFilter="0, 0; .2, .5; .8, .5; 1, 0"/>
                                        <p:tgtEl>
                                          <p:spTgt spid="24"/>
                                        </p:tgtEl>
                                      </p:cBhvr>
                                    </p:animEffect>
                                    <p:animScale>
                                      <p:cBhvr>
                                        <p:cTn id="23" dur="250" autoRev="1" fill="hold"/>
                                        <p:tgtEl>
                                          <p:spTgt spid="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 name="INKNOELEADERBOARD" val="784392568"/>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yorrjf32">
      <a:majorFont>
        <a:latin typeface="微软雅黑" panose="020F0302020204030204"/>
        <a:ea typeface="方正卡通简体"/>
        <a:cs typeface=""/>
      </a:majorFont>
      <a:minorFont>
        <a:latin typeface="微软雅黑" panose="020F0502020204030204"/>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1542</TotalTime>
  <Words>937</Words>
  <Application>Microsoft Macintosh PowerPoint</Application>
  <PresentationFormat>Widescreen</PresentationFormat>
  <Paragraphs>146</Paragraphs>
  <Slides>22</Slides>
  <Notes>12</Notes>
  <HiddenSlides>3</HiddenSlides>
  <MMClips>9</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22</vt:i4>
      </vt:variant>
    </vt:vector>
  </HeadingPairs>
  <TitlesOfParts>
    <vt:vector size="37" baseType="lpstr">
      <vt:lpstr>Pattaya</vt:lpstr>
      <vt:lpstr>宋体</vt:lpstr>
      <vt:lpstr>Calibri</vt:lpstr>
      <vt:lpstr>字魂189号-星岩乐黑体</vt:lpstr>
      <vt:lpstr>Cambria</vt:lpstr>
      <vt:lpstr>Times New Roman</vt:lpstr>
      <vt:lpstr>Open Sans Light</vt:lpstr>
      <vt:lpstr>Arial</vt:lpstr>
      <vt:lpstr>方正卡通简体</vt:lpstr>
      <vt:lpstr>Tahoma</vt:lpstr>
      <vt:lpstr>等线</vt:lpstr>
      <vt:lpstr>方正正中黑简体</vt:lpstr>
      <vt:lpstr>微软雅黑</vt:lpstr>
      <vt:lpstr>第一PPT，www.1ppt.com</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第一PPT</Manager>
  <Company>第一PPT，www.1ppt.com</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暑假生活</dc:title>
  <dc:creator>第一PPT</dc:creator>
  <cp:keywords>www.1ppt.com</cp:keywords>
  <dc:description>www.1ppt.com</dc:description>
  <cp:lastModifiedBy>Microsoft Office User</cp:lastModifiedBy>
  <cp:revision>228</cp:revision>
  <dcterms:created xsi:type="dcterms:W3CDTF">2018-08-16T10:41:26Z</dcterms:created>
  <dcterms:modified xsi:type="dcterms:W3CDTF">2022-03-12T03:24:08Z</dcterms:modified>
</cp:coreProperties>
</file>