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62" r:id="rId5"/>
    <p:sldId id="257" r:id="rId6"/>
    <p:sldId id="258" r:id="rId7"/>
    <p:sldId id="264" r:id="rId8"/>
    <p:sldId id="268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EFFF"/>
    <a:srgbClr val="FF198C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EDB5-41E2-4328-BDC3-298EF148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A2E9-D66D-4A4C-9321-C8D4FC94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7307-62DE-4750-A34A-EEA0AAEC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68A4-A784-472F-8205-744F9B889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D542-3260-4494-ACF0-9C5DB5C5F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sv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26.sv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4C8BF-4EBE-4606-BBC3-20C363C5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8E3FA-0E08-450F-B508-667E5043C1A2}"/>
              </a:ext>
            </a:extLst>
          </p:cNvPr>
          <p:cNvGrpSpPr/>
          <p:nvPr/>
        </p:nvGrpSpPr>
        <p:grpSpPr>
          <a:xfrm>
            <a:off x="1808444" y="1634101"/>
            <a:ext cx="8527772" cy="3725483"/>
            <a:chOff x="2019096" y="1689538"/>
            <a:chExt cx="8527772" cy="37254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B6B692-D5EF-437B-9092-416C584CB32A}"/>
                </a:ext>
              </a:extLst>
            </p:cNvPr>
            <p:cNvGrpSpPr/>
            <p:nvPr/>
          </p:nvGrpSpPr>
          <p:grpSpPr>
            <a:xfrm>
              <a:off x="2019096" y="1689538"/>
              <a:ext cx="8527772" cy="3725483"/>
              <a:chOff x="1669775" y="1446143"/>
              <a:chExt cx="8527772" cy="386135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263ECF-DF24-487E-B364-987FF4DB4F52}"/>
                  </a:ext>
                </a:extLst>
              </p:cNvPr>
              <p:cNvSpPr/>
              <p:nvPr/>
            </p:nvSpPr>
            <p:spPr>
              <a:xfrm>
                <a:off x="1798982" y="1550504"/>
                <a:ext cx="8398565" cy="3756991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764EE41-93E0-445F-812F-742AF37C0984}"/>
                  </a:ext>
                </a:extLst>
              </p:cNvPr>
              <p:cNvSpPr/>
              <p:nvPr/>
            </p:nvSpPr>
            <p:spPr>
              <a:xfrm>
                <a:off x="1669775" y="1446143"/>
                <a:ext cx="8398565" cy="3756991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84C290-77C5-4403-8EAC-A20450F37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0" t="29565" r="20679" b="26812"/>
            <a:stretch/>
          </p:blipFill>
          <p:spPr>
            <a:xfrm>
              <a:off x="2550825" y="2074482"/>
              <a:ext cx="7637167" cy="3012827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40997-F5A3-43A7-B21D-0D49F884E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2B1D93-F5AD-4774-8DB2-E5BFE976D1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6437" y="-223463"/>
            <a:ext cx="3106315" cy="350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2E295F-866C-4B3D-BDFD-79A5C47786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9237" y="533990"/>
            <a:ext cx="2619863" cy="8525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5480EB-E6A6-4D4C-9A0F-46F5DC86C1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6766" y="5677514"/>
            <a:ext cx="3493311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3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361113" cy="1529983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61113" h="1529983" fill="none" extrusionOk="0">
                        <a:moveTo>
                          <a:pt x="0" y="764992"/>
                        </a:moveTo>
                        <a:cubicBezTo>
                          <a:pt x="77944" y="416119"/>
                          <a:pt x="223980" y="-116909"/>
                          <a:pt x="754795" y="0"/>
                        </a:cubicBezTo>
                        <a:cubicBezTo>
                          <a:pt x="4229000" y="-350388"/>
                          <a:pt x="7628586" y="-87010"/>
                          <a:pt x="9606318" y="0"/>
                        </a:cubicBezTo>
                        <a:cubicBezTo>
                          <a:pt x="10078681" y="-69333"/>
                          <a:pt x="10224119" y="332163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60463" y="1149873"/>
                          <a:pt x="9900174" y="1491072"/>
                          <a:pt x="9606317" y="1529984"/>
                        </a:cubicBezTo>
                        <a:cubicBezTo>
                          <a:pt x="6445209" y="1440351"/>
                          <a:pt x="5230467" y="1231383"/>
                          <a:pt x="754795" y="1529983"/>
                        </a:cubicBezTo>
                        <a:cubicBezTo>
                          <a:pt x="402951" y="1538320"/>
                          <a:pt x="10746" y="1318514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stroke="0" extrusionOk="0">
                        <a:moveTo>
                          <a:pt x="0" y="764992"/>
                        </a:moveTo>
                        <a:cubicBezTo>
                          <a:pt x="34821" y="332859"/>
                          <a:pt x="324033" y="-55192"/>
                          <a:pt x="754795" y="0"/>
                        </a:cubicBezTo>
                        <a:cubicBezTo>
                          <a:pt x="3676985" y="43702"/>
                          <a:pt x="7002659" y="43442"/>
                          <a:pt x="9606318" y="0"/>
                        </a:cubicBezTo>
                        <a:cubicBezTo>
                          <a:pt x="10021172" y="27965"/>
                          <a:pt x="10425684" y="392262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16889" y="1251562"/>
                          <a:pt x="9990432" y="1530251"/>
                          <a:pt x="9606317" y="1529984"/>
                        </a:cubicBezTo>
                        <a:cubicBezTo>
                          <a:pt x="5682814" y="1495998"/>
                          <a:pt x="2966054" y="1450156"/>
                          <a:pt x="754795" y="1529983"/>
                        </a:cubicBezTo>
                        <a:cubicBezTo>
                          <a:pt x="347561" y="1439117"/>
                          <a:pt x="18625" y="1173008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fill="none" stroke="0" extrusionOk="0">
                        <a:moveTo>
                          <a:pt x="0" y="764992"/>
                        </a:moveTo>
                        <a:cubicBezTo>
                          <a:pt x="97239" y="388890"/>
                          <a:pt x="244481" y="-108226"/>
                          <a:pt x="754795" y="0"/>
                        </a:cubicBezTo>
                        <a:cubicBezTo>
                          <a:pt x="4123203" y="-140273"/>
                          <a:pt x="7450646" y="172191"/>
                          <a:pt x="9606318" y="0"/>
                        </a:cubicBezTo>
                        <a:cubicBezTo>
                          <a:pt x="10024064" y="25201"/>
                          <a:pt x="10335320" y="362775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54674" y="1201842"/>
                          <a:pt x="9881766" y="1515957"/>
                          <a:pt x="9606317" y="1529984"/>
                        </a:cubicBezTo>
                        <a:cubicBezTo>
                          <a:pt x="6430148" y="1444924"/>
                          <a:pt x="5085232" y="1367497"/>
                          <a:pt x="754795" y="1529983"/>
                        </a:cubicBezTo>
                        <a:cubicBezTo>
                          <a:pt x="364833" y="1524325"/>
                          <a:pt x="31453" y="1262351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75612" y="959560"/>
            <a:ext cx="965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vi-VN" sz="2800" dirty="0"/>
              <a:t>Một xe máy đi được quãng đường 200km hết 4 giờ.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/>
              <a:t>Vận tốc của người đi xe máy là: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40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>
            <a:extLst>
              <a:ext uri="{FF2B5EF4-FFF2-40B4-BE49-F238E27FC236}">
                <a16:creationId xmlns:a16="http://schemas.microsoft.com/office/drawing/2014/main" id="{DABFC5B1-F0EC-41A6-8474-1A42F686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448519">
            <a:off x="163240" y="5541298"/>
            <a:ext cx="975989" cy="9847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8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87729-5E65-4A7B-967F-E726DC6F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EEC9F-A376-4514-8E60-C7C9765EB702}"/>
              </a:ext>
            </a:extLst>
          </p:cNvPr>
          <p:cNvSpPr/>
          <p:nvPr/>
        </p:nvSpPr>
        <p:spPr>
          <a:xfrm>
            <a:off x="869437" y="354793"/>
            <a:ext cx="10540998" cy="89024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DDBAB6-942B-4328-89DA-A463EC60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4ED8B1A-FD0A-42E0-8602-82B17EDD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67F7A0F-EA33-4083-8AE9-74A4D2880D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C5D160C-E8F0-4069-9F31-49ACA0A0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3563643-DE6B-4893-92F4-3619461DE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550E260-797C-447F-AA7E-D4C4C13DF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76DE9-B122-4F15-9B64-79B54274E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673" y="439840"/>
            <a:ext cx="5960654" cy="736634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39701F10-EDDF-45ED-9864-11A3298991C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250236" y="831843"/>
            <a:ext cx="1016077" cy="513119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0B7C8BE-5E3C-4F8D-88D2-6D119FFF40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42994" y="837244"/>
            <a:ext cx="1016077" cy="5131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04DC15B-6034-4A1B-895C-0F062E92D3C2}"/>
              </a:ext>
            </a:extLst>
          </p:cNvPr>
          <p:cNvGrpSpPr/>
          <p:nvPr/>
        </p:nvGrpSpPr>
        <p:grpSpPr>
          <a:xfrm>
            <a:off x="724259" y="1344962"/>
            <a:ext cx="10809853" cy="5053882"/>
            <a:chOff x="1669775" y="1446143"/>
            <a:chExt cx="8527772" cy="38613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B3FF3AC-4887-4C71-BC23-F3A5E0C9D7CB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7792369-81E2-4ECB-9790-70907C48C087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B50B99F-DAC3-4FCF-80EA-0572FE800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79852" y="1996072"/>
            <a:ext cx="2168488" cy="1219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9AE0E5-51B5-4595-A883-86431F27AD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86086" y="3870457"/>
            <a:ext cx="2168488" cy="1219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1B7FBE-B243-4BBE-8890-8D7D6B230C69}"/>
              </a:ext>
            </a:extLst>
          </p:cNvPr>
          <p:cNvSpPr txBox="1"/>
          <p:nvPr/>
        </p:nvSpPr>
        <p:spPr>
          <a:xfrm>
            <a:off x="2530789" y="2256263"/>
            <a:ext cx="85347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A93C5E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thành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193C0-2A85-4ECE-BE13-83A55700737A}"/>
              </a:ext>
            </a:extLst>
          </p:cNvPr>
          <p:cNvSpPr txBox="1"/>
          <p:nvPr/>
        </p:nvSpPr>
        <p:spPr>
          <a:xfrm>
            <a:off x="2470988" y="3993538"/>
            <a:ext cx="8133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A93C5E"/>
                </a:solidFill>
                <a:effectLst/>
              </a:rPr>
              <a:t>Biết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thực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hiện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bài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5DBA47-D20B-41F1-BBC9-0B7757D8DA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1800" y="161380"/>
            <a:ext cx="1942752" cy="21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2" y="256478"/>
            <a:ext cx="10540998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kye | PAW Patrol Deutsch Wiki | Fandom">
            <a:extLst>
              <a:ext uri="{FF2B5EF4-FFF2-40B4-BE49-F238E27FC236}">
                <a16:creationId xmlns:a16="http://schemas.microsoft.com/office/drawing/2014/main" id="{F4BE12E1-A7AD-4094-A57A-D0932F9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67092"/>
            <a:ext cx="3994150" cy="50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1" y="5159871"/>
            <a:ext cx="1524278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2D0C49-A005-4FC1-A7FE-7D5E12136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902927" y="401829"/>
            <a:ext cx="8013698" cy="550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8F145A-B8B5-454C-AFE5-1EB0BF799FE5}"/>
              </a:ext>
            </a:extLst>
          </p:cNvPr>
          <p:cNvSpPr txBox="1"/>
          <p:nvPr/>
        </p:nvSpPr>
        <p:spPr>
          <a:xfrm>
            <a:off x="4264179" y="1767092"/>
            <a:ext cx="7008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Xin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phố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mình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Mình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Skye –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chó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cứu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</a:t>
            </a:r>
            <a:r>
              <a:rPr lang="en-US" sz="4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67236A-54BA-453F-B3F9-DAAD24CC6CEE}"/>
              </a:ext>
            </a:extLst>
          </p:cNvPr>
          <p:cNvSpPr txBox="1"/>
          <p:nvPr/>
        </p:nvSpPr>
        <p:spPr>
          <a:xfrm>
            <a:off x="3902927" y="2445982"/>
            <a:ext cx="757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…..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9A463C-DDA7-44E6-96FA-CB859CFF0344}"/>
              </a:ext>
            </a:extLst>
          </p:cNvPr>
          <p:cNvCxnSpPr>
            <a:cxnSpLocks/>
          </p:cNvCxnSpPr>
          <p:nvPr/>
        </p:nvCxnSpPr>
        <p:spPr>
          <a:xfrm>
            <a:off x="10649830" y="4006930"/>
            <a:ext cx="0" cy="4969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9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ttisbear on Twitter: &amp;amp;quot;So this is Uncle Otis (middle). He is the uncle of  AB&amp;amp;#39;s Mayor Goodway (left). UO makes it pretty clear he is “hard of hearing”  and maybe senile. Uncle">
            <a:extLst>
              <a:ext uri="{FF2B5EF4-FFF2-40B4-BE49-F238E27FC236}">
                <a16:creationId xmlns:a16="http://schemas.microsoft.com/office/drawing/2014/main" id="{77EE8998-CDDB-49C5-BA7E-3D920B1FC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41"/>
            <a:ext cx="12192000" cy="68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63B4D9-650A-4666-A377-CDC4C6813C5B}"/>
              </a:ext>
            </a:extLst>
          </p:cNvPr>
          <p:cNvSpPr/>
          <p:nvPr/>
        </p:nvSpPr>
        <p:spPr>
          <a:xfrm>
            <a:off x="486936" y="4259765"/>
            <a:ext cx="11218127" cy="226369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CD07D90-D4F1-4678-9A87-D4058E710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0234" y="1680331"/>
            <a:ext cx="851265" cy="1038128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B20F9D5-1357-437F-AA7D-B5E1A7211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31607" y="2579671"/>
            <a:ext cx="608124" cy="7416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F51C0EA-EDFE-45D0-8042-DAF64384E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82872" y="2001931"/>
            <a:ext cx="851265" cy="1038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E83D1C-C693-4B1A-806D-46D11F674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098">
            <a:off x="-952201" y="4139850"/>
            <a:ext cx="5040390" cy="2835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0591B3-3E47-4EDB-AEEA-B60FB966C5B1}"/>
              </a:ext>
            </a:extLst>
          </p:cNvPr>
          <p:cNvSpPr txBox="1"/>
          <p:nvPr/>
        </p:nvSpPr>
        <p:spPr>
          <a:xfrm>
            <a:off x="3027546" y="4976115"/>
            <a:ext cx="775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</a:rPr>
              <a:t>Tòa</a:t>
            </a:r>
            <a:r>
              <a:rPr lang="en-US" sz="4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en-US" sz="48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</a:rPr>
              <a:t>nhà</a:t>
            </a:r>
            <a:r>
              <a:rPr lang="en-US" sz="4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</a:rPr>
              <a:t> Sky </a:t>
            </a:r>
            <a:r>
              <a:rPr lang="en-US" sz="48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</a:rPr>
              <a:t>đang</a:t>
            </a:r>
            <a:r>
              <a:rPr lang="en-US" sz="4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en-US" sz="48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</a:rPr>
              <a:t>cháy</a:t>
            </a:r>
            <a:r>
              <a:rPr lang="en-US" sz="4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en-US" sz="48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</a:rPr>
              <a:t>lớn</a:t>
            </a:r>
            <a:r>
              <a:rPr lang="en-US" sz="4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</a:rPr>
              <a:t>!!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4F7636-E330-43D9-A8D6-D1124A03F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4603148" y="3225915"/>
            <a:ext cx="3332843" cy="350040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F886744C-6A69-415E-B408-1081AF426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83558">
            <a:off x="5687540" y="297352"/>
            <a:ext cx="3914094" cy="25382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0F3954-380F-4264-9984-BEC275B0BFA9}"/>
              </a:ext>
            </a:extLst>
          </p:cNvPr>
          <p:cNvSpPr txBox="1"/>
          <p:nvPr/>
        </p:nvSpPr>
        <p:spPr>
          <a:xfrm rot="19609315">
            <a:off x="6262815" y="816332"/>
            <a:ext cx="255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Cùng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mình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912165-C3EA-42BD-AF89-41D678C9D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685" y="0"/>
            <a:ext cx="3106315" cy="3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3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59259E-6 L -0.33099 -0.09629 L -0.60782 0.0426 L -0.94571 0.20162 L -1.03217 0.42014 L -1.03217 0.42037 " pathEditMode="relative" rAng="0" ptsTypes="AAAAAA">
                                          <p:cBhvr>
                                            <p:cTn id="3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1615" y="16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8829 0.10023 L 0.33008 0.05232 L 0.70222 0.07616 L 1.20118 0.03866 L 1.38073 -0.33333 " pathEditMode="relative" rAng="0" ptsTypes="AAAAA">
                                          <p:cBhvr>
                                            <p:cTn id="40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622" y="-216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2" grpId="0"/>
          <p:bldP spid="2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0" presetClass="path" presetSubtype="0" fill="hold" nodeType="afterEffect"/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59259E-6 L -0.33099 -0.09629 L -0.60782 0.0426 L -0.94571 0.20162 L -1.03217 0.42014 L -1.03217 0.42037 " pathEditMode="relative" rAng="0" ptsTypes="AAAAAA">
                                          <p:cBhvr>
                                            <p:cTn id="4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1615" y="16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8829 0.10023 L 0.33008 0.05232 L 0.70222 0.07616 L 1.20118 0.03866 L 1.38073 -0.33333 " pathEditMode="relative" rAng="0" ptsTypes="AAAAA">
                                          <p:cBhvr>
                                            <p:cTn id="45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622" y="-216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2" grpId="0"/>
          <p:bldP spid="2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431F2B-9261-4FF3-8326-B6BF4249D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50"/>
          <a:stretch/>
        </p:blipFill>
        <p:spPr>
          <a:xfrm>
            <a:off x="330200" y="1361378"/>
            <a:ext cx="11531600" cy="5356922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55CD5AD1-85F0-40ED-AA82-CB7ACCF28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76352" y="4192859"/>
            <a:ext cx="1783703" cy="1484041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ABA7393-59DF-4415-BF07-D13173363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91021" y="2252855"/>
            <a:ext cx="1759144" cy="130735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D61A12B-3EC7-4ABE-A33A-7F518AC5F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0166" y="139700"/>
            <a:ext cx="1303055" cy="1250792"/>
          </a:xfrm>
          <a:prstGeom prst="rect">
            <a:avLst/>
          </a:prstGeom>
        </p:spPr>
      </p:pic>
      <p:pic>
        <p:nvPicPr>
          <p:cNvPr id="2058" name="Picture 10" descr="Marshall | PAW Patrol Wiki | Fandom">
            <a:extLst>
              <a:ext uri="{FF2B5EF4-FFF2-40B4-BE49-F238E27FC236}">
                <a16:creationId xmlns:a16="http://schemas.microsoft.com/office/drawing/2014/main" id="{7C2BC3D3-04AC-44CC-BD86-1C7E46104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6391" y="-34055"/>
            <a:ext cx="2041812" cy="18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ocky | PAW Patrol Wiki | Fandom">
            <a:extLst>
              <a:ext uri="{FF2B5EF4-FFF2-40B4-BE49-F238E27FC236}">
                <a16:creationId xmlns:a16="http://schemas.microsoft.com/office/drawing/2014/main" id="{804F94CE-97AD-4574-B915-C8D5B84C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4942" y="4192859"/>
            <a:ext cx="2129623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ase | PAW Patrol Wiki | Fandom">
            <a:extLst>
              <a:ext uri="{FF2B5EF4-FFF2-40B4-BE49-F238E27FC236}">
                <a16:creationId xmlns:a16="http://schemas.microsoft.com/office/drawing/2014/main" id="{C3E1F8FC-BEB8-46FE-98F7-6D376CF8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14" y="2057789"/>
            <a:ext cx="2129623" cy="20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ckapoo+skye+paw+patrol cheap buy online">
            <a:extLst>
              <a:ext uri="{FF2B5EF4-FFF2-40B4-BE49-F238E27FC236}">
                <a16:creationId xmlns:a16="http://schemas.microsoft.com/office/drawing/2014/main" id="{A37CAB68-FE39-4E25-9454-C10F21E8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947" l="625" r="100000">
                        <a14:foregroundMark x1="43250" y1="27926" x2="42375" y2="56160"/>
                        <a14:foregroundMark x1="60125" y1="27207" x2="63750" y2="40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-167874"/>
            <a:ext cx="1694901" cy="20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62709 -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318536" y="897787"/>
            <a:ext cx="9040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</a:rPr>
              <a:t>xe máy đi với vận tốc 30km/giờ</a:t>
            </a:r>
            <a:r>
              <a:rPr lang="en-US" sz="2800" dirty="0">
                <a:latin typeface="Arial" panose="020B0604020202020204" pitchFamily="34" charset="0"/>
              </a:rPr>
              <a:t>.</a:t>
            </a:r>
            <a:r>
              <a:rPr lang="vi-VN" sz="2800" dirty="0">
                <a:latin typeface="Arial" panose="020B0604020202020204" pitchFamily="34" charset="0"/>
              </a:rPr>
              <a:t> Người đó đi trong 2 giờ. Tính quãng đường người đó đi được?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 km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 km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 km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 km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>
            <a:extLst>
              <a:ext uri="{FF2B5EF4-FFF2-40B4-BE49-F238E27FC236}">
                <a16:creationId xmlns:a16="http://schemas.microsoft.com/office/drawing/2014/main" id="{DABFC5B1-F0EC-41A6-8474-1A42F686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0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431F2B-9261-4FF3-8326-B6BF4249D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50"/>
          <a:stretch/>
        </p:blipFill>
        <p:spPr>
          <a:xfrm>
            <a:off x="330200" y="1361378"/>
            <a:ext cx="11531600" cy="5356922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55CD5AD1-85F0-40ED-AA82-CB7ACCF28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76352" y="4192859"/>
            <a:ext cx="1783703" cy="1484041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ABA7393-59DF-4415-BF07-D13173363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91021" y="2252855"/>
            <a:ext cx="1759144" cy="130735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D61A12B-3EC7-4ABE-A33A-7F518AC5F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0166" y="139700"/>
            <a:ext cx="1303055" cy="1250792"/>
          </a:xfrm>
          <a:prstGeom prst="rect">
            <a:avLst/>
          </a:prstGeom>
        </p:spPr>
      </p:pic>
      <p:pic>
        <p:nvPicPr>
          <p:cNvPr id="2060" name="Picture 12" descr="Rocky | PAW Patrol Wiki | Fandom">
            <a:extLst>
              <a:ext uri="{FF2B5EF4-FFF2-40B4-BE49-F238E27FC236}">
                <a16:creationId xmlns:a16="http://schemas.microsoft.com/office/drawing/2014/main" id="{804F94CE-97AD-4574-B915-C8D5B84C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4942" y="4192859"/>
            <a:ext cx="2129623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ase | PAW Patrol Wiki | Fandom">
            <a:extLst>
              <a:ext uri="{FF2B5EF4-FFF2-40B4-BE49-F238E27FC236}">
                <a16:creationId xmlns:a16="http://schemas.microsoft.com/office/drawing/2014/main" id="{C3E1F8FC-BEB8-46FE-98F7-6D376CF8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14" y="2057789"/>
            <a:ext cx="2129623" cy="20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862C02-3730-4C0A-AEFF-0887F076C5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4925" y="-100371"/>
            <a:ext cx="305436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95 0.04491 L 0.25677 0.04166 L 0.3194 0.09815 L 0.34206 0.21481 L 0.29674 0.3037 L 0.15339 0.30833 L -0.28607 0.3037 L -0.28607 0.3037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936738" y="874038"/>
            <a:ext cx="981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cs typeface="Times New Roman" panose="02020603050405020304" pitchFamily="18" charset="0"/>
              </a:rPr>
              <a:t>Một</a:t>
            </a:r>
            <a:r>
              <a:rPr lang="en-US" sz="3600" dirty="0">
                <a:cs typeface="Times New Roman" panose="02020603050405020304" pitchFamily="18" charset="0"/>
              </a:rPr>
              <a:t> ô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quãng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dài</a:t>
            </a:r>
            <a:r>
              <a:rPr lang="en-US" sz="3600" dirty="0">
                <a:cs typeface="Times New Roman" panose="02020603050405020304" pitchFamily="18" charset="0"/>
              </a:rPr>
              <a:t> 150km </a:t>
            </a:r>
            <a:r>
              <a:rPr lang="en-US" sz="3600" dirty="0" err="1">
                <a:cs typeface="Times New Roman" panose="02020603050405020304" pitchFamily="18" charset="0"/>
              </a:rPr>
              <a:t>hết</a:t>
            </a:r>
            <a:r>
              <a:rPr lang="en-US" sz="3600" dirty="0"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cs typeface="Times New Roman" panose="02020603050405020304" pitchFamily="18" charset="0"/>
              </a:rPr>
              <a:t>giờ</a:t>
            </a:r>
            <a:r>
              <a:rPr lang="en-US" sz="360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Vận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tốc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xe</a:t>
            </a:r>
            <a:r>
              <a:rPr lang="en-US" sz="3600" dirty="0"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đó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là</a:t>
            </a:r>
            <a:r>
              <a:rPr lang="en-US" sz="3600" dirty="0">
                <a:cs typeface="Times New Roman" panose="02020603050405020304" pitchFamily="18" charset="0"/>
              </a:rPr>
              <a:t>?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>
            <a:extLst>
              <a:ext uri="{FF2B5EF4-FFF2-40B4-BE49-F238E27FC236}">
                <a16:creationId xmlns:a16="http://schemas.microsoft.com/office/drawing/2014/main" id="{DABFC5B1-F0EC-41A6-8474-1A42F686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431F2B-9261-4FF3-8326-B6BF4249D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50"/>
          <a:stretch/>
        </p:blipFill>
        <p:spPr>
          <a:xfrm>
            <a:off x="377686" y="1381538"/>
            <a:ext cx="11484113" cy="5336761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55CD5AD1-85F0-40ED-AA82-CB7ACCF28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76352" y="4192859"/>
            <a:ext cx="1783703" cy="1484041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ABA7393-59DF-4415-BF07-D13173363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91021" y="2252855"/>
            <a:ext cx="1759144" cy="130735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D61A12B-3EC7-4ABE-A33A-7F518AC5F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0168" y="139701"/>
            <a:ext cx="1303052" cy="1250789"/>
          </a:xfrm>
          <a:prstGeom prst="rect">
            <a:avLst/>
          </a:prstGeom>
        </p:spPr>
      </p:pic>
      <p:pic>
        <p:nvPicPr>
          <p:cNvPr id="2060" name="Picture 12" descr="Rocky | PAW Patrol Wiki | Fandom">
            <a:extLst>
              <a:ext uri="{FF2B5EF4-FFF2-40B4-BE49-F238E27FC236}">
                <a16:creationId xmlns:a16="http://schemas.microsoft.com/office/drawing/2014/main" id="{804F94CE-97AD-4574-B915-C8D5B84C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4942" y="4192859"/>
            <a:ext cx="2129623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E7EB3F-01A4-4A07-AC35-CF033B7E57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3736" y="1971034"/>
            <a:ext cx="4151736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1.48148E-6 L -0.06771 0.00926 L -0.303 0.17315 C -0.3069 0.22083 -0.28646 0.30324 -0.23828 0.33542 C -0.18984 0.36759 -0.01862 0.35787 -0.01315 0.36597 C -0.00573 0.38009 0.0474 0.36181 0.05547 0.37593 C 0.06146 0.34375 0.14232 0.39908 0.14896 0.3669 L 0.4181 0.34283 L 0.4181 0.34306 " pathEditMode="relative" rAng="0" ptsTypes="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207</Words>
  <Application>Microsoft Macintosh PowerPoint</Application>
  <PresentationFormat>Widescreen</PresentationFormat>
  <Paragraphs>23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48</cp:revision>
  <dcterms:created xsi:type="dcterms:W3CDTF">2022-02-28T09:08:26Z</dcterms:created>
  <dcterms:modified xsi:type="dcterms:W3CDTF">2022-03-28T18:58:36Z</dcterms:modified>
</cp:coreProperties>
</file>