
<file path=[Content_Types].xml><?xml version="1.0" encoding="utf-8"?>
<Types xmlns="http://schemas.openxmlformats.org/package/2006/content-types">
  <Default Extension="fntdata" ContentType="application/x-fontdata"/>
  <Default Extension="jfif"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0"/>
  </p:notesMasterIdLst>
  <p:sldIdLst>
    <p:sldId id="470" r:id="rId2"/>
    <p:sldId id="352" r:id="rId3"/>
    <p:sldId id="472" r:id="rId4"/>
    <p:sldId id="259" r:id="rId5"/>
    <p:sldId id="261" r:id="rId6"/>
    <p:sldId id="471" r:id="rId7"/>
    <p:sldId id="475" r:id="rId8"/>
    <p:sldId id="478" r:id="rId9"/>
    <p:sldId id="479" r:id="rId10"/>
    <p:sldId id="480" r:id="rId11"/>
    <p:sldId id="481" r:id="rId12"/>
    <p:sldId id="482" r:id="rId13"/>
    <p:sldId id="483" r:id="rId14"/>
    <p:sldId id="484" r:id="rId15"/>
    <p:sldId id="474" r:id="rId16"/>
    <p:sldId id="486" r:id="rId17"/>
    <p:sldId id="477" r:id="rId18"/>
    <p:sldId id="488" r:id="rId19"/>
    <p:sldId id="473" r:id="rId20"/>
    <p:sldId id="487" r:id="rId21"/>
    <p:sldId id="492" r:id="rId22"/>
    <p:sldId id="489" r:id="rId23"/>
    <p:sldId id="490" r:id="rId24"/>
    <p:sldId id="491" r:id="rId25"/>
    <p:sldId id="493" r:id="rId26"/>
    <p:sldId id="262" r:id="rId27"/>
    <p:sldId id="494" r:id="rId28"/>
    <p:sldId id="495"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Raleway" pitchFamily="2" charset="0"/>
      <p:regular r:id="rId37"/>
      <p:bold r:id="rId38"/>
      <p:italic r:id="rId39"/>
      <p:boldItalic r:id="rId40"/>
    </p:embeddedFont>
    <p:embeddedFont>
      <p:font typeface="UTM Daxline" panose="02040603050506020204" pitchFamily="18" charset="0"/>
      <p:regular r:id="rId41"/>
      <p:bold r:id="rId42"/>
    </p:embeddedFont>
    <p:embeddedFont>
      <p:font typeface="UTM Kabel KT" panose="02040603050506020204" pitchFamily="18" charset="0"/>
      <p:regular r:id="rId43"/>
    </p:embeddedFont>
    <p:embeddedFont>
      <p:font typeface="UTM Showcard" panose="02040603050506020204" pitchFamily="18" charset="0"/>
      <p:regular r:id="rId44"/>
    </p:embeddedFont>
    <p:embeddedFont>
      <p:font typeface="UVN Bai Sau Nang" panose="04030905020802020C03" pitchFamily="82" charset="0"/>
      <p:regular r:id="rId45"/>
    </p:embeddedFont>
  </p:embeddedFontLst>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DEEB"/>
    <a:srgbClr val="FF7C80"/>
    <a:srgbClr val="F1C6FA"/>
    <a:srgbClr val="ECEE8D"/>
    <a:srgbClr val="FF3399"/>
    <a:srgbClr val="FF5050"/>
    <a:srgbClr val="6600CC"/>
    <a:srgbClr val="77A22E"/>
    <a:srgbClr val="F0EF8A"/>
    <a:srgbClr val="DEE4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3425" autoAdjust="0"/>
  </p:normalViewPr>
  <p:slideViewPr>
    <p:cSldViewPr snapToGrid="0">
      <p:cViewPr varScale="1">
        <p:scale>
          <a:sx n="54" d="100"/>
          <a:sy n="54" d="100"/>
        </p:scale>
        <p:origin x="380" y="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ED01CD-D6FF-4217-AC9D-DCA8B586BBE8}" type="datetimeFigureOut">
              <a:rPr lang="en-US" smtClean="0"/>
              <a:t>3/10/2022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2F7336-67E8-4132-A80D-0F04665873F2}" type="slidenum">
              <a:rPr lang="en-US" smtClean="0"/>
              <a:t>‹#›</a:t>
            </a:fld>
            <a:endParaRPr lang="en-US"/>
          </a:p>
        </p:txBody>
      </p:sp>
    </p:spTree>
    <p:extLst>
      <p:ext uri="{BB962C8B-B14F-4D97-AF65-F5344CB8AC3E}">
        <p14:creationId xmlns:p14="http://schemas.microsoft.com/office/powerpoint/2010/main" val="3807109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nhấn vào từng quả trứng để HS thực hiện yêu cầu, sau khi hiện đáp án thì nhấn </a:t>
            </a:r>
            <a:r>
              <a:rPr lang="en-US" b="1"/>
              <a:t>Quay lại</a:t>
            </a:r>
            <a:r>
              <a:rPr lang="en-US"/>
              <a:t> để trở lại trang lựa chọn. </a:t>
            </a:r>
            <a:r>
              <a:rPr lang="en-US" b="1">
                <a:solidFill>
                  <a:srgbClr val="FF0000"/>
                </a:solidFill>
              </a:rPr>
              <a:t>Nhấn lại </a:t>
            </a:r>
            <a:r>
              <a:rPr lang="en-US"/>
              <a:t>vào quả trứng (phần số) đã chọn để trứng biến mất.</a:t>
            </a:r>
          </a:p>
        </p:txBody>
      </p:sp>
      <p:sp>
        <p:nvSpPr>
          <p:cNvPr id="4" name="Slide Number Placeholder 3"/>
          <p:cNvSpPr>
            <a:spLocks noGrp="1"/>
          </p:cNvSpPr>
          <p:nvPr>
            <p:ph type="sldNum" sz="quarter" idx="5"/>
          </p:nvPr>
        </p:nvSpPr>
        <p:spPr/>
        <p:txBody>
          <a:bodyPr/>
          <a:lstStyle/>
          <a:p>
            <a:fld id="{892F7336-67E8-4132-A80D-0F04665873F2}" type="slidenum">
              <a:rPr lang="en-US" smtClean="0"/>
              <a:t>7</a:t>
            </a:fld>
            <a:endParaRPr lang="en-US"/>
          </a:p>
        </p:txBody>
      </p:sp>
    </p:spTree>
    <p:extLst>
      <p:ext uri="{BB962C8B-B14F-4D97-AF65-F5344CB8AC3E}">
        <p14:creationId xmlns:p14="http://schemas.microsoft.com/office/powerpoint/2010/main" val="1309429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304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28</a:t>
            </a:fld>
            <a:endParaRPr lang="zh-CN" altLang="en-US"/>
          </a:p>
        </p:txBody>
      </p:sp>
    </p:spTree>
    <p:extLst>
      <p:ext uri="{BB962C8B-B14F-4D97-AF65-F5344CB8AC3E}">
        <p14:creationId xmlns:p14="http://schemas.microsoft.com/office/powerpoint/2010/main" val="2689373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467F2-A4AF-41A7-9DE1-46A3CDA194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2068F1-A1F2-4579-A48D-DF158F954A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00C1E6-0CA9-4007-9CB9-9DD2C85CD566}"/>
              </a:ext>
            </a:extLst>
          </p:cNvPr>
          <p:cNvSpPr>
            <a:spLocks noGrp="1"/>
          </p:cNvSpPr>
          <p:nvPr>
            <p:ph type="dt" sz="half" idx="10"/>
          </p:nvPr>
        </p:nvSpPr>
        <p:spPr/>
        <p:txBody>
          <a:bodyPr/>
          <a:lstStyle/>
          <a:p>
            <a:fld id="{34329B99-8558-449A-B0BF-FB61F9592038}" type="datetimeFigureOut">
              <a:rPr lang="en-US" smtClean="0"/>
              <a:t>3/10/2022</a:t>
            </a:fld>
            <a:endParaRPr lang="en-US"/>
          </a:p>
        </p:txBody>
      </p:sp>
      <p:sp>
        <p:nvSpPr>
          <p:cNvPr id="5" name="Footer Placeholder 4">
            <a:extLst>
              <a:ext uri="{FF2B5EF4-FFF2-40B4-BE49-F238E27FC236}">
                <a16:creationId xmlns:a16="http://schemas.microsoft.com/office/drawing/2014/main" id="{C18C6AA0-7652-44B2-AF5D-2C2E9268EC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D74416-CC57-4991-8CF5-6FD8078A43EB}"/>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2290472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3/10/2022</a:t>
            </a:fld>
            <a:endParaRPr lang="en-US"/>
          </a:p>
        </p:txBody>
      </p:sp>
      <p:sp>
        <p:nvSpPr>
          <p:cNvPr id="5" name="Footer Placeholder 4">
            <a:extLst>
              <a:ext uri="{FF2B5EF4-FFF2-40B4-BE49-F238E27FC236}">
                <a16:creationId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4113526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3/10/2022</a:t>
            </a:fld>
            <a:endParaRPr lang="en-US"/>
          </a:p>
        </p:txBody>
      </p:sp>
      <p:sp>
        <p:nvSpPr>
          <p:cNvPr id="5" name="Footer Placeholder 4">
            <a:extLst>
              <a:ext uri="{FF2B5EF4-FFF2-40B4-BE49-F238E27FC236}">
                <a16:creationId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775655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3/10/2022</a:t>
            </a:fld>
            <a:endParaRPr lang="en-US"/>
          </a:p>
        </p:txBody>
      </p:sp>
      <p:sp>
        <p:nvSpPr>
          <p:cNvPr id="5" name="Footer Placeholder 4">
            <a:extLst>
              <a:ext uri="{FF2B5EF4-FFF2-40B4-BE49-F238E27FC236}">
                <a16:creationId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4169414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3/10/2022</a:t>
            </a:fld>
            <a:endParaRPr lang="en-US"/>
          </a:p>
        </p:txBody>
      </p:sp>
      <p:sp>
        <p:nvSpPr>
          <p:cNvPr id="5" name="Footer Placeholder 4">
            <a:extLst>
              <a:ext uri="{FF2B5EF4-FFF2-40B4-BE49-F238E27FC236}">
                <a16:creationId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24508717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3/10/2022</a:t>
            </a:fld>
            <a:endParaRPr lang="en-US"/>
          </a:p>
        </p:txBody>
      </p:sp>
      <p:sp>
        <p:nvSpPr>
          <p:cNvPr id="5" name="Footer Placeholder 4">
            <a:extLst>
              <a:ext uri="{FF2B5EF4-FFF2-40B4-BE49-F238E27FC236}">
                <a16:creationId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979995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3/10/2022</a:t>
            </a:fld>
            <a:endParaRPr lang="en-US"/>
          </a:p>
        </p:txBody>
      </p:sp>
      <p:sp>
        <p:nvSpPr>
          <p:cNvPr id="5" name="Footer Placeholder 4">
            <a:extLst>
              <a:ext uri="{FF2B5EF4-FFF2-40B4-BE49-F238E27FC236}">
                <a16:creationId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10382054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3/10/2022</a:t>
            </a:fld>
            <a:endParaRPr lang="en-US"/>
          </a:p>
        </p:txBody>
      </p:sp>
      <p:sp>
        <p:nvSpPr>
          <p:cNvPr id="5" name="Footer Placeholder 4">
            <a:extLst>
              <a:ext uri="{FF2B5EF4-FFF2-40B4-BE49-F238E27FC236}">
                <a16:creationId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2571323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3/10/2022</a:t>
            </a:fld>
            <a:endParaRPr lang="en-US"/>
          </a:p>
        </p:txBody>
      </p:sp>
      <p:sp>
        <p:nvSpPr>
          <p:cNvPr id="5" name="Footer Placeholder 4">
            <a:extLst>
              <a:ext uri="{FF2B5EF4-FFF2-40B4-BE49-F238E27FC236}">
                <a16:creationId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19451145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3/10/2022</a:t>
            </a:fld>
            <a:endParaRPr lang="en-US"/>
          </a:p>
        </p:txBody>
      </p:sp>
      <p:sp>
        <p:nvSpPr>
          <p:cNvPr id="5" name="Footer Placeholder 4">
            <a:extLst>
              <a:ext uri="{FF2B5EF4-FFF2-40B4-BE49-F238E27FC236}">
                <a16:creationId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1253241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3/10/2022</a:t>
            </a:fld>
            <a:endParaRPr lang="en-US"/>
          </a:p>
        </p:txBody>
      </p:sp>
      <p:sp>
        <p:nvSpPr>
          <p:cNvPr id="5" name="Footer Placeholder 4">
            <a:extLst>
              <a:ext uri="{FF2B5EF4-FFF2-40B4-BE49-F238E27FC236}">
                <a16:creationId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2508097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467F2-A4AF-41A7-9DE1-46A3CDA194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2068F1-A1F2-4579-A48D-DF158F954A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00C1E6-0CA9-4007-9CB9-9DD2C85CD566}"/>
              </a:ext>
            </a:extLst>
          </p:cNvPr>
          <p:cNvSpPr>
            <a:spLocks noGrp="1"/>
          </p:cNvSpPr>
          <p:nvPr>
            <p:ph type="dt" sz="half" idx="10"/>
          </p:nvPr>
        </p:nvSpPr>
        <p:spPr/>
        <p:txBody>
          <a:bodyPr/>
          <a:lstStyle/>
          <a:p>
            <a:fld id="{34329B99-8558-449A-B0BF-FB61F9592038}" type="datetimeFigureOut">
              <a:rPr lang="en-US" smtClean="0"/>
              <a:t>3/10/2022</a:t>
            </a:fld>
            <a:endParaRPr lang="en-US"/>
          </a:p>
        </p:txBody>
      </p:sp>
      <p:sp>
        <p:nvSpPr>
          <p:cNvPr id="5" name="Footer Placeholder 4">
            <a:extLst>
              <a:ext uri="{FF2B5EF4-FFF2-40B4-BE49-F238E27FC236}">
                <a16:creationId xmlns:a16="http://schemas.microsoft.com/office/drawing/2014/main" id="{C18C6AA0-7652-44B2-AF5D-2C2E9268EC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D74416-CC57-4991-8CF5-6FD8078A43EB}"/>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34961674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3/10/2022</a:t>
            </a:fld>
            <a:endParaRPr lang="en-US"/>
          </a:p>
        </p:txBody>
      </p:sp>
      <p:sp>
        <p:nvSpPr>
          <p:cNvPr id="5" name="Footer Placeholder 4">
            <a:extLst>
              <a:ext uri="{FF2B5EF4-FFF2-40B4-BE49-F238E27FC236}">
                <a16:creationId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2832875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3/10/2022</a:t>
            </a:fld>
            <a:endParaRPr lang="en-US"/>
          </a:p>
        </p:txBody>
      </p:sp>
      <p:sp>
        <p:nvSpPr>
          <p:cNvPr id="5" name="Footer Placeholder 4">
            <a:extLst>
              <a:ext uri="{FF2B5EF4-FFF2-40B4-BE49-F238E27FC236}">
                <a16:creationId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2886885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3/10/2022</a:t>
            </a:fld>
            <a:endParaRPr lang="en-US"/>
          </a:p>
        </p:txBody>
      </p:sp>
      <p:sp>
        <p:nvSpPr>
          <p:cNvPr id="5" name="Footer Placeholder 4">
            <a:extLst>
              <a:ext uri="{FF2B5EF4-FFF2-40B4-BE49-F238E27FC236}">
                <a16:creationId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17595385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3/10/2022</a:t>
            </a:fld>
            <a:endParaRPr lang="en-US"/>
          </a:p>
        </p:txBody>
      </p:sp>
      <p:sp>
        <p:nvSpPr>
          <p:cNvPr id="5" name="Footer Placeholder 4">
            <a:extLst>
              <a:ext uri="{FF2B5EF4-FFF2-40B4-BE49-F238E27FC236}">
                <a16:creationId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19724589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3/10/2022</a:t>
            </a:fld>
            <a:endParaRPr lang="en-US"/>
          </a:p>
        </p:txBody>
      </p:sp>
      <p:sp>
        <p:nvSpPr>
          <p:cNvPr id="5" name="Footer Placeholder 4">
            <a:extLst>
              <a:ext uri="{FF2B5EF4-FFF2-40B4-BE49-F238E27FC236}">
                <a16:creationId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30178190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3/10/2022</a:t>
            </a:fld>
            <a:endParaRPr lang="en-US"/>
          </a:p>
        </p:txBody>
      </p:sp>
      <p:sp>
        <p:nvSpPr>
          <p:cNvPr id="5" name="Footer Placeholder 4">
            <a:extLst>
              <a:ext uri="{FF2B5EF4-FFF2-40B4-BE49-F238E27FC236}">
                <a16:creationId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10671995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3/10/2022</a:t>
            </a:fld>
            <a:endParaRPr lang="en-US"/>
          </a:p>
        </p:txBody>
      </p:sp>
      <p:sp>
        <p:nvSpPr>
          <p:cNvPr id="5" name="Footer Placeholder 4">
            <a:extLst>
              <a:ext uri="{FF2B5EF4-FFF2-40B4-BE49-F238E27FC236}">
                <a16:creationId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9398929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2AAA9-5B44-4D24-8AAE-BB8ED3ECFE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F10C40-FB00-4A64-89E4-FF2F4C8A4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F2A3D8-E3D2-4AF9-9EFB-6E590D2C5EC0}"/>
              </a:ext>
            </a:extLst>
          </p:cNvPr>
          <p:cNvSpPr>
            <a:spLocks noGrp="1"/>
          </p:cNvSpPr>
          <p:nvPr>
            <p:ph type="dt" sz="half" idx="10"/>
          </p:nvPr>
        </p:nvSpPr>
        <p:spPr/>
        <p:txBody>
          <a:bodyPr/>
          <a:lstStyle/>
          <a:p>
            <a:fld id="{34329B99-8558-449A-B0BF-FB61F9592038}" type="datetimeFigureOut">
              <a:rPr lang="en-US" smtClean="0"/>
              <a:t>3/10/2022</a:t>
            </a:fld>
            <a:endParaRPr lang="en-US"/>
          </a:p>
        </p:txBody>
      </p:sp>
      <p:sp>
        <p:nvSpPr>
          <p:cNvPr id="5" name="Footer Placeholder 4">
            <a:extLst>
              <a:ext uri="{FF2B5EF4-FFF2-40B4-BE49-F238E27FC236}">
                <a16:creationId xmlns:a16="http://schemas.microsoft.com/office/drawing/2014/main" id="{27F71ACC-CC5E-4E4F-8EE0-8F2831107D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FE58C4-4D54-461E-BC45-FFA4DD561464}"/>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23726283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F996F-4CFD-4ACE-9C5F-3D14964F67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D28757-FF70-41D8-93B9-A3A2C1A4F0D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2EB25B-7C00-44C3-BE44-06B8948B96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8226E4-2EB3-4D85-8B79-19AA83E155A8}"/>
              </a:ext>
            </a:extLst>
          </p:cNvPr>
          <p:cNvSpPr>
            <a:spLocks noGrp="1"/>
          </p:cNvSpPr>
          <p:nvPr>
            <p:ph type="dt" sz="half" idx="10"/>
          </p:nvPr>
        </p:nvSpPr>
        <p:spPr/>
        <p:txBody>
          <a:bodyPr/>
          <a:lstStyle/>
          <a:p>
            <a:fld id="{34329B99-8558-449A-B0BF-FB61F9592038}" type="datetimeFigureOut">
              <a:rPr lang="en-US" smtClean="0"/>
              <a:t>3/10/2022</a:t>
            </a:fld>
            <a:endParaRPr lang="en-US"/>
          </a:p>
        </p:txBody>
      </p:sp>
      <p:sp>
        <p:nvSpPr>
          <p:cNvPr id="6" name="Footer Placeholder 5">
            <a:extLst>
              <a:ext uri="{FF2B5EF4-FFF2-40B4-BE49-F238E27FC236}">
                <a16:creationId xmlns:a16="http://schemas.microsoft.com/office/drawing/2014/main" id="{F0A54E2D-79CA-4A7F-83AC-C4494DA86B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895384-41D1-47EC-9567-03E62D79DB80}"/>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19017232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880C8-5F0D-47AF-9752-BA706356F1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7295F6-D172-4914-9807-6371B5DC01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EF41A8-8503-4633-9E34-7F56D651CF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1DA077-2BDE-4F7E-8081-E6A168DE9B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998541-B665-4FBE-8603-BC6EE670F5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CDF1E9-5C26-4F33-A762-6A616EE10BF0}"/>
              </a:ext>
            </a:extLst>
          </p:cNvPr>
          <p:cNvSpPr>
            <a:spLocks noGrp="1"/>
          </p:cNvSpPr>
          <p:nvPr>
            <p:ph type="dt" sz="half" idx="10"/>
          </p:nvPr>
        </p:nvSpPr>
        <p:spPr/>
        <p:txBody>
          <a:bodyPr/>
          <a:lstStyle/>
          <a:p>
            <a:fld id="{34329B99-8558-449A-B0BF-FB61F9592038}" type="datetimeFigureOut">
              <a:rPr lang="en-US" smtClean="0"/>
              <a:t>3/10/2022</a:t>
            </a:fld>
            <a:endParaRPr lang="en-US"/>
          </a:p>
        </p:txBody>
      </p:sp>
      <p:sp>
        <p:nvSpPr>
          <p:cNvPr id="8" name="Footer Placeholder 7">
            <a:extLst>
              <a:ext uri="{FF2B5EF4-FFF2-40B4-BE49-F238E27FC236}">
                <a16:creationId xmlns:a16="http://schemas.microsoft.com/office/drawing/2014/main" id="{FB0B6193-1E5C-4F17-BF37-1468DE1F8B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0377A5-AB12-47D3-88E7-D4683969379B}"/>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1335701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3/10/2022</a:t>
            </a:fld>
            <a:endParaRPr lang="en-US"/>
          </a:p>
        </p:txBody>
      </p:sp>
      <p:sp>
        <p:nvSpPr>
          <p:cNvPr id="5" name="Footer Placeholder 4">
            <a:extLst>
              <a:ext uri="{FF2B5EF4-FFF2-40B4-BE49-F238E27FC236}">
                <a16:creationId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20063420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0A53B-1157-44AC-BC27-515DBAB177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C22833-2268-4188-828C-D06EC050F3BC}"/>
              </a:ext>
            </a:extLst>
          </p:cNvPr>
          <p:cNvSpPr>
            <a:spLocks noGrp="1"/>
          </p:cNvSpPr>
          <p:nvPr>
            <p:ph type="dt" sz="half" idx="10"/>
          </p:nvPr>
        </p:nvSpPr>
        <p:spPr/>
        <p:txBody>
          <a:bodyPr/>
          <a:lstStyle/>
          <a:p>
            <a:fld id="{34329B99-8558-449A-B0BF-FB61F9592038}" type="datetimeFigureOut">
              <a:rPr lang="en-US" smtClean="0"/>
              <a:t>3/10/2022</a:t>
            </a:fld>
            <a:endParaRPr lang="en-US"/>
          </a:p>
        </p:txBody>
      </p:sp>
      <p:sp>
        <p:nvSpPr>
          <p:cNvPr id="4" name="Footer Placeholder 3">
            <a:extLst>
              <a:ext uri="{FF2B5EF4-FFF2-40B4-BE49-F238E27FC236}">
                <a16:creationId xmlns:a16="http://schemas.microsoft.com/office/drawing/2014/main" id="{41A7398E-7FD0-4AC1-A90F-1805D51FB2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E72899-96E1-4653-9C53-8CBE79CA2F85}"/>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1290834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58CB6B-B2B3-444A-85E2-F22E7D86D9F9}"/>
              </a:ext>
            </a:extLst>
          </p:cNvPr>
          <p:cNvSpPr>
            <a:spLocks noGrp="1"/>
          </p:cNvSpPr>
          <p:nvPr>
            <p:ph type="dt" sz="half" idx="10"/>
          </p:nvPr>
        </p:nvSpPr>
        <p:spPr/>
        <p:txBody>
          <a:bodyPr/>
          <a:lstStyle/>
          <a:p>
            <a:fld id="{34329B99-8558-449A-B0BF-FB61F9592038}" type="datetimeFigureOut">
              <a:rPr lang="en-US" smtClean="0"/>
              <a:t>3/10/2022</a:t>
            </a:fld>
            <a:endParaRPr lang="en-US"/>
          </a:p>
        </p:txBody>
      </p:sp>
      <p:sp>
        <p:nvSpPr>
          <p:cNvPr id="3" name="Footer Placeholder 2">
            <a:extLst>
              <a:ext uri="{FF2B5EF4-FFF2-40B4-BE49-F238E27FC236}">
                <a16:creationId xmlns:a16="http://schemas.microsoft.com/office/drawing/2014/main" id="{DA4FF9C9-6A45-416F-8F41-93C2998D26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98457C-8B61-4E45-9322-1329D02BB001}"/>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41883250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CFE0E-926B-4BC8-B71D-E4EF5F457A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FA07FC-1E67-455C-B630-E0D9980F8B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C539E4-34B4-44A6-B970-86F3A1F6E4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566154-F4FB-4103-A1B3-C197B5167610}"/>
              </a:ext>
            </a:extLst>
          </p:cNvPr>
          <p:cNvSpPr>
            <a:spLocks noGrp="1"/>
          </p:cNvSpPr>
          <p:nvPr>
            <p:ph type="dt" sz="half" idx="10"/>
          </p:nvPr>
        </p:nvSpPr>
        <p:spPr/>
        <p:txBody>
          <a:bodyPr/>
          <a:lstStyle/>
          <a:p>
            <a:fld id="{34329B99-8558-449A-B0BF-FB61F9592038}" type="datetimeFigureOut">
              <a:rPr lang="en-US" smtClean="0"/>
              <a:t>3/10/2022</a:t>
            </a:fld>
            <a:endParaRPr lang="en-US"/>
          </a:p>
        </p:txBody>
      </p:sp>
      <p:sp>
        <p:nvSpPr>
          <p:cNvPr id="6" name="Footer Placeholder 5">
            <a:extLst>
              <a:ext uri="{FF2B5EF4-FFF2-40B4-BE49-F238E27FC236}">
                <a16:creationId xmlns:a16="http://schemas.microsoft.com/office/drawing/2014/main" id="{BD667B40-684E-4B98-9AF3-02C63E851A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B90B19-7C5A-4795-AF4F-6BC09851B234}"/>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3168857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70AE2-8D32-4562-8935-9501281C67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46EB44-9AE4-4522-A12B-9A3831F01A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B4B517-4CA7-417A-93D2-6698059725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E20AAE-A552-4C67-BFE5-24FA5C3E344C}"/>
              </a:ext>
            </a:extLst>
          </p:cNvPr>
          <p:cNvSpPr>
            <a:spLocks noGrp="1"/>
          </p:cNvSpPr>
          <p:nvPr>
            <p:ph type="dt" sz="half" idx="10"/>
          </p:nvPr>
        </p:nvSpPr>
        <p:spPr/>
        <p:txBody>
          <a:bodyPr/>
          <a:lstStyle/>
          <a:p>
            <a:fld id="{34329B99-8558-449A-B0BF-FB61F9592038}" type="datetimeFigureOut">
              <a:rPr lang="en-US" smtClean="0"/>
              <a:t>3/10/2022</a:t>
            </a:fld>
            <a:endParaRPr lang="en-US"/>
          </a:p>
        </p:txBody>
      </p:sp>
      <p:sp>
        <p:nvSpPr>
          <p:cNvPr id="6" name="Footer Placeholder 5">
            <a:extLst>
              <a:ext uri="{FF2B5EF4-FFF2-40B4-BE49-F238E27FC236}">
                <a16:creationId xmlns:a16="http://schemas.microsoft.com/office/drawing/2014/main" id="{AD49F8A6-8E0C-45F9-9022-596D3A0A2E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F3F611-35A4-41AE-BF02-72A351260CB4}"/>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6125443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13A56-D0EF-4539-BC17-14F2C3B526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83A56D-71BC-418F-A0F6-6FEE6956ED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8CC8D8-CFD4-47D8-B85E-E0FF60F93314}"/>
              </a:ext>
            </a:extLst>
          </p:cNvPr>
          <p:cNvSpPr>
            <a:spLocks noGrp="1"/>
          </p:cNvSpPr>
          <p:nvPr>
            <p:ph type="dt" sz="half" idx="10"/>
          </p:nvPr>
        </p:nvSpPr>
        <p:spPr/>
        <p:txBody>
          <a:bodyPr/>
          <a:lstStyle/>
          <a:p>
            <a:fld id="{34329B99-8558-449A-B0BF-FB61F9592038}" type="datetimeFigureOut">
              <a:rPr lang="en-US" smtClean="0"/>
              <a:t>3/10/2022</a:t>
            </a:fld>
            <a:endParaRPr lang="en-US"/>
          </a:p>
        </p:txBody>
      </p:sp>
      <p:sp>
        <p:nvSpPr>
          <p:cNvPr id="5" name="Footer Placeholder 4">
            <a:extLst>
              <a:ext uri="{FF2B5EF4-FFF2-40B4-BE49-F238E27FC236}">
                <a16:creationId xmlns:a16="http://schemas.microsoft.com/office/drawing/2014/main" id="{25430A94-50A7-4462-AB2F-C3DD26B753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D57D9-4E17-4B99-8D87-6C562632151B}"/>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5646786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F6FC64-4CC2-4ECB-9509-A8207A72E9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6B27DA-A91E-4603-82D2-D7B7148E9F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45C71F-30D1-418F-B0F2-5F37DC823A47}"/>
              </a:ext>
            </a:extLst>
          </p:cNvPr>
          <p:cNvSpPr>
            <a:spLocks noGrp="1"/>
          </p:cNvSpPr>
          <p:nvPr>
            <p:ph type="dt" sz="half" idx="10"/>
          </p:nvPr>
        </p:nvSpPr>
        <p:spPr/>
        <p:txBody>
          <a:bodyPr/>
          <a:lstStyle/>
          <a:p>
            <a:fld id="{34329B99-8558-449A-B0BF-FB61F9592038}" type="datetimeFigureOut">
              <a:rPr lang="en-US" smtClean="0"/>
              <a:t>3/10/2022</a:t>
            </a:fld>
            <a:endParaRPr lang="en-US"/>
          </a:p>
        </p:txBody>
      </p:sp>
      <p:sp>
        <p:nvSpPr>
          <p:cNvPr id="5" name="Footer Placeholder 4">
            <a:extLst>
              <a:ext uri="{FF2B5EF4-FFF2-40B4-BE49-F238E27FC236}">
                <a16:creationId xmlns:a16="http://schemas.microsoft.com/office/drawing/2014/main" id="{5BC8631D-01D3-499F-9674-072085CCB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A45262-7330-4851-BA74-14D239BAC7C9}"/>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14733743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2554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9106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889996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750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3/10/2022</a:t>
            </a:fld>
            <a:endParaRPr lang="en-US"/>
          </a:p>
        </p:txBody>
      </p:sp>
      <p:sp>
        <p:nvSpPr>
          <p:cNvPr id="5" name="Footer Placeholder 4">
            <a:extLst>
              <a:ext uri="{FF2B5EF4-FFF2-40B4-BE49-F238E27FC236}">
                <a16:creationId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11128992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8103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017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3/10/2022</a:t>
            </a:fld>
            <a:endParaRPr lang="en-US"/>
          </a:p>
        </p:txBody>
      </p:sp>
      <p:sp>
        <p:nvSpPr>
          <p:cNvPr id="5" name="Footer Placeholder 4">
            <a:extLst>
              <a:ext uri="{FF2B5EF4-FFF2-40B4-BE49-F238E27FC236}">
                <a16:creationId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3245459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3/10/2022</a:t>
            </a:fld>
            <a:endParaRPr lang="en-US"/>
          </a:p>
        </p:txBody>
      </p:sp>
      <p:sp>
        <p:nvSpPr>
          <p:cNvPr id="5" name="Footer Placeholder 4">
            <a:extLst>
              <a:ext uri="{FF2B5EF4-FFF2-40B4-BE49-F238E27FC236}">
                <a16:creationId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2596408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3/10/2022</a:t>
            </a:fld>
            <a:endParaRPr lang="en-US"/>
          </a:p>
        </p:txBody>
      </p:sp>
      <p:sp>
        <p:nvSpPr>
          <p:cNvPr id="5" name="Footer Placeholder 4">
            <a:extLst>
              <a:ext uri="{FF2B5EF4-FFF2-40B4-BE49-F238E27FC236}">
                <a16:creationId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1629284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3/10/2022</a:t>
            </a:fld>
            <a:endParaRPr lang="en-US"/>
          </a:p>
        </p:txBody>
      </p:sp>
      <p:sp>
        <p:nvSpPr>
          <p:cNvPr id="5" name="Footer Placeholder 4">
            <a:extLst>
              <a:ext uri="{FF2B5EF4-FFF2-40B4-BE49-F238E27FC236}">
                <a16:creationId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2458621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3/10/2022</a:t>
            </a:fld>
            <a:endParaRPr lang="en-US"/>
          </a:p>
        </p:txBody>
      </p:sp>
      <p:sp>
        <p:nvSpPr>
          <p:cNvPr id="5" name="Footer Placeholder 4">
            <a:extLst>
              <a:ext uri="{FF2B5EF4-FFF2-40B4-BE49-F238E27FC236}">
                <a16:creationId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244227732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93A665-6E3D-47D0-981E-02A2F6A9A1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522891-7664-436C-AF73-4F2713CC7A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570887-5BE1-47DA-9BE7-F75B8C723A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329B99-8558-449A-B0BF-FB61F9592038}" type="datetimeFigureOut">
              <a:rPr lang="en-US" smtClean="0"/>
              <a:t>3/10/2022</a:t>
            </a:fld>
            <a:endParaRPr lang="en-US"/>
          </a:p>
        </p:txBody>
      </p:sp>
      <p:sp>
        <p:nvSpPr>
          <p:cNvPr id="5" name="Footer Placeholder 4">
            <a:extLst>
              <a:ext uri="{FF2B5EF4-FFF2-40B4-BE49-F238E27FC236}">
                <a16:creationId xmlns:a16="http://schemas.microsoft.com/office/drawing/2014/main" id="{13B5BE8E-0B6E-4350-B422-71BD72A8F3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2C0934-260F-4BB8-8252-C2D525D003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8A5BFA-5A9F-4FBF-938F-12602278E5A8}" type="slidenum">
              <a:rPr lang="en-US" smtClean="0"/>
              <a:t>‹#›</a:t>
            </a:fld>
            <a:endParaRPr lang="en-US"/>
          </a:p>
        </p:txBody>
      </p:sp>
    </p:spTree>
    <p:extLst>
      <p:ext uri="{BB962C8B-B14F-4D97-AF65-F5344CB8AC3E}">
        <p14:creationId xmlns:p14="http://schemas.microsoft.com/office/powerpoint/2010/main" val="2905490991"/>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50" r:id="rId3"/>
    <p:sldLayoutId id="2147483687" r:id="rId4"/>
    <p:sldLayoutId id="2147483686" r:id="rId5"/>
    <p:sldLayoutId id="2147483685" r:id="rId6"/>
    <p:sldLayoutId id="2147483684" r:id="rId7"/>
    <p:sldLayoutId id="2147483683" r:id="rId8"/>
    <p:sldLayoutId id="2147483682" r:id="rId9"/>
    <p:sldLayoutId id="2147483681" r:id="rId10"/>
    <p:sldLayoutId id="2147483680" r:id="rId11"/>
    <p:sldLayoutId id="2147483679" r:id="rId12"/>
    <p:sldLayoutId id="2147483678" r:id="rId13"/>
    <p:sldLayoutId id="2147483677" r:id="rId14"/>
    <p:sldLayoutId id="2147483676" r:id="rId15"/>
    <p:sldLayoutId id="2147483675" r:id="rId16"/>
    <p:sldLayoutId id="2147483674" r:id="rId17"/>
    <p:sldLayoutId id="2147483673" r:id="rId18"/>
    <p:sldLayoutId id="2147483672" r:id="rId19"/>
    <p:sldLayoutId id="2147483671" r:id="rId20"/>
    <p:sldLayoutId id="2147483670" r:id="rId21"/>
    <p:sldLayoutId id="2147483669" r:id="rId22"/>
    <p:sldLayoutId id="2147483668" r:id="rId23"/>
    <p:sldLayoutId id="2147483667" r:id="rId24"/>
    <p:sldLayoutId id="2147483666" r:id="rId25"/>
    <p:sldLayoutId id="2147483665" r:id="rId26"/>
    <p:sldLayoutId id="2147483651" r:id="rId27"/>
    <p:sldLayoutId id="2147483652" r:id="rId28"/>
    <p:sldLayoutId id="2147483653" r:id="rId29"/>
    <p:sldLayoutId id="2147483654" r:id="rId30"/>
    <p:sldLayoutId id="2147483655" r:id="rId31"/>
    <p:sldLayoutId id="2147483656" r:id="rId32"/>
    <p:sldLayoutId id="2147483657" r:id="rId33"/>
    <p:sldLayoutId id="2147483658" r:id="rId34"/>
    <p:sldLayoutId id="2147483659" r:id="rId35"/>
    <p:sldLayoutId id="2147483660" r:id="rId36"/>
    <p:sldLayoutId id="2147483689" r:id="rId37"/>
    <p:sldLayoutId id="2147483688" r:id="rId38"/>
    <p:sldLayoutId id="2147483663" r:id="rId39"/>
    <p:sldLayoutId id="2147483662" r:id="rId40"/>
    <p:sldLayoutId id="2147483661" r:id="rId4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g"/><Relationship Id="rId10" Type="http://schemas.microsoft.com/office/2007/relationships/hdphoto" Target="../media/hdphoto1.wdp"/><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slide" Target="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png"/><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slide" Target="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slide" Target="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slide" Target="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0.png"/><Relationship Id="rId1" Type="http://schemas.openxmlformats.org/officeDocument/2006/relationships/slideLayout" Target="../slideLayouts/slideLayout3.xml"/><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0.png"/><Relationship Id="rId1" Type="http://schemas.openxmlformats.org/officeDocument/2006/relationships/slideLayout" Target="../slideLayouts/slideLayout3.xml"/><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19.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20.png"/><Relationship Id="rId2" Type="http://schemas.openxmlformats.org/officeDocument/2006/relationships/image" Target="../media/image51.jpg"/><Relationship Id="rId1" Type="http://schemas.openxmlformats.org/officeDocument/2006/relationships/slideLayout" Target="../slideLayouts/slideLayout3.xml"/><Relationship Id="rId6" Type="http://schemas.microsoft.com/office/2007/relationships/hdphoto" Target="../media/hdphoto9.wdp"/><Relationship Id="rId5" Type="http://schemas.openxmlformats.org/officeDocument/2006/relationships/image" Target="../media/image53.png"/><Relationship Id="rId4" Type="http://schemas.microsoft.com/office/2007/relationships/hdphoto" Target="../media/hdphoto8.wdp"/></Relationships>
</file>

<file path=ppt/slides/_rels/slide2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fif"/><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4.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5.webp"/><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17.png"/><Relationship Id="rId4" Type="http://schemas.microsoft.com/office/2007/relationships/hdphoto" Target="../media/hdphoto4.wdp"/><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28.png"/><Relationship Id="rId18" Type="http://schemas.openxmlformats.org/officeDocument/2006/relationships/slide" Target="slide14.xml"/><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slide" Target="slide13.xml"/><Relationship Id="rId17" Type="http://schemas.openxmlformats.org/officeDocument/2006/relationships/image" Target="../media/image30.png"/><Relationship Id="rId2" Type="http://schemas.openxmlformats.org/officeDocument/2006/relationships/notesSlide" Target="../notesSlides/notesSlide3.xml"/><Relationship Id="rId16" Type="http://schemas.openxmlformats.org/officeDocument/2006/relationships/slide" Target="slide7.xml"/><Relationship Id="rId1" Type="http://schemas.openxmlformats.org/officeDocument/2006/relationships/slideLayout" Target="../slideLayouts/slideLayout3.xml"/><Relationship Id="rId6" Type="http://schemas.openxmlformats.org/officeDocument/2006/relationships/slide" Target="slide9.xml"/><Relationship Id="rId11" Type="http://schemas.openxmlformats.org/officeDocument/2006/relationships/image" Target="../media/image27.png"/><Relationship Id="rId5" Type="http://schemas.openxmlformats.org/officeDocument/2006/relationships/image" Target="../media/image24.png"/><Relationship Id="rId15" Type="http://schemas.openxmlformats.org/officeDocument/2006/relationships/image" Target="../media/image29.png"/><Relationship Id="rId10" Type="http://schemas.openxmlformats.org/officeDocument/2006/relationships/slide" Target="slide11.xml"/><Relationship Id="rId4" Type="http://schemas.openxmlformats.org/officeDocument/2006/relationships/slide" Target="slide8.xml"/><Relationship Id="rId9" Type="http://schemas.openxmlformats.org/officeDocument/2006/relationships/image" Target="../media/image26.png"/><Relationship Id="rId14" Type="http://schemas.openxmlformats.org/officeDocument/2006/relationships/slide" Target="slide12.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slide" Target="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5.png"/><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slide" Target="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a:extLst>
              <a:ext uri="{FF2B5EF4-FFF2-40B4-BE49-F238E27FC236}">
                <a16:creationId xmlns:a16="http://schemas.microsoft.com/office/drawing/2014/main" id="{947278E3-A238-42A0-993D-1E6E20D793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41" name="Joy Gruttmann-Schnappi">
            <a:hlinkClick r:id="" action="ppaction://media"/>
            <a:extLst>
              <a:ext uri="{FF2B5EF4-FFF2-40B4-BE49-F238E27FC236}">
                <a16:creationId xmlns:a16="http://schemas.microsoft.com/office/drawing/2014/main" id="{FB011F35-303A-4917-AAD0-224B00ECBE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86174" y="-1390328"/>
            <a:ext cx="609459" cy="609459"/>
          </a:xfrm>
          <a:prstGeom prst="rect">
            <a:avLst/>
          </a:prstGeom>
        </p:spPr>
      </p:pic>
      <p:pic>
        <p:nvPicPr>
          <p:cNvPr id="25" name="图片 24">
            <a:extLst>
              <a:ext uri="{FF2B5EF4-FFF2-40B4-BE49-F238E27FC236}">
                <a16:creationId xmlns:a16="http://schemas.microsoft.com/office/drawing/2014/main" id="{FF1D7D3C-0208-44BE-9065-FFFC922185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187553">
            <a:off x="-874915" y="-53585"/>
            <a:ext cx="4953967" cy="3225839"/>
          </a:xfrm>
          <a:prstGeom prst="rect">
            <a:avLst/>
          </a:prstGeom>
        </p:spPr>
      </p:pic>
      <p:pic>
        <p:nvPicPr>
          <p:cNvPr id="4" name="Picture 3">
            <a:extLst>
              <a:ext uri="{FF2B5EF4-FFF2-40B4-BE49-F238E27FC236}">
                <a16:creationId xmlns:a16="http://schemas.microsoft.com/office/drawing/2014/main" id="{B998A60A-5EF7-43E4-84B3-E6934EC26849}"/>
              </a:ext>
            </a:extLst>
          </p:cNvPr>
          <p:cNvPicPr>
            <a:picLocks noChangeAspect="1"/>
          </p:cNvPicPr>
          <p:nvPr/>
        </p:nvPicPr>
        <p:blipFill rotWithShape="1">
          <a:blip r:embed="rId8">
            <a:extLst>
              <a:ext uri="{28A0092B-C50C-407E-A947-70E740481C1C}">
                <a14:useLocalDpi xmlns:a14="http://schemas.microsoft.com/office/drawing/2010/main" val="0"/>
              </a:ext>
            </a:extLst>
          </a:blip>
          <a:srcRect t="27595" b="27839"/>
          <a:stretch/>
        </p:blipFill>
        <p:spPr>
          <a:xfrm>
            <a:off x="3565513" y="-105243"/>
            <a:ext cx="4366184" cy="1424697"/>
          </a:xfrm>
          <a:prstGeom prst="rect">
            <a:avLst/>
          </a:prstGeom>
        </p:spPr>
      </p:pic>
      <p:sp>
        <p:nvSpPr>
          <p:cNvPr id="29" name="Rectangle 28">
            <a:extLst>
              <a:ext uri="{FF2B5EF4-FFF2-40B4-BE49-F238E27FC236}">
                <a16:creationId xmlns:a16="http://schemas.microsoft.com/office/drawing/2014/main" id="{84C88792-8E69-4C72-9A9F-C66695AD387A}"/>
              </a:ext>
            </a:extLst>
          </p:cNvPr>
          <p:cNvSpPr/>
          <p:nvPr/>
        </p:nvSpPr>
        <p:spPr>
          <a:xfrm>
            <a:off x="4188722" y="145440"/>
            <a:ext cx="3119765" cy="923330"/>
          </a:xfrm>
          <a:prstGeom prst="rect">
            <a:avLst/>
          </a:prstGeom>
          <a:noFill/>
        </p:spPr>
        <p:txBody>
          <a:bodyPr wrap="none" lIns="91440" tIns="45720" rIns="91440" bIns="45720">
            <a:spAutoFit/>
          </a:bodyPr>
          <a:lstStyle/>
          <a:p>
            <a:pPr algn="ctr"/>
            <a:r>
              <a:rPr lang="en-US" sz="54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UTM Kabel KT" panose="02040603050506020204" pitchFamily="18" charset="0"/>
              </a:rPr>
              <a:t>Tiếng Việt</a:t>
            </a:r>
          </a:p>
        </p:txBody>
      </p:sp>
      <p:pic>
        <p:nvPicPr>
          <p:cNvPr id="8" name="Picture 7">
            <a:extLst>
              <a:ext uri="{FF2B5EF4-FFF2-40B4-BE49-F238E27FC236}">
                <a16:creationId xmlns:a16="http://schemas.microsoft.com/office/drawing/2014/main" id="{29183038-C06C-408C-929B-0D36994A550D}"/>
              </a:ext>
            </a:extLst>
          </p:cNvPr>
          <p:cNvPicPr>
            <a:picLocks noChangeAspect="1"/>
          </p:cNvPicPr>
          <p:nvPr/>
        </p:nvPicPr>
        <p:blipFill>
          <a:blip r:embed="rId9">
            <a:clrChange>
              <a:clrFrom>
                <a:srgbClr val="E9EB7D"/>
              </a:clrFrom>
              <a:clrTo>
                <a:srgbClr val="E9EB7D">
                  <a:alpha val="0"/>
                </a:srgbClr>
              </a:clrTo>
            </a:clrChange>
            <a:duotone>
              <a:prstClr val="black"/>
              <a:srgbClr val="ECEE8D">
                <a:tint val="45000"/>
                <a:satMod val="400000"/>
              </a:srgbClr>
            </a:duotone>
            <a:extLst>
              <a:ext uri="{BEBA8EAE-BF5A-486C-A8C5-ECC9F3942E4B}">
                <a14:imgProps xmlns:a14="http://schemas.microsoft.com/office/drawing/2010/main">
                  <a14:imgLayer r:embed="rId10">
                    <a14:imgEffect>
                      <a14:artisticPencilSketch/>
                    </a14:imgEffect>
                    <a14:imgEffect>
                      <a14:saturation sat="0"/>
                    </a14:imgEffect>
                  </a14:imgLayer>
                </a14:imgProps>
              </a:ext>
              <a:ext uri="{28A0092B-C50C-407E-A947-70E740481C1C}">
                <a14:useLocalDpi xmlns:a14="http://schemas.microsoft.com/office/drawing/2010/main" val="0"/>
              </a:ext>
            </a:extLst>
          </a:blip>
          <a:stretch>
            <a:fillRect/>
          </a:stretch>
        </p:blipFill>
        <p:spPr>
          <a:xfrm>
            <a:off x="2095633" y="1229338"/>
            <a:ext cx="7967652" cy="3927605"/>
          </a:xfrm>
          <a:prstGeom prst="rect">
            <a:avLst/>
          </a:prstGeom>
        </p:spPr>
      </p:pic>
      <p:sp>
        <p:nvSpPr>
          <p:cNvPr id="30" name="Rectangle 29">
            <a:extLst>
              <a:ext uri="{FF2B5EF4-FFF2-40B4-BE49-F238E27FC236}">
                <a16:creationId xmlns:a16="http://schemas.microsoft.com/office/drawing/2014/main" id="{D4EDDFB7-579D-4E7F-8990-DE115F286EC2}"/>
              </a:ext>
            </a:extLst>
          </p:cNvPr>
          <p:cNvSpPr/>
          <p:nvPr/>
        </p:nvSpPr>
        <p:spPr>
          <a:xfrm>
            <a:off x="2411627" y="2290875"/>
            <a:ext cx="7335663" cy="1015663"/>
          </a:xfrm>
          <a:prstGeom prst="rect">
            <a:avLst/>
          </a:prstGeom>
          <a:noFill/>
        </p:spPr>
        <p:txBody>
          <a:bodyPr wrap="none" lIns="91440" tIns="45720" rIns="91440" bIns="45720">
            <a:spAutoFit/>
          </a:bodyPr>
          <a:lstStyle/>
          <a:p>
            <a:pPr algn="ctr"/>
            <a:r>
              <a:rPr lang="en-US" sz="6000" b="1">
                <a:ln w="13462">
                  <a:solidFill>
                    <a:schemeClr val="bg1"/>
                  </a:solidFill>
                  <a:prstDash val="solid"/>
                </a:ln>
                <a:solidFill>
                  <a:srgbClr val="77A22E"/>
                </a:solidFill>
                <a:effectLst>
                  <a:outerShdw dist="38100" dir="2700000" algn="bl" rotWithShape="0">
                    <a:schemeClr val="accent5"/>
                  </a:outerShdw>
                </a:effectLst>
                <a:latin typeface="UVN Bai Sau Nang" panose="04030905020802020C03" pitchFamily="82" charset="0"/>
              </a:rPr>
              <a:t>Ôn tập giữa học kì II</a:t>
            </a:r>
          </a:p>
        </p:txBody>
      </p:sp>
      <p:sp>
        <p:nvSpPr>
          <p:cNvPr id="31" name="Rectangle 30">
            <a:extLst>
              <a:ext uri="{FF2B5EF4-FFF2-40B4-BE49-F238E27FC236}">
                <a16:creationId xmlns:a16="http://schemas.microsoft.com/office/drawing/2014/main" id="{90D7069F-2117-49AC-A018-99A32BE62BFB}"/>
              </a:ext>
            </a:extLst>
          </p:cNvPr>
          <p:cNvSpPr/>
          <p:nvPr/>
        </p:nvSpPr>
        <p:spPr>
          <a:xfrm>
            <a:off x="4816643" y="3308410"/>
            <a:ext cx="2558714" cy="923330"/>
          </a:xfrm>
          <a:prstGeom prst="rect">
            <a:avLst/>
          </a:prstGeom>
          <a:noFill/>
        </p:spPr>
        <p:txBody>
          <a:bodyPr wrap="none" lIns="91440" tIns="45720" rIns="91440" bIns="45720">
            <a:spAutoFit/>
          </a:bodyPr>
          <a:lstStyle/>
          <a:p>
            <a:pPr algn="ctr"/>
            <a:r>
              <a:rPr lang="en-US" sz="5400" b="1">
                <a:ln w="13462">
                  <a:solidFill>
                    <a:schemeClr val="bg1"/>
                  </a:solidFill>
                  <a:prstDash val="solid"/>
                </a:ln>
                <a:solidFill>
                  <a:srgbClr val="77A22E"/>
                </a:solidFill>
                <a:effectLst>
                  <a:outerShdw dist="38100" dir="2700000" algn="bl" rotWithShape="0">
                    <a:schemeClr val="accent5"/>
                  </a:outerShdw>
                </a:effectLst>
                <a:latin typeface="UVN Bai Sau Nang" panose="04030905020802020C03" pitchFamily="82" charset="0"/>
              </a:rPr>
              <a:t>(Tiết 4)</a:t>
            </a: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9253" fill="hold"/>
                                        <p:tgtEl>
                                          <p:spTgt spid="41"/>
                                        </p:tgtEl>
                                      </p:cBhvr>
                                    </p:cmd>
                                  </p:childTnLst>
                                </p:cTn>
                              </p:par>
                              <p:par>
                                <p:cTn id="7" presetID="16" presetClass="entr" presetSubtype="21"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barn(inVertical)">
                                      <p:cBhvr>
                                        <p:cTn id="9" dur="750"/>
                                        <p:tgtEl>
                                          <p:spTgt spid="27"/>
                                        </p:tgtEl>
                                      </p:cBhvr>
                                    </p:animEffect>
                                  </p:childTnLst>
                                </p:cTn>
                              </p:par>
                              <p:par>
                                <p:cTn id="10" presetID="2" presetClass="entr" presetSubtype="9" fill="hold" nodeType="withEffect">
                                  <p:stCondLst>
                                    <p:cond delay="50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1000" fill="hold"/>
                                        <p:tgtEl>
                                          <p:spTgt spid="25"/>
                                        </p:tgtEl>
                                        <p:attrNameLst>
                                          <p:attrName>ppt_x</p:attrName>
                                        </p:attrNameLst>
                                      </p:cBhvr>
                                      <p:tavLst>
                                        <p:tav tm="0">
                                          <p:val>
                                            <p:strVal val="0-#ppt_w/2"/>
                                          </p:val>
                                        </p:tav>
                                        <p:tav tm="100000">
                                          <p:val>
                                            <p:strVal val="#ppt_x"/>
                                          </p:val>
                                        </p:tav>
                                      </p:tavLst>
                                    </p:anim>
                                    <p:anim calcmode="lin" valueType="num">
                                      <p:cBhvr additive="base">
                                        <p:cTn id="13" dur="10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6" presetClass="entr" presetSubtype="37" fill="hold" grpId="0"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outVertical)">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par>
                          <p:cTn id="30" fill="hold">
                            <p:stCondLst>
                              <p:cond delay="500"/>
                            </p:stCondLst>
                            <p:childTnLst>
                              <p:par>
                                <p:cTn id="31" presetID="41" presetClass="entr" presetSubtype="0" fill="hold" grpId="0" nodeType="afterEffect">
                                  <p:stCondLst>
                                    <p:cond delay="0"/>
                                  </p:stCondLst>
                                  <p:iterate type="lt">
                                    <p:tmPct val="10000"/>
                                  </p:iterate>
                                  <p:childTnLst>
                                    <p:set>
                                      <p:cBhvr>
                                        <p:cTn id="32" dur="1" fill="hold">
                                          <p:stCondLst>
                                            <p:cond delay="0"/>
                                          </p:stCondLst>
                                        </p:cTn>
                                        <p:tgtEl>
                                          <p:spTgt spid="30"/>
                                        </p:tgtEl>
                                        <p:attrNameLst>
                                          <p:attrName>style.visibility</p:attrName>
                                        </p:attrNameLst>
                                      </p:cBhvr>
                                      <p:to>
                                        <p:strVal val="visible"/>
                                      </p:to>
                                    </p:set>
                                    <p:anim calcmode="lin" valueType="num">
                                      <p:cBhvr>
                                        <p:cTn id="33" dur="5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30"/>
                                        </p:tgtEl>
                                        <p:attrNameLst>
                                          <p:attrName>ppt_y</p:attrName>
                                        </p:attrNameLst>
                                      </p:cBhvr>
                                      <p:tavLst>
                                        <p:tav tm="0">
                                          <p:val>
                                            <p:strVal val="#ppt_y"/>
                                          </p:val>
                                        </p:tav>
                                        <p:tav tm="100000">
                                          <p:val>
                                            <p:strVal val="#ppt_y"/>
                                          </p:val>
                                        </p:tav>
                                      </p:tavLst>
                                    </p:anim>
                                    <p:anim calcmode="lin" valueType="num">
                                      <p:cBhvr>
                                        <p:cTn id="35" dur="5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30"/>
                                        </p:tgtEl>
                                      </p:cBhvr>
                                    </p:animEffect>
                                  </p:childTnLst>
                                </p:cTn>
                              </p:par>
                            </p:childTnLst>
                          </p:cTn>
                        </p:par>
                        <p:par>
                          <p:cTn id="38" fill="hold">
                            <p:stCondLst>
                              <p:cond delay="1750"/>
                            </p:stCondLst>
                            <p:childTnLst>
                              <p:par>
                                <p:cTn id="39" presetID="41" presetClass="entr" presetSubtype="0" fill="hold" grpId="0" nodeType="afterEffect">
                                  <p:stCondLst>
                                    <p:cond delay="0"/>
                                  </p:stCondLst>
                                  <p:iterate type="lt">
                                    <p:tmPct val="10000"/>
                                  </p:iterate>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31"/>
                                        </p:tgtEl>
                                        <p:attrNameLst>
                                          <p:attrName>ppt_y</p:attrName>
                                        </p:attrNameLst>
                                      </p:cBhvr>
                                      <p:tavLst>
                                        <p:tav tm="0">
                                          <p:val>
                                            <p:strVal val="#ppt_y"/>
                                          </p:val>
                                        </p:tav>
                                        <p:tav tm="100000">
                                          <p:val>
                                            <p:strVal val="#ppt_y"/>
                                          </p:val>
                                        </p:tav>
                                      </p:tavLst>
                                    </p:anim>
                                    <p:anim calcmode="lin" valueType="num">
                                      <p:cBhvr>
                                        <p:cTn id="43"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46" fill="remove" display="0">
                  <p:stCondLst>
                    <p:cond delay="indefinite"/>
                  </p:stCondLst>
                  <p:endCondLst>
                    <p:cond evt="onStopAudio" delay="0">
                      <p:tgtEl>
                        <p:sldTgt/>
                      </p:tgtEl>
                    </p:cond>
                  </p:endCondLst>
                </p:cTn>
                <p:tgtEl>
                  <p:spTgt spid="41"/>
                </p:tgtEl>
              </p:cMediaNode>
            </p:audio>
          </p:childTnLst>
        </p:cTn>
      </p:par>
    </p:tnLst>
    <p:bldLst>
      <p:bldP spid="29" grpId="0"/>
      <p:bldP spid="30" grpId="0"/>
      <p:bldP spid="3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pattFill prst="dotGrid">
          <a:fgClr>
            <a:schemeClr val="accent1"/>
          </a:fgClr>
          <a:bgClr>
            <a:schemeClr val="bg1"/>
          </a:bgClr>
        </a:patt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33C836B-E37A-42DC-AA96-650F66C9F71A}"/>
              </a:ext>
            </a:extLst>
          </p:cNvPr>
          <p:cNvSpPr/>
          <p:nvPr/>
        </p:nvSpPr>
        <p:spPr>
          <a:xfrm>
            <a:off x="209649" y="178903"/>
            <a:ext cx="11714922" cy="6500192"/>
          </a:xfrm>
          <a:prstGeom prst="roundRect">
            <a:avLst/>
          </a:prstGeom>
          <a:solidFill>
            <a:srgbClr val="F1C6FA">
              <a:alpha val="8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26FC012-9DCA-4E81-81A4-A73633CCE009}"/>
              </a:ext>
            </a:extLst>
          </p:cNvPr>
          <p:cNvSpPr/>
          <p:nvPr/>
        </p:nvSpPr>
        <p:spPr>
          <a:xfrm>
            <a:off x="1512426" y="271667"/>
            <a:ext cx="9140643" cy="769441"/>
          </a:xfrm>
          <a:prstGeom prst="rect">
            <a:avLst/>
          </a:prstGeom>
          <a:noFill/>
        </p:spPr>
        <p:txBody>
          <a:bodyPr wrap="none" lIns="91440" tIns="45720" rIns="91440" bIns="45720">
            <a:spAutoFit/>
          </a:bodyPr>
          <a:lstStyle/>
          <a:p>
            <a:pPr algn="ctr"/>
            <a:r>
              <a:rPr lang="en-US" sz="4400" b="1">
                <a:ln w="22225">
                  <a:solidFill>
                    <a:schemeClr val="bg1"/>
                  </a:solidFill>
                  <a:prstDash val="solid"/>
                </a:ln>
                <a:solidFill>
                  <a:srgbClr val="0070C0"/>
                </a:solidFill>
                <a:latin typeface="UVN Bai Sau Nang" panose="04030905020802020C03" pitchFamily="82" charset="0"/>
              </a:rPr>
              <a:t>Ôn luyện tập đọc và học thuộc lòng</a:t>
            </a:r>
          </a:p>
        </p:txBody>
      </p:sp>
      <p:sp>
        <p:nvSpPr>
          <p:cNvPr id="2" name="Rectangle: Rounded Corners 1">
            <a:extLst>
              <a:ext uri="{FF2B5EF4-FFF2-40B4-BE49-F238E27FC236}">
                <a16:creationId xmlns:a16="http://schemas.microsoft.com/office/drawing/2014/main" id="{FC3416D0-963C-434D-A0E5-F9DEA656355B}"/>
              </a:ext>
            </a:extLst>
          </p:cNvPr>
          <p:cNvSpPr/>
          <p:nvPr/>
        </p:nvSpPr>
        <p:spPr>
          <a:xfrm>
            <a:off x="1446167" y="1406734"/>
            <a:ext cx="10136234" cy="1868556"/>
          </a:xfrm>
          <a:prstGeom prst="roundRect">
            <a:avLst/>
          </a:prstGeom>
          <a:solidFill>
            <a:srgbClr val="0070C0"/>
          </a:solidFill>
          <a:ln w="285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9365745-11C7-435C-8447-71E43AAD7F27}"/>
              </a:ext>
            </a:extLst>
          </p:cNvPr>
          <p:cNvSpPr txBox="1"/>
          <p:nvPr/>
        </p:nvSpPr>
        <p:spPr>
          <a:xfrm>
            <a:off x="2290477" y="1464932"/>
            <a:ext cx="9132898" cy="1802096"/>
          </a:xfrm>
          <a:prstGeom prst="rect">
            <a:avLst/>
          </a:prstGeom>
          <a:noFill/>
        </p:spPr>
        <p:txBody>
          <a:bodyPr wrap="square" rtlCol="0">
            <a:spAutoFit/>
          </a:bodyPr>
          <a:lstStyle/>
          <a:p>
            <a:pPr marL="457200" indent="-457200" algn="just">
              <a:lnSpc>
                <a:spcPct val="120000"/>
              </a:lnSpc>
              <a:buFont typeface="Wingdings" panose="05000000000000000000" pitchFamily="2" charset="2"/>
              <a:buChar char="Ø"/>
            </a:pPr>
            <a:r>
              <a:rPr lang="en-US" sz="3200" b="1">
                <a:solidFill>
                  <a:schemeClr val="bg1"/>
                </a:solidFill>
                <a:latin typeface="UTM Daxline" panose="02040603050506020204" pitchFamily="18" charset="0"/>
              </a:rPr>
              <a:t>Đọc đoạn 4 của bài Tiếng rao đêm.</a:t>
            </a:r>
          </a:p>
          <a:p>
            <a:pPr marL="457200" indent="-457200" algn="just">
              <a:lnSpc>
                <a:spcPct val="120000"/>
              </a:lnSpc>
              <a:buFont typeface="Wingdings" panose="05000000000000000000" pitchFamily="2" charset="2"/>
              <a:buChar char="Ø"/>
            </a:pPr>
            <a:r>
              <a:rPr lang="en-US" sz="3200" b="1">
                <a:solidFill>
                  <a:schemeClr val="bg1"/>
                </a:solidFill>
                <a:latin typeface="UTM Daxline" panose="02040603050506020204" pitchFamily="18" charset="0"/>
              </a:rPr>
              <a:t>Câu chuyện gợi cho em suy nghĩ gì về trách nhiệm công dân của mỗi người trong cuộc sống?</a:t>
            </a:r>
          </a:p>
        </p:txBody>
      </p:sp>
      <p:pic>
        <p:nvPicPr>
          <p:cNvPr id="11" name="Picture 10">
            <a:extLst>
              <a:ext uri="{FF2B5EF4-FFF2-40B4-BE49-F238E27FC236}">
                <a16:creationId xmlns:a16="http://schemas.microsoft.com/office/drawing/2014/main" id="{420E455E-E815-42FF-AEF4-86678C5860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567" y="1185875"/>
            <a:ext cx="1840650" cy="2388897"/>
          </a:xfrm>
          <a:prstGeom prst="rect">
            <a:avLst/>
          </a:prstGeom>
        </p:spPr>
      </p:pic>
      <p:sp>
        <p:nvSpPr>
          <p:cNvPr id="12" name="Rectangle: Rounded Corners 11">
            <a:extLst>
              <a:ext uri="{FF2B5EF4-FFF2-40B4-BE49-F238E27FC236}">
                <a16:creationId xmlns:a16="http://schemas.microsoft.com/office/drawing/2014/main" id="{51F6DEEE-7E94-4E1D-B9D8-26953DC53333}"/>
              </a:ext>
            </a:extLst>
          </p:cNvPr>
          <p:cNvSpPr/>
          <p:nvPr/>
        </p:nvSpPr>
        <p:spPr>
          <a:xfrm>
            <a:off x="1166191" y="3938780"/>
            <a:ext cx="9486878" cy="1868556"/>
          </a:xfrm>
          <a:prstGeom prst="roundRect">
            <a:avLst/>
          </a:prstGeom>
          <a:solidFill>
            <a:srgbClr val="FF7C80"/>
          </a:solidFill>
          <a:ln w="28575">
            <a:solidFill>
              <a:srgbClr val="FDD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DA05F22-F766-4F94-96D6-E813A0541B0A}"/>
              </a:ext>
            </a:extLst>
          </p:cNvPr>
          <p:cNvSpPr txBox="1"/>
          <p:nvPr/>
        </p:nvSpPr>
        <p:spPr>
          <a:xfrm>
            <a:off x="1181829" y="4290200"/>
            <a:ext cx="8958470" cy="1077218"/>
          </a:xfrm>
          <a:prstGeom prst="rect">
            <a:avLst/>
          </a:prstGeom>
          <a:noFill/>
        </p:spPr>
        <p:txBody>
          <a:bodyPr wrap="square" rtlCol="0">
            <a:spAutoFit/>
          </a:bodyPr>
          <a:lstStyle/>
          <a:p>
            <a:pPr algn="just"/>
            <a:r>
              <a:rPr lang="en-US" sz="3200" b="1">
                <a:solidFill>
                  <a:schemeClr val="bg1"/>
                </a:solidFill>
                <a:latin typeface="UTM Daxline" panose="02040603050506020204" pitchFamily="18" charset="0"/>
              </a:rPr>
              <a:t>     Nếu ai cũng có ý thức vì người khác, giúp đỡ người khác khi hoạn nạn, cuộc sống sẽ tốt đẹp hơn.</a:t>
            </a:r>
          </a:p>
        </p:txBody>
      </p:sp>
      <p:pic>
        <p:nvPicPr>
          <p:cNvPr id="14" name="Picture 13">
            <a:extLst>
              <a:ext uri="{FF2B5EF4-FFF2-40B4-BE49-F238E27FC236}">
                <a16:creationId xmlns:a16="http://schemas.microsoft.com/office/drawing/2014/main" id="{E5415E7D-9492-4516-9462-CFB8BB95E6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140299" y="4508839"/>
            <a:ext cx="1842052" cy="2176397"/>
          </a:xfrm>
          <a:prstGeom prst="rect">
            <a:avLst/>
          </a:prstGeom>
        </p:spPr>
      </p:pic>
      <p:grpSp>
        <p:nvGrpSpPr>
          <p:cNvPr id="15" name="Group 14">
            <a:extLst>
              <a:ext uri="{FF2B5EF4-FFF2-40B4-BE49-F238E27FC236}">
                <a16:creationId xmlns:a16="http://schemas.microsoft.com/office/drawing/2014/main" id="{F98CEBF6-292F-4F29-AF91-B5C801DCCD46}"/>
              </a:ext>
            </a:extLst>
          </p:cNvPr>
          <p:cNvGrpSpPr/>
          <p:nvPr/>
        </p:nvGrpSpPr>
        <p:grpSpPr>
          <a:xfrm>
            <a:off x="6096000" y="5909654"/>
            <a:ext cx="4376388" cy="769441"/>
            <a:chOff x="6096001" y="5909654"/>
            <a:chExt cx="4376388" cy="769441"/>
          </a:xfrm>
        </p:grpSpPr>
        <p:pic>
          <p:nvPicPr>
            <p:cNvPr id="19" name="Picture 18">
              <a:hlinkClick r:id="rId4" action="ppaction://hlinksldjump"/>
              <a:extLst>
                <a:ext uri="{FF2B5EF4-FFF2-40B4-BE49-F238E27FC236}">
                  <a16:creationId xmlns:a16="http://schemas.microsoft.com/office/drawing/2014/main" id="{C337E6F1-473A-4819-849E-477714DEC8F4}"/>
                </a:ext>
              </a:extLst>
            </p:cNvPr>
            <p:cNvPicPr>
              <a:picLocks noChangeAspect="1"/>
            </p:cNvPicPr>
            <p:nvPr/>
          </p:nvPicPr>
          <p:blipFill rotWithShape="1">
            <a:blip r:embed="rId5">
              <a:extLst>
                <a:ext uri="{28A0092B-C50C-407E-A947-70E740481C1C}">
                  <a14:useLocalDpi xmlns:a14="http://schemas.microsoft.com/office/drawing/2010/main" val="0"/>
                </a:ext>
              </a:extLst>
            </a:blip>
            <a:srcRect t="15693" r="38478" b="71685"/>
            <a:stretch/>
          </p:blipFill>
          <p:spPr>
            <a:xfrm>
              <a:off x="6096001" y="5909654"/>
              <a:ext cx="4376388" cy="769441"/>
            </a:xfrm>
            <a:prstGeom prst="rect">
              <a:avLst/>
            </a:prstGeom>
          </p:spPr>
        </p:pic>
        <p:sp>
          <p:nvSpPr>
            <p:cNvPr id="20" name="Rectangle 19">
              <a:hlinkClick r:id="rId4" action="ppaction://hlinksldjump"/>
              <a:extLst>
                <a:ext uri="{FF2B5EF4-FFF2-40B4-BE49-F238E27FC236}">
                  <a16:creationId xmlns:a16="http://schemas.microsoft.com/office/drawing/2014/main" id="{934FAC89-A806-418A-B298-908C1913B8F2}"/>
                </a:ext>
              </a:extLst>
            </p:cNvPr>
            <p:cNvSpPr/>
            <p:nvPr/>
          </p:nvSpPr>
          <p:spPr>
            <a:xfrm>
              <a:off x="7346411" y="5949011"/>
              <a:ext cx="2345514" cy="677108"/>
            </a:xfrm>
            <a:prstGeom prst="rect">
              <a:avLst/>
            </a:prstGeom>
            <a:noFill/>
          </p:spPr>
          <p:txBody>
            <a:bodyPr wrap="none" lIns="91440" tIns="45720" rIns="91440" bIns="45720">
              <a:spAutoFit/>
            </a:bodyPr>
            <a:lstStyle/>
            <a:p>
              <a:pPr algn="ctr"/>
              <a:r>
                <a:rPr lang="en-US" sz="3800" b="1">
                  <a:ln w="10160">
                    <a:solidFill>
                      <a:schemeClr val="bg1"/>
                    </a:solidFill>
                    <a:prstDash val="solid"/>
                  </a:ln>
                  <a:solidFill>
                    <a:schemeClr val="accent2">
                      <a:lumMod val="50000"/>
                    </a:schemeClr>
                  </a:solidFill>
                  <a:effectLst>
                    <a:outerShdw blurRad="38100" dist="22860" dir="5400000" algn="tl" rotWithShape="0">
                      <a:srgbClr val="000000">
                        <a:alpha val="30000"/>
                      </a:srgbClr>
                    </a:outerShdw>
                  </a:effectLst>
                  <a:latin typeface="UTM Showcard" panose="02040603050506020204" pitchFamily="18" charset="0"/>
                </a:rPr>
                <a:t>Quay lại</a:t>
              </a:r>
            </a:p>
          </p:txBody>
        </p:sp>
      </p:grpSp>
    </p:spTree>
    <p:extLst>
      <p:ext uri="{BB962C8B-B14F-4D97-AF65-F5344CB8AC3E}">
        <p14:creationId xmlns:p14="http://schemas.microsoft.com/office/powerpoint/2010/main" val="20145561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0-#ppt_w/2"/>
                                          </p:val>
                                        </p:tav>
                                        <p:tav tm="100000">
                                          <p:val>
                                            <p:strVal val="#ppt_x"/>
                                          </p:val>
                                        </p:tav>
                                      </p:tavLst>
                                    </p:anim>
                                    <p:anim calcmode="lin" valueType="num">
                                      <p:cBhvr additive="base">
                                        <p:cTn id="11"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3">
                                            <p:txEl>
                                              <p:pRg st="0" end="0"/>
                                            </p:txEl>
                                          </p:spTgt>
                                        </p:tgtEl>
                                        <p:attrNameLst>
                                          <p:attrName>style.visibility</p:attrName>
                                        </p:attrNameLst>
                                      </p:cBhvr>
                                      <p:to>
                                        <p:strVal val="visible"/>
                                      </p:to>
                                    </p:set>
                                    <p:animEffect transition="in" filter="wipe(left)">
                                      <p:cBhvr>
                                        <p:cTn id="16" dur="500"/>
                                        <p:tgtEl>
                                          <p:spTgt spid="3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3">
                                            <p:txEl>
                                              <p:pRg st="1" end="1"/>
                                            </p:txEl>
                                          </p:spTgt>
                                        </p:tgtEl>
                                        <p:attrNameLst>
                                          <p:attrName>style.visibility</p:attrName>
                                        </p:attrNameLst>
                                      </p:cBhvr>
                                      <p:to>
                                        <p:strVal val="visible"/>
                                      </p:to>
                                    </p:set>
                                    <p:animEffect transition="in" filter="wipe(left)">
                                      <p:cBhvr>
                                        <p:cTn id="21" dur="500"/>
                                        <p:tgtEl>
                                          <p:spTgt spid="3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par>
                          <p:cTn id="27" fill="hold">
                            <p:stCondLst>
                              <p:cond delay="500"/>
                            </p:stCondLst>
                            <p:childTnLst>
                              <p:par>
                                <p:cTn id="28" presetID="2" presetClass="entr" presetSubtype="2"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1+#ppt_w/2"/>
                                          </p:val>
                                        </p:tav>
                                        <p:tav tm="100000">
                                          <p:val>
                                            <p:strVal val="#ppt_x"/>
                                          </p:val>
                                        </p:tav>
                                      </p:tavLst>
                                    </p:anim>
                                    <p:anim calcmode="lin" valueType="num">
                                      <p:cBhvr additive="base">
                                        <p:cTn id="31" dur="500" fill="hold"/>
                                        <p:tgtEl>
                                          <p:spTgt spid="12"/>
                                        </p:tgtEl>
                                        <p:attrNameLst>
                                          <p:attrName>ppt_y</p:attrName>
                                        </p:attrNameLst>
                                      </p:cBhvr>
                                      <p:tavLst>
                                        <p:tav tm="0">
                                          <p:val>
                                            <p:strVal val="#ppt_y"/>
                                          </p:val>
                                        </p:tav>
                                        <p:tav tm="100000">
                                          <p:val>
                                            <p:strVal val="#ppt_y"/>
                                          </p:val>
                                        </p:tav>
                                      </p:tavLst>
                                    </p:anim>
                                  </p:childTnLst>
                                </p:cTn>
                              </p:par>
                            </p:childTnLst>
                          </p:cTn>
                        </p:par>
                        <p:par>
                          <p:cTn id="32" fill="hold">
                            <p:stCondLst>
                              <p:cond delay="1000"/>
                            </p:stCondLst>
                            <p:childTnLst>
                              <p:par>
                                <p:cTn id="33" presetID="22" presetClass="entr" presetSubtype="1"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3" grpId="0" build="p"/>
      <p:bldP spid="12"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dotGrid">
          <a:fgClr>
            <a:schemeClr val="accent1"/>
          </a:fgClr>
          <a:bgClr>
            <a:schemeClr val="bg1"/>
          </a:bgClr>
        </a:patt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33C836B-E37A-42DC-AA96-650F66C9F71A}"/>
              </a:ext>
            </a:extLst>
          </p:cNvPr>
          <p:cNvSpPr/>
          <p:nvPr/>
        </p:nvSpPr>
        <p:spPr>
          <a:xfrm>
            <a:off x="209649" y="178903"/>
            <a:ext cx="11714922" cy="6500192"/>
          </a:xfrm>
          <a:prstGeom prst="roundRect">
            <a:avLst/>
          </a:prstGeom>
          <a:solidFill>
            <a:srgbClr val="F1C6FA">
              <a:alpha val="8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26FC012-9DCA-4E81-81A4-A73633CCE009}"/>
              </a:ext>
            </a:extLst>
          </p:cNvPr>
          <p:cNvSpPr/>
          <p:nvPr/>
        </p:nvSpPr>
        <p:spPr>
          <a:xfrm>
            <a:off x="1512426" y="258415"/>
            <a:ext cx="9140643" cy="769441"/>
          </a:xfrm>
          <a:prstGeom prst="rect">
            <a:avLst/>
          </a:prstGeom>
          <a:noFill/>
        </p:spPr>
        <p:txBody>
          <a:bodyPr wrap="none" lIns="91440" tIns="45720" rIns="91440" bIns="45720">
            <a:spAutoFit/>
          </a:bodyPr>
          <a:lstStyle/>
          <a:p>
            <a:pPr algn="ctr"/>
            <a:r>
              <a:rPr lang="en-US" sz="4400" b="1">
                <a:ln w="22225">
                  <a:solidFill>
                    <a:schemeClr val="bg1"/>
                  </a:solidFill>
                  <a:prstDash val="solid"/>
                </a:ln>
                <a:solidFill>
                  <a:srgbClr val="0070C0"/>
                </a:solidFill>
                <a:latin typeface="UVN Bai Sau Nang" panose="04030905020802020C03" pitchFamily="82" charset="0"/>
              </a:rPr>
              <a:t>Ôn luyện tập đọc và học thuộc lòng</a:t>
            </a:r>
          </a:p>
        </p:txBody>
      </p:sp>
      <p:sp>
        <p:nvSpPr>
          <p:cNvPr id="2" name="Rectangle: Rounded Corners 1">
            <a:extLst>
              <a:ext uri="{FF2B5EF4-FFF2-40B4-BE49-F238E27FC236}">
                <a16:creationId xmlns:a16="http://schemas.microsoft.com/office/drawing/2014/main" id="{FC3416D0-963C-434D-A0E5-F9DEA656355B}"/>
              </a:ext>
            </a:extLst>
          </p:cNvPr>
          <p:cNvSpPr/>
          <p:nvPr/>
        </p:nvSpPr>
        <p:spPr>
          <a:xfrm>
            <a:off x="1512426" y="1393482"/>
            <a:ext cx="9140643" cy="1868556"/>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9365745-11C7-435C-8447-71E43AAD7F27}"/>
              </a:ext>
            </a:extLst>
          </p:cNvPr>
          <p:cNvSpPr txBox="1"/>
          <p:nvPr/>
        </p:nvSpPr>
        <p:spPr>
          <a:xfrm>
            <a:off x="2440055" y="1519571"/>
            <a:ext cx="7926949" cy="1469698"/>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Ø"/>
            </a:pPr>
            <a:r>
              <a:rPr lang="en-US" sz="3200" b="1">
                <a:solidFill>
                  <a:schemeClr val="bg1"/>
                </a:solidFill>
                <a:latin typeface="UTM Daxline" panose="02040603050506020204" pitchFamily="18" charset="0"/>
              </a:rPr>
              <a:t>Đọc thuộc lòng bài thơ Cao Bằng.</a:t>
            </a:r>
          </a:p>
          <a:p>
            <a:pPr marL="457200" indent="-457200" algn="just">
              <a:lnSpc>
                <a:spcPct val="150000"/>
              </a:lnSpc>
              <a:buFont typeface="Wingdings" panose="05000000000000000000" pitchFamily="2" charset="2"/>
              <a:buChar char="Ø"/>
            </a:pPr>
            <a:r>
              <a:rPr lang="en-US" sz="3200" b="1">
                <a:solidFill>
                  <a:schemeClr val="bg1"/>
                </a:solidFill>
                <a:latin typeface="UTM Daxline" panose="02040603050506020204" pitchFamily="18" charset="0"/>
              </a:rPr>
              <a:t>Em hãy nêu nội dung chính của bài thơ.</a:t>
            </a:r>
          </a:p>
        </p:txBody>
      </p:sp>
      <p:sp>
        <p:nvSpPr>
          <p:cNvPr id="35" name="Rectangle: Rounded Corners 34">
            <a:extLst>
              <a:ext uri="{FF2B5EF4-FFF2-40B4-BE49-F238E27FC236}">
                <a16:creationId xmlns:a16="http://schemas.microsoft.com/office/drawing/2014/main" id="{C2854F3B-D621-42AB-B692-531D963637EC}"/>
              </a:ext>
            </a:extLst>
          </p:cNvPr>
          <p:cNvSpPr/>
          <p:nvPr/>
        </p:nvSpPr>
        <p:spPr>
          <a:xfrm>
            <a:off x="1139688" y="3935615"/>
            <a:ext cx="9526634" cy="1868556"/>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183A0DC8-CEFD-4356-B9C3-B40C2C4640B2}"/>
              </a:ext>
            </a:extLst>
          </p:cNvPr>
          <p:cNvSpPr txBox="1"/>
          <p:nvPr/>
        </p:nvSpPr>
        <p:spPr>
          <a:xfrm>
            <a:off x="1325217" y="4053014"/>
            <a:ext cx="8798141" cy="1569660"/>
          </a:xfrm>
          <a:prstGeom prst="rect">
            <a:avLst/>
          </a:prstGeom>
          <a:noFill/>
        </p:spPr>
        <p:txBody>
          <a:bodyPr wrap="square" rtlCol="0">
            <a:spAutoFit/>
          </a:bodyPr>
          <a:lstStyle/>
          <a:p>
            <a:pPr algn="just"/>
            <a:r>
              <a:rPr lang="en-US" sz="3200" b="1">
                <a:solidFill>
                  <a:schemeClr val="bg1"/>
                </a:solidFill>
                <a:latin typeface="UTM Daxline" panose="02040603050506020204" pitchFamily="18" charset="0"/>
              </a:rPr>
              <a:t>     Ca ngợi Cao Bằng – mảnh đất có địa thế đặc biệt, có những người dân mến khách, đôn hậu đang gìn giữ biên cương của Tổ quốc.</a:t>
            </a:r>
          </a:p>
        </p:txBody>
      </p:sp>
      <p:pic>
        <p:nvPicPr>
          <p:cNvPr id="15" name="Picture 14">
            <a:extLst>
              <a:ext uri="{FF2B5EF4-FFF2-40B4-BE49-F238E27FC236}">
                <a16:creationId xmlns:a16="http://schemas.microsoft.com/office/drawing/2014/main" id="{0B0486FD-B494-49C0-B2BB-AA79DCECDC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140299" y="4508839"/>
            <a:ext cx="1842052" cy="2176397"/>
          </a:xfrm>
          <a:prstGeom prst="rect">
            <a:avLst/>
          </a:prstGeom>
        </p:spPr>
      </p:pic>
      <p:pic>
        <p:nvPicPr>
          <p:cNvPr id="11" name="Picture 10">
            <a:extLst>
              <a:ext uri="{FF2B5EF4-FFF2-40B4-BE49-F238E27FC236}">
                <a16:creationId xmlns:a16="http://schemas.microsoft.com/office/drawing/2014/main" id="{456ECCE8-E6C0-4FB2-A575-E0EF840D5E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029" y="1136850"/>
            <a:ext cx="1810376" cy="2487471"/>
          </a:xfrm>
          <a:prstGeom prst="rect">
            <a:avLst/>
          </a:prstGeom>
        </p:spPr>
      </p:pic>
      <p:grpSp>
        <p:nvGrpSpPr>
          <p:cNvPr id="16" name="Group 15">
            <a:extLst>
              <a:ext uri="{FF2B5EF4-FFF2-40B4-BE49-F238E27FC236}">
                <a16:creationId xmlns:a16="http://schemas.microsoft.com/office/drawing/2014/main" id="{9E7B0CCA-52BE-493A-9DD3-B159D002FEB7}"/>
              </a:ext>
            </a:extLst>
          </p:cNvPr>
          <p:cNvGrpSpPr/>
          <p:nvPr/>
        </p:nvGrpSpPr>
        <p:grpSpPr>
          <a:xfrm>
            <a:off x="6096000" y="5909654"/>
            <a:ext cx="4376388" cy="769441"/>
            <a:chOff x="6096001" y="5909654"/>
            <a:chExt cx="4376388" cy="769441"/>
          </a:xfrm>
        </p:grpSpPr>
        <p:pic>
          <p:nvPicPr>
            <p:cNvPr id="17" name="Picture 16">
              <a:hlinkClick r:id="rId4" action="ppaction://hlinksldjump"/>
              <a:extLst>
                <a:ext uri="{FF2B5EF4-FFF2-40B4-BE49-F238E27FC236}">
                  <a16:creationId xmlns:a16="http://schemas.microsoft.com/office/drawing/2014/main" id="{70B8812A-6542-4B96-AAB0-60EF4320AFDF}"/>
                </a:ext>
              </a:extLst>
            </p:cNvPr>
            <p:cNvPicPr>
              <a:picLocks noChangeAspect="1"/>
            </p:cNvPicPr>
            <p:nvPr/>
          </p:nvPicPr>
          <p:blipFill rotWithShape="1">
            <a:blip r:embed="rId5">
              <a:extLst>
                <a:ext uri="{28A0092B-C50C-407E-A947-70E740481C1C}">
                  <a14:useLocalDpi xmlns:a14="http://schemas.microsoft.com/office/drawing/2010/main" val="0"/>
                </a:ext>
              </a:extLst>
            </a:blip>
            <a:srcRect t="15693" r="38478" b="71685"/>
            <a:stretch/>
          </p:blipFill>
          <p:spPr>
            <a:xfrm>
              <a:off x="6096001" y="5909654"/>
              <a:ext cx="4376388" cy="769441"/>
            </a:xfrm>
            <a:prstGeom prst="rect">
              <a:avLst/>
            </a:prstGeom>
          </p:spPr>
        </p:pic>
        <p:sp>
          <p:nvSpPr>
            <p:cNvPr id="18" name="Rectangle 17">
              <a:hlinkClick r:id="rId4" action="ppaction://hlinksldjump"/>
              <a:extLst>
                <a:ext uri="{FF2B5EF4-FFF2-40B4-BE49-F238E27FC236}">
                  <a16:creationId xmlns:a16="http://schemas.microsoft.com/office/drawing/2014/main" id="{A4552EB9-8E29-44F0-8783-89E6D73BD96F}"/>
                </a:ext>
              </a:extLst>
            </p:cNvPr>
            <p:cNvSpPr/>
            <p:nvPr/>
          </p:nvSpPr>
          <p:spPr>
            <a:xfrm>
              <a:off x="7346411" y="5949011"/>
              <a:ext cx="2345514" cy="677108"/>
            </a:xfrm>
            <a:prstGeom prst="rect">
              <a:avLst/>
            </a:prstGeom>
            <a:noFill/>
          </p:spPr>
          <p:txBody>
            <a:bodyPr wrap="none" lIns="91440" tIns="45720" rIns="91440" bIns="45720">
              <a:spAutoFit/>
            </a:bodyPr>
            <a:lstStyle/>
            <a:p>
              <a:pPr algn="ctr"/>
              <a:r>
                <a:rPr lang="en-US" sz="3800" b="1">
                  <a:ln w="10160">
                    <a:solidFill>
                      <a:schemeClr val="bg1"/>
                    </a:solidFill>
                    <a:prstDash val="solid"/>
                  </a:ln>
                  <a:solidFill>
                    <a:schemeClr val="accent2">
                      <a:lumMod val="50000"/>
                    </a:schemeClr>
                  </a:solidFill>
                  <a:effectLst>
                    <a:outerShdw blurRad="38100" dist="22860" dir="5400000" algn="tl" rotWithShape="0">
                      <a:srgbClr val="000000">
                        <a:alpha val="30000"/>
                      </a:srgbClr>
                    </a:outerShdw>
                  </a:effectLst>
                  <a:latin typeface="UTM Showcard" panose="02040603050506020204" pitchFamily="18" charset="0"/>
                </a:rPr>
                <a:t>Quay lại</a:t>
              </a:r>
            </a:p>
          </p:txBody>
        </p:sp>
      </p:grpSp>
    </p:spTree>
    <p:extLst>
      <p:ext uri="{BB962C8B-B14F-4D97-AF65-F5344CB8AC3E}">
        <p14:creationId xmlns:p14="http://schemas.microsoft.com/office/powerpoint/2010/main" val="5843288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0-#ppt_w/2"/>
                                          </p:val>
                                        </p:tav>
                                        <p:tav tm="100000">
                                          <p:val>
                                            <p:strVal val="#ppt_x"/>
                                          </p:val>
                                        </p:tav>
                                      </p:tavLst>
                                    </p:anim>
                                    <p:anim calcmode="lin" valueType="num">
                                      <p:cBhvr additive="base">
                                        <p:cTn id="11"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3">
                                            <p:txEl>
                                              <p:pRg st="0" end="0"/>
                                            </p:txEl>
                                          </p:spTgt>
                                        </p:tgtEl>
                                        <p:attrNameLst>
                                          <p:attrName>style.visibility</p:attrName>
                                        </p:attrNameLst>
                                      </p:cBhvr>
                                      <p:to>
                                        <p:strVal val="visible"/>
                                      </p:to>
                                    </p:set>
                                    <p:animEffect transition="in" filter="wipe(left)">
                                      <p:cBhvr>
                                        <p:cTn id="16" dur="500"/>
                                        <p:tgtEl>
                                          <p:spTgt spid="3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3">
                                            <p:txEl>
                                              <p:pRg st="1" end="1"/>
                                            </p:txEl>
                                          </p:spTgt>
                                        </p:tgtEl>
                                        <p:attrNameLst>
                                          <p:attrName>style.visibility</p:attrName>
                                        </p:attrNameLst>
                                      </p:cBhvr>
                                      <p:to>
                                        <p:strVal val="visible"/>
                                      </p:to>
                                    </p:set>
                                    <p:animEffect transition="in" filter="wipe(left)">
                                      <p:cBhvr>
                                        <p:cTn id="21" dur="500"/>
                                        <p:tgtEl>
                                          <p:spTgt spid="3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500"/>
                            </p:stCondLst>
                            <p:childTnLst>
                              <p:par>
                                <p:cTn id="28" presetID="2" presetClass="entr" presetSubtype="2" fill="hold" grpId="0" nodeType="after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additive="base">
                                        <p:cTn id="30" dur="500" fill="hold"/>
                                        <p:tgtEl>
                                          <p:spTgt spid="35"/>
                                        </p:tgtEl>
                                        <p:attrNameLst>
                                          <p:attrName>ppt_x</p:attrName>
                                        </p:attrNameLst>
                                      </p:cBhvr>
                                      <p:tavLst>
                                        <p:tav tm="0">
                                          <p:val>
                                            <p:strVal val="1+#ppt_w/2"/>
                                          </p:val>
                                        </p:tav>
                                        <p:tav tm="100000">
                                          <p:val>
                                            <p:strVal val="#ppt_x"/>
                                          </p:val>
                                        </p:tav>
                                      </p:tavLst>
                                    </p:anim>
                                    <p:anim calcmode="lin" valueType="num">
                                      <p:cBhvr additive="base">
                                        <p:cTn id="31" dur="500" fill="hold"/>
                                        <p:tgtEl>
                                          <p:spTgt spid="35"/>
                                        </p:tgtEl>
                                        <p:attrNameLst>
                                          <p:attrName>ppt_y</p:attrName>
                                        </p:attrNameLst>
                                      </p:cBhvr>
                                      <p:tavLst>
                                        <p:tav tm="0">
                                          <p:val>
                                            <p:strVal val="#ppt_y"/>
                                          </p:val>
                                        </p:tav>
                                        <p:tav tm="100000">
                                          <p:val>
                                            <p:strVal val="#ppt_y"/>
                                          </p:val>
                                        </p:tav>
                                      </p:tavLst>
                                    </p:anim>
                                  </p:childTnLst>
                                </p:cTn>
                              </p:par>
                            </p:childTnLst>
                          </p:cTn>
                        </p:par>
                        <p:par>
                          <p:cTn id="32" fill="hold">
                            <p:stCondLst>
                              <p:cond delay="1000"/>
                            </p:stCondLst>
                            <p:childTnLst>
                              <p:par>
                                <p:cTn id="33" presetID="22" presetClass="entr" presetSubtype="1"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up)">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3" grpId="0" build="p"/>
      <p:bldP spid="35" grpId="0" animBg="1"/>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dotGrid">
          <a:fgClr>
            <a:schemeClr val="accent1"/>
          </a:fgClr>
          <a:bgClr>
            <a:schemeClr val="bg1"/>
          </a:bgClr>
        </a:patt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33C836B-E37A-42DC-AA96-650F66C9F71A}"/>
              </a:ext>
            </a:extLst>
          </p:cNvPr>
          <p:cNvSpPr/>
          <p:nvPr/>
        </p:nvSpPr>
        <p:spPr>
          <a:xfrm>
            <a:off x="209649" y="178903"/>
            <a:ext cx="11714922" cy="6500192"/>
          </a:xfrm>
          <a:prstGeom prst="roundRect">
            <a:avLst/>
          </a:prstGeom>
          <a:solidFill>
            <a:srgbClr val="F1C6FA">
              <a:alpha val="8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26FC012-9DCA-4E81-81A4-A73633CCE009}"/>
              </a:ext>
            </a:extLst>
          </p:cNvPr>
          <p:cNvSpPr/>
          <p:nvPr/>
        </p:nvSpPr>
        <p:spPr>
          <a:xfrm>
            <a:off x="1512426" y="245163"/>
            <a:ext cx="9140643" cy="769441"/>
          </a:xfrm>
          <a:prstGeom prst="rect">
            <a:avLst/>
          </a:prstGeom>
          <a:noFill/>
        </p:spPr>
        <p:txBody>
          <a:bodyPr wrap="none" lIns="91440" tIns="45720" rIns="91440" bIns="45720">
            <a:spAutoFit/>
          </a:bodyPr>
          <a:lstStyle/>
          <a:p>
            <a:pPr algn="ctr"/>
            <a:r>
              <a:rPr lang="en-US" sz="4400" b="1">
                <a:ln w="22225">
                  <a:solidFill>
                    <a:schemeClr val="bg1"/>
                  </a:solidFill>
                  <a:prstDash val="solid"/>
                </a:ln>
                <a:solidFill>
                  <a:srgbClr val="0070C0"/>
                </a:solidFill>
                <a:latin typeface="UVN Bai Sau Nang" panose="04030905020802020C03" pitchFamily="82" charset="0"/>
              </a:rPr>
              <a:t>Ôn luyện tập đọc và học thuộc lòng</a:t>
            </a:r>
          </a:p>
        </p:txBody>
      </p:sp>
      <p:sp>
        <p:nvSpPr>
          <p:cNvPr id="2" name="Rectangle: Rounded Corners 1">
            <a:extLst>
              <a:ext uri="{FF2B5EF4-FFF2-40B4-BE49-F238E27FC236}">
                <a16:creationId xmlns:a16="http://schemas.microsoft.com/office/drawing/2014/main" id="{FC3416D0-963C-434D-A0E5-F9DEA656355B}"/>
              </a:ext>
            </a:extLst>
          </p:cNvPr>
          <p:cNvSpPr/>
          <p:nvPr/>
        </p:nvSpPr>
        <p:spPr>
          <a:xfrm>
            <a:off x="1512426" y="1433240"/>
            <a:ext cx="9140643" cy="18685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9365745-11C7-435C-8447-71E43AAD7F27}"/>
              </a:ext>
            </a:extLst>
          </p:cNvPr>
          <p:cNvSpPr txBox="1"/>
          <p:nvPr/>
        </p:nvSpPr>
        <p:spPr>
          <a:xfrm>
            <a:off x="2356737" y="1580594"/>
            <a:ext cx="7926949" cy="1469698"/>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Ø"/>
            </a:pPr>
            <a:r>
              <a:rPr lang="en-US" sz="3200" b="1">
                <a:solidFill>
                  <a:schemeClr val="bg1"/>
                </a:solidFill>
                <a:latin typeface="UTM Daxline" panose="02040603050506020204" pitchFamily="18" charset="0"/>
              </a:rPr>
              <a:t>Đọc thuộc lòng bài thơ Cửa sông.</a:t>
            </a:r>
          </a:p>
          <a:p>
            <a:pPr marL="457200" indent="-457200" algn="just">
              <a:lnSpc>
                <a:spcPct val="150000"/>
              </a:lnSpc>
              <a:buFont typeface="Wingdings" panose="05000000000000000000" pitchFamily="2" charset="2"/>
              <a:buChar char="Ø"/>
            </a:pPr>
            <a:r>
              <a:rPr lang="en-US" sz="3200" b="1">
                <a:solidFill>
                  <a:schemeClr val="bg1"/>
                </a:solidFill>
                <a:latin typeface="UTM Daxline" panose="02040603050506020204" pitchFamily="18" charset="0"/>
              </a:rPr>
              <a:t>Em hãy nêu nội dung chính của bài thơ.</a:t>
            </a:r>
          </a:p>
        </p:txBody>
      </p:sp>
      <p:sp>
        <p:nvSpPr>
          <p:cNvPr id="35" name="Rectangle: Rounded Corners 34">
            <a:extLst>
              <a:ext uri="{FF2B5EF4-FFF2-40B4-BE49-F238E27FC236}">
                <a16:creationId xmlns:a16="http://schemas.microsoft.com/office/drawing/2014/main" id="{C2854F3B-D621-42AB-B692-531D963637EC}"/>
              </a:ext>
            </a:extLst>
          </p:cNvPr>
          <p:cNvSpPr/>
          <p:nvPr/>
        </p:nvSpPr>
        <p:spPr>
          <a:xfrm>
            <a:off x="1918659" y="3928072"/>
            <a:ext cx="8178895" cy="1868557"/>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183A0DC8-CEFD-4356-B9C3-B40C2C4640B2}"/>
              </a:ext>
            </a:extLst>
          </p:cNvPr>
          <p:cNvSpPr txBox="1"/>
          <p:nvPr/>
        </p:nvSpPr>
        <p:spPr>
          <a:xfrm>
            <a:off x="2092390" y="4332362"/>
            <a:ext cx="7831432" cy="1077218"/>
          </a:xfrm>
          <a:prstGeom prst="rect">
            <a:avLst/>
          </a:prstGeom>
          <a:noFill/>
        </p:spPr>
        <p:txBody>
          <a:bodyPr wrap="square" rtlCol="0">
            <a:spAutoFit/>
          </a:bodyPr>
          <a:lstStyle/>
          <a:p>
            <a:pPr algn="just"/>
            <a:r>
              <a:rPr lang="en-US" sz="3200" b="1">
                <a:solidFill>
                  <a:schemeClr val="bg1"/>
                </a:solidFill>
                <a:latin typeface="UTM Daxline" panose="02040603050506020204" pitchFamily="18" charset="0"/>
              </a:rPr>
              <a:t>   Qua hình ảnh cửa sông, tác giả ngợi ca tình cảm thuỷ chung , uống nước nhớ nguồn.</a:t>
            </a:r>
          </a:p>
        </p:txBody>
      </p:sp>
      <p:pic>
        <p:nvPicPr>
          <p:cNvPr id="7" name="Picture 6">
            <a:extLst>
              <a:ext uri="{FF2B5EF4-FFF2-40B4-BE49-F238E27FC236}">
                <a16:creationId xmlns:a16="http://schemas.microsoft.com/office/drawing/2014/main" id="{A8602225-2E06-4079-A85B-8B225EDBFD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7850" y="4530779"/>
            <a:ext cx="2103162" cy="2322174"/>
          </a:xfrm>
          <a:prstGeom prst="rect">
            <a:avLst/>
          </a:prstGeom>
        </p:spPr>
      </p:pic>
      <p:pic>
        <p:nvPicPr>
          <p:cNvPr id="12" name="Picture 11">
            <a:extLst>
              <a:ext uri="{FF2B5EF4-FFF2-40B4-BE49-F238E27FC236}">
                <a16:creationId xmlns:a16="http://schemas.microsoft.com/office/drawing/2014/main" id="{1C79862D-0CF9-42E9-A49C-5864DC2D2C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451" y="1223332"/>
            <a:ext cx="1624208" cy="2332873"/>
          </a:xfrm>
          <a:prstGeom prst="rect">
            <a:avLst/>
          </a:prstGeom>
        </p:spPr>
      </p:pic>
      <p:grpSp>
        <p:nvGrpSpPr>
          <p:cNvPr id="16" name="Group 15">
            <a:extLst>
              <a:ext uri="{FF2B5EF4-FFF2-40B4-BE49-F238E27FC236}">
                <a16:creationId xmlns:a16="http://schemas.microsoft.com/office/drawing/2014/main" id="{88F44573-D728-42C8-BD40-9F3CB0E0932B}"/>
              </a:ext>
            </a:extLst>
          </p:cNvPr>
          <p:cNvGrpSpPr/>
          <p:nvPr/>
        </p:nvGrpSpPr>
        <p:grpSpPr>
          <a:xfrm>
            <a:off x="6096000" y="5909654"/>
            <a:ext cx="4376388" cy="769441"/>
            <a:chOff x="6096001" y="5909654"/>
            <a:chExt cx="4376388" cy="769441"/>
          </a:xfrm>
        </p:grpSpPr>
        <p:pic>
          <p:nvPicPr>
            <p:cNvPr id="17" name="Picture 16">
              <a:hlinkClick r:id="rId4" action="ppaction://hlinksldjump"/>
              <a:extLst>
                <a:ext uri="{FF2B5EF4-FFF2-40B4-BE49-F238E27FC236}">
                  <a16:creationId xmlns:a16="http://schemas.microsoft.com/office/drawing/2014/main" id="{395327F4-1DC6-4D91-BCA5-7DA74C9002C7}"/>
                </a:ext>
              </a:extLst>
            </p:cNvPr>
            <p:cNvPicPr>
              <a:picLocks noChangeAspect="1"/>
            </p:cNvPicPr>
            <p:nvPr/>
          </p:nvPicPr>
          <p:blipFill rotWithShape="1">
            <a:blip r:embed="rId5">
              <a:extLst>
                <a:ext uri="{28A0092B-C50C-407E-A947-70E740481C1C}">
                  <a14:useLocalDpi xmlns:a14="http://schemas.microsoft.com/office/drawing/2010/main" val="0"/>
                </a:ext>
              </a:extLst>
            </a:blip>
            <a:srcRect t="15693" r="38478" b="71685"/>
            <a:stretch/>
          </p:blipFill>
          <p:spPr>
            <a:xfrm>
              <a:off x="6096001" y="5909654"/>
              <a:ext cx="4376388" cy="769441"/>
            </a:xfrm>
            <a:prstGeom prst="rect">
              <a:avLst/>
            </a:prstGeom>
          </p:spPr>
        </p:pic>
        <p:sp>
          <p:nvSpPr>
            <p:cNvPr id="18" name="Rectangle 17">
              <a:hlinkClick r:id="rId4" action="ppaction://hlinksldjump"/>
              <a:extLst>
                <a:ext uri="{FF2B5EF4-FFF2-40B4-BE49-F238E27FC236}">
                  <a16:creationId xmlns:a16="http://schemas.microsoft.com/office/drawing/2014/main" id="{3E272491-92E0-4CBD-869A-6EFE511D5A4B}"/>
                </a:ext>
              </a:extLst>
            </p:cNvPr>
            <p:cNvSpPr/>
            <p:nvPr/>
          </p:nvSpPr>
          <p:spPr>
            <a:xfrm>
              <a:off x="7346411" y="5949011"/>
              <a:ext cx="2345514" cy="677108"/>
            </a:xfrm>
            <a:prstGeom prst="rect">
              <a:avLst/>
            </a:prstGeom>
            <a:noFill/>
          </p:spPr>
          <p:txBody>
            <a:bodyPr wrap="none" lIns="91440" tIns="45720" rIns="91440" bIns="45720">
              <a:spAutoFit/>
            </a:bodyPr>
            <a:lstStyle/>
            <a:p>
              <a:pPr algn="ctr"/>
              <a:r>
                <a:rPr lang="en-US" sz="3800" b="1">
                  <a:ln w="10160">
                    <a:solidFill>
                      <a:schemeClr val="bg1"/>
                    </a:solidFill>
                    <a:prstDash val="solid"/>
                  </a:ln>
                  <a:solidFill>
                    <a:schemeClr val="accent2">
                      <a:lumMod val="50000"/>
                    </a:schemeClr>
                  </a:solidFill>
                  <a:effectLst>
                    <a:outerShdw blurRad="38100" dist="22860" dir="5400000" algn="tl" rotWithShape="0">
                      <a:srgbClr val="000000">
                        <a:alpha val="30000"/>
                      </a:srgbClr>
                    </a:outerShdw>
                  </a:effectLst>
                  <a:latin typeface="UTM Showcard" panose="02040603050506020204" pitchFamily="18" charset="0"/>
                </a:rPr>
                <a:t>Quay lại</a:t>
              </a:r>
            </a:p>
          </p:txBody>
        </p:sp>
      </p:grpSp>
    </p:spTree>
    <p:extLst>
      <p:ext uri="{BB962C8B-B14F-4D97-AF65-F5344CB8AC3E}">
        <p14:creationId xmlns:p14="http://schemas.microsoft.com/office/powerpoint/2010/main" val="13769345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0-#ppt_w/2"/>
                                          </p:val>
                                        </p:tav>
                                        <p:tav tm="100000">
                                          <p:val>
                                            <p:strVal val="#ppt_x"/>
                                          </p:val>
                                        </p:tav>
                                      </p:tavLst>
                                    </p:anim>
                                    <p:anim calcmode="lin" valueType="num">
                                      <p:cBhvr additive="base">
                                        <p:cTn id="11"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3">
                                            <p:txEl>
                                              <p:pRg st="0" end="0"/>
                                            </p:txEl>
                                          </p:spTgt>
                                        </p:tgtEl>
                                        <p:attrNameLst>
                                          <p:attrName>style.visibility</p:attrName>
                                        </p:attrNameLst>
                                      </p:cBhvr>
                                      <p:to>
                                        <p:strVal val="visible"/>
                                      </p:to>
                                    </p:set>
                                    <p:animEffect transition="in" filter="wipe(left)">
                                      <p:cBhvr>
                                        <p:cTn id="16" dur="500"/>
                                        <p:tgtEl>
                                          <p:spTgt spid="3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3">
                                            <p:txEl>
                                              <p:pRg st="1" end="1"/>
                                            </p:txEl>
                                          </p:spTgt>
                                        </p:tgtEl>
                                        <p:attrNameLst>
                                          <p:attrName>style.visibility</p:attrName>
                                        </p:attrNameLst>
                                      </p:cBhvr>
                                      <p:to>
                                        <p:strVal val="visible"/>
                                      </p:to>
                                    </p:set>
                                    <p:animEffect transition="in" filter="wipe(left)">
                                      <p:cBhvr>
                                        <p:cTn id="21" dur="500"/>
                                        <p:tgtEl>
                                          <p:spTgt spid="3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par>
                          <p:cTn id="27" fill="hold">
                            <p:stCondLst>
                              <p:cond delay="500"/>
                            </p:stCondLst>
                            <p:childTnLst>
                              <p:par>
                                <p:cTn id="28" presetID="2" presetClass="entr" presetSubtype="2" fill="hold" grpId="0" nodeType="after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additive="base">
                                        <p:cTn id="30" dur="500" fill="hold"/>
                                        <p:tgtEl>
                                          <p:spTgt spid="35"/>
                                        </p:tgtEl>
                                        <p:attrNameLst>
                                          <p:attrName>ppt_x</p:attrName>
                                        </p:attrNameLst>
                                      </p:cBhvr>
                                      <p:tavLst>
                                        <p:tav tm="0">
                                          <p:val>
                                            <p:strVal val="1+#ppt_w/2"/>
                                          </p:val>
                                        </p:tav>
                                        <p:tav tm="100000">
                                          <p:val>
                                            <p:strVal val="#ppt_x"/>
                                          </p:val>
                                        </p:tav>
                                      </p:tavLst>
                                    </p:anim>
                                    <p:anim calcmode="lin" valueType="num">
                                      <p:cBhvr additive="base">
                                        <p:cTn id="31" dur="500" fill="hold"/>
                                        <p:tgtEl>
                                          <p:spTgt spid="35"/>
                                        </p:tgtEl>
                                        <p:attrNameLst>
                                          <p:attrName>ppt_y</p:attrName>
                                        </p:attrNameLst>
                                      </p:cBhvr>
                                      <p:tavLst>
                                        <p:tav tm="0">
                                          <p:val>
                                            <p:strVal val="#ppt_y"/>
                                          </p:val>
                                        </p:tav>
                                        <p:tav tm="100000">
                                          <p:val>
                                            <p:strVal val="#ppt_y"/>
                                          </p:val>
                                        </p:tav>
                                      </p:tavLst>
                                    </p:anim>
                                  </p:childTnLst>
                                </p:cTn>
                              </p:par>
                            </p:childTnLst>
                          </p:cTn>
                        </p:par>
                        <p:par>
                          <p:cTn id="32" fill="hold">
                            <p:stCondLst>
                              <p:cond delay="1000"/>
                            </p:stCondLst>
                            <p:childTnLst>
                              <p:par>
                                <p:cTn id="33" presetID="22" presetClass="entr" presetSubtype="1"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up)">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3" grpId="0" build="p"/>
      <p:bldP spid="35" grpId="0" animBg="1"/>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dotGrid">
          <a:fgClr>
            <a:schemeClr val="accent1"/>
          </a:fgClr>
          <a:bgClr>
            <a:schemeClr val="bg1"/>
          </a:bgClr>
        </a:patt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33C836B-E37A-42DC-AA96-650F66C9F71A}"/>
              </a:ext>
            </a:extLst>
          </p:cNvPr>
          <p:cNvSpPr/>
          <p:nvPr/>
        </p:nvSpPr>
        <p:spPr>
          <a:xfrm>
            <a:off x="209649" y="178903"/>
            <a:ext cx="11714922" cy="6500192"/>
          </a:xfrm>
          <a:prstGeom prst="roundRect">
            <a:avLst/>
          </a:prstGeom>
          <a:solidFill>
            <a:srgbClr val="F1C6FA">
              <a:alpha val="8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26FC012-9DCA-4E81-81A4-A73633CCE009}"/>
              </a:ext>
            </a:extLst>
          </p:cNvPr>
          <p:cNvSpPr/>
          <p:nvPr/>
        </p:nvSpPr>
        <p:spPr>
          <a:xfrm>
            <a:off x="1512426" y="271667"/>
            <a:ext cx="9140643" cy="769441"/>
          </a:xfrm>
          <a:prstGeom prst="rect">
            <a:avLst/>
          </a:prstGeom>
          <a:noFill/>
        </p:spPr>
        <p:txBody>
          <a:bodyPr wrap="none" lIns="91440" tIns="45720" rIns="91440" bIns="45720">
            <a:spAutoFit/>
          </a:bodyPr>
          <a:lstStyle/>
          <a:p>
            <a:pPr algn="ctr"/>
            <a:r>
              <a:rPr lang="en-US" sz="4400" b="1">
                <a:ln w="22225">
                  <a:solidFill>
                    <a:schemeClr val="bg1"/>
                  </a:solidFill>
                  <a:prstDash val="solid"/>
                </a:ln>
                <a:solidFill>
                  <a:srgbClr val="0070C0"/>
                </a:solidFill>
                <a:latin typeface="UVN Bai Sau Nang" panose="04030905020802020C03" pitchFamily="82" charset="0"/>
              </a:rPr>
              <a:t>Ôn luyện tập đọc và học thuộc lòng</a:t>
            </a:r>
          </a:p>
        </p:txBody>
      </p:sp>
      <p:sp>
        <p:nvSpPr>
          <p:cNvPr id="2" name="Rectangle: Rounded Corners 1">
            <a:extLst>
              <a:ext uri="{FF2B5EF4-FFF2-40B4-BE49-F238E27FC236}">
                <a16:creationId xmlns:a16="http://schemas.microsoft.com/office/drawing/2014/main" id="{FC3416D0-963C-434D-A0E5-F9DEA656355B}"/>
              </a:ext>
            </a:extLst>
          </p:cNvPr>
          <p:cNvSpPr/>
          <p:nvPr/>
        </p:nvSpPr>
        <p:spPr>
          <a:xfrm>
            <a:off x="1446167" y="1406734"/>
            <a:ext cx="10136234" cy="1868556"/>
          </a:xfrm>
          <a:prstGeom prst="roundRect">
            <a:avLst/>
          </a:prstGeom>
          <a:solidFill>
            <a:srgbClr val="0070C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9365745-11C7-435C-8447-71E43AAD7F27}"/>
              </a:ext>
            </a:extLst>
          </p:cNvPr>
          <p:cNvSpPr txBox="1"/>
          <p:nvPr/>
        </p:nvSpPr>
        <p:spPr>
          <a:xfrm>
            <a:off x="2331060" y="1428242"/>
            <a:ext cx="8708827" cy="1802096"/>
          </a:xfrm>
          <a:prstGeom prst="rect">
            <a:avLst/>
          </a:prstGeom>
          <a:noFill/>
        </p:spPr>
        <p:txBody>
          <a:bodyPr wrap="square" rtlCol="0">
            <a:spAutoFit/>
          </a:bodyPr>
          <a:lstStyle/>
          <a:p>
            <a:pPr marL="457200" indent="-457200" algn="just">
              <a:lnSpc>
                <a:spcPct val="120000"/>
              </a:lnSpc>
              <a:buFont typeface="Wingdings" panose="05000000000000000000" pitchFamily="2" charset="2"/>
              <a:buChar char="Ø"/>
            </a:pPr>
            <a:r>
              <a:rPr lang="en-US" sz="3200" b="1">
                <a:solidFill>
                  <a:schemeClr val="bg1"/>
                </a:solidFill>
                <a:latin typeface="UTM Daxline" panose="02040603050506020204" pitchFamily="18" charset="0"/>
              </a:rPr>
              <a:t>Đọc đoạn 1 của bài Tranh làng Hồ.</a:t>
            </a:r>
          </a:p>
          <a:p>
            <a:pPr marL="457200" indent="-457200" algn="just">
              <a:lnSpc>
                <a:spcPct val="120000"/>
              </a:lnSpc>
              <a:buFont typeface="Wingdings" panose="05000000000000000000" pitchFamily="2" charset="2"/>
              <a:buChar char="Ø"/>
            </a:pPr>
            <a:r>
              <a:rPr lang="en-US" sz="3200" b="1">
                <a:solidFill>
                  <a:schemeClr val="bg1"/>
                </a:solidFill>
                <a:latin typeface="UTM Daxline" panose="02040603050506020204" pitchFamily="18" charset="0"/>
              </a:rPr>
              <a:t>Vì sao tác giả biết ơn những nghệ sĩ dân gian làng Hồ?</a:t>
            </a:r>
          </a:p>
        </p:txBody>
      </p:sp>
      <p:sp>
        <p:nvSpPr>
          <p:cNvPr id="12" name="Rectangle: Rounded Corners 11">
            <a:extLst>
              <a:ext uri="{FF2B5EF4-FFF2-40B4-BE49-F238E27FC236}">
                <a16:creationId xmlns:a16="http://schemas.microsoft.com/office/drawing/2014/main" id="{51F6DEEE-7E94-4E1D-B9D8-26953DC53333}"/>
              </a:ext>
            </a:extLst>
          </p:cNvPr>
          <p:cNvSpPr/>
          <p:nvPr/>
        </p:nvSpPr>
        <p:spPr>
          <a:xfrm>
            <a:off x="1166191" y="3938780"/>
            <a:ext cx="9486878" cy="1868556"/>
          </a:xfrm>
          <a:prstGeom prst="roundRect">
            <a:avLst/>
          </a:prstGeom>
          <a:solidFill>
            <a:srgbClr val="FF7C80"/>
          </a:solidFill>
          <a:ln w="28575">
            <a:solidFill>
              <a:srgbClr val="FDD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DA05F22-F766-4F94-96D6-E813A0541B0A}"/>
              </a:ext>
            </a:extLst>
          </p:cNvPr>
          <p:cNvSpPr txBox="1"/>
          <p:nvPr/>
        </p:nvSpPr>
        <p:spPr>
          <a:xfrm>
            <a:off x="1270354" y="4112673"/>
            <a:ext cx="8958470" cy="1569660"/>
          </a:xfrm>
          <a:prstGeom prst="rect">
            <a:avLst/>
          </a:prstGeom>
          <a:noFill/>
        </p:spPr>
        <p:txBody>
          <a:bodyPr wrap="square" rtlCol="0">
            <a:spAutoFit/>
          </a:bodyPr>
          <a:lstStyle/>
          <a:p>
            <a:pPr algn="just"/>
            <a:r>
              <a:rPr lang="en-US" sz="3200" b="1">
                <a:solidFill>
                  <a:schemeClr val="bg1"/>
                </a:solidFill>
                <a:latin typeface="UTM Daxline" panose="02040603050506020204" pitchFamily="18" charset="0"/>
              </a:rPr>
              <a:t>     Tác giả biết ơn những nghệ sĩ dân gian làng Hồ vì họ đã vẽ những bức tranh rất đẹp, rất sinh động, lành mạnh, hóm hỉnh và tươi vui. </a:t>
            </a:r>
          </a:p>
        </p:txBody>
      </p:sp>
      <p:pic>
        <p:nvPicPr>
          <p:cNvPr id="14" name="Picture 13">
            <a:extLst>
              <a:ext uri="{FF2B5EF4-FFF2-40B4-BE49-F238E27FC236}">
                <a16:creationId xmlns:a16="http://schemas.microsoft.com/office/drawing/2014/main" id="{E5415E7D-9492-4516-9462-CFB8BB95E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140299" y="4508839"/>
            <a:ext cx="1842052" cy="2176397"/>
          </a:xfrm>
          <a:prstGeom prst="rect">
            <a:avLst/>
          </a:prstGeom>
        </p:spPr>
      </p:pic>
      <p:pic>
        <p:nvPicPr>
          <p:cNvPr id="15" name="Picture 14">
            <a:extLst>
              <a:ext uri="{FF2B5EF4-FFF2-40B4-BE49-F238E27FC236}">
                <a16:creationId xmlns:a16="http://schemas.microsoft.com/office/drawing/2014/main" id="{4335DCB6-DBE9-4E03-8C69-F01432216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58" y="1252284"/>
            <a:ext cx="1722193" cy="2196899"/>
          </a:xfrm>
          <a:prstGeom prst="rect">
            <a:avLst/>
          </a:prstGeom>
        </p:spPr>
      </p:pic>
      <p:grpSp>
        <p:nvGrpSpPr>
          <p:cNvPr id="16" name="Group 15">
            <a:extLst>
              <a:ext uri="{FF2B5EF4-FFF2-40B4-BE49-F238E27FC236}">
                <a16:creationId xmlns:a16="http://schemas.microsoft.com/office/drawing/2014/main" id="{1DC2A5AC-B7F0-4B19-9334-06E5FA91BB0C}"/>
              </a:ext>
            </a:extLst>
          </p:cNvPr>
          <p:cNvGrpSpPr/>
          <p:nvPr/>
        </p:nvGrpSpPr>
        <p:grpSpPr>
          <a:xfrm>
            <a:off x="6096000" y="5909654"/>
            <a:ext cx="4376388" cy="769441"/>
            <a:chOff x="6096001" y="5909654"/>
            <a:chExt cx="4376388" cy="769441"/>
          </a:xfrm>
        </p:grpSpPr>
        <p:pic>
          <p:nvPicPr>
            <p:cNvPr id="18" name="Picture 17">
              <a:hlinkClick r:id="rId4" action="ppaction://hlinksldjump"/>
              <a:extLst>
                <a:ext uri="{FF2B5EF4-FFF2-40B4-BE49-F238E27FC236}">
                  <a16:creationId xmlns:a16="http://schemas.microsoft.com/office/drawing/2014/main" id="{48BCC64A-4F90-40D9-A9F8-69C022434A26}"/>
                </a:ext>
              </a:extLst>
            </p:cNvPr>
            <p:cNvPicPr>
              <a:picLocks noChangeAspect="1"/>
            </p:cNvPicPr>
            <p:nvPr/>
          </p:nvPicPr>
          <p:blipFill rotWithShape="1">
            <a:blip r:embed="rId5">
              <a:extLst>
                <a:ext uri="{28A0092B-C50C-407E-A947-70E740481C1C}">
                  <a14:useLocalDpi xmlns:a14="http://schemas.microsoft.com/office/drawing/2010/main" val="0"/>
                </a:ext>
              </a:extLst>
            </a:blip>
            <a:srcRect t="15693" r="38478" b="71685"/>
            <a:stretch/>
          </p:blipFill>
          <p:spPr>
            <a:xfrm>
              <a:off x="6096001" y="5909654"/>
              <a:ext cx="4376388" cy="769441"/>
            </a:xfrm>
            <a:prstGeom prst="rect">
              <a:avLst/>
            </a:prstGeom>
          </p:spPr>
        </p:pic>
        <p:sp>
          <p:nvSpPr>
            <p:cNvPr id="19" name="Rectangle 18">
              <a:hlinkClick r:id="rId4" action="ppaction://hlinksldjump"/>
              <a:extLst>
                <a:ext uri="{FF2B5EF4-FFF2-40B4-BE49-F238E27FC236}">
                  <a16:creationId xmlns:a16="http://schemas.microsoft.com/office/drawing/2014/main" id="{5C3F3506-2F3E-42C1-B265-4A6DF82B59D0}"/>
                </a:ext>
              </a:extLst>
            </p:cNvPr>
            <p:cNvSpPr/>
            <p:nvPr/>
          </p:nvSpPr>
          <p:spPr>
            <a:xfrm>
              <a:off x="7346411" y="5949011"/>
              <a:ext cx="2345514" cy="677108"/>
            </a:xfrm>
            <a:prstGeom prst="rect">
              <a:avLst/>
            </a:prstGeom>
            <a:noFill/>
          </p:spPr>
          <p:txBody>
            <a:bodyPr wrap="none" lIns="91440" tIns="45720" rIns="91440" bIns="45720">
              <a:spAutoFit/>
            </a:bodyPr>
            <a:lstStyle/>
            <a:p>
              <a:pPr algn="ctr"/>
              <a:r>
                <a:rPr lang="en-US" sz="3800" b="1">
                  <a:ln w="10160">
                    <a:solidFill>
                      <a:schemeClr val="bg1"/>
                    </a:solidFill>
                    <a:prstDash val="solid"/>
                  </a:ln>
                  <a:solidFill>
                    <a:schemeClr val="accent2">
                      <a:lumMod val="50000"/>
                    </a:schemeClr>
                  </a:solidFill>
                  <a:effectLst>
                    <a:outerShdw blurRad="38100" dist="22860" dir="5400000" algn="tl" rotWithShape="0">
                      <a:srgbClr val="000000">
                        <a:alpha val="30000"/>
                      </a:srgbClr>
                    </a:outerShdw>
                  </a:effectLst>
                  <a:latin typeface="UTM Showcard" panose="02040603050506020204" pitchFamily="18" charset="0"/>
                </a:rPr>
                <a:t>Quay lại</a:t>
              </a:r>
            </a:p>
          </p:txBody>
        </p:sp>
      </p:grpSp>
    </p:spTree>
    <p:extLst>
      <p:ext uri="{BB962C8B-B14F-4D97-AF65-F5344CB8AC3E}">
        <p14:creationId xmlns:p14="http://schemas.microsoft.com/office/powerpoint/2010/main" val="17246723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3">
                                            <p:txEl>
                                              <p:pRg st="0" end="0"/>
                                            </p:txEl>
                                          </p:spTgt>
                                        </p:tgtEl>
                                        <p:attrNameLst>
                                          <p:attrName>style.visibility</p:attrName>
                                        </p:attrNameLst>
                                      </p:cBhvr>
                                      <p:to>
                                        <p:strVal val="visible"/>
                                      </p:to>
                                    </p:set>
                                    <p:animEffect transition="in" filter="wipe(left)">
                                      <p:cBhvr>
                                        <p:cTn id="17" dur="500"/>
                                        <p:tgtEl>
                                          <p:spTgt spid="3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3">
                                            <p:txEl>
                                              <p:pRg st="1" end="1"/>
                                            </p:txEl>
                                          </p:spTgt>
                                        </p:tgtEl>
                                        <p:attrNameLst>
                                          <p:attrName>style.visibility</p:attrName>
                                        </p:attrNameLst>
                                      </p:cBhvr>
                                      <p:to>
                                        <p:strVal val="visible"/>
                                      </p:to>
                                    </p:set>
                                    <p:animEffect transition="in" filter="wipe(left)">
                                      <p:cBhvr>
                                        <p:cTn id="22" dur="500"/>
                                        <p:tgtEl>
                                          <p:spTgt spid="3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2" presetClass="entr" presetSubtype="2"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1+#ppt_w/2"/>
                                          </p:val>
                                        </p:tav>
                                        <p:tav tm="100000">
                                          <p:val>
                                            <p:strVal val="#ppt_x"/>
                                          </p:val>
                                        </p:tav>
                                      </p:tavLst>
                                    </p:anim>
                                    <p:anim calcmode="lin" valueType="num">
                                      <p:cBhvr additive="base">
                                        <p:cTn id="31" dur="500" fill="hold"/>
                                        <p:tgtEl>
                                          <p:spTgt spid="12"/>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22" presetClass="entr" presetSubtype="1"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3" grpId="0" build="p"/>
      <p:bldP spid="12"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alpha val="84000"/>
          </a:schemeClr>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A9D7191-A94E-447A-BAC9-58EE76847C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87216">
            <a:off x="7593350" y="2743366"/>
            <a:ext cx="1492268" cy="2027619"/>
          </a:xfrm>
          <a:prstGeom prst="rect">
            <a:avLst/>
          </a:prstGeom>
        </p:spPr>
      </p:pic>
      <p:pic>
        <p:nvPicPr>
          <p:cNvPr id="20" name="Picture 19">
            <a:extLst>
              <a:ext uri="{FF2B5EF4-FFF2-40B4-BE49-F238E27FC236}">
                <a16:creationId xmlns:a16="http://schemas.microsoft.com/office/drawing/2014/main" id="{C1F77185-9CCE-478E-9D40-B650074DA3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87216">
            <a:off x="8709705" y="3607570"/>
            <a:ext cx="1492268" cy="2027619"/>
          </a:xfrm>
          <a:prstGeom prst="rect">
            <a:avLst/>
          </a:prstGeom>
        </p:spPr>
      </p:pic>
      <p:pic>
        <p:nvPicPr>
          <p:cNvPr id="18" name="Picture 17">
            <a:extLst>
              <a:ext uri="{FF2B5EF4-FFF2-40B4-BE49-F238E27FC236}">
                <a16:creationId xmlns:a16="http://schemas.microsoft.com/office/drawing/2014/main" id="{E3A9E88E-2A94-4BA8-95D5-2F06020DCB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87216">
            <a:off x="7595633" y="3723649"/>
            <a:ext cx="1492268" cy="2027619"/>
          </a:xfrm>
          <a:prstGeom prst="rect">
            <a:avLst/>
          </a:prstGeom>
        </p:spPr>
      </p:pic>
      <p:pic>
        <p:nvPicPr>
          <p:cNvPr id="17" name="Picture 16">
            <a:extLst>
              <a:ext uri="{FF2B5EF4-FFF2-40B4-BE49-F238E27FC236}">
                <a16:creationId xmlns:a16="http://schemas.microsoft.com/office/drawing/2014/main" id="{0A346493-625B-4D34-A280-711F682B74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6546">
            <a:off x="6432939" y="3565619"/>
            <a:ext cx="1492268" cy="2027619"/>
          </a:xfrm>
          <a:prstGeom prst="rect">
            <a:avLst/>
          </a:prstGeom>
        </p:spPr>
      </p:pic>
      <p:pic>
        <p:nvPicPr>
          <p:cNvPr id="5" name="Picture 4">
            <a:extLst>
              <a:ext uri="{FF2B5EF4-FFF2-40B4-BE49-F238E27FC236}">
                <a16:creationId xmlns:a16="http://schemas.microsoft.com/office/drawing/2014/main" id="{ECD57E88-D0DD-4B1D-B7A8-148A531D93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381" y="2276660"/>
            <a:ext cx="3299086" cy="4581340"/>
          </a:xfrm>
          <a:prstGeom prst="rect">
            <a:avLst/>
          </a:prstGeom>
        </p:spPr>
      </p:pic>
      <p:grpSp>
        <p:nvGrpSpPr>
          <p:cNvPr id="6" name="Group 5">
            <a:extLst>
              <a:ext uri="{FF2B5EF4-FFF2-40B4-BE49-F238E27FC236}">
                <a16:creationId xmlns:a16="http://schemas.microsoft.com/office/drawing/2014/main" id="{37DAD4DF-7ED5-48A1-A2BA-EE099CD47256}"/>
              </a:ext>
            </a:extLst>
          </p:cNvPr>
          <p:cNvGrpSpPr/>
          <p:nvPr/>
        </p:nvGrpSpPr>
        <p:grpSpPr>
          <a:xfrm>
            <a:off x="2264134" y="406978"/>
            <a:ext cx="8795058" cy="1342999"/>
            <a:chOff x="3680671" y="-783970"/>
            <a:chExt cx="4851684" cy="1928077"/>
          </a:xfrm>
        </p:grpSpPr>
        <p:sp>
          <p:nvSpPr>
            <p:cNvPr id="7" name="Speech Bubble: Rectangle with Corners Rounded 6">
              <a:extLst>
                <a:ext uri="{FF2B5EF4-FFF2-40B4-BE49-F238E27FC236}">
                  <a16:creationId xmlns:a16="http://schemas.microsoft.com/office/drawing/2014/main" id="{F0735932-8F69-436B-9814-D5ABCA089581}"/>
                </a:ext>
              </a:extLst>
            </p:cNvPr>
            <p:cNvSpPr/>
            <p:nvPr/>
          </p:nvSpPr>
          <p:spPr>
            <a:xfrm>
              <a:off x="3680671" y="-783970"/>
              <a:ext cx="4755818" cy="1928077"/>
            </a:xfrm>
            <a:prstGeom prst="wedgeRoundRectCallout">
              <a:avLst>
                <a:gd name="adj1" fmla="val -45217"/>
                <a:gd name="adj2" fmla="val 103096"/>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590BD65-3340-4361-8F99-FFCCEBC6754A}"/>
                </a:ext>
              </a:extLst>
            </p:cNvPr>
            <p:cNvSpPr txBox="1"/>
            <p:nvPr/>
          </p:nvSpPr>
          <p:spPr>
            <a:xfrm>
              <a:off x="3801028" y="-508747"/>
              <a:ext cx="4731327" cy="1049509"/>
            </a:xfrm>
            <a:prstGeom prst="rect">
              <a:avLst/>
            </a:prstGeom>
            <a:noFill/>
          </p:spPr>
          <p:txBody>
            <a:bodyPr wrap="square" rtlCol="0">
              <a:spAutoFit/>
            </a:bodyPr>
            <a:lstStyle/>
            <a:p>
              <a:pPr algn="just">
                <a:lnSpc>
                  <a:spcPct val="150000"/>
                </a:lnSpc>
              </a:pPr>
              <a:r>
                <a:rPr lang="en-US" sz="3200" b="1">
                  <a:solidFill>
                    <a:srgbClr val="002060"/>
                  </a:solidFill>
                  <a:latin typeface="UTM Daxline" panose="02040603050506020204" pitchFamily="18" charset="0"/>
                </a:rPr>
                <a:t>Chúc mừng các bạn đã hoàn thành Thử thách 1.</a:t>
              </a:r>
            </a:p>
          </p:txBody>
        </p:sp>
      </p:grpSp>
      <p:pic>
        <p:nvPicPr>
          <p:cNvPr id="9" name="Picture 8">
            <a:extLst>
              <a:ext uri="{FF2B5EF4-FFF2-40B4-BE49-F238E27FC236}">
                <a16:creationId xmlns:a16="http://schemas.microsoft.com/office/drawing/2014/main" id="{4F815F6A-DB7D-4818-8010-693AEFB936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20923">
            <a:off x="5957003" y="4723088"/>
            <a:ext cx="1492268" cy="2027619"/>
          </a:xfrm>
          <a:prstGeom prst="rect">
            <a:avLst/>
          </a:prstGeom>
        </p:spPr>
      </p:pic>
      <p:pic>
        <p:nvPicPr>
          <p:cNvPr id="10" name="Picture 9">
            <a:extLst>
              <a:ext uri="{FF2B5EF4-FFF2-40B4-BE49-F238E27FC236}">
                <a16:creationId xmlns:a16="http://schemas.microsoft.com/office/drawing/2014/main" id="{2C72C7AD-1BEC-4AA3-96D3-6AC62A3B23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87216">
            <a:off x="8640594" y="4752941"/>
            <a:ext cx="1492268" cy="2027619"/>
          </a:xfrm>
          <a:prstGeom prst="rect">
            <a:avLst/>
          </a:prstGeom>
        </p:spPr>
      </p:pic>
      <p:pic>
        <p:nvPicPr>
          <p:cNvPr id="11" name="Picture 10">
            <a:extLst>
              <a:ext uri="{FF2B5EF4-FFF2-40B4-BE49-F238E27FC236}">
                <a16:creationId xmlns:a16="http://schemas.microsoft.com/office/drawing/2014/main" id="{659ED5C7-ED2A-422C-97FE-9BC4EB376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20923">
            <a:off x="6806937" y="4752940"/>
            <a:ext cx="1492268" cy="2027619"/>
          </a:xfrm>
          <a:prstGeom prst="rect">
            <a:avLst/>
          </a:prstGeom>
        </p:spPr>
      </p:pic>
      <p:pic>
        <p:nvPicPr>
          <p:cNvPr id="12" name="Picture 11">
            <a:extLst>
              <a:ext uri="{FF2B5EF4-FFF2-40B4-BE49-F238E27FC236}">
                <a16:creationId xmlns:a16="http://schemas.microsoft.com/office/drawing/2014/main" id="{EB0A98D3-81AB-4DD6-9336-D110E0AB0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87216">
            <a:off x="7892599" y="4807060"/>
            <a:ext cx="1492268" cy="2027619"/>
          </a:xfrm>
          <a:prstGeom prst="rect">
            <a:avLst/>
          </a:prstGeom>
        </p:spPr>
      </p:pic>
      <p:pic>
        <p:nvPicPr>
          <p:cNvPr id="19" name="Picture 18">
            <a:extLst>
              <a:ext uri="{FF2B5EF4-FFF2-40B4-BE49-F238E27FC236}">
                <a16:creationId xmlns:a16="http://schemas.microsoft.com/office/drawing/2014/main" id="{78309327-604B-4154-BDFA-4D37E43D87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87216">
            <a:off x="9457701" y="4861180"/>
            <a:ext cx="1492268" cy="2027619"/>
          </a:xfrm>
          <a:prstGeom prst="rect">
            <a:avLst/>
          </a:prstGeom>
        </p:spPr>
      </p:pic>
      <p:pic>
        <p:nvPicPr>
          <p:cNvPr id="23" name="Picture 22">
            <a:extLst>
              <a:ext uri="{FF2B5EF4-FFF2-40B4-BE49-F238E27FC236}">
                <a16:creationId xmlns:a16="http://schemas.microsoft.com/office/drawing/2014/main" id="{CD3530E2-40D4-4292-9D29-560BD79032FB}"/>
              </a:ext>
            </a:extLst>
          </p:cNvPr>
          <p:cNvPicPr>
            <a:picLocks noChangeAspect="1"/>
          </p:cNvPicPr>
          <p:nvPr/>
        </p:nvPicPr>
        <p:blipFill rotWithShape="1">
          <a:blip r:embed="rId5">
            <a:extLst>
              <a:ext uri="{28A0092B-C50C-407E-A947-70E740481C1C}">
                <a14:useLocalDpi xmlns:a14="http://schemas.microsoft.com/office/drawing/2010/main" val="0"/>
              </a:ext>
            </a:extLst>
          </a:blip>
          <a:srcRect l="54459" r="-838" b="46436"/>
          <a:stretch/>
        </p:blipFill>
        <p:spPr>
          <a:xfrm>
            <a:off x="5842297" y="3091257"/>
            <a:ext cx="1425417" cy="1646201"/>
          </a:xfrm>
          <a:prstGeom prst="rect">
            <a:avLst/>
          </a:prstGeom>
        </p:spPr>
      </p:pic>
      <p:pic>
        <p:nvPicPr>
          <p:cNvPr id="24" name="Picture 23">
            <a:extLst>
              <a:ext uri="{FF2B5EF4-FFF2-40B4-BE49-F238E27FC236}">
                <a16:creationId xmlns:a16="http://schemas.microsoft.com/office/drawing/2014/main" id="{6C4C3094-B5E9-443E-AAD7-552FF25EA2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814605">
            <a:off x="3624403" y="1078196"/>
            <a:ext cx="2913684" cy="3688725"/>
          </a:xfrm>
          <a:prstGeom prst="rect">
            <a:avLst/>
          </a:prstGeom>
        </p:spPr>
      </p:pic>
    </p:spTree>
    <p:extLst>
      <p:ext uri="{BB962C8B-B14F-4D97-AF65-F5344CB8AC3E}">
        <p14:creationId xmlns:p14="http://schemas.microsoft.com/office/powerpoint/2010/main" val="144780472"/>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chimes.wav"/>
          </p:stSnd>
        </p:sndAc>
      </p:transition>
    </mc:Choice>
    <mc:Fallback xmlns="">
      <p:transition spd="slow">
        <p:circl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1500"/>
                            </p:stCondLst>
                            <p:childTnLst>
                              <p:par>
                                <p:cTn id="17" presetID="47"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0" presetClass="exit" presetSubtype="0" fill="hold" nodeType="afterEffect">
                                  <p:stCondLst>
                                    <p:cond delay="0"/>
                                  </p:stCondLst>
                                  <p:childTnLst>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par>
                          <p:cTn id="26" fill="hold">
                            <p:stCondLst>
                              <p:cond delay="3000"/>
                            </p:stCondLst>
                            <p:childTnLst>
                              <p:par>
                                <p:cTn id="27" presetID="10"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par>
                          <p:cTn id="30" fill="hold">
                            <p:stCondLst>
                              <p:cond delay="3500"/>
                            </p:stCondLst>
                            <p:childTnLst>
                              <p:par>
                                <p:cTn id="31" presetID="10" presetClass="entr" presetSubtype="0"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par>
                          <p:cTn id="34" fill="hold">
                            <p:stCondLst>
                              <p:cond delay="4000"/>
                            </p:stCondLst>
                            <p:childTnLst>
                              <p:par>
                                <p:cTn id="35" presetID="10"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par>
                          <p:cTn id="38" fill="hold">
                            <p:stCondLst>
                              <p:cond delay="4500"/>
                            </p:stCondLst>
                            <p:childTnLst>
                              <p:par>
                                <p:cTn id="39" presetID="10" presetClass="entr" presetSubtype="0"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par>
                          <p:cTn id="42" fill="hold">
                            <p:stCondLst>
                              <p:cond delay="5000"/>
                            </p:stCondLst>
                            <p:childTnLst>
                              <p:par>
                                <p:cTn id="43" presetID="10" presetClass="entr" presetSubtype="0"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par>
                          <p:cTn id="46" fill="hold">
                            <p:stCondLst>
                              <p:cond delay="5500"/>
                            </p:stCondLst>
                            <p:childTnLst>
                              <p:par>
                                <p:cTn id="47" presetID="10" presetClass="entr" presetSubtype="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par>
                          <p:cTn id="50" fill="hold">
                            <p:stCondLst>
                              <p:cond delay="6000"/>
                            </p:stCondLst>
                            <p:childTnLst>
                              <p:par>
                                <p:cTn id="51" presetID="10" presetClass="entr" presetSubtype="0"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par>
                          <p:cTn id="54" fill="hold">
                            <p:stCondLst>
                              <p:cond delay="6500"/>
                            </p:stCondLst>
                            <p:childTnLst>
                              <p:par>
                                <p:cTn id="55" presetID="10" presetClass="entr" presetSubtype="0" fill="hold" nodeType="after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par>
                          <p:cTn id="58" fill="hold">
                            <p:stCondLst>
                              <p:cond delay="7000"/>
                            </p:stCondLst>
                            <p:childTnLst>
                              <p:par>
                                <p:cTn id="59" presetID="10" presetClass="entr" presetSubtype="0" fill="hold" nodeType="after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6B3631-0FA8-4B45-856D-8FBC634ED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220E24B3-914F-4B78-B621-D9A399D283BC}"/>
              </a:ext>
            </a:extLst>
          </p:cNvPr>
          <p:cNvPicPr>
            <a:picLocks noChangeAspect="1"/>
          </p:cNvPicPr>
          <p:nvPr/>
        </p:nvPicPr>
        <p:blipFill>
          <a:blip r:embed="rId3"/>
          <a:stretch>
            <a:fillRect/>
          </a:stretch>
        </p:blipFill>
        <p:spPr>
          <a:xfrm>
            <a:off x="5247862" y="6120465"/>
            <a:ext cx="2457793" cy="552527"/>
          </a:xfrm>
          <a:prstGeom prst="rect">
            <a:avLst/>
          </a:prstGeom>
          <a:ln>
            <a:noFill/>
          </a:ln>
          <a:effectLst>
            <a:softEdge rad="112500"/>
          </a:effectLst>
        </p:spPr>
      </p:pic>
      <p:pic>
        <p:nvPicPr>
          <p:cNvPr id="10" name="Picture 9">
            <a:extLst>
              <a:ext uri="{FF2B5EF4-FFF2-40B4-BE49-F238E27FC236}">
                <a16:creationId xmlns:a16="http://schemas.microsoft.com/office/drawing/2014/main" id="{ACFDB02E-1521-4825-98A1-EAF3CD9796C3}"/>
              </a:ext>
            </a:extLst>
          </p:cNvPr>
          <p:cNvPicPr>
            <a:picLocks noChangeAspect="1"/>
          </p:cNvPicPr>
          <p:nvPr/>
        </p:nvPicPr>
        <p:blipFill>
          <a:blip r:embed="rId3"/>
          <a:stretch>
            <a:fillRect/>
          </a:stretch>
        </p:blipFill>
        <p:spPr>
          <a:xfrm rot="10800000">
            <a:off x="7491035" y="6120465"/>
            <a:ext cx="2457793" cy="552527"/>
          </a:xfrm>
          <a:prstGeom prst="rect">
            <a:avLst/>
          </a:prstGeom>
          <a:ln>
            <a:noFill/>
          </a:ln>
          <a:effectLst>
            <a:softEdge rad="112500"/>
          </a:effectLst>
        </p:spPr>
      </p:pic>
      <p:pic>
        <p:nvPicPr>
          <p:cNvPr id="13" name="Picture 12">
            <a:extLst>
              <a:ext uri="{FF2B5EF4-FFF2-40B4-BE49-F238E27FC236}">
                <a16:creationId xmlns:a16="http://schemas.microsoft.com/office/drawing/2014/main" id="{931C9459-59CE-47A4-8737-BD570A0DCFAE}"/>
              </a:ext>
            </a:extLst>
          </p:cNvPr>
          <p:cNvPicPr>
            <a:picLocks noChangeAspect="1"/>
          </p:cNvPicPr>
          <p:nvPr/>
        </p:nvPicPr>
        <p:blipFill>
          <a:blip r:embed="rId4"/>
          <a:stretch>
            <a:fillRect/>
          </a:stretch>
        </p:blipFill>
        <p:spPr>
          <a:xfrm>
            <a:off x="11439420" y="6495999"/>
            <a:ext cx="752580" cy="362001"/>
          </a:xfrm>
          <a:prstGeom prst="rect">
            <a:avLst/>
          </a:prstGeom>
        </p:spPr>
      </p:pic>
      <p:pic>
        <p:nvPicPr>
          <p:cNvPr id="11" name="Picture 10">
            <a:extLst>
              <a:ext uri="{FF2B5EF4-FFF2-40B4-BE49-F238E27FC236}">
                <a16:creationId xmlns:a16="http://schemas.microsoft.com/office/drawing/2014/main" id="{11CC31C1-FADB-4ED3-9071-36474638C7DA}"/>
              </a:ext>
            </a:extLst>
          </p:cNvPr>
          <p:cNvPicPr>
            <a:picLocks noChangeAspect="1"/>
          </p:cNvPicPr>
          <p:nvPr/>
        </p:nvPicPr>
        <p:blipFill>
          <a:blip r:embed="rId3"/>
          <a:stretch>
            <a:fillRect/>
          </a:stretch>
        </p:blipFill>
        <p:spPr>
          <a:xfrm rot="10800000">
            <a:off x="9357917" y="6120465"/>
            <a:ext cx="2457793" cy="552527"/>
          </a:xfrm>
          <a:prstGeom prst="rect">
            <a:avLst/>
          </a:prstGeom>
          <a:ln>
            <a:noFill/>
          </a:ln>
          <a:effectLst>
            <a:softEdge rad="112500"/>
          </a:effectLst>
        </p:spPr>
      </p:pic>
      <p:pic>
        <p:nvPicPr>
          <p:cNvPr id="15" name="Picture 14">
            <a:extLst>
              <a:ext uri="{FF2B5EF4-FFF2-40B4-BE49-F238E27FC236}">
                <a16:creationId xmlns:a16="http://schemas.microsoft.com/office/drawing/2014/main" id="{68959434-34F3-4A72-A72B-C60F0424C4CB}"/>
              </a:ext>
            </a:extLst>
          </p:cNvPr>
          <p:cNvPicPr>
            <a:picLocks noChangeAspect="1"/>
          </p:cNvPicPr>
          <p:nvPr/>
        </p:nvPicPr>
        <p:blipFill>
          <a:blip r:embed="rId5"/>
          <a:stretch>
            <a:fillRect/>
          </a:stretch>
        </p:blipFill>
        <p:spPr>
          <a:xfrm>
            <a:off x="11226433" y="6120463"/>
            <a:ext cx="1009791" cy="552527"/>
          </a:xfrm>
          <a:prstGeom prst="rect">
            <a:avLst/>
          </a:prstGeom>
          <a:ln>
            <a:noFill/>
          </a:ln>
          <a:effectLst>
            <a:softEdge rad="112500"/>
          </a:effectLst>
        </p:spPr>
      </p:pic>
      <p:sp>
        <p:nvSpPr>
          <p:cNvPr id="16" name="Rectangle 15">
            <a:extLst>
              <a:ext uri="{FF2B5EF4-FFF2-40B4-BE49-F238E27FC236}">
                <a16:creationId xmlns:a16="http://schemas.microsoft.com/office/drawing/2014/main" id="{17D68389-2B6E-45D1-85F8-EA8A99ACB77D}"/>
              </a:ext>
            </a:extLst>
          </p:cNvPr>
          <p:cNvSpPr/>
          <p:nvPr/>
        </p:nvSpPr>
        <p:spPr>
          <a:xfrm>
            <a:off x="1547281" y="3942405"/>
            <a:ext cx="5593198" cy="1107996"/>
          </a:xfrm>
          <a:prstGeom prst="rect">
            <a:avLst/>
          </a:prstGeom>
          <a:noFill/>
        </p:spPr>
        <p:txBody>
          <a:bodyPr wrap="none" lIns="91440" tIns="45720" rIns="91440" bIns="45720">
            <a:spAutoFit/>
          </a:bodyPr>
          <a:lstStyle/>
          <a:p>
            <a:pPr algn="ctr"/>
            <a:r>
              <a:rPr lang="en-US" sz="6600" b="1">
                <a:ln w="10160">
                  <a:solidFill>
                    <a:schemeClr val="accent5"/>
                  </a:solidFill>
                  <a:prstDash val="solid"/>
                </a:ln>
                <a:solidFill>
                  <a:srgbClr val="0070C0"/>
                </a:solidFill>
                <a:effectLst>
                  <a:outerShdw blurRad="38100" dist="22860" dir="5400000" algn="tl" rotWithShape="0">
                    <a:srgbClr val="000000">
                      <a:alpha val="30000"/>
                    </a:srgbClr>
                  </a:outerShdw>
                </a:effectLst>
                <a:latin typeface="UTM Showcard" panose="02040603050506020204" pitchFamily="18" charset="0"/>
              </a:rPr>
              <a:t>Thử thách 2</a:t>
            </a:r>
          </a:p>
        </p:txBody>
      </p:sp>
      <p:pic>
        <p:nvPicPr>
          <p:cNvPr id="17" name="Picture 16">
            <a:extLst>
              <a:ext uri="{FF2B5EF4-FFF2-40B4-BE49-F238E27FC236}">
                <a16:creationId xmlns:a16="http://schemas.microsoft.com/office/drawing/2014/main" id="{BA63F767-4B51-48B4-A3E7-0D902B32123C}"/>
              </a:ext>
            </a:extLst>
          </p:cNvPr>
          <p:cNvPicPr>
            <a:picLocks noChangeAspect="1"/>
          </p:cNvPicPr>
          <p:nvPr/>
        </p:nvPicPr>
        <p:blipFill rotWithShape="1">
          <a:blip r:embed="rId6">
            <a:extLst>
              <a:ext uri="{28A0092B-C50C-407E-A947-70E740481C1C}">
                <a14:useLocalDpi xmlns:a14="http://schemas.microsoft.com/office/drawing/2010/main" val="0"/>
              </a:ext>
            </a:extLst>
          </a:blip>
          <a:srcRect t="26520" b="10002"/>
          <a:stretch/>
        </p:blipFill>
        <p:spPr>
          <a:xfrm>
            <a:off x="1062154" y="1400884"/>
            <a:ext cx="3303838" cy="2097215"/>
          </a:xfrm>
          <a:prstGeom prst="rect">
            <a:avLst/>
          </a:prstGeom>
        </p:spPr>
      </p:pic>
      <p:pic>
        <p:nvPicPr>
          <p:cNvPr id="18" name="Picture 17">
            <a:extLst>
              <a:ext uri="{FF2B5EF4-FFF2-40B4-BE49-F238E27FC236}">
                <a16:creationId xmlns:a16="http://schemas.microsoft.com/office/drawing/2014/main" id="{A2D570B4-6F92-43E7-91F7-F59445C2197D}"/>
              </a:ext>
            </a:extLst>
          </p:cNvPr>
          <p:cNvPicPr>
            <a:picLocks noChangeAspect="1"/>
          </p:cNvPicPr>
          <p:nvPr/>
        </p:nvPicPr>
        <p:blipFill rotWithShape="1">
          <a:blip r:embed="rId6">
            <a:extLst>
              <a:ext uri="{28A0092B-C50C-407E-A947-70E740481C1C}">
                <a14:useLocalDpi xmlns:a14="http://schemas.microsoft.com/office/drawing/2010/main" val="0"/>
              </a:ext>
            </a:extLst>
          </a:blip>
          <a:srcRect t="26520" b="10002"/>
          <a:stretch/>
        </p:blipFill>
        <p:spPr>
          <a:xfrm flipH="1">
            <a:off x="3282795" y="1348882"/>
            <a:ext cx="2166394" cy="2408515"/>
          </a:xfrm>
          <a:prstGeom prst="rect">
            <a:avLst/>
          </a:prstGeom>
        </p:spPr>
      </p:pic>
    </p:spTree>
    <p:extLst>
      <p:ext uri="{BB962C8B-B14F-4D97-AF65-F5344CB8AC3E}">
        <p14:creationId xmlns:p14="http://schemas.microsoft.com/office/powerpoint/2010/main" val="19040157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3"/>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par>
                          <p:cTn id="18" fill="hold">
                            <p:stCondLst>
                              <p:cond delay="500"/>
                            </p:stCondLst>
                            <p:childTnLst>
                              <p:par>
                                <p:cTn id="19" presetID="26" presetClass="emph" presetSubtype="0" repeatCount="3000" fill="hold" nodeType="afterEffect">
                                  <p:stCondLst>
                                    <p:cond delay="0"/>
                                  </p:stCondLst>
                                  <p:childTnLst>
                                    <p:animEffect transition="out" filter="fade">
                                      <p:cBhvr>
                                        <p:cTn id="20" dur="500" tmFilter="0, 0; .2, .5; .8, .5; 1, 0"/>
                                        <p:tgtEl>
                                          <p:spTgt spid="18"/>
                                        </p:tgtEl>
                                      </p:cBhvr>
                                    </p:animEffect>
                                    <p:animScale>
                                      <p:cBhvr>
                                        <p:cTn id="21" dur="250" autoRev="1" fill="hold"/>
                                        <p:tgtEl>
                                          <p:spTgt spid="18"/>
                                        </p:tgtEl>
                                      </p:cBhvr>
                                      <p:by x="105000" y="105000"/>
                                    </p:animScale>
                                  </p:childTnLst>
                                </p:cTn>
                              </p:par>
                              <p:par>
                                <p:cTn id="22" presetID="26" presetClass="emph" presetSubtype="0" repeatCount="3000" fill="hold" nodeType="withEffect">
                                  <p:stCondLst>
                                    <p:cond delay="0"/>
                                  </p:stCondLst>
                                  <p:childTnLst>
                                    <p:animEffect transition="out" filter="fade">
                                      <p:cBhvr>
                                        <p:cTn id="23" dur="500" tmFilter="0, 0; .2, .5; .8, .5; 1, 0"/>
                                        <p:tgtEl>
                                          <p:spTgt spid="17"/>
                                        </p:tgtEl>
                                      </p:cBhvr>
                                    </p:animEffect>
                                    <p:animScale>
                                      <p:cBhvr>
                                        <p:cTn id="24"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pattFill prst="dotGrid">
          <a:fgClr>
            <a:schemeClr val="accent1"/>
          </a:fgClr>
          <a:bgClr>
            <a:schemeClr val="bg1"/>
          </a:bgClr>
        </a:patt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33C836B-E37A-42DC-AA96-650F66C9F71A}"/>
              </a:ext>
            </a:extLst>
          </p:cNvPr>
          <p:cNvSpPr/>
          <p:nvPr/>
        </p:nvSpPr>
        <p:spPr>
          <a:xfrm>
            <a:off x="238539" y="178904"/>
            <a:ext cx="11714922" cy="6500192"/>
          </a:xfrm>
          <a:prstGeom prst="roundRect">
            <a:avLst/>
          </a:prstGeom>
          <a:solidFill>
            <a:schemeClr val="accent2">
              <a:lumMod val="20000"/>
              <a:lumOff val="80000"/>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26FC012-9DCA-4E81-81A4-A73633CCE009}"/>
              </a:ext>
            </a:extLst>
          </p:cNvPr>
          <p:cNvSpPr/>
          <p:nvPr/>
        </p:nvSpPr>
        <p:spPr>
          <a:xfrm>
            <a:off x="1286876" y="318797"/>
            <a:ext cx="9858888" cy="1446550"/>
          </a:xfrm>
          <a:prstGeom prst="rect">
            <a:avLst/>
          </a:prstGeom>
          <a:noFill/>
        </p:spPr>
        <p:txBody>
          <a:bodyPr wrap="square" lIns="91440" tIns="45720" rIns="91440" bIns="45720">
            <a:spAutoFit/>
          </a:bodyPr>
          <a:lstStyle/>
          <a:p>
            <a:pPr algn="ctr"/>
            <a:r>
              <a:rPr lang="en-US" sz="4400" b="1">
                <a:ln w="22225">
                  <a:solidFill>
                    <a:schemeClr val="bg1"/>
                  </a:solidFill>
                  <a:prstDash val="solid"/>
                </a:ln>
                <a:solidFill>
                  <a:srgbClr val="0070C0"/>
                </a:solidFill>
                <a:latin typeface="UVN Bai Sau Nang" panose="04030905020802020C03" pitchFamily="82" charset="0"/>
              </a:rPr>
              <a:t>Kể tên các bài tập đọc là văn miêu tả đã học trong 9 tuần vừa qua.</a:t>
            </a:r>
          </a:p>
        </p:txBody>
      </p:sp>
      <p:pic>
        <p:nvPicPr>
          <p:cNvPr id="6" name="Picture 5">
            <a:extLst>
              <a:ext uri="{FF2B5EF4-FFF2-40B4-BE49-F238E27FC236}">
                <a16:creationId xmlns:a16="http://schemas.microsoft.com/office/drawing/2014/main" id="{0EAA42CC-6822-4C14-9812-6E3F88E21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539" y="2508365"/>
            <a:ext cx="3014422" cy="4245665"/>
          </a:xfrm>
          <a:prstGeom prst="rect">
            <a:avLst/>
          </a:prstGeom>
        </p:spPr>
      </p:pic>
      <p:grpSp>
        <p:nvGrpSpPr>
          <p:cNvPr id="7" name="Group 6">
            <a:extLst>
              <a:ext uri="{FF2B5EF4-FFF2-40B4-BE49-F238E27FC236}">
                <a16:creationId xmlns:a16="http://schemas.microsoft.com/office/drawing/2014/main" id="{BF5CCBB0-19E5-4AC0-830F-64DA8E18E90B}"/>
              </a:ext>
            </a:extLst>
          </p:cNvPr>
          <p:cNvGrpSpPr/>
          <p:nvPr/>
        </p:nvGrpSpPr>
        <p:grpSpPr>
          <a:xfrm>
            <a:off x="3313043" y="2172002"/>
            <a:ext cx="7703864" cy="1818486"/>
            <a:chOff x="4620197" y="-834255"/>
            <a:chExt cx="4249741" cy="2610710"/>
          </a:xfrm>
        </p:grpSpPr>
        <p:sp>
          <p:nvSpPr>
            <p:cNvPr id="8" name="Speech Bubble: Rectangle with Corners Rounded 7">
              <a:extLst>
                <a:ext uri="{FF2B5EF4-FFF2-40B4-BE49-F238E27FC236}">
                  <a16:creationId xmlns:a16="http://schemas.microsoft.com/office/drawing/2014/main" id="{71C32032-03E9-4066-9690-DC68F750B2A1}"/>
                </a:ext>
              </a:extLst>
            </p:cNvPr>
            <p:cNvSpPr/>
            <p:nvPr/>
          </p:nvSpPr>
          <p:spPr>
            <a:xfrm>
              <a:off x="4620197" y="-834255"/>
              <a:ext cx="4220657" cy="2610710"/>
            </a:xfrm>
            <a:prstGeom prst="wedgeRoundRectCallout">
              <a:avLst>
                <a:gd name="adj1" fmla="val -45217"/>
                <a:gd name="adj2" fmla="val 103096"/>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13A8C8D-D1B1-4ABC-9CBD-246DA4AA1ABF}"/>
                </a:ext>
              </a:extLst>
            </p:cNvPr>
            <p:cNvSpPr txBox="1"/>
            <p:nvPr/>
          </p:nvSpPr>
          <p:spPr>
            <a:xfrm>
              <a:off x="4729853" y="-693408"/>
              <a:ext cx="4140085" cy="1986343"/>
            </a:xfrm>
            <a:prstGeom prst="rect">
              <a:avLst/>
            </a:prstGeom>
            <a:noFill/>
          </p:spPr>
          <p:txBody>
            <a:bodyPr wrap="square" rtlCol="0">
              <a:spAutoFit/>
            </a:bodyPr>
            <a:lstStyle/>
            <a:p>
              <a:pPr algn="just">
                <a:lnSpc>
                  <a:spcPct val="150000"/>
                </a:lnSpc>
              </a:pPr>
              <a:r>
                <a:rPr lang="en-US" sz="3000" b="1">
                  <a:solidFill>
                    <a:srgbClr val="002060"/>
                  </a:solidFill>
                  <a:latin typeface="UTM Daxline" panose="02040603050506020204" pitchFamily="18" charset="0"/>
                </a:rPr>
                <a:t>Gợi ý: Các bạn mở Mục lục sách tìm nhanh tên các bài đọc là văn miêu tả từ tuần 19 – 27.</a:t>
              </a:r>
            </a:p>
          </p:txBody>
        </p:sp>
      </p:grpSp>
    </p:spTree>
    <p:extLst>
      <p:ext uri="{BB962C8B-B14F-4D97-AF65-F5344CB8AC3E}">
        <p14:creationId xmlns:p14="http://schemas.microsoft.com/office/powerpoint/2010/main" val="32203845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500"/>
                                        <p:tgtEl>
                                          <p:spTgt spid="4"/>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10B19B-7C46-4A70-8E85-3DE0F0EE85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6207"/>
          </a:xfrm>
          <a:prstGeom prst="rect">
            <a:avLst/>
          </a:prstGeom>
        </p:spPr>
      </p:pic>
      <p:graphicFrame>
        <p:nvGraphicFramePr>
          <p:cNvPr id="6" name="Table 4">
            <a:extLst>
              <a:ext uri="{FF2B5EF4-FFF2-40B4-BE49-F238E27FC236}">
                <a16:creationId xmlns:a16="http://schemas.microsoft.com/office/drawing/2014/main" id="{750AF446-225F-416D-BB47-2F034A9FCA3D}"/>
              </a:ext>
            </a:extLst>
          </p:cNvPr>
          <p:cNvGraphicFramePr>
            <a:graphicFrameLocks noGrp="1"/>
          </p:cNvGraphicFramePr>
          <p:nvPr>
            <p:extLst>
              <p:ext uri="{D42A27DB-BD31-4B8C-83A1-F6EECF244321}">
                <p14:modId xmlns:p14="http://schemas.microsoft.com/office/powerpoint/2010/main" val="1518863994"/>
              </p:ext>
            </p:extLst>
          </p:nvPr>
        </p:nvGraphicFramePr>
        <p:xfrm>
          <a:off x="132044" y="91440"/>
          <a:ext cx="5349461" cy="6675120"/>
        </p:xfrm>
        <a:graphic>
          <a:graphicData uri="http://schemas.openxmlformats.org/drawingml/2006/table">
            <a:tbl>
              <a:tblPr firstRow="1" bandRow="1">
                <a:tableStyleId>{74C1A8A3-306A-4EB7-A6B1-4F7E0EB9C5D6}</a:tableStyleId>
              </a:tblPr>
              <a:tblGrid>
                <a:gridCol w="1026282">
                  <a:extLst>
                    <a:ext uri="{9D8B030D-6E8A-4147-A177-3AD203B41FA5}">
                      <a16:colId xmlns:a16="http://schemas.microsoft.com/office/drawing/2014/main" val="3528889767"/>
                    </a:ext>
                  </a:extLst>
                </a:gridCol>
                <a:gridCol w="4323179">
                  <a:extLst>
                    <a:ext uri="{9D8B030D-6E8A-4147-A177-3AD203B41FA5}">
                      <a16:colId xmlns:a16="http://schemas.microsoft.com/office/drawing/2014/main" val="4204787033"/>
                    </a:ext>
                  </a:extLst>
                </a:gridCol>
              </a:tblGrid>
              <a:tr h="370840">
                <a:tc>
                  <a:txBody>
                    <a:bodyPr/>
                    <a:lstStyle/>
                    <a:p>
                      <a:pPr algn="ctr"/>
                      <a:r>
                        <a:rPr lang="en-US" sz="1800" b="1"/>
                        <a:t>Tuần </a:t>
                      </a:r>
                      <a:endParaRPr lang="en-US" sz="1800" b="1">
                        <a:latin typeface="UTM Daxline" panose="02040603050506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a:t>Tên bài</a:t>
                      </a:r>
                      <a:endParaRPr lang="en-US" sz="1800" b="1">
                        <a:latin typeface="UTM Daxline" panose="02040603050506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6335124"/>
                  </a:ext>
                </a:extLst>
              </a:tr>
              <a:tr h="370840">
                <a:tc>
                  <a:txBody>
                    <a:bodyPr/>
                    <a:lstStyle/>
                    <a:p>
                      <a:pPr algn="ctr"/>
                      <a:r>
                        <a:rPr lang="en-US" sz="1800" b="1">
                          <a:latin typeface="UTM Daxline" panose="02040603050506020204" pitchFamily="18" charset="0"/>
                        </a:rPr>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latin typeface="UTM Daxline" panose="02040603050506020204" pitchFamily="18" charset="0"/>
                        </a:rPr>
                        <a:t>Người công dân số Một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9918934"/>
                  </a:ext>
                </a:extLst>
              </a:tr>
              <a:tr h="370840">
                <a:tc>
                  <a:txBody>
                    <a:bodyPr/>
                    <a:lstStyle/>
                    <a:p>
                      <a:pPr algn="ctr"/>
                      <a:r>
                        <a:rPr lang="en-US" sz="1800" b="1">
                          <a:latin typeface="UTM Daxline" panose="02040603050506020204" pitchFamily="18"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latin typeface="UTM Daxline" panose="02040603050506020204" pitchFamily="18" charset="0"/>
                        </a:rPr>
                        <a:t>Thái sư Trần Thủ Độ</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1059102"/>
                  </a:ext>
                </a:extLst>
              </a:tr>
              <a:tr h="370840">
                <a:tc>
                  <a:txBody>
                    <a:bodyPr/>
                    <a:lstStyle/>
                    <a:p>
                      <a:pPr algn="ctr"/>
                      <a:endParaRPr lang="en-US" sz="1800" b="1">
                        <a:latin typeface="UTM Daxline" panose="02040603050506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latin typeface="UTM Daxline" panose="02040603050506020204" pitchFamily="18" charset="0"/>
                        </a:rPr>
                        <a:t>Nhà tài trợ đặc biệt của Cách mạng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019001"/>
                  </a:ext>
                </a:extLst>
              </a:tr>
              <a:tr h="370840">
                <a:tc>
                  <a:txBody>
                    <a:bodyPr/>
                    <a:lstStyle/>
                    <a:p>
                      <a:pPr algn="ctr"/>
                      <a:r>
                        <a:rPr lang="en-US" sz="1800" b="1">
                          <a:latin typeface="UTM Daxline" panose="02040603050506020204" pitchFamily="18" charset="0"/>
                        </a:rPr>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latin typeface="UTM Daxline" panose="02040603050506020204" pitchFamily="18" charset="0"/>
                        </a:rPr>
                        <a:t>Trí dũng song toàn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2244247"/>
                  </a:ext>
                </a:extLst>
              </a:tr>
              <a:tr h="370840">
                <a:tc>
                  <a:txBody>
                    <a:bodyPr/>
                    <a:lstStyle/>
                    <a:p>
                      <a:pPr algn="ctr"/>
                      <a:endParaRPr lang="en-US" sz="1800" b="1">
                        <a:latin typeface="UTM Daxline" panose="02040603050506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latin typeface="UTM Daxline" panose="02040603050506020204" pitchFamily="18" charset="0"/>
                        </a:rPr>
                        <a:t>Tiếng rao đêm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3125103"/>
                  </a:ext>
                </a:extLst>
              </a:tr>
              <a:tr h="370840">
                <a:tc>
                  <a:txBody>
                    <a:bodyPr/>
                    <a:lstStyle/>
                    <a:p>
                      <a:pPr algn="ctr"/>
                      <a:r>
                        <a:rPr lang="en-US" sz="1800" b="1">
                          <a:latin typeface="UTM Daxline" panose="02040603050506020204" pitchFamily="18" charset="0"/>
                        </a:rPr>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latin typeface="UTM Daxline" panose="02040603050506020204" pitchFamily="18" charset="0"/>
                        </a:rPr>
                        <a:t>Lập làng giữ biển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1695426"/>
                  </a:ext>
                </a:extLst>
              </a:tr>
              <a:tr h="370840">
                <a:tc>
                  <a:txBody>
                    <a:bodyPr/>
                    <a:lstStyle/>
                    <a:p>
                      <a:pPr algn="ctr"/>
                      <a:endParaRPr lang="en-US" sz="1800" b="1">
                        <a:latin typeface="UTM Daxline" panose="02040603050506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latin typeface="UTM Daxline" panose="02040603050506020204" pitchFamily="18" charset="0"/>
                        </a:rPr>
                        <a:t>Cao Bằng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9639847"/>
                  </a:ext>
                </a:extLst>
              </a:tr>
              <a:tr h="370840">
                <a:tc>
                  <a:txBody>
                    <a:bodyPr/>
                    <a:lstStyle/>
                    <a:p>
                      <a:pPr algn="ctr"/>
                      <a:r>
                        <a:rPr lang="en-US" sz="1800" b="1">
                          <a:latin typeface="UTM Daxline" panose="02040603050506020204" pitchFamily="18" charset="0"/>
                        </a:rPr>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latin typeface="UTM Daxline" panose="02040603050506020204" pitchFamily="18" charset="0"/>
                        </a:rPr>
                        <a:t>Phân xử tài tình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913997"/>
                  </a:ext>
                </a:extLst>
              </a:tr>
              <a:tr h="370840">
                <a:tc>
                  <a:txBody>
                    <a:bodyPr/>
                    <a:lstStyle/>
                    <a:p>
                      <a:pPr algn="ctr"/>
                      <a:endParaRPr lang="en-US" sz="1800" b="1">
                        <a:latin typeface="UTM Daxline" panose="02040603050506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latin typeface="UTM Daxline" panose="02040603050506020204" pitchFamily="18" charset="0"/>
                        </a:rPr>
                        <a:t>Chú đi tuần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625547"/>
                  </a:ext>
                </a:extLst>
              </a:tr>
              <a:tr h="370840">
                <a:tc>
                  <a:txBody>
                    <a:bodyPr/>
                    <a:lstStyle/>
                    <a:p>
                      <a:pPr algn="ctr"/>
                      <a:r>
                        <a:rPr lang="en-US" sz="1800" b="1">
                          <a:latin typeface="UTM Daxline" panose="02040603050506020204" pitchFamily="18" charset="0"/>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latin typeface="UTM Daxline" panose="02040603050506020204" pitchFamily="18" charset="0"/>
                        </a:rPr>
                        <a:t>Luật tục xưa của người Ê-đê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6598778"/>
                  </a:ext>
                </a:extLst>
              </a:tr>
              <a:tr h="370840">
                <a:tc>
                  <a:txBody>
                    <a:bodyPr/>
                    <a:lstStyle/>
                    <a:p>
                      <a:pPr algn="ctr"/>
                      <a:endParaRPr lang="en-US" sz="1800" b="1">
                        <a:latin typeface="UTM Daxline" panose="02040603050506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latin typeface="UTM Daxline" panose="02040603050506020204" pitchFamily="18" charset="0"/>
                        </a:rPr>
                        <a:t>Hộp thư mật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2382945"/>
                  </a:ext>
                </a:extLst>
              </a:tr>
              <a:tr h="370840">
                <a:tc>
                  <a:txBody>
                    <a:bodyPr/>
                    <a:lstStyle/>
                    <a:p>
                      <a:pPr algn="ctr"/>
                      <a:r>
                        <a:rPr lang="en-US" sz="1800" b="1">
                          <a:latin typeface="UTM Daxline" panose="02040603050506020204" pitchFamily="18"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latin typeface="UTM Daxline" panose="02040603050506020204" pitchFamily="18" charset="0"/>
                        </a:rPr>
                        <a:t>Phong cảnh đền Hùng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0970008"/>
                  </a:ext>
                </a:extLst>
              </a:tr>
              <a:tr h="370840">
                <a:tc>
                  <a:txBody>
                    <a:bodyPr/>
                    <a:lstStyle/>
                    <a:p>
                      <a:pPr algn="ctr"/>
                      <a:endParaRPr lang="en-US" sz="1800" b="1">
                        <a:latin typeface="UTM Daxline" panose="02040603050506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latin typeface="UTM Daxline" panose="02040603050506020204" pitchFamily="18" charset="0"/>
                        </a:rPr>
                        <a:t>Cửa sông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7486025"/>
                  </a:ext>
                </a:extLst>
              </a:tr>
              <a:tr h="370840">
                <a:tc>
                  <a:txBody>
                    <a:bodyPr/>
                    <a:lstStyle/>
                    <a:p>
                      <a:pPr algn="ctr"/>
                      <a:r>
                        <a:rPr lang="en-US" sz="1800" b="1">
                          <a:latin typeface="UTM Daxline" panose="02040603050506020204" pitchFamily="18" charset="0"/>
                        </a:rPr>
                        <a:t>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latin typeface="UTM Daxline" panose="02040603050506020204" pitchFamily="18" charset="0"/>
                        </a:rPr>
                        <a:t>Nghĩa thầy trò</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2752012"/>
                  </a:ext>
                </a:extLst>
              </a:tr>
              <a:tr h="370840">
                <a:tc>
                  <a:txBody>
                    <a:bodyPr/>
                    <a:lstStyle/>
                    <a:p>
                      <a:pPr algn="ctr"/>
                      <a:endParaRPr lang="en-US" sz="1800" b="1">
                        <a:latin typeface="UTM Daxline" panose="02040603050506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latin typeface="UTM Daxline" panose="02040603050506020204" pitchFamily="18" charset="0"/>
                        </a:rPr>
                        <a:t>Hội thổi cơm thi ở Đồng Vân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25860385"/>
                  </a:ext>
                </a:extLst>
              </a:tr>
              <a:tr h="370840">
                <a:tc>
                  <a:txBody>
                    <a:bodyPr/>
                    <a:lstStyle/>
                    <a:p>
                      <a:pPr algn="ctr"/>
                      <a:r>
                        <a:rPr lang="en-US" sz="1800" b="1">
                          <a:latin typeface="UTM Daxline" panose="02040603050506020204" pitchFamily="18" charset="0"/>
                        </a:rPr>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latin typeface="UTM Daxline" panose="02040603050506020204" pitchFamily="18" charset="0"/>
                        </a:rPr>
                        <a:t>Tranh làng Hồ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7060006"/>
                  </a:ext>
                </a:extLst>
              </a:tr>
              <a:tr h="370840">
                <a:tc>
                  <a:txBody>
                    <a:bodyPr/>
                    <a:lstStyle/>
                    <a:p>
                      <a:pPr algn="ctr"/>
                      <a:endParaRPr lang="en-US" sz="1800" b="1">
                        <a:latin typeface="UTM Daxline" panose="02040603050506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latin typeface="UTM Daxline" panose="02040603050506020204" pitchFamily="18" charset="0"/>
                        </a:rPr>
                        <a:t>Đất nước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2094352"/>
                  </a:ext>
                </a:extLst>
              </a:tr>
            </a:tbl>
          </a:graphicData>
        </a:graphic>
      </p:graphicFrame>
      <p:sp>
        <p:nvSpPr>
          <p:cNvPr id="7" name="Rectangle: Rounded Corners 6">
            <a:extLst>
              <a:ext uri="{FF2B5EF4-FFF2-40B4-BE49-F238E27FC236}">
                <a16:creationId xmlns:a16="http://schemas.microsoft.com/office/drawing/2014/main" id="{0FC67E9E-57C7-496A-B68E-A3107B8667E4}"/>
              </a:ext>
            </a:extLst>
          </p:cNvPr>
          <p:cNvSpPr/>
          <p:nvPr/>
        </p:nvSpPr>
        <p:spPr>
          <a:xfrm>
            <a:off x="5659698" y="900158"/>
            <a:ext cx="6532302" cy="4881663"/>
          </a:xfrm>
          <a:prstGeom prst="roundRect">
            <a:avLst/>
          </a:prstGeom>
          <a:solidFill>
            <a:srgbClr val="FDDEEB">
              <a:alpha val="96000"/>
            </a:srgb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B6AC090-ABDA-4432-9A74-ACE2B29B3052}"/>
              </a:ext>
            </a:extLst>
          </p:cNvPr>
          <p:cNvSpPr txBox="1"/>
          <p:nvPr/>
        </p:nvSpPr>
        <p:spPr>
          <a:xfrm>
            <a:off x="5891496" y="1673718"/>
            <a:ext cx="6168460" cy="2947025"/>
          </a:xfrm>
          <a:prstGeom prst="rect">
            <a:avLst/>
          </a:prstGeom>
          <a:noFill/>
        </p:spPr>
        <p:txBody>
          <a:bodyPr wrap="square" rtlCol="0">
            <a:spAutoFit/>
          </a:bodyPr>
          <a:lstStyle/>
          <a:p>
            <a:pPr algn="just">
              <a:lnSpc>
                <a:spcPct val="150000"/>
              </a:lnSpc>
            </a:pPr>
            <a:r>
              <a:rPr lang="en-US" sz="3200" b="1">
                <a:solidFill>
                  <a:srgbClr val="002060"/>
                </a:solidFill>
                <a:latin typeface="UTM Daxline" panose="02040603050506020204" pitchFamily="18" charset="0"/>
              </a:rPr>
              <a:t>      Các bài tập đọc là văn miêu tả:</a:t>
            </a:r>
          </a:p>
          <a:p>
            <a:pPr marL="457200" indent="-457200" algn="just">
              <a:lnSpc>
                <a:spcPct val="150000"/>
              </a:lnSpc>
              <a:buFont typeface="Wingdings" panose="05000000000000000000" pitchFamily="2" charset="2"/>
              <a:buChar char="Ø"/>
            </a:pPr>
            <a:r>
              <a:rPr lang="en-US" sz="3200" b="1">
                <a:solidFill>
                  <a:srgbClr val="002060"/>
                </a:solidFill>
                <a:latin typeface="UTM Daxline" panose="02040603050506020204" pitchFamily="18" charset="0"/>
              </a:rPr>
              <a:t>Phong cảnh đền Hùng</a:t>
            </a:r>
          </a:p>
          <a:p>
            <a:pPr marL="457200" indent="-457200" algn="just">
              <a:lnSpc>
                <a:spcPct val="150000"/>
              </a:lnSpc>
              <a:buFont typeface="Wingdings" panose="05000000000000000000" pitchFamily="2" charset="2"/>
              <a:buChar char="Ø"/>
            </a:pPr>
            <a:r>
              <a:rPr lang="en-US" sz="3200" b="1">
                <a:solidFill>
                  <a:srgbClr val="002060"/>
                </a:solidFill>
                <a:latin typeface="UTM Daxline" panose="02040603050506020204" pitchFamily="18" charset="0"/>
              </a:rPr>
              <a:t>Hội thổi cơm thi ở Đồng Vân</a:t>
            </a:r>
          </a:p>
          <a:p>
            <a:pPr marL="457200" indent="-457200" algn="just">
              <a:lnSpc>
                <a:spcPct val="150000"/>
              </a:lnSpc>
              <a:buFont typeface="Wingdings" panose="05000000000000000000" pitchFamily="2" charset="2"/>
              <a:buChar char="Ø"/>
            </a:pPr>
            <a:r>
              <a:rPr lang="en-US" sz="3200" b="1">
                <a:solidFill>
                  <a:srgbClr val="002060"/>
                </a:solidFill>
                <a:latin typeface="UTM Daxline" panose="02040603050506020204" pitchFamily="18" charset="0"/>
              </a:rPr>
              <a:t>Tranh làng Hồ</a:t>
            </a:r>
          </a:p>
        </p:txBody>
      </p:sp>
      <p:sp>
        <p:nvSpPr>
          <p:cNvPr id="9" name="TextBox 8">
            <a:extLst>
              <a:ext uri="{FF2B5EF4-FFF2-40B4-BE49-F238E27FC236}">
                <a16:creationId xmlns:a16="http://schemas.microsoft.com/office/drawing/2014/main" id="{235F23CA-0A32-4992-B821-856487093BC3}"/>
              </a:ext>
            </a:extLst>
          </p:cNvPr>
          <p:cNvSpPr txBox="1"/>
          <p:nvPr/>
        </p:nvSpPr>
        <p:spPr>
          <a:xfrm>
            <a:off x="1165572" y="4537675"/>
            <a:ext cx="2375914" cy="369332"/>
          </a:xfrm>
          <a:prstGeom prst="rect">
            <a:avLst/>
          </a:prstGeom>
          <a:noFill/>
        </p:spPr>
        <p:txBody>
          <a:bodyPr wrap="square" rtlCol="0">
            <a:spAutoFit/>
          </a:bodyPr>
          <a:lstStyle/>
          <a:p>
            <a:r>
              <a:rPr lang="en-US" b="1">
                <a:solidFill>
                  <a:srgbClr val="FF0000"/>
                </a:solidFill>
                <a:latin typeface="UTM Daxline" panose="02040603050506020204" pitchFamily="18" charset="0"/>
              </a:rPr>
              <a:t>Phong cảnh đền Hùng</a:t>
            </a:r>
          </a:p>
        </p:txBody>
      </p:sp>
      <p:sp>
        <p:nvSpPr>
          <p:cNvPr id="10" name="TextBox 9">
            <a:extLst>
              <a:ext uri="{FF2B5EF4-FFF2-40B4-BE49-F238E27FC236}">
                <a16:creationId xmlns:a16="http://schemas.microsoft.com/office/drawing/2014/main" id="{B11CA61E-5180-44E6-A5EB-F940066194D7}"/>
              </a:ext>
            </a:extLst>
          </p:cNvPr>
          <p:cNvSpPr txBox="1"/>
          <p:nvPr/>
        </p:nvSpPr>
        <p:spPr>
          <a:xfrm>
            <a:off x="1165572" y="5657252"/>
            <a:ext cx="3289226" cy="369332"/>
          </a:xfrm>
          <a:prstGeom prst="rect">
            <a:avLst/>
          </a:prstGeom>
          <a:noFill/>
        </p:spPr>
        <p:txBody>
          <a:bodyPr wrap="square" rtlCol="0">
            <a:spAutoFit/>
          </a:bodyPr>
          <a:lstStyle/>
          <a:p>
            <a:r>
              <a:rPr lang="en-US" sz="1800" b="1">
                <a:solidFill>
                  <a:srgbClr val="FF0000"/>
                </a:solidFill>
                <a:latin typeface="UTM Daxline" panose="02040603050506020204" pitchFamily="18" charset="0"/>
              </a:rPr>
              <a:t>Hội thổi cơm thi ở Đồng Vân</a:t>
            </a:r>
          </a:p>
        </p:txBody>
      </p:sp>
      <p:sp>
        <p:nvSpPr>
          <p:cNvPr id="11" name="TextBox 10">
            <a:extLst>
              <a:ext uri="{FF2B5EF4-FFF2-40B4-BE49-F238E27FC236}">
                <a16:creationId xmlns:a16="http://schemas.microsoft.com/office/drawing/2014/main" id="{0BEA1596-D637-45A8-AEC8-50180899E4B4}"/>
              </a:ext>
            </a:extLst>
          </p:cNvPr>
          <p:cNvSpPr txBox="1"/>
          <p:nvPr/>
        </p:nvSpPr>
        <p:spPr>
          <a:xfrm>
            <a:off x="1165572" y="6027240"/>
            <a:ext cx="1644613" cy="369332"/>
          </a:xfrm>
          <a:prstGeom prst="rect">
            <a:avLst/>
          </a:prstGeom>
          <a:noFill/>
        </p:spPr>
        <p:txBody>
          <a:bodyPr wrap="square" rtlCol="0">
            <a:spAutoFit/>
          </a:bodyPr>
          <a:lstStyle/>
          <a:p>
            <a:r>
              <a:rPr lang="en-US" sz="1800" b="1">
                <a:solidFill>
                  <a:srgbClr val="FF0000"/>
                </a:solidFill>
                <a:latin typeface="UTM Daxline" panose="02040603050506020204" pitchFamily="18" charset="0"/>
              </a:rPr>
              <a:t>Tranh làng Hồ</a:t>
            </a:r>
          </a:p>
        </p:txBody>
      </p:sp>
    </p:spTree>
    <p:extLst>
      <p:ext uri="{BB962C8B-B14F-4D97-AF65-F5344CB8AC3E}">
        <p14:creationId xmlns:p14="http://schemas.microsoft.com/office/powerpoint/2010/main" val="26263683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ou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wipe(left)">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animEffect transition="in" filter="wipe(left)">
                                      <p:cBhvr>
                                        <p:cTn id="37" dur="500"/>
                                        <p:tgtEl>
                                          <p:spTgt spid="8">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
                                            <p:txEl>
                                              <p:pRg st="2" end="2"/>
                                            </p:txEl>
                                          </p:spTgt>
                                        </p:tgtEl>
                                        <p:attrNameLst>
                                          <p:attrName>style.visibility</p:attrName>
                                        </p:attrNameLst>
                                      </p:cBhvr>
                                      <p:to>
                                        <p:strVal val="visible"/>
                                      </p:to>
                                    </p:set>
                                    <p:animEffect transition="in" filter="wipe(left)">
                                      <p:cBhvr>
                                        <p:cTn id="42" dur="500"/>
                                        <p:tgtEl>
                                          <p:spTgt spid="8">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
                                            <p:txEl>
                                              <p:pRg st="3" end="3"/>
                                            </p:txEl>
                                          </p:spTgt>
                                        </p:tgtEl>
                                        <p:attrNameLst>
                                          <p:attrName>style.visibility</p:attrName>
                                        </p:attrNameLst>
                                      </p:cBhvr>
                                      <p:to>
                                        <p:strVal val="visible"/>
                                      </p:to>
                                    </p:set>
                                    <p:animEffect transition="in" filter="wipe(left)">
                                      <p:cBhvr>
                                        <p:cTn id="4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bldP spid="9"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alpha val="84000"/>
          </a:schemeClr>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EEDFE3F-F18A-4439-ACC2-B283E652AE41}"/>
              </a:ext>
            </a:extLst>
          </p:cNvPr>
          <p:cNvPicPr>
            <a:picLocks noChangeAspect="1"/>
          </p:cNvPicPr>
          <p:nvPr/>
        </p:nvPicPr>
        <p:blipFill rotWithShape="1">
          <a:blip r:embed="rId3">
            <a:extLst>
              <a:ext uri="{28A0092B-C50C-407E-A947-70E740481C1C}">
                <a14:useLocalDpi xmlns:a14="http://schemas.microsoft.com/office/drawing/2010/main" val="0"/>
              </a:ext>
            </a:extLst>
          </a:blip>
          <a:srcRect t="26520" b="10002"/>
          <a:stretch/>
        </p:blipFill>
        <p:spPr>
          <a:xfrm rot="709128">
            <a:off x="6303335" y="3757291"/>
            <a:ext cx="3303838" cy="2097215"/>
          </a:xfrm>
          <a:prstGeom prst="rect">
            <a:avLst/>
          </a:prstGeom>
        </p:spPr>
      </p:pic>
      <p:pic>
        <p:nvPicPr>
          <p:cNvPr id="5" name="Picture 4">
            <a:extLst>
              <a:ext uri="{FF2B5EF4-FFF2-40B4-BE49-F238E27FC236}">
                <a16:creationId xmlns:a16="http://schemas.microsoft.com/office/drawing/2014/main" id="{ECD57E88-D0DD-4B1D-B7A8-148A531D93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381" y="2276660"/>
            <a:ext cx="3299086" cy="4581340"/>
          </a:xfrm>
          <a:prstGeom prst="rect">
            <a:avLst/>
          </a:prstGeom>
        </p:spPr>
      </p:pic>
      <p:grpSp>
        <p:nvGrpSpPr>
          <p:cNvPr id="6" name="Group 5">
            <a:extLst>
              <a:ext uri="{FF2B5EF4-FFF2-40B4-BE49-F238E27FC236}">
                <a16:creationId xmlns:a16="http://schemas.microsoft.com/office/drawing/2014/main" id="{37DAD4DF-7ED5-48A1-A2BA-EE099CD47256}"/>
              </a:ext>
            </a:extLst>
          </p:cNvPr>
          <p:cNvGrpSpPr/>
          <p:nvPr/>
        </p:nvGrpSpPr>
        <p:grpSpPr>
          <a:xfrm>
            <a:off x="2264134" y="406978"/>
            <a:ext cx="8765667" cy="1342999"/>
            <a:chOff x="3680671" y="-783970"/>
            <a:chExt cx="4835471" cy="1928077"/>
          </a:xfrm>
        </p:grpSpPr>
        <p:sp>
          <p:nvSpPr>
            <p:cNvPr id="7" name="Speech Bubble: Rectangle with Corners Rounded 6">
              <a:extLst>
                <a:ext uri="{FF2B5EF4-FFF2-40B4-BE49-F238E27FC236}">
                  <a16:creationId xmlns:a16="http://schemas.microsoft.com/office/drawing/2014/main" id="{F0735932-8F69-436B-9814-D5ABCA089581}"/>
                </a:ext>
              </a:extLst>
            </p:cNvPr>
            <p:cNvSpPr/>
            <p:nvPr/>
          </p:nvSpPr>
          <p:spPr>
            <a:xfrm>
              <a:off x="3680671" y="-783970"/>
              <a:ext cx="4755818" cy="1928077"/>
            </a:xfrm>
            <a:prstGeom prst="wedgeRoundRectCallout">
              <a:avLst>
                <a:gd name="adj1" fmla="val -45217"/>
                <a:gd name="adj2" fmla="val 103096"/>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590BD65-3340-4361-8F99-FFCCEBC6754A}"/>
                </a:ext>
              </a:extLst>
            </p:cNvPr>
            <p:cNvSpPr txBox="1"/>
            <p:nvPr/>
          </p:nvSpPr>
          <p:spPr>
            <a:xfrm>
              <a:off x="3784815" y="-504966"/>
              <a:ext cx="4731327" cy="1049509"/>
            </a:xfrm>
            <a:prstGeom prst="rect">
              <a:avLst/>
            </a:prstGeom>
            <a:noFill/>
          </p:spPr>
          <p:txBody>
            <a:bodyPr wrap="square" rtlCol="0">
              <a:spAutoFit/>
            </a:bodyPr>
            <a:lstStyle/>
            <a:p>
              <a:pPr algn="just">
                <a:lnSpc>
                  <a:spcPct val="150000"/>
                </a:lnSpc>
              </a:pPr>
              <a:r>
                <a:rPr lang="en-US" sz="3200" b="1">
                  <a:solidFill>
                    <a:srgbClr val="002060"/>
                  </a:solidFill>
                  <a:latin typeface="UTM Daxline" panose="02040603050506020204" pitchFamily="18" charset="0"/>
                </a:rPr>
                <a:t>Chúc mừng các bạn đã hoàn thành Thử thách 2.</a:t>
              </a:r>
            </a:p>
          </p:txBody>
        </p:sp>
      </p:grpSp>
      <p:pic>
        <p:nvPicPr>
          <p:cNvPr id="23" name="Picture 22">
            <a:extLst>
              <a:ext uri="{FF2B5EF4-FFF2-40B4-BE49-F238E27FC236}">
                <a16:creationId xmlns:a16="http://schemas.microsoft.com/office/drawing/2014/main" id="{CD3530E2-40D4-4292-9D29-560BD79032FB}"/>
              </a:ext>
            </a:extLst>
          </p:cNvPr>
          <p:cNvPicPr>
            <a:picLocks noChangeAspect="1"/>
          </p:cNvPicPr>
          <p:nvPr/>
        </p:nvPicPr>
        <p:blipFill rotWithShape="1">
          <a:blip r:embed="rId5">
            <a:extLst>
              <a:ext uri="{28A0092B-C50C-407E-A947-70E740481C1C}">
                <a14:useLocalDpi xmlns:a14="http://schemas.microsoft.com/office/drawing/2010/main" val="0"/>
              </a:ext>
            </a:extLst>
          </a:blip>
          <a:srcRect l="54459" r="-838" b="46436"/>
          <a:stretch/>
        </p:blipFill>
        <p:spPr>
          <a:xfrm>
            <a:off x="5842297" y="3091257"/>
            <a:ext cx="1425417" cy="1646201"/>
          </a:xfrm>
          <a:prstGeom prst="rect">
            <a:avLst/>
          </a:prstGeom>
        </p:spPr>
      </p:pic>
      <p:pic>
        <p:nvPicPr>
          <p:cNvPr id="24" name="Picture 23">
            <a:extLst>
              <a:ext uri="{FF2B5EF4-FFF2-40B4-BE49-F238E27FC236}">
                <a16:creationId xmlns:a16="http://schemas.microsoft.com/office/drawing/2014/main" id="{6C4C3094-B5E9-443E-AAD7-552FF25EA2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814605">
            <a:off x="3624403" y="1078196"/>
            <a:ext cx="2913684" cy="3688725"/>
          </a:xfrm>
          <a:prstGeom prst="rect">
            <a:avLst/>
          </a:prstGeom>
        </p:spPr>
      </p:pic>
      <p:pic>
        <p:nvPicPr>
          <p:cNvPr id="22" name="Picture 21">
            <a:extLst>
              <a:ext uri="{FF2B5EF4-FFF2-40B4-BE49-F238E27FC236}">
                <a16:creationId xmlns:a16="http://schemas.microsoft.com/office/drawing/2014/main" id="{335124DE-1B53-4C84-94AD-16D58B222D98}"/>
              </a:ext>
            </a:extLst>
          </p:cNvPr>
          <p:cNvPicPr>
            <a:picLocks noChangeAspect="1"/>
          </p:cNvPicPr>
          <p:nvPr/>
        </p:nvPicPr>
        <p:blipFill rotWithShape="1">
          <a:blip r:embed="rId3">
            <a:extLst>
              <a:ext uri="{28A0092B-C50C-407E-A947-70E740481C1C}">
                <a14:useLocalDpi xmlns:a14="http://schemas.microsoft.com/office/drawing/2010/main" val="0"/>
              </a:ext>
            </a:extLst>
          </a:blip>
          <a:srcRect t="26520" b="10002"/>
          <a:stretch/>
        </p:blipFill>
        <p:spPr>
          <a:xfrm rot="709128">
            <a:off x="5549334" y="5065321"/>
            <a:ext cx="3303838" cy="2097215"/>
          </a:xfrm>
          <a:prstGeom prst="rect">
            <a:avLst/>
          </a:prstGeom>
        </p:spPr>
      </p:pic>
      <p:pic>
        <p:nvPicPr>
          <p:cNvPr id="25" name="Picture 24">
            <a:extLst>
              <a:ext uri="{FF2B5EF4-FFF2-40B4-BE49-F238E27FC236}">
                <a16:creationId xmlns:a16="http://schemas.microsoft.com/office/drawing/2014/main" id="{791BCAB2-6B3C-4734-98A8-951979124AD8}"/>
              </a:ext>
            </a:extLst>
          </p:cNvPr>
          <p:cNvPicPr>
            <a:picLocks noChangeAspect="1"/>
          </p:cNvPicPr>
          <p:nvPr/>
        </p:nvPicPr>
        <p:blipFill rotWithShape="1">
          <a:blip r:embed="rId3">
            <a:extLst>
              <a:ext uri="{28A0092B-C50C-407E-A947-70E740481C1C}">
                <a14:useLocalDpi xmlns:a14="http://schemas.microsoft.com/office/drawing/2010/main" val="0"/>
              </a:ext>
            </a:extLst>
          </a:blip>
          <a:srcRect t="26520" b="10002"/>
          <a:stretch/>
        </p:blipFill>
        <p:spPr>
          <a:xfrm flipH="1">
            <a:off x="7704671" y="4360600"/>
            <a:ext cx="2166394" cy="2408515"/>
          </a:xfrm>
          <a:prstGeom prst="rect">
            <a:avLst/>
          </a:prstGeom>
        </p:spPr>
      </p:pic>
      <p:pic>
        <p:nvPicPr>
          <p:cNvPr id="26" name="Picture 25">
            <a:extLst>
              <a:ext uri="{FF2B5EF4-FFF2-40B4-BE49-F238E27FC236}">
                <a16:creationId xmlns:a16="http://schemas.microsoft.com/office/drawing/2014/main" id="{BC4E26AD-92B7-49F3-A408-B303F11F93EF}"/>
              </a:ext>
            </a:extLst>
          </p:cNvPr>
          <p:cNvPicPr>
            <a:picLocks noChangeAspect="1"/>
          </p:cNvPicPr>
          <p:nvPr/>
        </p:nvPicPr>
        <p:blipFill rotWithShape="1">
          <a:blip r:embed="rId3">
            <a:extLst>
              <a:ext uri="{28A0092B-C50C-407E-A947-70E740481C1C}">
                <a14:useLocalDpi xmlns:a14="http://schemas.microsoft.com/office/drawing/2010/main" val="0"/>
              </a:ext>
            </a:extLst>
          </a:blip>
          <a:srcRect t="26520" b="10002"/>
          <a:stretch/>
        </p:blipFill>
        <p:spPr>
          <a:xfrm rot="709128">
            <a:off x="8106557" y="5077073"/>
            <a:ext cx="3303838" cy="2097215"/>
          </a:xfrm>
          <a:prstGeom prst="rect">
            <a:avLst/>
          </a:prstGeom>
        </p:spPr>
      </p:pic>
      <p:pic>
        <p:nvPicPr>
          <p:cNvPr id="27" name="Picture 26">
            <a:extLst>
              <a:ext uri="{FF2B5EF4-FFF2-40B4-BE49-F238E27FC236}">
                <a16:creationId xmlns:a16="http://schemas.microsoft.com/office/drawing/2014/main" id="{92303449-F443-44CB-919E-7FD2485C81CD}"/>
              </a:ext>
            </a:extLst>
          </p:cNvPr>
          <p:cNvPicPr>
            <a:picLocks noChangeAspect="1"/>
          </p:cNvPicPr>
          <p:nvPr/>
        </p:nvPicPr>
        <p:blipFill rotWithShape="1">
          <a:blip r:embed="rId3">
            <a:extLst>
              <a:ext uri="{28A0092B-C50C-407E-A947-70E740481C1C}">
                <a14:useLocalDpi xmlns:a14="http://schemas.microsoft.com/office/drawing/2010/main" val="0"/>
              </a:ext>
            </a:extLst>
          </a:blip>
          <a:srcRect t="26520" b="10002"/>
          <a:stretch/>
        </p:blipFill>
        <p:spPr>
          <a:xfrm rot="17041020" flipH="1">
            <a:off x="8452833" y="3984375"/>
            <a:ext cx="2166394" cy="2408515"/>
          </a:xfrm>
          <a:prstGeom prst="rect">
            <a:avLst/>
          </a:prstGeom>
        </p:spPr>
      </p:pic>
      <p:pic>
        <p:nvPicPr>
          <p:cNvPr id="29" name="Picture 28">
            <a:extLst>
              <a:ext uri="{FF2B5EF4-FFF2-40B4-BE49-F238E27FC236}">
                <a16:creationId xmlns:a16="http://schemas.microsoft.com/office/drawing/2014/main" id="{3690E6CB-D852-48A6-87C7-2A9D9839C387}"/>
              </a:ext>
            </a:extLst>
          </p:cNvPr>
          <p:cNvPicPr>
            <a:picLocks noChangeAspect="1"/>
          </p:cNvPicPr>
          <p:nvPr/>
        </p:nvPicPr>
        <p:blipFill rotWithShape="1">
          <a:blip r:embed="rId3">
            <a:extLst>
              <a:ext uri="{28A0092B-C50C-407E-A947-70E740481C1C}">
                <a14:useLocalDpi xmlns:a14="http://schemas.microsoft.com/office/drawing/2010/main" val="0"/>
              </a:ext>
            </a:extLst>
          </a:blip>
          <a:srcRect t="26520" b="10002"/>
          <a:stretch/>
        </p:blipFill>
        <p:spPr>
          <a:xfrm rot="18980983" flipH="1">
            <a:off x="7540553" y="3102251"/>
            <a:ext cx="2166394" cy="2408515"/>
          </a:xfrm>
          <a:prstGeom prst="rect">
            <a:avLst/>
          </a:prstGeom>
        </p:spPr>
      </p:pic>
    </p:spTree>
    <p:extLst>
      <p:ext uri="{BB962C8B-B14F-4D97-AF65-F5344CB8AC3E}">
        <p14:creationId xmlns:p14="http://schemas.microsoft.com/office/powerpoint/2010/main" val="3346311423"/>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chimes.wav"/>
          </p:stSnd>
        </p:sndAc>
      </p:transition>
    </mc:Choice>
    <mc:Fallback xmlns="">
      <p:transition spd="slow">
        <p:circl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1500"/>
                            </p:stCondLst>
                            <p:childTnLst>
                              <p:par>
                                <p:cTn id="17" presetID="47"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0" presetClass="exit" presetSubtype="0" fill="hold" nodeType="afterEffect">
                                  <p:stCondLst>
                                    <p:cond delay="0"/>
                                  </p:stCondLst>
                                  <p:childTnLst>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par>
                          <p:cTn id="26" fill="hold">
                            <p:stCondLst>
                              <p:cond delay="3000"/>
                            </p:stCondLst>
                            <p:childTnLst>
                              <p:par>
                                <p:cTn id="27" presetID="10" presetClass="entr" presetSubtype="0"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par>
                          <p:cTn id="30" fill="hold">
                            <p:stCondLst>
                              <p:cond delay="3500"/>
                            </p:stCondLst>
                            <p:childTnLst>
                              <p:par>
                                <p:cTn id="31" presetID="10" presetClass="entr" presetSubtype="0" fill="hold"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4000"/>
                            </p:stCondLst>
                            <p:childTnLst>
                              <p:par>
                                <p:cTn id="35" presetID="10" presetClass="entr" presetSubtype="0" fill="hold"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4500"/>
                            </p:stCondLst>
                            <p:childTnLst>
                              <p:par>
                                <p:cTn id="39" presetID="10" presetClass="entr" presetSubtype="0" fill="hold"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childTnLst>
                          </p:cTn>
                        </p:par>
                        <p:par>
                          <p:cTn id="42" fill="hold">
                            <p:stCondLst>
                              <p:cond delay="5000"/>
                            </p:stCondLst>
                            <p:childTnLst>
                              <p:par>
                                <p:cTn id="43" presetID="10" presetClass="entr" presetSubtype="0" fill="hold" nodeType="after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par>
                          <p:cTn id="46" fill="hold">
                            <p:stCondLst>
                              <p:cond delay="5500"/>
                            </p:stCondLst>
                            <p:childTnLst>
                              <p:par>
                                <p:cTn id="47" presetID="10" presetClass="entr" presetSubtype="0" fill="hold"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7560EEC-09ED-4BF5-BDF3-FF67EE7315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C51F9DF4-4D89-4956-AD66-DF80F47A1627}"/>
              </a:ext>
            </a:extLst>
          </p:cNvPr>
          <p:cNvPicPr>
            <a:picLocks noChangeAspect="1"/>
          </p:cNvPicPr>
          <p:nvPr/>
        </p:nvPicPr>
        <p:blipFill rotWithShape="1">
          <a:blip r:embed="rId3">
            <a:extLst>
              <a:ext uri="{28A0092B-C50C-407E-A947-70E740481C1C}">
                <a14:useLocalDpi xmlns:a14="http://schemas.microsoft.com/office/drawing/2010/main" val="0"/>
              </a:ext>
            </a:extLst>
          </a:blip>
          <a:srcRect l="7610" t="20707" r="3260" b="19294"/>
          <a:stretch/>
        </p:blipFill>
        <p:spPr>
          <a:xfrm>
            <a:off x="3959915" y="2448261"/>
            <a:ext cx="4601056" cy="3097296"/>
          </a:xfrm>
          <a:prstGeom prst="rect">
            <a:avLst/>
          </a:prstGeom>
        </p:spPr>
      </p:pic>
      <p:sp>
        <p:nvSpPr>
          <p:cNvPr id="9" name="Rectangle 8">
            <a:extLst>
              <a:ext uri="{FF2B5EF4-FFF2-40B4-BE49-F238E27FC236}">
                <a16:creationId xmlns:a16="http://schemas.microsoft.com/office/drawing/2014/main" id="{E629EBA3-35F9-47A1-B828-2FD865199825}"/>
              </a:ext>
            </a:extLst>
          </p:cNvPr>
          <p:cNvSpPr/>
          <p:nvPr/>
        </p:nvSpPr>
        <p:spPr>
          <a:xfrm>
            <a:off x="3463844" y="1312443"/>
            <a:ext cx="5593198" cy="1107996"/>
          </a:xfrm>
          <a:prstGeom prst="rect">
            <a:avLst/>
          </a:prstGeom>
          <a:noFill/>
        </p:spPr>
        <p:txBody>
          <a:bodyPr wrap="none" lIns="91440" tIns="45720" rIns="91440" bIns="45720">
            <a:spAutoFit/>
          </a:bodyPr>
          <a:lstStyle/>
          <a:p>
            <a:pPr algn="ctr"/>
            <a:r>
              <a:rPr lang="en-US" sz="6600" b="1">
                <a:ln w="10160">
                  <a:solidFill>
                    <a:schemeClr val="accent5"/>
                  </a:solidFill>
                  <a:prstDash val="solid"/>
                </a:ln>
                <a:solidFill>
                  <a:srgbClr val="0070C0"/>
                </a:solidFill>
                <a:effectLst>
                  <a:outerShdw blurRad="38100" dist="22860" dir="5400000" algn="tl" rotWithShape="0">
                    <a:srgbClr val="000000">
                      <a:alpha val="30000"/>
                    </a:srgbClr>
                  </a:outerShdw>
                </a:effectLst>
                <a:latin typeface="UTM Showcard" panose="02040603050506020204" pitchFamily="18" charset="0"/>
              </a:rPr>
              <a:t>Thử thách 3</a:t>
            </a:r>
          </a:p>
        </p:txBody>
      </p:sp>
    </p:spTree>
    <p:extLst>
      <p:ext uri="{BB962C8B-B14F-4D97-AF65-F5344CB8AC3E}">
        <p14:creationId xmlns:p14="http://schemas.microsoft.com/office/powerpoint/2010/main" val="2743101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500"/>
                            </p:stCondLst>
                            <p:childTnLst>
                              <p:par>
                                <p:cTn id="17" presetID="26" presetClass="emph" presetSubtype="0" repeatCount="3000" fill="hold" nodeType="afterEffect">
                                  <p:stCondLst>
                                    <p:cond delay="0"/>
                                  </p:stCondLst>
                                  <p:childTnLst>
                                    <p:animEffect transition="out" filter="fade">
                                      <p:cBhvr>
                                        <p:cTn id="18" dur="500" tmFilter="0, 0; .2, .5; .8, .5; 1, 0"/>
                                        <p:tgtEl>
                                          <p:spTgt spid="6"/>
                                        </p:tgtEl>
                                      </p:cBhvr>
                                    </p:animEffect>
                                    <p:animScale>
                                      <p:cBhvr>
                                        <p:cTn id="19"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EE2F4C-88A7-473E-8276-A851FA2913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D018BF02-C896-4ACC-AD46-1958751CDE96}"/>
              </a:ext>
            </a:extLst>
          </p:cNvPr>
          <p:cNvSpPr txBox="1"/>
          <p:nvPr/>
        </p:nvSpPr>
        <p:spPr>
          <a:xfrm>
            <a:off x="2103011" y="1479371"/>
            <a:ext cx="10032892" cy="1077218"/>
          </a:xfrm>
          <a:prstGeom prst="rect">
            <a:avLst/>
          </a:prstGeom>
          <a:noFill/>
        </p:spPr>
        <p:txBody>
          <a:bodyPr wrap="square" rtlCol="0">
            <a:spAutoFit/>
          </a:bodyPr>
          <a:lstStyle/>
          <a:p>
            <a:pPr marL="457200" indent="-457200" algn="just">
              <a:buFont typeface="Wingdings" panose="05000000000000000000" pitchFamily="2" charset="2"/>
              <a:buChar char="Ø"/>
            </a:pPr>
            <a:r>
              <a:rPr lang="en-US" sz="3200" b="1">
                <a:solidFill>
                  <a:srgbClr val="002060"/>
                </a:solidFill>
                <a:latin typeface="UTM Daxline" panose="02040603050506020204" pitchFamily="18" charset="0"/>
              </a:rPr>
              <a:t>Đọc trôi chảy và nắm được nội dung chính các bài tập đọc đã học từ học kì II.</a:t>
            </a:r>
          </a:p>
        </p:txBody>
      </p:sp>
      <p:sp>
        <p:nvSpPr>
          <p:cNvPr id="15" name="TextBox 14">
            <a:extLst>
              <a:ext uri="{FF2B5EF4-FFF2-40B4-BE49-F238E27FC236}">
                <a16:creationId xmlns:a16="http://schemas.microsoft.com/office/drawing/2014/main" id="{67BBB0EB-F2C9-4C3F-9AC2-CA8E416655FF}"/>
              </a:ext>
            </a:extLst>
          </p:cNvPr>
          <p:cNvSpPr txBox="1"/>
          <p:nvPr/>
        </p:nvSpPr>
        <p:spPr>
          <a:xfrm>
            <a:off x="4086822" y="2803944"/>
            <a:ext cx="8003267" cy="1015663"/>
          </a:xfrm>
          <a:prstGeom prst="rect">
            <a:avLst/>
          </a:prstGeom>
          <a:noFill/>
        </p:spPr>
        <p:txBody>
          <a:bodyPr wrap="square" rtlCol="0">
            <a:spAutoFit/>
          </a:bodyPr>
          <a:lstStyle/>
          <a:p>
            <a:pPr marL="457200" indent="-457200" algn="just">
              <a:buFont typeface="Wingdings" panose="05000000000000000000" pitchFamily="2" charset="2"/>
              <a:buChar char="Ø"/>
            </a:pPr>
            <a:r>
              <a:rPr lang="en-US" sz="3000" b="1">
                <a:solidFill>
                  <a:srgbClr val="002060"/>
                </a:solidFill>
                <a:latin typeface="UTM Daxline" panose="02040603050506020204" pitchFamily="18" charset="0"/>
              </a:rPr>
              <a:t>Kể tên các bài tập đọc là văn miêu tả đã học trong 9 tuần đầu học kì II. </a:t>
            </a:r>
          </a:p>
        </p:txBody>
      </p:sp>
      <p:pic>
        <p:nvPicPr>
          <p:cNvPr id="16" name="Picture 15">
            <a:extLst>
              <a:ext uri="{FF2B5EF4-FFF2-40B4-BE49-F238E27FC236}">
                <a16:creationId xmlns:a16="http://schemas.microsoft.com/office/drawing/2014/main" id="{DFEF5789-9A16-49FA-8827-9B214DD5182A}"/>
              </a:ext>
            </a:extLst>
          </p:cNvPr>
          <p:cNvPicPr>
            <a:picLocks noChangeAspect="1"/>
          </p:cNvPicPr>
          <p:nvPr/>
        </p:nvPicPr>
        <p:blipFill>
          <a:blip r:embed="rId4"/>
          <a:stretch>
            <a:fillRect/>
          </a:stretch>
        </p:blipFill>
        <p:spPr>
          <a:xfrm>
            <a:off x="56098" y="1475027"/>
            <a:ext cx="1990814" cy="2829052"/>
          </a:xfrm>
          <a:prstGeom prst="rect">
            <a:avLst/>
          </a:prstGeom>
        </p:spPr>
      </p:pic>
      <p:pic>
        <p:nvPicPr>
          <p:cNvPr id="18" name="Picture 17">
            <a:extLst>
              <a:ext uri="{FF2B5EF4-FFF2-40B4-BE49-F238E27FC236}">
                <a16:creationId xmlns:a16="http://schemas.microsoft.com/office/drawing/2014/main" id="{2019A0B8-1169-4B6A-86C6-8B0F299A060A}"/>
              </a:ext>
            </a:extLst>
          </p:cNvPr>
          <p:cNvPicPr>
            <a:picLocks noChangeAspect="1"/>
          </p:cNvPicPr>
          <p:nvPr/>
        </p:nvPicPr>
        <p:blipFill>
          <a:blip r:embed="rId5"/>
          <a:stretch>
            <a:fillRect/>
          </a:stretch>
        </p:blipFill>
        <p:spPr>
          <a:xfrm>
            <a:off x="2046912" y="2705558"/>
            <a:ext cx="1938000" cy="2722809"/>
          </a:xfrm>
          <a:prstGeom prst="rect">
            <a:avLst/>
          </a:prstGeom>
        </p:spPr>
      </p:pic>
      <p:pic>
        <p:nvPicPr>
          <p:cNvPr id="20" name="Picture 19">
            <a:extLst>
              <a:ext uri="{FF2B5EF4-FFF2-40B4-BE49-F238E27FC236}">
                <a16:creationId xmlns:a16="http://schemas.microsoft.com/office/drawing/2014/main" id="{A7BA0C29-9C8D-4BF0-88A2-CC25398CD963}"/>
              </a:ext>
            </a:extLst>
          </p:cNvPr>
          <p:cNvPicPr>
            <a:picLocks noChangeAspect="1"/>
          </p:cNvPicPr>
          <p:nvPr/>
        </p:nvPicPr>
        <p:blipFill>
          <a:blip r:embed="rId6"/>
          <a:stretch>
            <a:fillRect/>
          </a:stretch>
        </p:blipFill>
        <p:spPr>
          <a:xfrm>
            <a:off x="4037726" y="4066962"/>
            <a:ext cx="1906493" cy="2722809"/>
          </a:xfrm>
          <a:prstGeom prst="rect">
            <a:avLst/>
          </a:prstGeom>
        </p:spPr>
      </p:pic>
      <p:sp>
        <p:nvSpPr>
          <p:cNvPr id="21" name="TextBox 20">
            <a:extLst>
              <a:ext uri="{FF2B5EF4-FFF2-40B4-BE49-F238E27FC236}">
                <a16:creationId xmlns:a16="http://schemas.microsoft.com/office/drawing/2014/main" id="{82E5FCD6-FB83-4149-8518-9C6359A49101}"/>
              </a:ext>
            </a:extLst>
          </p:cNvPr>
          <p:cNvSpPr txBox="1"/>
          <p:nvPr/>
        </p:nvSpPr>
        <p:spPr>
          <a:xfrm>
            <a:off x="6095998" y="4066962"/>
            <a:ext cx="6039903" cy="2400657"/>
          </a:xfrm>
          <a:prstGeom prst="rect">
            <a:avLst/>
          </a:prstGeom>
          <a:noFill/>
        </p:spPr>
        <p:txBody>
          <a:bodyPr wrap="square" rtlCol="0">
            <a:spAutoFit/>
          </a:bodyPr>
          <a:lstStyle/>
          <a:p>
            <a:pPr marL="457200" indent="-457200" algn="just">
              <a:buFont typeface="Wingdings" panose="05000000000000000000" pitchFamily="2" charset="2"/>
              <a:buChar char="Ø"/>
            </a:pPr>
            <a:r>
              <a:rPr lang="en-US" sz="3000" b="1">
                <a:solidFill>
                  <a:srgbClr val="002060"/>
                </a:solidFill>
                <a:latin typeface="UTM Daxline" panose="02040603050506020204" pitchFamily="18" charset="0"/>
              </a:rPr>
              <a:t>Nêu được dàn ý của một trong những bài văn miêu tả trên; nêu chi tiết hoặc câu văn yêu thích ; giải thích được lí do yêu thích chi tiết hoặc câu văn đó.</a:t>
            </a:r>
            <a:endParaRPr lang="en-US" sz="3000"/>
          </a:p>
        </p:txBody>
      </p:sp>
      <p:pic>
        <p:nvPicPr>
          <p:cNvPr id="23" name="Picture 22">
            <a:extLst>
              <a:ext uri="{FF2B5EF4-FFF2-40B4-BE49-F238E27FC236}">
                <a16:creationId xmlns:a16="http://schemas.microsoft.com/office/drawing/2014/main" id="{E9152281-63CD-4254-AA7D-148A2D520087}"/>
              </a:ext>
            </a:extLst>
          </p:cNvPr>
          <p:cNvPicPr>
            <a:picLocks noChangeAspect="1"/>
          </p:cNvPicPr>
          <p:nvPr/>
        </p:nvPicPr>
        <p:blipFill rotWithShape="1">
          <a:blip r:embed="rId7">
            <a:duotone>
              <a:prstClr val="black"/>
              <a:schemeClr val="accent6">
                <a:tint val="45000"/>
                <a:satMod val="400000"/>
              </a:schemeClr>
            </a:duotone>
            <a:extLst>
              <a:ext uri="{28A0092B-C50C-407E-A947-70E740481C1C}">
                <a14:useLocalDpi xmlns:a14="http://schemas.microsoft.com/office/drawing/2010/main" val="0"/>
              </a:ext>
            </a:extLst>
          </a:blip>
          <a:srcRect t="27780" b="35689"/>
          <a:stretch/>
        </p:blipFill>
        <p:spPr>
          <a:xfrm>
            <a:off x="2148880" y="-151086"/>
            <a:ext cx="7940109" cy="1655669"/>
          </a:xfrm>
          <a:prstGeom prst="rect">
            <a:avLst/>
          </a:prstGeom>
        </p:spPr>
      </p:pic>
      <p:sp>
        <p:nvSpPr>
          <p:cNvPr id="25" name="Rectangle 24">
            <a:extLst>
              <a:ext uri="{FF2B5EF4-FFF2-40B4-BE49-F238E27FC236}">
                <a16:creationId xmlns:a16="http://schemas.microsoft.com/office/drawing/2014/main" id="{79EE08F2-E249-498F-9FBB-54B4BD3DA94F}"/>
              </a:ext>
            </a:extLst>
          </p:cNvPr>
          <p:cNvSpPr/>
          <p:nvPr/>
        </p:nvSpPr>
        <p:spPr>
          <a:xfrm>
            <a:off x="3448478" y="276260"/>
            <a:ext cx="5295039" cy="923330"/>
          </a:xfrm>
          <a:prstGeom prst="rect">
            <a:avLst/>
          </a:prstGeom>
          <a:noFill/>
        </p:spPr>
        <p:txBody>
          <a:bodyPr wrap="none" lIns="91440" tIns="45720" rIns="91440" bIns="45720">
            <a:spAutoFit/>
          </a:bodyPr>
          <a:lstStyle/>
          <a:p>
            <a:pPr algn="ctr"/>
            <a:r>
              <a:rPr lang="en-US" sz="5400" b="1">
                <a:ln w="22225">
                  <a:solidFill>
                    <a:srgbClr val="77A22E"/>
                  </a:solidFill>
                  <a:prstDash val="solid"/>
                </a:ln>
                <a:solidFill>
                  <a:schemeClr val="bg1"/>
                </a:solidFill>
                <a:latin typeface="UVN Bai Sau Nang" panose="04030905020802020C03" pitchFamily="82" charset="0"/>
              </a:rPr>
              <a:t>Mục tiêu bài học</a:t>
            </a:r>
          </a:p>
        </p:txBody>
      </p:sp>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out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1">
                                            <p:txEl>
                                              <p:pRg st="0" end="0"/>
                                            </p:txEl>
                                          </p:spTgt>
                                        </p:tgtEl>
                                        <p:attrNameLst>
                                          <p:attrName>style.visibility</p:attrName>
                                        </p:attrNameLst>
                                      </p:cBhvr>
                                      <p:to>
                                        <p:strVal val="visible"/>
                                      </p:to>
                                    </p:set>
                                    <p:animEffect transition="in" filter="wipe(left)">
                                      <p:cBhvr>
                                        <p:cTn id="40"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grpSp>
        <p:nvGrpSpPr>
          <p:cNvPr id="12" name="start timer">
            <a:extLst>
              <a:ext uri="{FF2B5EF4-FFF2-40B4-BE49-F238E27FC236}">
                <a16:creationId xmlns:a16="http://schemas.microsoft.com/office/drawing/2014/main" id="{21C85F00-CF97-43D8-9A18-B36CC0525294}"/>
              </a:ext>
            </a:extLst>
          </p:cNvPr>
          <p:cNvGrpSpPr/>
          <p:nvPr/>
        </p:nvGrpSpPr>
        <p:grpSpPr>
          <a:xfrm>
            <a:off x="8628417" y="471609"/>
            <a:ext cx="2636838" cy="799962"/>
            <a:chOff x="1332706" y="185859"/>
            <a:chExt cx="2636838" cy="799962"/>
          </a:xfrm>
        </p:grpSpPr>
        <p:sp>
          <p:nvSpPr>
            <p:cNvPr id="13" name="Rounded Rectangle 120">
              <a:extLst>
                <a:ext uri="{FF2B5EF4-FFF2-40B4-BE49-F238E27FC236}">
                  <a16:creationId xmlns:a16="http://schemas.microsoft.com/office/drawing/2014/main" id="{433B3673-A65B-4D16-B52E-A4767DFF87B2}"/>
                </a:ext>
              </a:extLst>
            </p:cNvPr>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4" name="Rounded Rectangle 121">
              <a:extLst>
                <a:ext uri="{FF2B5EF4-FFF2-40B4-BE49-F238E27FC236}">
                  <a16:creationId xmlns:a16="http://schemas.microsoft.com/office/drawing/2014/main" id="{6025625A-5C95-4522-B6C6-3B29A3ECBA51}"/>
                </a:ext>
              </a:extLst>
            </p:cNvPr>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a:latin typeface="UVN Bai Sau Nang" panose="04030905020802020C03" pitchFamily="82" charset="0"/>
                  <a:cs typeface="Arial" panose="020B0604020202020204" pitchFamily="34" charset="0"/>
                </a:rPr>
                <a:t>BẮT ĐẦU</a:t>
              </a:r>
              <a:endParaRPr lang="en-GB" sz="4000" dirty="0">
                <a:latin typeface="UVN Bai Sau Nang" panose="04030905020802020C03" pitchFamily="82" charset="0"/>
                <a:cs typeface="Arial" panose="020B0604020202020204" pitchFamily="34" charset="0"/>
              </a:endParaRPr>
            </a:p>
          </p:txBody>
        </p:sp>
      </p:grpSp>
      <p:grpSp>
        <p:nvGrpSpPr>
          <p:cNvPr id="15" name="times up">
            <a:extLst>
              <a:ext uri="{FF2B5EF4-FFF2-40B4-BE49-F238E27FC236}">
                <a16:creationId xmlns:a16="http://schemas.microsoft.com/office/drawing/2014/main" id="{6ACD5CC9-8AD1-4758-A80B-FCB23B0642BD}"/>
              </a:ext>
            </a:extLst>
          </p:cNvPr>
          <p:cNvGrpSpPr/>
          <p:nvPr/>
        </p:nvGrpSpPr>
        <p:grpSpPr>
          <a:xfrm>
            <a:off x="8632480" y="544728"/>
            <a:ext cx="2646363" cy="706807"/>
            <a:chOff x="4325239" y="239928"/>
            <a:chExt cx="2646363" cy="706807"/>
          </a:xfrm>
        </p:grpSpPr>
        <p:sp>
          <p:nvSpPr>
            <p:cNvPr id="16" name="Rounded Rectangle 123">
              <a:extLst>
                <a:ext uri="{FF2B5EF4-FFF2-40B4-BE49-F238E27FC236}">
                  <a16:creationId xmlns:a16="http://schemas.microsoft.com/office/drawing/2014/main" id="{E8134388-5B54-4752-9BD6-346C6CDC7DEC}"/>
                </a:ext>
              </a:extLst>
            </p:cNvPr>
            <p:cNvSpPr/>
            <p:nvPr/>
          </p:nvSpPr>
          <p:spPr>
            <a:xfrm>
              <a:off x="4334764" y="239928"/>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7" name="Rounded Rectangle 124">
              <a:extLst>
                <a:ext uri="{FF2B5EF4-FFF2-40B4-BE49-F238E27FC236}">
                  <a16:creationId xmlns:a16="http://schemas.microsoft.com/office/drawing/2014/main" id="{E7E9FEBF-1E8F-4C3D-9169-A86C7CCDA1F6}"/>
                </a:ext>
              </a:extLst>
            </p:cNvPr>
            <p:cNvSpPr/>
            <p:nvPr/>
          </p:nvSpPr>
          <p:spPr>
            <a:xfrm>
              <a:off x="4325239" y="249176"/>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a:latin typeface="UVN Bai Sau Nang" panose="04030905020802020C03" pitchFamily="82" charset="0"/>
                  <a:cs typeface="Arial" panose="020B0604020202020204" pitchFamily="34" charset="0"/>
                </a:rPr>
                <a:t>HẾT GIỜ</a:t>
              </a:r>
              <a:endParaRPr lang="en-GB" sz="4000" dirty="0">
                <a:latin typeface="UVN Bai Sau Nang" panose="04030905020802020C03" pitchFamily="82" charset="0"/>
                <a:cs typeface="Arial" panose="020B0604020202020204" pitchFamily="34" charset="0"/>
              </a:endParaRPr>
            </a:p>
          </p:txBody>
        </p:sp>
      </p:grpSp>
      <p:sp>
        <p:nvSpPr>
          <p:cNvPr id="18" name="AutoShape 3">
            <a:extLst>
              <a:ext uri="{FF2B5EF4-FFF2-40B4-BE49-F238E27FC236}">
                <a16:creationId xmlns:a16="http://schemas.microsoft.com/office/drawing/2014/main" id="{E828A2B0-51CD-4305-804B-86C0E55076D8}"/>
              </a:ext>
            </a:extLst>
          </p:cNvPr>
          <p:cNvSpPr>
            <a:spLocks noChangeAspect="1" noChangeArrowheads="1" noTextEdit="1"/>
          </p:cNvSpPr>
          <p:nvPr/>
        </p:nvSpPr>
        <p:spPr bwMode="auto">
          <a:xfrm>
            <a:off x="7116417" y="1481528"/>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Rectangle 5">
            <a:extLst>
              <a:ext uri="{FF2B5EF4-FFF2-40B4-BE49-F238E27FC236}">
                <a16:creationId xmlns:a16="http://schemas.microsoft.com/office/drawing/2014/main" id="{E0BE4C59-97F0-4D15-A52F-FF3DDB4EDB73}"/>
              </a:ext>
            </a:extLst>
          </p:cNvPr>
          <p:cNvSpPr>
            <a:spLocks noChangeArrowheads="1"/>
          </p:cNvSpPr>
          <p:nvPr/>
        </p:nvSpPr>
        <p:spPr bwMode="auto">
          <a:xfrm>
            <a:off x="9772305" y="2046678"/>
            <a:ext cx="136525" cy="37147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Rectangle 6">
            <a:extLst>
              <a:ext uri="{FF2B5EF4-FFF2-40B4-BE49-F238E27FC236}">
                <a16:creationId xmlns:a16="http://schemas.microsoft.com/office/drawing/2014/main" id="{3A22741D-2F12-442F-9CC4-41D6B7861A10}"/>
              </a:ext>
            </a:extLst>
          </p:cNvPr>
          <p:cNvSpPr>
            <a:spLocks noChangeArrowheads="1"/>
          </p:cNvSpPr>
          <p:nvPr/>
        </p:nvSpPr>
        <p:spPr bwMode="auto">
          <a:xfrm>
            <a:off x="9772305" y="2046678"/>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Rectangle 7">
            <a:extLst>
              <a:ext uri="{FF2B5EF4-FFF2-40B4-BE49-F238E27FC236}">
                <a16:creationId xmlns:a16="http://schemas.microsoft.com/office/drawing/2014/main" id="{96301961-7510-4CCE-8A4E-27BAB9D9B215}"/>
              </a:ext>
            </a:extLst>
          </p:cNvPr>
          <p:cNvSpPr>
            <a:spLocks noChangeArrowheads="1"/>
          </p:cNvSpPr>
          <p:nvPr/>
        </p:nvSpPr>
        <p:spPr bwMode="auto">
          <a:xfrm>
            <a:off x="9772305" y="2046678"/>
            <a:ext cx="136525" cy="146050"/>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Rectangle 8">
            <a:extLst>
              <a:ext uri="{FF2B5EF4-FFF2-40B4-BE49-F238E27FC236}">
                <a16:creationId xmlns:a16="http://schemas.microsoft.com/office/drawing/2014/main" id="{EDBFA6D2-1316-497C-A90E-38B8F29676F6}"/>
              </a:ext>
            </a:extLst>
          </p:cNvPr>
          <p:cNvSpPr>
            <a:spLocks noChangeArrowheads="1"/>
          </p:cNvSpPr>
          <p:nvPr/>
        </p:nvSpPr>
        <p:spPr bwMode="auto">
          <a:xfrm>
            <a:off x="9772305" y="2046678"/>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9">
            <a:extLst>
              <a:ext uri="{FF2B5EF4-FFF2-40B4-BE49-F238E27FC236}">
                <a16:creationId xmlns:a16="http://schemas.microsoft.com/office/drawing/2014/main" id="{1081E860-5229-42AD-A758-0C75C42F9814}"/>
              </a:ext>
            </a:extLst>
          </p:cNvPr>
          <p:cNvSpPr>
            <a:spLocks/>
          </p:cNvSpPr>
          <p:nvPr/>
        </p:nvSpPr>
        <p:spPr bwMode="auto">
          <a:xfrm>
            <a:off x="9615142" y="1938728"/>
            <a:ext cx="460375" cy="19526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0">
            <a:extLst>
              <a:ext uri="{FF2B5EF4-FFF2-40B4-BE49-F238E27FC236}">
                <a16:creationId xmlns:a16="http://schemas.microsoft.com/office/drawing/2014/main" id="{D9543C7C-A514-4329-A5CB-6E881BB11FCB}"/>
              </a:ext>
            </a:extLst>
          </p:cNvPr>
          <p:cNvSpPr>
            <a:spLocks/>
          </p:cNvSpPr>
          <p:nvPr/>
        </p:nvSpPr>
        <p:spPr bwMode="auto">
          <a:xfrm>
            <a:off x="10642255" y="2186378"/>
            <a:ext cx="911225" cy="1109663"/>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1">
            <a:extLst>
              <a:ext uri="{FF2B5EF4-FFF2-40B4-BE49-F238E27FC236}">
                <a16:creationId xmlns:a16="http://schemas.microsoft.com/office/drawing/2014/main" id="{53B2E9F1-64A6-41B0-B6E6-083494EFE009}"/>
              </a:ext>
            </a:extLst>
          </p:cNvPr>
          <p:cNvSpPr>
            <a:spLocks/>
          </p:cNvSpPr>
          <p:nvPr/>
        </p:nvSpPr>
        <p:spPr bwMode="auto">
          <a:xfrm>
            <a:off x="8143530" y="2165741"/>
            <a:ext cx="909638" cy="111125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12">
            <a:extLst>
              <a:ext uri="{FF2B5EF4-FFF2-40B4-BE49-F238E27FC236}">
                <a16:creationId xmlns:a16="http://schemas.microsoft.com/office/drawing/2014/main" id="{C4496B30-94FD-4942-BF02-837AFDD79672}"/>
              </a:ext>
            </a:extLst>
          </p:cNvPr>
          <p:cNvSpPr>
            <a:spLocks noEditPoints="1"/>
          </p:cNvSpPr>
          <p:nvPr/>
        </p:nvSpPr>
        <p:spPr bwMode="auto">
          <a:xfrm>
            <a:off x="8354667" y="24721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13">
            <a:extLst>
              <a:ext uri="{FF2B5EF4-FFF2-40B4-BE49-F238E27FC236}">
                <a16:creationId xmlns:a16="http://schemas.microsoft.com/office/drawing/2014/main" id="{D0697582-6EB4-42E8-872D-18FAB0C7259D}"/>
              </a:ext>
            </a:extLst>
          </p:cNvPr>
          <p:cNvSpPr>
            <a:spLocks noEditPoints="1"/>
          </p:cNvSpPr>
          <p:nvPr/>
        </p:nvSpPr>
        <p:spPr bwMode="auto">
          <a:xfrm>
            <a:off x="8354667" y="24721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14">
            <a:extLst>
              <a:ext uri="{FF2B5EF4-FFF2-40B4-BE49-F238E27FC236}">
                <a16:creationId xmlns:a16="http://schemas.microsoft.com/office/drawing/2014/main" id="{A7E928BA-8827-4827-8315-7AFEBA38C09E}"/>
              </a:ext>
            </a:extLst>
          </p:cNvPr>
          <p:cNvSpPr>
            <a:spLocks/>
          </p:cNvSpPr>
          <p:nvPr/>
        </p:nvSpPr>
        <p:spPr bwMode="auto">
          <a:xfrm>
            <a:off x="8354667" y="2472128"/>
            <a:ext cx="271463" cy="19526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15">
            <a:extLst>
              <a:ext uri="{FF2B5EF4-FFF2-40B4-BE49-F238E27FC236}">
                <a16:creationId xmlns:a16="http://schemas.microsoft.com/office/drawing/2014/main" id="{7BF73ECE-C699-41E8-B8C7-C630F40AFB2F}"/>
              </a:ext>
            </a:extLst>
          </p:cNvPr>
          <p:cNvSpPr>
            <a:spLocks/>
          </p:cNvSpPr>
          <p:nvPr/>
        </p:nvSpPr>
        <p:spPr bwMode="auto">
          <a:xfrm>
            <a:off x="11315355" y="2648341"/>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16">
            <a:extLst>
              <a:ext uri="{FF2B5EF4-FFF2-40B4-BE49-F238E27FC236}">
                <a16:creationId xmlns:a16="http://schemas.microsoft.com/office/drawing/2014/main" id="{0B039DDC-5A98-4399-8A87-C915BEE48D15}"/>
              </a:ext>
            </a:extLst>
          </p:cNvPr>
          <p:cNvSpPr>
            <a:spLocks/>
          </p:cNvSpPr>
          <p:nvPr/>
        </p:nvSpPr>
        <p:spPr bwMode="auto">
          <a:xfrm>
            <a:off x="11075642" y="2494353"/>
            <a:ext cx="266700" cy="190500"/>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17">
            <a:extLst>
              <a:ext uri="{FF2B5EF4-FFF2-40B4-BE49-F238E27FC236}">
                <a16:creationId xmlns:a16="http://schemas.microsoft.com/office/drawing/2014/main" id="{715DE609-4DE4-4DED-B842-99B1D4241DB9}"/>
              </a:ext>
            </a:extLst>
          </p:cNvPr>
          <p:cNvSpPr>
            <a:spLocks/>
          </p:cNvSpPr>
          <p:nvPr/>
        </p:nvSpPr>
        <p:spPr bwMode="auto">
          <a:xfrm>
            <a:off x="7573617" y="1654566"/>
            <a:ext cx="1560513" cy="13208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18">
            <a:extLst>
              <a:ext uri="{FF2B5EF4-FFF2-40B4-BE49-F238E27FC236}">
                <a16:creationId xmlns:a16="http://schemas.microsoft.com/office/drawing/2014/main" id="{ADC75137-1722-4139-8038-32D44F93F3EB}"/>
              </a:ext>
            </a:extLst>
          </p:cNvPr>
          <p:cNvSpPr>
            <a:spLocks noEditPoints="1"/>
          </p:cNvSpPr>
          <p:nvPr/>
        </p:nvSpPr>
        <p:spPr bwMode="auto">
          <a:xfrm>
            <a:off x="7789517" y="2857891"/>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19">
            <a:extLst>
              <a:ext uri="{FF2B5EF4-FFF2-40B4-BE49-F238E27FC236}">
                <a16:creationId xmlns:a16="http://schemas.microsoft.com/office/drawing/2014/main" id="{22BE718A-B536-419C-A0DF-AA8F6DC176BA}"/>
              </a:ext>
            </a:extLst>
          </p:cNvPr>
          <p:cNvSpPr>
            <a:spLocks/>
          </p:cNvSpPr>
          <p:nvPr/>
        </p:nvSpPr>
        <p:spPr bwMode="auto">
          <a:xfrm>
            <a:off x="7722842" y="1894278"/>
            <a:ext cx="365125" cy="1081088"/>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20">
            <a:extLst>
              <a:ext uri="{FF2B5EF4-FFF2-40B4-BE49-F238E27FC236}">
                <a16:creationId xmlns:a16="http://schemas.microsoft.com/office/drawing/2014/main" id="{52B77AB8-5357-4617-A733-DECE35A3647A}"/>
              </a:ext>
            </a:extLst>
          </p:cNvPr>
          <p:cNvSpPr>
            <a:spLocks/>
          </p:cNvSpPr>
          <p:nvPr/>
        </p:nvSpPr>
        <p:spPr bwMode="auto">
          <a:xfrm>
            <a:off x="8184805" y="5932878"/>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21">
            <a:extLst>
              <a:ext uri="{FF2B5EF4-FFF2-40B4-BE49-F238E27FC236}">
                <a16:creationId xmlns:a16="http://schemas.microsoft.com/office/drawing/2014/main" id="{0F46C20A-CBD0-42A7-990E-14D228DF6C5E}"/>
              </a:ext>
            </a:extLst>
          </p:cNvPr>
          <p:cNvSpPr>
            <a:spLocks noEditPoints="1"/>
          </p:cNvSpPr>
          <p:nvPr/>
        </p:nvSpPr>
        <p:spPr bwMode="auto">
          <a:xfrm>
            <a:off x="8454680" y="62059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22">
            <a:extLst>
              <a:ext uri="{FF2B5EF4-FFF2-40B4-BE49-F238E27FC236}">
                <a16:creationId xmlns:a16="http://schemas.microsoft.com/office/drawing/2014/main" id="{1E376C0F-3F8D-4032-90D7-49E43D9496B9}"/>
              </a:ext>
            </a:extLst>
          </p:cNvPr>
          <p:cNvSpPr>
            <a:spLocks noEditPoints="1"/>
          </p:cNvSpPr>
          <p:nvPr/>
        </p:nvSpPr>
        <p:spPr bwMode="auto">
          <a:xfrm>
            <a:off x="8454680" y="62059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23">
            <a:extLst>
              <a:ext uri="{FF2B5EF4-FFF2-40B4-BE49-F238E27FC236}">
                <a16:creationId xmlns:a16="http://schemas.microsoft.com/office/drawing/2014/main" id="{84ABFB17-E86D-4896-BA45-69C25D23935D}"/>
              </a:ext>
            </a:extLst>
          </p:cNvPr>
          <p:cNvSpPr>
            <a:spLocks/>
          </p:cNvSpPr>
          <p:nvPr/>
        </p:nvSpPr>
        <p:spPr bwMode="auto">
          <a:xfrm>
            <a:off x="8454680" y="6205928"/>
            <a:ext cx="331788" cy="238125"/>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24">
            <a:extLst>
              <a:ext uri="{FF2B5EF4-FFF2-40B4-BE49-F238E27FC236}">
                <a16:creationId xmlns:a16="http://schemas.microsoft.com/office/drawing/2014/main" id="{5FCCD20E-7EA4-4A7A-873A-40AF291742B8}"/>
              </a:ext>
            </a:extLst>
          </p:cNvPr>
          <p:cNvSpPr>
            <a:spLocks/>
          </p:cNvSpPr>
          <p:nvPr/>
        </p:nvSpPr>
        <p:spPr bwMode="auto">
          <a:xfrm>
            <a:off x="10750205" y="5932878"/>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25">
            <a:extLst>
              <a:ext uri="{FF2B5EF4-FFF2-40B4-BE49-F238E27FC236}">
                <a16:creationId xmlns:a16="http://schemas.microsoft.com/office/drawing/2014/main" id="{4B83A54B-CC50-405F-80C4-A9B68243D845}"/>
              </a:ext>
            </a:extLst>
          </p:cNvPr>
          <p:cNvSpPr>
            <a:spLocks/>
          </p:cNvSpPr>
          <p:nvPr/>
        </p:nvSpPr>
        <p:spPr bwMode="auto">
          <a:xfrm>
            <a:off x="11210580" y="62043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26">
            <a:extLst>
              <a:ext uri="{FF2B5EF4-FFF2-40B4-BE49-F238E27FC236}">
                <a16:creationId xmlns:a16="http://schemas.microsoft.com/office/drawing/2014/main" id="{A05139EE-174B-45E8-901B-2142C6332483}"/>
              </a:ext>
            </a:extLst>
          </p:cNvPr>
          <p:cNvSpPr>
            <a:spLocks/>
          </p:cNvSpPr>
          <p:nvPr/>
        </p:nvSpPr>
        <p:spPr bwMode="auto">
          <a:xfrm>
            <a:off x="11210580" y="62043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27">
            <a:extLst>
              <a:ext uri="{FF2B5EF4-FFF2-40B4-BE49-F238E27FC236}">
                <a16:creationId xmlns:a16="http://schemas.microsoft.com/office/drawing/2014/main" id="{AEDBB82B-6716-4B6C-A3C9-ADA2118ABEC0}"/>
              </a:ext>
            </a:extLst>
          </p:cNvPr>
          <p:cNvSpPr>
            <a:spLocks/>
          </p:cNvSpPr>
          <p:nvPr/>
        </p:nvSpPr>
        <p:spPr bwMode="auto">
          <a:xfrm>
            <a:off x="10912130" y="6204341"/>
            <a:ext cx="334963" cy="239713"/>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42" name="Group 41">
            <a:extLst>
              <a:ext uri="{FF2B5EF4-FFF2-40B4-BE49-F238E27FC236}">
                <a16:creationId xmlns:a16="http://schemas.microsoft.com/office/drawing/2014/main" id="{63AAF5E4-BB77-49E5-A770-50752C4F7764}"/>
              </a:ext>
            </a:extLst>
          </p:cNvPr>
          <p:cNvGrpSpPr/>
          <p:nvPr/>
        </p:nvGrpSpPr>
        <p:grpSpPr>
          <a:xfrm rot="1786145">
            <a:off x="7933980" y="2568966"/>
            <a:ext cx="3829050" cy="3830638"/>
            <a:chOff x="817563" y="2264166"/>
            <a:chExt cx="3829050" cy="3830638"/>
          </a:xfrm>
        </p:grpSpPr>
        <p:sp>
          <p:nvSpPr>
            <p:cNvPr id="43" name="Oval 28">
              <a:extLst>
                <a:ext uri="{FF2B5EF4-FFF2-40B4-BE49-F238E27FC236}">
                  <a16:creationId xmlns:a16="http://schemas.microsoft.com/office/drawing/2014/main" id="{639F9FB0-C05D-422A-9AC8-2286CA693862}"/>
                </a:ext>
              </a:extLst>
            </p:cNvPr>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4" name="hour hand">
              <a:extLst>
                <a:ext uri="{FF2B5EF4-FFF2-40B4-BE49-F238E27FC236}">
                  <a16:creationId xmlns:a16="http://schemas.microsoft.com/office/drawing/2014/main" id="{37C8E45C-A4DD-45E2-BE82-A11B8405E7AB}"/>
                </a:ext>
              </a:extLst>
            </p:cNvPr>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45" name="Freeform 29">
            <a:extLst>
              <a:ext uri="{FF2B5EF4-FFF2-40B4-BE49-F238E27FC236}">
                <a16:creationId xmlns:a16="http://schemas.microsoft.com/office/drawing/2014/main" id="{464A783B-502B-4B39-8548-9A8EA30C2A0C}"/>
              </a:ext>
            </a:extLst>
          </p:cNvPr>
          <p:cNvSpPr>
            <a:spLocks noEditPoints="1"/>
          </p:cNvSpPr>
          <p:nvPr/>
        </p:nvSpPr>
        <p:spPr bwMode="auto">
          <a:xfrm>
            <a:off x="7654580" y="2291153"/>
            <a:ext cx="4387850" cy="4384675"/>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30">
            <a:extLst>
              <a:ext uri="{FF2B5EF4-FFF2-40B4-BE49-F238E27FC236}">
                <a16:creationId xmlns:a16="http://schemas.microsoft.com/office/drawing/2014/main" id="{6F5463C8-D854-477D-A099-4AB53B8FA643}"/>
              </a:ext>
            </a:extLst>
          </p:cNvPr>
          <p:cNvSpPr>
            <a:spLocks noEditPoints="1"/>
          </p:cNvSpPr>
          <p:nvPr/>
        </p:nvSpPr>
        <p:spPr bwMode="auto">
          <a:xfrm>
            <a:off x="7827617" y="2462603"/>
            <a:ext cx="4043363" cy="404177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31">
            <a:extLst>
              <a:ext uri="{FF2B5EF4-FFF2-40B4-BE49-F238E27FC236}">
                <a16:creationId xmlns:a16="http://schemas.microsoft.com/office/drawing/2014/main" id="{79880AB4-B50C-4BC7-838E-0330276606FA}"/>
              </a:ext>
            </a:extLst>
          </p:cNvPr>
          <p:cNvSpPr>
            <a:spLocks noEditPoints="1"/>
          </p:cNvSpPr>
          <p:nvPr/>
        </p:nvSpPr>
        <p:spPr bwMode="auto">
          <a:xfrm>
            <a:off x="7737130" y="2372116"/>
            <a:ext cx="4221163" cy="4222750"/>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48" name="Group 47">
            <a:extLst>
              <a:ext uri="{FF2B5EF4-FFF2-40B4-BE49-F238E27FC236}">
                <a16:creationId xmlns:a16="http://schemas.microsoft.com/office/drawing/2014/main" id="{F1D89CD4-6E11-4B69-8E75-A2447B353D52}"/>
              </a:ext>
            </a:extLst>
          </p:cNvPr>
          <p:cNvGrpSpPr/>
          <p:nvPr/>
        </p:nvGrpSpPr>
        <p:grpSpPr>
          <a:xfrm>
            <a:off x="9572280" y="2716603"/>
            <a:ext cx="566738" cy="566738"/>
            <a:chOff x="2455863" y="2411803"/>
            <a:chExt cx="566738" cy="566738"/>
          </a:xfrm>
        </p:grpSpPr>
        <p:sp>
          <p:nvSpPr>
            <p:cNvPr id="49" name="Oval 32">
              <a:extLst>
                <a:ext uri="{FF2B5EF4-FFF2-40B4-BE49-F238E27FC236}">
                  <a16:creationId xmlns:a16="http://schemas.microsoft.com/office/drawing/2014/main" id="{A2ED815A-20A4-4250-9D5A-600BFD5DDB26}"/>
                </a:ext>
              </a:extLst>
            </p:cNvPr>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Oval 33">
              <a:extLst>
                <a:ext uri="{FF2B5EF4-FFF2-40B4-BE49-F238E27FC236}">
                  <a16:creationId xmlns:a16="http://schemas.microsoft.com/office/drawing/2014/main" id="{B3BC0D88-CD4E-4D9B-886F-3503B3672EEA}"/>
                </a:ext>
              </a:extLst>
            </p:cNvPr>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34">
              <a:extLst>
                <a:ext uri="{FF2B5EF4-FFF2-40B4-BE49-F238E27FC236}">
                  <a16:creationId xmlns:a16="http://schemas.microsoft.com/office/drawing/2014/main" id="{FED9CAE3-56EF-470A-A6EA-3272D9B2D21F}"/>
                </a:ext>
              </a:extLst>
            </p:cNvPr>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35">
              <a:extLst>
                <a:ext uri="{FF2B5EF4-FFF2-40B4-BE49-F238E27FC236}">
                  <a16:creationId xmlns:a16="http://schemas.microsoft.com/office/drawing/2014/main" id="{CBE7A315-1385-449F-A085-289F8FFF446F}"/>
                </a:ext>
              </a:extLst>
            </p:cNvPr>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Rectangle 36">
              <a:extLst>
                <a:ext uri="{FF2B5EF4-FFF2-40B4-BE49-F238E27FC236}">
                  <a16:creationId xmlns:a16="http://schemas.microsoft.com/office/drawing/2014/main" id="{2E850BCD-C6A2-40AD-B809-B90A6B7D6F06}"/>
                </a:ext>
              </a:extLst>
            </p:cNvPr>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Rectangle 37">
              <a:extLst>
                <a:ext uri="{FF2B5EF4-FFF2-40B4-BE49-F238E27FC236}">
                  <a16:creationId xmlns:a16="http://schemas.microsoft.com/office/drawing/2014/main" id="{BDFA872D-E7B0-4B68-A71A-257D88732A56}"/>
                </a:ext>
              </a:extLst>
            </p:cNvPr>
            <p:cNvSpPr>
              <a:spLocks noChangeArrowheads="1"/>
            </p:cNvSpPr>
            <p:nvPr/>
          </p:nvSpPr>
          <p:spPr bwMode="auto">
            <a:xfrm>
              <a:off x="2540635" y="2499116"/>
              <a:ext cx="41678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120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55" name="Group 54">
            <a:extLst>
              <a:ext uri="{FF2B5EF4-FFF2-40B4-BE49-F238E27FC236}">
                <a16:creationId xmlns:a16="http://schemas.microsoft.com/office/drawing/2014/main" id="{E9A5EDEA-716B-4657-8B59-DEBCC62D40EF}"/>
              </a:ext>
            </a:extLst>
          </p:cNvPr>
          <p:cNvGrpSpPr/>
          <p:nvPr/>
        </p:nvGrpSpPr>
        <p:grpSpPr>
          <a:xfrm>
            <a:off x="10302530" y="2899166"/>
            <a:ext cx="573088" cy="573088"/>
            <a:chOff x="3186113" y="2594366"/>
            <a:chExt cx="573088" cy="573088"/>
          </a:xfrm>
        </p:grpSpPr>
        <p:sp>
          <p:nvSpPr>
            <p:cNvPr id="56" name="Freeform 38">
              <a:extLst>
                <a:ext uri="{FF2B5EF4-FFF2-40B4-BE49-F238E27FC236}">
                  <a16:creationId xmlns:a16="http://schemas.microsoft.com/office/drawing/2014/main" id="{7A1230FF-9341-42C9-87BD-68DB96543A7D}"/>
                </a:ext>
              </a:extLst>
            </p:cNvPr>
            <p:cNvSpPr>
              <a:spLocks/>
            </p:cNvSpPr>
            <p:nvPr/>
          </p:nvSpPr>
          <p:spPr bwMode="auto">
            <a:xfrm>
              <a:off x="3186113" y="2594366"/>
              <a:ext cx="573088" cy="573088"/>
            </a:xfrm>
            <a:custGeom>
              <a:avLst/>
              <a:gdLst>
                <a:gd name="T0" fmla="*/ 115 w 234"/>
                <a:gd name="T1" fmla="*/ 233 h 234"/>
                <a:gd name="T2" fmla="*/ 233 w 234"/>
                <a:gd name="T3" fmla="*/ 118 h 234"/>
                <a:gd name="T4" fmla="*/ 119 w 234"/>
                <a:gd name="T5" fmla="*/ 1 h 234"/>
                <a:gd name="T6" fmla="*/ 1 w 234"/>
                <a:gd name="T7" fmla="*/ 115 h 234"/>
                <a:gd name="T8" fmla="*/ 115 w 234"/>
                <a:gd name="T9" fmla="*/ 233 h 234"/>
              </a:gdLst>
              <a:ahLst/>
              <a:cxnLst>
                <a:cxn ang="0">
                  <a:pos x="T0" y="T1"/>
                </a:cxn>
                <a:cxn ang="0">
                  <a:pos x="T2" y="T3"/>
                </a:cxn>
                <a:cxn ang="0">
                  <a:pos x="T4" y="T5"/>
                </a:cxn>
                <a:cxn ang="0">
                  <a:pos x="T6" y="T7"/>
                </a:cxn>
                <a:cxn ang="0">
                  <a:pos x="T8" y="T9"/>
                </a:cxn>
              </a:cxnLst>
              <a:rect l="0" t="0" r="r" b="b"/>
              <a:pathLst>
                <a:path w="234" h="234">
                  <a:moveTo>
                    <a:pt x="115" y="233"/>
                  </a:moveTo>
                  <a:cubicBezTo>
                    <a:pt x="179" y="234"/>
                    <a:pt x="232" y="182"/>
                    <a:pt x="233" y="118"/>
                  </a:cubicBezTo>
                  <a:cubicBezTo>
                    <a:pt x="234" y="54"/>
                    <a:pt x="183" y="1"/>
                    <a:pt x="119" y="1"/>
                  </a:cubicBezTo>
                  <a:cubicBezTo>
                    <a:pt x="55" y="0"/>
                    <a:pt x="2" y="51"/>
                    <a:pt x="1" y="115"/>
                  </a:cubicBezTo>
                  <a:cubicBezTo>
                    <a:pt x="0" y="179"/>
                    <a:pt x="51" y="232"/>
                    <a:pt x="115" y="233"/>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39">
              <a:extLst>
                <a:ext uri="{FF2B5EF4-FFF2-40B4-BE49-F238E27FC236}">
                  <a16:creationId xmlns:a16="http://schemas.microsoft.com/office/drawing/2014/main" id="{2F6279BC-6307-4FE2-9DFE-E0219F735BC9}"/>
                </a:ext>
              </a:extLst>
            </p:cNvPr>
            <p:cNvSpPr>
              <a:spLocks/>
            </p:cNvSpPr>
            <p:nvPr/>
          </p:nvSpPr>
          <p:spPr bwMode="auto">
            <a:xfrm>
              <a:off x="3243263" y="2648341"/>
              <a:ext cx="458788" cy="461963"/>
            </a:xfrm>
            <a:custGeom>
              <a:avLst/>
              <a:gdLst>
                <a:gd name="T0" fmla="*/ 93 w 188"/>
                <a:gd name="T1" fmla="*/ 188 h 189"/>
                <a:gd name="T2" fmla="*/ 188 w 188"/>
                <a:gd name="T3" fmla="*/ 96 h 189"/>
                <a:gd name="T4" fmla="*/ 95 w 188"/>
                <a:gd name="T5" fmla="*/ 1 h 189"/>
                <a:gd name="T6" fmla="*/ 1 w 188"/>
                <a:gd name="T7" fmla="*/ 93 h 189"/>
                <a:gd name="T8" fmla="*/ 93 w 188"/>
                <a:gd name="T9" fmla="*/ 188 h 189"/>
              </a:gdLst>
              <a:ahLst/>
              <a:cxnLst>
                <a:cxn ang="0">
                  <a:pos x="T0" y="T1"/>
                </a:cxn>
                <a:cxn ang="0">
                  <a:pos x="T2" y="T3"/>
                </a:cxn>
                <a:cxn ang="0">
                  <a:pos x="T4" y="T5"/>
                </a:cxn>
                <a:cxn ang="0">
                  <a:pos x="T6" y="T7"/>
                </a:cxn>
                <a:cxn ang="0">
                  <a:pos x="T8" y="T9"/>
                </a:cxn>
              </a:cxnLst>
              <a:rect l="0" t="0" r="r" b="b"/>
              <a:pathLst>
                <a:path w="188" h="189">
                  <a:moveTo>
                    <a:pt x="93" y="188"/>
                  </a:moveTo>
                  <a:cubicBezTo>
                    <a:pt x="144" y="189"/>
                    <a:pt x="187" y="147"/>
                    <a:pt x="188" y="96"/>
                  </a:cubicBezTo>
                  <a:cubicBezTo>
                    <a:pt x="188" y="44"/>
                    <a:pt x="147" y="2"/>
                    <a:pt x="95" y="1"/>
                  </a:cubicBezTo>
                  <a:cubicBezTo>
                    <a:pt x="44" y="0"/>
                    <a:pt x="1" y="42"/>
                    <a:pt x="1" y="93"/>
                  </a:cubicBezTo>
                  <a:cubicBezTo>
                    <a:pt x="0" y="145"/>
                    <a:pt x="41" y="187"/>
                    <a:pt x="93"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40">
              <a:extLst>
                <a:ext uri="{FF2B5EF4-FFF2-40B4-BE49-F238E27FC236}">
                  <a16:creationId xmlns:a16="http://schemas.microsoft.com/office/drawing/2014/main" id="{88B8A509-0289-4BB7-973F-1DDA4F536FAF}"/>
                </a:ext>
              </a:extLst>
            </p:cNvPr>
            <p:cNvSpPr>
              <a:spLocks noEditPoints="1"/>
            </p:cNvSpPr>
            <p:nvPr/>
          </p:nvSpPr>
          <p:spPr bwMode="auto">
            <a:xfrm>
              <a:off x="3244850" y="2851541"/>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41">
              <a:extLst>
                <a:ext uri="{FF2B5EF4-FFF2-40B4-BE49-F238E27FC236}">
                  <a16:creationId xmlns:a16="http://schemas.microsoft.com/office/drawing/2014/main" id="{0430FA43-73E1-4E02-8F1A-CD02779997E7}"/>
                </a:ext>
              </a:extLst>
            </p:cNvPr>
            <p:cNvSpPr>
              <a:spLocks/>
            </p:cNvSpPr>
            <p:nvPr/>
          </p:nvSpPr>
          <p:spPr bwMode="auto">
            <a:xfrm>
              <a:off x="3244850" y="2678503"/>
              <a:ext cx="188913" cy="427038"/>
            </a:xfrm>
            <a:custGeom>
              <a:avLst/>
              <a:gdLst>
                <a:gd name="T0" fmla="*/ 0 w 77"/>
                <a:gd name="T1" fmla="*/ 71 h 175"/>
                <a:gd name="T2" fmla="*/ 0 w 77"/>
                <a:gd name="T3" fmla="*/ 72 h 175"/>
                <a:gd name="T4" fmla="*/ 0 w 77"/>
                <a:gd name="T5" fmla="*/ 73 h 175"/>
                <a:gd name="T6" fmla="*/ 0 w 77"/>
                <a:gd name="T7" fmla="*/ 73 h 175"/>
                <a:gd name="T8" fmla="*/ 0 w 77"/>
                <a:gd name="T9" fmla="*/ 73 h 175"/>
                <a:gd name="T10" fmla="*/ 0 w 77"/>
                <a:gd name="T11" fmla="*/ 73 h 175"/>
                <a:gd name="T12" fmla="*/ 0 w 77"/>
                <a:gd name="T13" fmla="*/ 74 h 175"/>
                <a:gd name="T14" fmla="*/ 0 w 77"/>
                <a:gd name="T15" fmla="*/ 74 h 175"/>
                <a:gd name="T16" fmla="*/ 0 w 77"/>
                <a:gd name="T17" fmla="*/ 74 h 175"/>
                <a:gd name="T18" fmla="*/ 0 w 77"/>
                <a:gd name="T19" fmla="*/ 75 h 175"/>
                <a:gd name="T20" fmla="*/ 0 w 77"/>
                <a:gd name="T21" fmla="*/ 75 h 175"/>
                <a:gd name="T22" fmla="*/ 0 w 77"/>
                <a:gd name="T23" fmla="*/ 75 h 175"/>
                <a:gd name="T24" fmla="*/ 0 w 77"/>
                <a:gd name="T25" fmla="*/ 76 h 175"/>
                <a:gd name="T26" fmla="*/ 0 w 77"/>
                <a:gd name="T27" fmla="*/ 76 h 175"/>
                <a:gd name="T28" fmla="*/ 0 w 77"/>
                <a:gd name="T29" fmla="*/ 76 h 175"/>
                <a:gd name="T30" fmla="*/ 0 w 77"/>
                <a:gd name="T31" fmla="*/ 76 h 175"/>
                <a:gd name="T32" fmla="*/ 0 w 77"/>
                <a:gd name="T33" fmla="*/ 77 h 175"/>
                <a:gd name="T34" fmla="*/ 0 w 77"/>
                <a:gd name="T35" fmla="*/ 77 h 175"/>
                <a:gd name="T36" fmla="*/ 0 w 77"/>
                <a:gd name="T37" fmla="*/ 77 h 175"/>
                <a:gd name="T38" fmla="*/ 0 w 77"/>
                <a:gd name="T39" fmla="*/ 78 h 175"/>
                <a:gd name="T40" fmla="*/ 0 w 77"/>
                <a:gd name="T41" fmla="*/ 78 h 175"/>
                <a:gd name="T42" fmla="*/ 0 w 77"/>
                <a:gd name="T43" fmla="*/ 78 h 175"/>
                <a:gd name="T44" fmla="*/ 0 w 77"/>
                <a:gd name="T45" fmla="*/ 78 h 175"/>
                <a:gd name="T46" fmla="*/ 0 w 77"/>
                <a:gd name="T47" fmla="*/ 79 h 175"/>
                <a:gd name="T48" fmla="*/ 0 w 77"/>
                <a:gd name="T49" fmla="*/ 79 h 175"/>
                <a:gd name="T50" fmla="*/ 0 w 77"/>
                <a:gd name="T51" fmla="*/ 79 h 175"/>
                <a:gd name="T52" fmla="*/ 0 w 77"/>
                <a:gd name="T53" fmla="*/ 80 h 175"/>
                <a:gd name="T54" fmla="*/ 0 w 77"/>
                <a:gd name="T55" fmla="*/ 80 h 175"/>
                <a:gd name="T56" fmla="*/ 0 w 77"/>
                <a:gd name="T57" fmla="*/ 80 h 175"/>
                <a:gd name="T58" fmla="*/ 0 w 77"/>
                <a:gd name="T59" fmla="*/ 81 h 175"/>
                <a:gd name="T60" fmla="*/ 0 w 77"/>
                <a:gd name="T61" fmla="*/ 81 h 175"/>
                <a:gd name="T62" fmla="*/ 0 w 77"/>
                <a:gd name="T63" fmla="*/ 81 h 175"/>
                <a:gd name="T64" fmla="*/ 0 w 77"/>
                <a:gd name="T65" fmla="*/ 82 h 175"/>
                <a:gd name="T66" fmla="*/ 0 w 77"/>
                <a:gd name="T67" fmla="*/ 82 h 175"/>
                <a:gd name="T68" fmla="*/ 0 w 77"/>
                <a:gd name="T69" fmla="*/ 82 h 175"/>
                <a:gd name="T70" fmla="*/ 8 w 77"/>
                <a:gd name="T71" fmla="*/ 120 h 175"/>
                <a:gd name="T72" fmla="*/ 8 w 77"/>
                <a:gd name="T73" fmla="*/ 121 h 175"/>
                <a:gd name="T74" fmla="*/ 8 w 77"/>
                <a:gd name="T75" fmla="*/ 121 h 175"/>
                <a:gd name="T76" fmla="*/ 8 w 77"/>
                <a:gd name="T77" fmla="*/ 121 h 175"/>
                <a:gd name="T78" fmla="*/ 45 w 77"/>
                <a:gd name="T79" fmla="*/ 152 h 175"/>
                <a:gd name="T80" fmla="*/ 15 w 77"/>
                <a:gd name="T81" fmla="*/ 77 h 175"/>
                <a:gd name="T82" fmla="*/ 30 w 77"/>
                <a:gd name="T83" fmla="*/ 23 h 175"/>
                <a:gd name="T84" fmla="*/ 50 w 77"/>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 h="175">
                  <a:moveTo>
                    <a:pt x="50" y="0"/>
                  </a:moveTo>
                  <a:cubicBezTo>
                    <a:pt x="23" y="14"/>
                    <a:pt x="4" y="40"/>
                    <a:pt x="0" y="71"/>
                  </a:cubicBezTo>
                  <a:cubicBezTo>
                    <a:pt x="0" y="71"/>
                    <a:pt x="0" y="71"/>
                    <a:pt x="0" y="71"/>
                  </a:cubicBezTo>
                  <a:cubicBezTo>
                    <a:pt x="0" y="72"/>
                    <a:pt x="0" y="72"/>
                    <a:pt x="0" y="72"/>
                  </a:cubicBezTo>
                  <a:cubicBezTo>
                    <a:pt x="0" y="72"/>
                    <a:pt x="0" y="72"/>
                    <a:pt x="0" y="72"/>
                  </a:cubicBezTo>
                  <a:cubicBezTo>
                    <a:pt x="0" y="72"/>
                    <a:pt x="0" y="72"/>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96"/>
                    <a:pt x="2" y="109"/>
                    <a:pt x="8" y="120"/>
                  </a:cubicBezTo>
                  <a:cubicBezTo>
                    <a:pt x="8" y="120"/>
                    <a:pt x="8" y="120"/>
                    <a:pt x="8" y="120"/>
                  </a:cubicBezTo>
                  <a:cubicBezTo>
                    <a:pt x="8" y="121"/>
                    <a:pt x="8" y="121"/>
                    <a:pt x="8" y="121"/>
                  </a:cubicBezTo>
                  <a:cubicBezTo>
                    <a:pt x="8" y="121"/>
                    <a:pt x="8" y="121"/>
                    <a:pt x="8" y="121"/>
                  </a:cubicBezTo>
                  <a:cubicBezTo>
                    <a:pt x="8" y="121"/>
                    <a:pt x="8" y="121"/>
                    <a:pt x="8" y="121"/>
                  </a:cubicBezTo>
                  <a:cubicBezTo>
                    <a:pt x="8" y="121"/>
                    <a:pt x="8" y="121"/>
                    <a:pt x="8" y="121"/>
                  </a:cubicBezTo>
                  <a:cubicBezTo>
                    <a:pt x="8" y="121"/>
                    <a:pt x="8" y="121"/>
                    <a:pt x="8" y="121"/>
                  </a:cubicBezTo>
                  <a:cubicBezTo>
                    <a:pt x="20" y="149"/>
                    <a:pt x="46" y="169"/>
                    <a:pt x="77" y="175"/>
                  </a:cubicBezTo>
                  <a:cubicBezTo>
                    <a:pt x="65" y="169"/>
                    <a:pt x="54" y="162"/>
                    <a:pt x="45" y="152"/>
                  </a:cubicBezTo>
                  <a:cubicBezTo>
                    <a:pt x="32" y="139"/>
                    <a:pt x="23" y="123"/>
                    <a:pt x="19" y="105"/>
                  </a:cubicBezTo>
                  <a:cubicBezTo>
                    <a:pt x="18" y="96"/>
                    <a:pt x="16" y="87"/>
                    <a:pt x="15" y="77"/>
                  </a:cubicBezTo>
                  <a:cubicBezTo>
                    <a:pt x="15" y="77"/>
                    <a:pt x="15" y="76"/>
                    <a:pt x="15" y="76"/>
                  </a:cubicBezTo>
                  <a:cubicBezTo>
                    <a:pt x="16" y="57"/>
                    <a:pt x="21" y="39"/>
                    <a:pt x="30" y="23"/>
                  </a:cubicBezTo>
                  <a:cubicBezTo>
                    <a:pt x="36" y="16"/>
                    <a:pt x="42" y="9"/>
                    <a:pt x="47" y="2"/>
                  </a:cubicBezTo>
                  <a:cubicBezTo>
                    <a:pt x="48" y="1"/>
                    <a:pt x="49" y="0"/>
                    <a:pt x="50"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Rectangle 42">
              <a:extLst>
                <a:ext uri="{FF2B5EF4-FFF2-40B4-BE49-F238E27FC236}">
                  <a16:creationId xmlns:a16="http://schemas.microsoft.com/office/drawing/2014/main" id="{A4D92C00-45F8-4CCE-AB07-03FF302BEF10}"/>
                </a:ext>
              </a:extLst>
            </p:cNvPr>
            <p:cNvSpPr>
              <a:spLocks noChangeArrowheads="1"/>
            </p:cNvSpPr>
            <p:nvPr/>
          </p:nvSpPr>
          <p:spPr bwMode="auto">
            <a:xfrm>
              <a:off x="3414713" y="2778516"/>
              <a:ext cx="12223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Rectangle 43">
              <a:extLst>
                <a:ext uri="{FF2B5EF4-FFF2-40B4-BE49-F238E27FC236}">
                  <a16:creationId xmlns:a16="http://schemas.microsoft.com/office/drawing/2014/main" id="{8CCFC00D-F692-44ED-B7A3-7AEC50AE925C}"/>
                </a:ext>
              </a:extLst>
            </p:cNvPr>
            <p:cNvSpPr>
              <a:spLocks noChangeArrowheads="1"/>
            </p:cNvSpPr>
            <p:nvPr/>
          </p:nvSpPr>
          <p:spPr bwMode="auto">
            <a:xfrm>
              <a:off x="3357880" y="2684853"/>
              <a:ext cx="27571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10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62" name="Group 61">
            <a:extLst>
              <a:ext uri="{FF2B5EF4-FFF2-40B4-BE49-F238E27FC236}">
                <a16:creationId xmlns:a16="http://schemas.microsoft.com/office/drawing/2014/main" id="{683F08F4-8E5E-4C83-A629-ECB5EA672BAF}"/>
              </a:ext>
            </a:extLst>
          </p:cNvPr>
          <p:cNvGrpSpPr/>
          <p:nvPr/>
        </p:nvGrpSpPr>
        <p:grpSpPr>
          <a:xfrm>
            <a:off x="10839105" y="3418278"/>
            <a:ext cx="585788" cy="587375"/>
            <a:chOff x="3722688" y="3113478"/>
            <a:chExt cx="585788" cy="587375"/>
          </a:xfrm>
        </p:grpSpPr>
        <p:sp>
          <p:nvSpPr>
            <p:cNvPr id="63" name="Freeform 44">
              <a:extLst>
                <a:ext uri="{FF2B5EF4-FFF2-40B4-BE49-F238E27FC236}">
                  <a16:creationId xmlns:a16="http://schemas.microsoft.com/office/drawing/2014/main" id="{83CE8C45-F2DB-4F62-9B91-6089548DFE8A}"/>
                </a:ext>
              </a:extLst>
            </p:cNvPr>
            <p:cNvSpPr>
              <a:spLocks/>
            </p:cNvSpPr>
            <p:nvPr/>
          </p:nvSpPr>
          <p:spPr bwMode="auto">
            <a:xfrm>
              <a:off x="3722688" y="3113478"/>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45">
              <a:extLst>
                <a:ext uri="{FF2B5EF4-FFF2-40B4-BE49-F238E27FC236}">
                  <a16:creationId xmlns:a16="http://schemas.microsoft.com/office/drawing/2014/main" id="{7F326691-DE5E-48C5-9F2F-DDF49CD8E008}"/>
                </a:ext>
              </a:extLst>
            </p:cNvPr>
            <p:cNvSpPr>
              <a:spLocks/>
            </p:cNvSpPr>
            <p:nvPr/>
          </p:nvSpPr>
          <p:spPr bwMode="auto">
            <a:xfrm>
              <a:off x="3781425" y="3169041"/>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46">
              <a:extLst>
                <a:ext uri="{FF2B5EF4-FFF2-40B4-BE49-F238E27FC236}">
                  <a16:creationId xmlns:a16="http://schemas.microsoft.com/office/drawing/2014/main" id="{75E53E88-34EE-41B3-9454-66DAAB9BCBE3}"/>
                </a:ext>
              </a:extLst>
            </p:cNvPr>
            <p:cNvSpPr>
              <a:spLocks noEditPoints="1"/>
            </p:cNvSpPr>
            <p:nvPr/>
          </p:nvSpPr>
          <p:spPr bwMode="auto">
            <a:xfrm>
              <a:off x="3786188" y="3272228"/>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47">
              <a:extLst>
                <a:ext uri="{FF2B5EF4-FFF2-40B4-BE49-F238E27FC236}">
                  <a16:creationId xmlns:a16="http://schemas.microsoft.com/office/drawing/2014/main" id="{1A953161-96CF-4278-BF85-389EC2E445B4}"/>
                </a:ext>
              </a:extLst>
            </p:cNvPr>
            <p:cNvSpPr>
              <a:spLocks/>
            </p:cNvSpPr>
            <p:nvPr/>
          </p:nvSpPr>
          <p:spPr bwMode="auto">
            <a:xfrm>
              <a:off x="3786188" y="3213491"/>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Rectangle 48">
              <a:extLst>
                <a:ext uri="{FF2B5EF4-FFF2-40B4-BE49-F238E27FC236}">
                  <a16:creationId xmlns:a16="http://schemas.microsoft.com/office/drawing/2014/main" id="{69EF6818-D4C5-4B35-84C1-8A9DD131A13F}"/>
                </a:ext>
              </a:extLst>
            </p:cNvPr>
            <p:cNvSpPr>
              <a:spLocks noChangeArrowheads="1"/>
            </p:cNvSpPr>
            <p:nvPr/>
          </p:nvSpPr>
          <p:spPr bwMode="auto">
            <a:xfrm>
              <a:off x="3941763" y="3299216"/>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Rectangle 49">
              <a:extLst>
                <a:ext uri="{FF2B5EF4-FFF2-40B4-BE49-F238E27FC236}">
                  <a16:creationId xmlns:a16="http://schemas.microsoft.com/office/drawing/2014/main" id="{3D6AB777-8DA7-490E-86F7-DF6DD22BC04A}"/>
                </a:ext>
              </a:extLst>
            </p:cNvPr>
            <p:cNvSpPr>
              <a:spLocks noChangeArrowheads="1"/>
            </p:cNvSpPr>
            <p:nvPr/>
          </p:nvSpPr>
          <p:spPr bwMode="auto">
            <a:xfrm>
              <a:off x="3888423" y="3216666"/>
              <a:ext cx="30296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20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69" name="Group 68">
            <a:extLst>
              <a:ext uri="{FF2B5EF4-FFF2-40B4-BE49-F238E27FC236}">
                <a16:creationId xmlns:a16="http://schemas.microsoft.com/office/drawing/2014/main" id="{64F96965-4BC4-4149-B74A-0B22C30C6035}"/>
              </a:ext>
            </a:extLst>
          </p:cNvPr>
          <p:cNvGrpSpPr/>
          <p:nvPr/>
        </p:nvGrpSpPr>
        <p:grpSpPr>
          <a:xfrm>
            <a:off x="11056592" y="4156466"/>
            <a:ext cx="566738" cy="568325"/>
            <a:chOff x="3940175" y="3851666"/>
            <a:chExt cx="566738" cy="568325"/>
          </a:xfrm>
        </p:grpSpPr>
        <p:sp>
          <p:nvSpPr>
            <p:cNvPr id="70" name="Freeform 50">
              <a:extLst>
                <a:ext uri="{FF2B5EF4-FFF2-40B4-BE49-F238E27FC236}">
                  <a16:creationId xmlns:a16="http://schemas.microsoft.com/office/drawing/2014/main" id="{6672EAC6-FBE0-4BFA-ADCB-5FCFD29C8026}"/>
                </a:ext>
              </a:extLst>
            </p:cNvPr>
            <p:cNvSpPr>
              <a:spLocks/>
            </p:cNvSpPr>
            <p:nvPr/>
          </p:nvSpPr>
          <p:spPr bwMode="auto">
            <a:xfrm>
              <a:off x="3940175" y="3851666"/>
              <a:ext cx="566738" cy="568325"/>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79"/>
                    <a:pt x="232" y="116"/>
                  </a:cubicBezTo>
                  <a:cubicBezTo>
                    <a:pt x="232" y="52"/>
                    <a:pt x="180" y="0"/>
                    <a:pt x="116" y="0"/>
                  </a:cubicBezTo>
                  <a:cubicBezTo>
                    <a:pt x="52" y="0"/>
                    <a:pt x="0" y="52"/>
                    <a:pt x="0" y="116"/>
                  </a:cubicBezTo>
                  <a:cubicBezTo>
                    <a:pt x="0" y="180"/>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Oval 51">
              <a:extLst>
                <a:ext uri="{FF2B5EF4-FFF2-40B4-BE49-F238E27FC236}">
                  <a16:creationId xmlns:a16="http://schemas.microsoft.com/office/drawing/2014/main" id="{EAECF94A-BEC6-4E58-BE18-A95C10AAB37C}"/>
                </a:ext>
              </a:extLst>
            </p:cNvPr>
            <p:cNvSpPr>
              <a:spLocks noChangeArrowheads="1"/>
            </p:cNvSpPr>
            <p:nvPr/>
          </p:nvSpPr>
          <p:spPr bwMode="auto">
            <a:xfrm>
              <a:off x="3994150" y="3905641"/>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52">
              <a:extLst>
                <a:ext uri="{FF2B5EF4-FFF2-40B4-BE49-F238E27FC236}">
                  <a16:creationId xmlns:a16="http://schemas.microsoft.com/office/drawing/2014/main" id="{7264694C-9C6C-4F77-9CF9-E766A552E6DC}"/>
                </a:ext>
              </a:extLst>
            </p:cNvPr>
            <p:cNvSpPr>
              <a:spLocks noEditPoints="1"/>
            </p:cNvSpPr>
            <p:nvPr/>
          </p:nvSpPr>
          <p:spPr bwMode="auto">
            <a:xfrm>
              <a:off x="3994150" y="3978666"/>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53">
              <a:extLst>
                <a:ext uri="{FF2B5EF4-FFF2-40B4-BE49-F238E27FC236}">
                  <a16:creationId xmlns:a16="http://schemas.microsoft.com/office/drawing/2014/main" id="{06548529-4EFE-4DF1-B006-73471CE2DC0A}"/>
                </a:ext>
              </a:extLst>
            </p:cNvPr>
            <p:cNvSpPr>
              <a:spLocks/>
            </p:cNvSpPr>
            <p:nvPr/>
          </p:nvSpPr>
          <p:spPr bwMode="auto">
            <a:xfrm>
              <a:off x="3994150" y="3932628"/>
              <a:ext cx="192088" cy="428625"/>
            </a:xfrm>
            <a:custGeom>
              <a:avLst/>
              <a:gdLst>
                <a:gd name="T0" fmla="*/ 49 w 79"/>
                <a:gd name="T1" fmla="*/ 0 h 175"/>
                <a:gd name="T2" fmla="*/ 25 w 79"/>
                <a:gd name="T3" fmla="*/ 19 h 175"/>
                <a:gd name="T4" fmla="*/ 25 w 79"/>
                <a:gd name="T5" fmla="*/ 19 h 175"/>
                <a:gd name="T6" fmla="*/ 25 w 79"/>
                <a:gd name="T7" fmla="*/ 19 h 175"/>
                <a:gd name="T8" fmla="*/ 0 w 79"/>
                <a:gd name="T9" fmla="*/ 82 h 175"/>
                <a:gd name="T10" fmla="*/ 0 w 79"/>
                <a:gd name="T11" fmla="*/ 82 h 175"/>
                <a:gd name="T12" fmla="*/ 0 w 79"/>
                <a:gd name="T13" fmla="*/ 83 h 175"/>
                <a:gd name="T14" fmla="*/ 0 w 79"/>
                <a:gd name="T15" fmla="*/ 83 h 175"/>
                <a:gd name="T16" fmla="*/ 0 w 79"/>
                <a:gd name="T17" fmla="*/ 83 h 175"/>
                <a:gd name="T18" fmla="*/ 0 w 79"/>
                <a:gd name="T19" fmla="*/ 83 h 175"/>
                <a:gd name="T20" fmla="*/ 0 w 79"/>
                <a:gd name="T21" fmla="*/ 83 h 175"/>
                <a:gd name="T22" fmla="*/ 0 w 79"/>
                <a:gd name="T23" fmla="*/ 83 h 175"/>
                <a:gd name="T24" fmla="*/ 0 w 79"/>
                <a:gd name="T25" fmla="*/ 83 h 175"/>
                <a:gd name="T26" fmla="*/ 0 w 79"/>
                <a:gd name="T27" fmla="*/ 84 h 175"/>
                <a:gd name="T28" fmla="*/ 0 w 79"/>
                <a:gd name="T29" fmla="*/ 84 h 175"/>
                <a:gd name="T30" fmla="*/ 0 w 79"/>
                <a:gd name="T31" fmla="*/ 84 h 175"/>
                <a:gd name="T32" fmla="*/ 0 w 79"/>
                <a:gd name="T33" fmla="*/ 84 h 175"/>
                <a:gd name="T34" fmla="*/ 79 w 79"/>
                <a:gd name="T35" fmla="*/ 175 h 175"/>
                <a:gd name="T36" fmla="*/ 47 w 79"/>
                <a:gd name="T37" fmla="*/ 153 h 175"/>
                <a:gd name="T38" fmla="*/ 20 w 79"/>
                <a:gd name="T39" fmla="*/ 106 h 175"/>
                <a:gd name="T40" fmla="*/ 16 w 79"/>
                <a:gd name="T41" fmla="*/ 78 h 175"/>
                <a:gd name="T42" fmla="*/ 16 w 79"/>
                <a:gd name="T43" fmla="*/ 77 h 175"/>
                <a:gd name="T44" fmla="*/ 30 w 79"/>
                <a:gd name="T45" fmla="*/ 24 h 175"/>
                <a:gd name="T46" fmla="*/ 47 w 79"/>
                <a:gd name="T47" fmla="*/ 3 h 175"/>
                <a:gd name="T48" fmla="*/ 49 w 79"/>
                <a:gd name="T4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175">
                  <a:moveTo>
                    <a:pt x="49" y="0"/>
                  </a:moveTo>
                  <a:cubicBezTo>
                    <a:pt x="40" y="5"/>
                    <a:pt x="32" y="12"/>
                    <a:pt x="25" y="19"/>
                  </a:cubicBezTo>
                  <a:cubicBezTo>
                    <a:pt x="25" y="19"/>
                    <a:pt x="25" y="19"/>
                    <a:pt x="25" y="19"/>
                  </a:cubicBezTo>
                  <a:cubicBezTo>
                    <a:pt x="25" y="19"/>
                    <a:pt x="25" y="19"/>
                    <a:pt x="25" y="19"/>
                  </a:cubicBezTo>
                  <a:cubicBezTo>
                    <a:pt x="10" y="36"/>
                    <a:pt x="0" y="58"/>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1" y="130"/>
                    <a:pt x="35" y="168"/>
                    <a:pt x="79" y="175"/>
                  </a:cubicBezTo>
                  <a:cubicBezTo>
                    <a:pt x="67" y="170"/>
                    <a:pt x="56" y="162"/>
                    <a:pt x="47" y="153"/>
                  </a:cubicBezTo>
                  <a:cubicBezTo>
                    <a:pt x="34" y="140"/>
                    <a:pt x="25" y="124"/>
                    <a:pt x="20" y="106"/>
                  </a:cubicBezTo>
                  <a:cubicBezTo>
                    <a:pt x="18" y="97"/>
                    <a:pt x="17" y="88"/>
                    <a:pt x="16" y="78"/>
                  </a:cubicBezTo>
                  <a:cubicBezTo>
                    <a:pt x="16" y="78"/>
                    <a:pt x="16" y="78"/>
                    <a:pt x="16" y="77"/>
                  </a:cubicBezTo>
                  <a:cubicBezTo>
                    <a:pt x="16" y="58"/>
                    <a:pt x="21" y="41"/>
                    <a:pt x="30" y="24"/>
                  </a:cubicBezTo>
                  <a:cubicBezTo>
                    <a:pt x="36" y="17"/>
                    <a:pt x="41" y="10"/>
                    <a:pt x="47" y="3"/>
                  </a:cubicBezTo>
                  <a:cubicBezTo>
                    <a:pt x="48"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Rectangle 54">
              <a:extLst>
                <a:ext uri="{FF2B5EF4-FFF2-40B4-BE49-F238E27FC236}">
                  <a16:creationId xmlns:a16="http://schemas.microsoft.com/office/drawing/2014/main" id="{1DEF4BBD-96EF-4D1F-9AB7-7096DCED48AB}"/>
                </a:ext>
              </a:extLst>
            </p:cNvPr>
            <p:cNvSpPr>
              <a:spLocks noChangeArrowheads="1"/>
            </p:cNvSpPr>
            <p:nvPr/>
          </p:nvSpPr>
          <p:spPr bwMode="auto">
            <a:xfrm>
              <a:off x="4154488" y="4032641"/>
              <a:ext cx="134938" cy="19367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 name="Rectangle 55">
              <a:extLst>
                <a:ext uri="{FF2B5EF4-FFF2-40B4-BE49-F238E27FC236}">
                  <a16:creationId xmlns:a16="http://schemas.microsoft.com/office/drawing/2014/main" id="{D274F7D5-8A43-419D-9391-D0828BF755D2}"/>
                </a:ext>
              </a:extLst>
            </p:cNvPr>
            <p:cNvSpPr>
              <a:spLocks noChangeArrowheads="1"/>
            </p:cNvSpPr>
            <p:nvPr/>
          </p:nvSpPr>
          <p:spPr bwMode="auto">
            <a:xfrm>
              <a:off x="4087178" y="3938978"/>
              <a:ext cx="30457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30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76" name="Group 75">
            <a:extLst>
              <a:ext uri="{FF2B5EF4-FFF2-40B4-BE49-F238E27FC236}">
                <a16:creationId xmlns:a16="http://schemas.microsoft.com/office/drawing/2014/main" id="{DAD8AA9B-DA28-401E-A9D5-4FD04A488717}"/>
              </a:ext>
            </a:extLst>
          </p:cNvPr>
          <p:cNvGrpSpPr/>
          <p:nvPr/>
        </p:nvGrpSpPr>
        <p:grpSpPr>
          <a:xfrm>
            <a:off x="10870855" y="4889891"/>
            <a:ext cx="566738" cy="568325"/>
            <a:chOff x="3754438" y="4585091"/>
            <a:chExt cx="566738" cy="568325"/>
          </a:xfrm>
        </p:grpSpPr>
        <p:sp>
          <p:nvSpPr>
            <p:cNvPr id="77" name="Freeform 56">
              <a:extLst>
                <a:ext uri="{FF2B5EF4-FFF2-40B4-BE49-F238E27FC236}">
                  <a16:creationId xmlns:a16="http://schemas.microsoft.com/office/drawing/2014/main" id="{E54BF46C-809D-4123-B87A-CB1EBB5FD64C}"/>
                </a:ext>
              </a:extLst>
            </p:cNvPr>
            <p:cNvSpPr>
              <a:spLocks/>
            </p:cNvSpPr>
            <p:nvPr/>
          </p:nvSpPr>
          <p:spPr bwMode="auto">
            <a:xfrm>
              <a:off x="3754438" y="4585091"/>
              <a:ext cx="566738" cy="568325"/>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2"/>
                    <a:pt x="0" y="116"/>
                  </a:cubicBezTo>
                  <a:cubicBezTo>
                    <a:pt x="0" y="179"/>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 name="Oval 57">
              <a:extLst>
                <a:ext uri="{FF2B5EF4-FFF2-40B4-BE49-F238E27FC236}">
                  <a16:creationId xmlns:a16="http://schemas.microsoft.com/office/drawing/2014/main" id="{52CB3336-BE71-4363-8648-FD94569AD99A}"/>
                </a:ext>
              </a:extLst>
            </p:cNvPr>
            <p:cNvSpPr>
              <a:spLocks noChangeArrowheads="1"/>
            </p:cNvSpPr>
            <p:nvPr/>
          </p:nvSpPr>
          <p:spPr bwMode="auto">
            <a:xfrm>
              <a:off x="3810000" y="4639066"/>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 name="Freeform 58">
              <a:extLst>
                <a:ext uri="{FF2B5EF4-FFF2-40B4-BE49-F238E27FC236}">
                  <a16:creationId xmlns:a16="http://schemas.microsoft.com/office/drawing/2014/main" id="{B3E29A62-8A11-4E4D-97AB-F925FB83F62F}"/>
                </a:ext>
              </a:extLst>
            </p:cNvPr>
            <p:cNvSpPr>
              <a:spLocks noEditPoints="1"/>
            </p:cNvSpPr>
            <p:nvPr/>
          </p:nvSpPr>
          <p:spPr bwMode="auto">
            <a:xfrm>
              <a:off x="3810000" y="4732728"/>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 name="Freeform 59">
              <a:extLst>
                <a:ext uri="{FF2B5EF4-FFF2-40B4-BE49-F238E27FC236}">
                  <a16:creationId xmlns:a16="http://schemas.microsoft.com/office/drawing/2014/main" id="{CEA069E1-CB7D-4EE6-B75A-5404D14661E8}"/>
                </a:ext>
              </a:extLst>
            </p:cNvPr>
            <p:cNvSpPr>
              <a:spLocks/>
            </p:cNvSpPr>
            <p:nvPr/>
          </p:nvSpPr>
          <p:spPr bwMode="auto">
            <a:xfrm>
              <a:off x="3810000" y="4666053"/>
              <a:ext cx="190500" cy="428625"/>
            </a:xfrm>
            <a:custGeom>
              <a:avLst/>
              <a:gdLst>
                <a:gd name="T0" fmla="*/ 49 w 78"/>
                <a:gd name="T1" fmla="*/ 0 h 175"/>
                <a:gd name="T2" fmla="*/ 18 w 78"/>
                <a:gd name="T3" fmla="*/ 27 h 175"/>
                <a:gd name="T4" fmla="*/ 18 w 78"/>
                <a:gd name="T5" fmla="*/ 27 h 175"/>
                <a:gd name="T6" fmla="*/ 18 w 78"/>
                <a:gd name="T7" fmla="*/ 27 h 175"/>
                <a:gd name="T8" fmla="*/ 18 w 78"/>
                <a:gd name="T9" fmla="*/ 27 h 175"/>
                <a:gd name="T10" fmla="*/ 18 w 78"/>
                <a:gd name="T11" fmla="*/ 27 h 175"/>
                <a:gd name="T12" fmla="*/ 0 w 78"/>
                <a:gd name="T13" fmla="*/ 82 h 175"/>
                <a:gd name="T14" fmla="*/ 0 w 78"/>
                <a:gd name="T15" fmla="*/ 82 h 175"/>
                <a:gd name="T16" fmla="*/ 0 w 78"/>
                <a:gd name="T17" fmla="*/ 83 h 175"/>
                <a:gd name="T18" fmla="*/ 0 w 78"/>
                <a:gd name="T19" fmla="*/ 83 h 175"/>
                <a:gd name="T20" fmla="*/ 0 w 78"/>
                <a:gd name="T21" fmla="*/ 83 h 175"/>
                <a:gd name="T22" fmla="*/ 0 w 78"/>
                <a:gd name="T23" fmla="*/ 83 h 175"/>
                <a:gd name="T24" fmla="*/ 0 w 78"/>
                <a:gd name="T25" fmla="*/ 83 h 175"/>
                <a:gd name="T26" fmla="*/ 0 w 78"/>
                <a:gd name="T27" fmla="*/ 83 h 175"/>
                <a:gd name="T28" fmla="*/ 0 w 78"/>
                <a:gd name="T29" fmla="*/ 83 h 175"/>
                <a:gd name="T30" fmla="*/ 0 w 78"/>
                <a:gd name="T31" fmla="*/ 83 h 175"/>
                <a:gd name="T32" fmla="*/ 0 w 78"/>
                <a:gd name="T33" fmla="*/ 84 h 175"/>
                <a:gd name="T34" fmla="*/ 0 w 78"/>
                <a:gd name="T35" fmla="*/ 84 h 175"/>
                <a:gd name="T36" fmla="*/ 0 w 78"/>
                <a:gd name="T37" fmla="*/ 84 h 175"/>
                <a:gd name="T38" fmla="*/ 0 w 78"/>
                <a:gd name="T39" fmla="*/ 84 h 175"/>
                <a:gd name="T40" fmla="*/ 0 w 78"/>
                <a:gd name="T41" fmla="*/ 84 h 175"/>
                <a:gd name="T42" fmla="*/ 0 w 78"/>
                <a:gd name="T43" fmla="*/ 84 h 175"/>
                <a:gd name="T44" fmla="*/ 6 w 78"/>
                <a:gd name="T45" fmla="*/ 117 h 175"/>
                <a:gd name="T46" fmla="*/ 6 w 78"/>
                <a:gd name="T47" fmla="*/ 117 h 175"/>
                <a:gd name="T48" fmla="*/ 7 w 78"/>
                <a:gd name="T49" fmla="*/ 118 h 175"/>
                <a:gd name="T50" fmla="*/ 7 w 78"/>
                <a:gd name="T51" fmla="*/ 118 h 175"/>
                <a:gd name="T52" fmla="*/ 7 w 78"/>
                <a:gd name="T53" fmla="*/ 118 h 175"/>
                <a:gd name="T54" fmla="*/ 7 w 78"/>
                <a:gd name="T55" fmla="*/ 118 h 175"/>
                <a:gd name="T56" fmla="*/ 7 w 78"/>
                <a:gd name="T57" fmla="*/ 118 h 175"/>
                <a:gd name="T58" fmla="*/ 7 w 78"/>
                <a:gd name="T59" fmla="*/ 118 h 175"/>
                <a:gd name="T60" fmla="*/ 7 w 78"/>
                <a:gd name="T61" fmla="*/ 118 h 175"/>
                <a:gd name="T62" fmla="*/ 7 w 78"/>
                <a:gd name="T63" fmla="*/ 118 h 175"/>
                <a:gd name="T64" fmla="*/ 7 w 78"/>
                <a:gd name="T65" fmla="*/ 118 h 175"/>
                <a:gd name="T66" fmla="*/ 78 w 78"/>
                <a:gd name="T67" fmla="*/ 175 h 175"/>
                <a:gd name="T68" fmla="*/ 46 w 78"/>
                <a:gd name="T69" fmla="*/ 153 h 175"/>
                <a:gd name="T70" fmla="*/ 19 w 78"/>
                <a:gd name="T71" fmla="*/ 106 h 175"/>
                <a:gd name="T72" fmla="*/ 15 w 78"/>
                <a:gd name="T73" fmla="*/ 78 h 175"/>
                <a:gd name="T74" fmla="*/ 15 w 78"/>
                <a:gd name="T75" fmla="*/ 77 h 175"/>
                <a:gd name="T76" fmla="*/ 30 w 78"/>
                <a:gd name="T77" fmla="*/ 24 h 175"/>
                <a:gd name="T78" fmla="*/ 46 w 78"/>
                <a:gd name="T79" fmla="*/ 3 h 175"/>
                <a:gd name="T80" fmla="*/ 49 w 78"/>
                <a:gd name="T8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37" y="7"/>
                    <a:pt x="27" y="16"/>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7" y="42"/>
                    <a:pt x="0" y="6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96"/>
                    <a:pt x="2" y="107"/>
                    <a:pt x="6" y="117"/>
                  </a:cubicBezTo>
                  <a:cubicBezTo>
                    <a:pt x="6" y="117"/>
                    <a:pt x="6" y="117"/>
                    <a:pt x="6" y="117"/>
                  </a:cubicBezTo>
                  <a:cubicBezTo>
                    <a:pt x="6" y="117"/>
                    <a:pt x="6" y="117"/>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19" y="148"/>
                    <a:pt x="46" y="170"/>
                    <a:pt x="78" y="175"/>
                  </a:cubicBezTo>
                  <a:cubicBezTo>
                    <a:pt x="66" y="170"/>
                    <a:pt x="55" y="162"/>
                    <a:pt x="46" y="153"/>
                  </a:cubicBezTo>
                  <a:cubicBezTo>
                    <a:pt x="33" y="140"/>
                    <a:pt x="24" y="124"/>
                    <a:pt x="19" y="106"/>
                  </a:cubicBezTo>
                  <a:cubicBezTo>
                    <a:pt x="18" y="97"/>
                    <a:pt x="17" y="88"/>
                    <a:pt x="15" y="78"/>
                  </a:cubicBezTo>
                  <a:cubicBezTo>
                    <a:pt x="15" y="78"/>
                    <a:pt x="15" y="78"/>
                    <a:pt x="15" y="77"/>
                  </a:cubicBezTo>
                  <a:cubicBezTo>
                    <a:pt x="15" y="58"/>
                    <a:pt x="20" y="41"/>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 name="Rectangle 60">
              <a:extLst>
                <a:ext uri="{FF2B5EF4-FFF2-40B4-BE49-F238E27FC236}">
                  <a16:creationId xmlns:a16="http://schemas.microsoft.com/office/drawing/2014/main" id="{D0707AF6-1DA6-4DF7-A620-4A065366ED5A}"/>
                </a:ext>
              </a:extLst>
            </p:cNvPr>
            <p:cNvSpPr>
              <a:spLocks noChangeArrowheads="1"/>
            </p:cNvSpPr>
            <p:nvPr/>
          </p:nvSpPr>
          <p:spPr bwMode="auto">
            <a:xfrm>
              <a:off x="3967163" y="4769241"/>
              <a:ext cx="139700" cy="18573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Rectangle 61">
              <a:extLst>
                <a:ext uri="{FF2B5EF4-FFF2-40B4-BE49-F238E27FC236}">
                  <a16:creationId xmlns:a16="http://schemas.microsoft.com/office/drawing/2014/main" id="{9CF3AC7C-F543-4E54-9626-CEBB3EB3B39A}"/>
                </a:ext>
              </a:extLst>
            </p:cNvPr>
            <p:cNvSpPr>
              <a:spLocks noChangeArrowheads="1"/>
            </p:cNvSpPr>
            <p:nvPr/>
          </p:nvSpPr>
          <p:spPr bwMode="auto">
            <a:xfrm>
              <a:off x="3924300" y="4672403"/>
              <a:ext cx="3061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40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83" name="Group 82">
            <a:extLst>
              <a:ext uri="{FF2B5EF4-FFF2-40B4-BE49-F238E27FC236}">
                <a16:creationId xmlns:a16="http://schemas.microsoft.com/office/drawing/2014/main" id="{4A4FB849-A899-4A52-B58B-24F579ED85B7}"/>
              </a:ext>
            </a:extLst>
          </p:cNvPr>
          <p:cNvGrpSpPr/>
          <p:nvPr/>
        </p:nvGrpSpPr>
        <p:grpSpPr>
          <a:xfrm>
            <a:off x="10339042" y="5428053"/>
            <a:ext cx="577850" cy="577850"/>
            <a:chOff x="3222625" y="5123253"/>
            <a:chExt cx="577850" cy="577850"/>
          </a:xfrm>
        </p:grpSpPr>
        <p:sp>
          <p:nvSpPr>
            <p:cNvPr id="84" name="Freeform 62">
              <a:extLst>
                <a:ext uri="{FF2B5EF4-FFF2-40B4-BE49-F238E27FC236}">
                  <a16:creationId xmlns:a16="http://schemas.microsoft.com/office/drawing/2014/main" id="{79727D66-96B6-4415-89FF-EAAE07F9D066}"/>
                </a:ext>
              </a:extLst>
            </p:cNvPr>
            <p:cNvSpPr>
              <a:spLocks/>
            </p:cNvSpPr>
            <p:nvPr/>
          </p:nvSpPr>
          <p:spPr bwMode="auto">
            <a:xfrm>
              <a:off x="3222625" y="5123253"/>
              <a:ext cx="577850" cy="577850"/>
            </a:xfrm>
            <a:custGeom>
              <a:avLst/>
              <a:gdLst>
                <a:gd name="T0" fmla="*/ 122 w 236"/>
                <a:gd name="T1" fmla="*/ 234 h 236"/>
                <a:gd name="T2" fmla="*/ 234 w 236"/>
                <a:gd name="T3" fmla="*/ 114 h 236"/>
                <a:gd name="T4" fmla="*/ 114 w 236"/>
                <a:gd name="T5" fmla="*/ 2 h 236"/>
                <a:gd name="T6" fmla="*/ 2 w 236"/>
                <a:gd name="T7" fmla="*/ 122 h 236"/>
                <a:gd name="T8" fmla="*/ 122 w 236"/>
                <a:gd name="T9" fmla="*/ 234 h 236"/>
              </a:gdLst>
              <a:ahLst/>
              <a:cxnLst>
                <a:cxn ang="0">
                  <a:pos x="T0" y="T1"/>
                </a:cxn>
                <a:cxn ang="0">
                  <a:pos x="T2" y="T3"/>
                </a:cxn>
                <a:cxn ang="0">
                  <a:pos x="T4" y="T5"/>
                </a:cxn>
                <a:cxn ang="0">
                  <a:pos x="T6" y="T7"/>
                </a:cxn>
                <a:cxn ang="0">
                  <a:pos x="T8" y="T9"/>
                </a:cxn>
              </a:cxnLst>
              <a:rect l="0" t="0" r="r" b="b"/>
              <a:pathLst>
                <a:path w="236" h="236">
                  <a:moveTo>
                    <a:pt x="122" y="234"/>
                  </a:moveTo>
                  <a:cubicBezTo>
                    <a:pt x="186" y="231"/>
                    <a:pt x="236" y="178"/>
                    <a:pt x="234" y="114"/>
                  </a:cubicBezTo>
                  <a:cubicBezTo>
                    <a:pt x="232" y="50"/>
                    <a:pt x="178" y="0"/>
                    <a:pt x="114" y="2"/>
                  </a:cubicBezTo>
                  <a:cubicBezTo>
                    <a:pt x="50" y="4"/>
                    <a:pt x="0" y="58"/>
                    <a:pt x="2" y="122"/>
                  </a:cubicBezTo>
                  <a:cubicBezTo>
                    <a:pt x="4" y="186"/>
                    <a:pt x="58" y="236"/>
                    <a:pt x="122" y="23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 name="Freeform 63">
              <a:extLst>
                <a:ext uri="{FF2B5EF4-FFF2-40B4-BE49-F238E27FC236}">
                  <a16:creationId xmlns:a16="http://schemas.microsoft.com/office/drawing/2014/main" id="{1D50C64B-F166-416F-8C61-7A3567321CAF}"/>
                </a:ext>
              </a:extLst>
            </p:cNvPr>
            <p:cNvSpPr>
              <a:spLocks/>
            </p:cNvSpPr>
            <p:nvPr/>
          </p:nvSpPr>
          <p:spPr bwMode="auto">
            <a:xfrm>
              <a:off x="3279775" y="5180403"/>
              <a:ext cx="465138" cy="463550"/>
            </a:xfrm>
            <a:custGeom>
              <a:avLst/>
              <a:gdLst>
                <a:gd name="T0" fmla="*/ 98 w 190"/>
                <a:gd name="T1" fmla="*/ 188 h 190"/>
                <a:gd name="T2" fmla="*/ 188 w 190"/>
                <a:gd name="T3" fmla="*/ 91 h 190"/>
                <a:gd name="T4" fmla="*/ 92 w 190"/>
                <a:gd name="T5" fmla="*/ 1 h 190"/>
                <a:gd name="T6" fmla="*/ 1 w 190"/>
                <a:gd name="T7" fmla="*/ 98 h 190"/>
                <a:gd name="T8" fmla="*/ 98 w 190"/>
                <a:gd name="T9" fmla="*/ 188 h 190"/>
              </a:gdLst>
              <a:ahLst/>
              <a:cxnLst>
                <a:cxn ang="0">
                  <a:pos x="T0" y="T1"/>
                </a:cxn>
                <a:cxn ang="0">
                  <a:pos x="T2" y="T3"/>
                </a:cxn>
                <a:cxn ang="0">
                  <a:pos x="T4" y="T5"/>
                </a:cxn>
                <a:cxn ang="0">
                  <a:pos x="T6" y="T7"/>
                </a:cxn>
                <a:cxn ang="0">
                  <a:pos x="T8" y="T9"/>
                </a:cxn>
              </a:cxnLst>
              <a:rect l="0" t="0" r="r" b="b"/>
              <a:pathLst>
                <a:path w="190" h="190">
                  <a:moveTo>
                    <a:pt x="98" y="188"/>
                  </a:moveTo>
                  <a:cubicBezTo>
                    <a:pt x="150" y="186"/>
                    <a:pt x="190" y="143"/>
                    <a:pt x="188" y="91"/>
                  </a:cubicBezTo>
                  <a:cubicBezTo>
                    <a:pt x="186" y="40"/>
                    <a:pt x="143" y="0"/>
                    <a:pt x="92" y="1"/>
                  </a:cubicBezTo>
                  <a:cubicBezTo>
                    <a:pt x="40" y="3"/>
                    <a:pt x="0" y="47"/>
                    <a:pt x="1" y="98"/>
                  </a:cubicBezTo>
                  <a:cubicBezTo>
                    <a:pt x="3" y="149"/>
                    <a:pt x="47" y="190"/>
                    <a:pt x="98"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64">
              <a:extLst>
                <a:ext uri="{FF2B5EF4-FFF2-40B4-BE49-F238E27FC236}">
                  <a16:creationId xmlns:a16="http://schemas.microsoft.com/office/drawing/2014/main" id="{7ACB3C23-50BD-4DC5-B640-DB7428C62B9D}"/>
                </a:ext>
              </a:extLst>
            </p:cNvPr>
            <p:cNvSpPr>
              <a:spLocks noEditPoints="1"/>
            </p:cNvSpPr>
            <p:nvPr/>
          </p:nvSpPr>
          <p:spPr bwMode="auto">
            <a:xfrm>
              <a:off x="3281363"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65">
              <a:extLst>
                <a:ext uri="{FF2B5EF4-FFF2-40B4-BE49-F238E27FC236}">
                  <a16:creationId xmlns:a16="http://schemas.microsoft.com/office/drawing/2014/main" id="{D1867F3C-D524-4DF5-A878-2100704F5678}"/>
                </a:ext>
              </a:extLst>
            </p:cNvPr>
            <p:cNvSpPr>
              <a:spLocks/>
            </p:cNvSpPr>
            <p:nvPr/>
          </p:nvSpPr>
          <p:spPr bwMode="auto">
            <a:xfrm>
              <a:off x="3281363" y="5213741"/>
              <a:ext cx="201613" cy="425450"/>
            </a:xfrm>
            <a:custGeom>
              <a:avLst/>
              <a:gdLst>
                <a:gd name="T0" fmla="*/ 7 w 82"/>
                <a:gd name="T1" fmla="*/ 46 h 174"/>
                <a:gd name="T2" fmla="*/ 7 w 82"/>
                <a:gd name="T3" fmla="*/ 46 h 174"/>
                <a:gd name="T4" fmla="*/ 7 w 82"/>
                <a:gd name="T5" fmla="*/ 46 h 174"/>
                <a:gd name="T6" fmla="*/ 7 w 82"/>
                <a:gd name="T7" fmla="*/ 46 h 174"/>
                <a:gd name="T8" fmla="*/ 0 w 82"/>
                <a:gd name="T9" fmla="*/ 84 h 174"/>
                <a:gd name="T10" fmla="*/ 0 w 82"/>
                <a:gd name="T11" fmla="*/ 84 h 174"/>
                <a:gd name="T12" fmla="*/ 0 w 82"/>
                <a:gd name="T13" fmla="*/ 84 h 174"/>
                <a:gd name="T14" fmla="*/ 0 w 82"/>
                <a:gd name="T15" fmla="*/ 85 h 174"/>
                <a:gd name="T16" fmla="*/ 0 w 82"/>
                <a:gd name="T17" fmla="*/ 85 h 174"/>
                <a:gd name="T18" fmla="*/ 0 w 82"/>
                <a:gd name="T19" fmla="*/ 85 h 174"/>
                <a:gd name="T20" fmla="*/ 0 w 82"/>
                <a:gd name="T21" fmla="*/ 85 h 174"/>
                <a:gd name="T22" fmla="*/ 0 w 82"/>
                <a:gd name="T23" fmla="*/ 86 h 174"/>
                <a:gd name="T24" fmla="*/ 0 w 82"/>
                <a:gd name="T25" fmla="*/ 86 h 174"/>
                <a:gd name="T26" fmla="*/ 0 w 82"/>
                <a:gd name="T27" fmla="*/ 86 h 174"/>
                <a:gd name="T28" fmla="*/ 0 w 82"/>
                <a:gd name="T29" fmla="*/ 86 h 174"/>
                <a:gd name="T30" fmla="*/ 3 w 82"/>
                <a:gd name="T31" fmla="*/ 102 h 174"/>
                <a:gd name="T32" fmla="*/ 3 w 82"/>
                <a:gd name="T33" fmla="*/ 102 h 174"/>
                <a:gd name="T34" fmla="*/ 3 w 82"/>
                <a:gd name="T35" fmla="*/ 103 h 174"/>
                <a:gd name="T36" fmla="*/ 3 w 82"/>
                <a:gd name="T37" fmla="*/ 103 h 174"/>
                <a:gd name="T38" fmla="*/ 3 w 82"/>
                <a:gd name="T39" fmla="*/ 103 h 174"/>
                <a:gd name="T40" fmla="*/ 3 w 82"/>
                <a:gd name="T41" fmla="*/ 105 h 174"/>
                <a:gd name="T42" fmla="*/ 4 w 82"/>
                <a:gd name="T43" fmla="*/ 105 h 174"/>
                <a:gd name="T44" fmla="*/ 4 w 82"/>
                <a:gd name="T45" fmla="*/ 105 h 174"/>
                <a:gd name="T46" fmla="*/ 4 w 82"/>
                <a:gd name="T47" fmla="*/ 106 h 174"/>
                <a:gd name="T48" fmla="*/ 4 w 82"/>
                <a:gd name="T49" fmla="*/ 106 h 174"/>
                <a:gd name="T50" fmla="*/ 4 w 82"/>
                <a:gd name="T51" fmla="*/ 106 h 174"/>
                <a:gd name="T52" fmla="*/ 4 w 82"/>
                <a:gd name="T53" fmla="*/ 106 h 174"/>
                <a:gd name="T54" fmla="*/ 4 w 82"/>
                <a:gd name="T55" fmla="*/ 107 h 174"/>
                <a:gd name="T56" fmla="*/ 4 w 82"/>
                <a:gd name="T57" fmla="*/ 108 h 174"/>
                <a:gd name="T58" fmla="*/ 4 w 82"/>
                <a:gd name="T59" fmla="*/ 108 h 174"/>
                <a:gd name="T60" fmla="*/ 5 w 82"/>
                <a:gd name="T61" fmla="*/ 109 h 174"/>
                <a:gd name="T62" fmla="*/ 5 w 82"/>
                <a:gd name="T63" fmla="*/ 109 h 174"/>
                <a:gd name="T64" fmla="*/ 5 w 82"/>
                <a:gd name="T65" fmla="*/ 109 h 174"/>
                <a:gd name="T66" fmla="*/ 5 w 82"/>
                <a:gd name="T67" fmla="*/ 109 h 174"/>
                <a:gd name="T68" fmla="*/ 5 w 82"/>
                <a:gd name="T69" fmla="*/ 110 h 174"/>
                <a:gd name="T70" fmla="*/ 5 w 82"/>
                <a:gd name="T71" fmla="*/ 110 h 174"/>
                <a:gd name="T72" fmla="*/ 5 w 82"/>
                <a:gd name="T73" fmla="*/ 111 h 174"/>
                <a:gd name="T74" fmla="*/ 5 w 82"/>
                <a:gd name="T75" fmla="*/ 111 h 174"/>
                <a:gd name="T76" fmla="*/ 6 w 82"/>
                <a:gd name="T77" fmla="*/ 112 h 174"/>
                <a:gd name="T78" fmla="*/ 6 w 82"/>
                <a:gd name="T79" fmla="*/ 112 h 174"/>
                <a:gd name="T80" fmla="*/ 6 w 82"/>
                <a:gd name="T81" fmla="*/ 112 h 174"/>
                <a:gd name="T82" fmla="*/ 6 w 82"/>
                <a:gd name="T83" fmla="*/ 112 h 174"/>
                <a:gd name="T84" fmla="*/ 6 w 82"/>
                <a:gd name="T85" fmla="*/ 112 h 174"/>
                <a:gd name="T86" fmla="*/ 6 w 82"/>
                <a:gd name="T87" fmla="*/ 113 h 174"/>
                <a:gd name="T88" fmla="*/ 7 w 82"/>
                <a:gd name="T89" fmla="*/ 114 h 174"/>
                <a:gd name="T90" fmla="*/ 7 w 82"/>
                <a:gd name="T91" fmla="*/ 115 h 174"/>
                <a:gd name="T92" fmla="*/ 7 w 82"/>
                <a:gd name="T93" fmla="*/ 115 h 174"/>
                <a:gd name="T94" fmla="*/ 7 w 82"/>
                <a:gd name="T95" fmla="*/ 115 h 174"/>
                <a:gd name="T96" fmla="*/ 49 w 82"/>
                <a:gd name="T97" fmla="*/ 153 h 174"/>
                <a:gd name="T98" fmla="*/ 16 w 82"/>
                <a:gd name="T99" fmla="*/ 79 h 174"/>
                <a:gd name="T100" fmla="*/ 28 w 82"/>
                <a:gd name="T101" fmla="*/ 25 h 174"/>
                <a:gd name="T102" fmla="*/ 46 w 82"/>
                <a:gd name="T10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74">
                  <a:moveTo>
                    <a:pt x="46" y="0"/>
                  </a:moveTo>
                  <a:cubicBezTo>
                    <a:pt x="29" y="11"/>
                    <a:pt x="15" y="27"/>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2" y="58"/>
                    <a:pt x="0" y="70"/>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1" y="92"/>
                    <a:pt x="2" y="97"/>
                    <a:pt x="3" y="102"/>
                  </a:cubicBezTo>
                  <a:cubicBezTo>
                    <a:pt x="3" y="102"/>
                    <a:pt x="3" y="102"/>
                    <a:pt x="3" y="102"/>
                  </a:cubicBezTo>
                  <a:cubicBezTo>
                    <a:pt x="3" y="102"/>
                    <a:pt x="3" y="102"/>
                    <a:pt x="3" y="102"/>
                  </a:cubicBezTo>
                  <a:cubicBezTo>
                    <a:pt x="3" y="102"/>
                    <a:pt x="3" y="102"/>
                    <a:pt x="3" y="102"/>
                  </a:cubicBezTo>
                  <a:cubicBezTo>
                    <a:pt x="3" y="102"/>
                    <a:pt x="3" y="102"/>
                    <a:pt x="3" y="102"/>
                  </a:cubicBezTo>
                  <a:cubicBezTo>
                    <a:pt x="3" y="102"/>
                    <a:pt x="3" y="103"/>
                    <a:pt x="3" y="103"/>
                  </a:cubicBezTo>
                  <a:cubicBezTo>
                    <a:pt x="3" y="103"/>
                    <a:pt x="3" y="103"/>
                    <a:pt x="3" y="103"/>
                  </a:cubicBezTo>
                  <a:cubicBezTo>
                    <a:pt x="3" y="103"/>
                    <a:pt x="3" y="103"/>
                    <a:pt x="3" y="103"/>
                  </a:cubicBezTo>
                  <a:cubicBezTo>
                    <a:pt x="3" y="103"/>
                    <a:pt x="3" y="103"/>
                    <a:pt x="3" y="103"/>
                  </a:cubicBezTo>
                  <a:cubicBezTo>
                    <a:pt x="3" y="103"/>
                    <a:pt x="3" y="103"/>
                    <a:pt x="3" y="103"/>
                  </a:cubicBezTo>
                  <a:cubicBezTo>
                    <a:pt x="3" y="104"/>
                    <a:pt x="3" y="104"/>
                    <a:pt x="3" y="105"/>
                  </a:cubicBezTo>
                  <a:cubicBezTo>
                    <a:pt x="3" y="105"/>
                    <a:pt x="3" y="105"/>
                    <a:pt x="3" y="105"/>
                  </a:cubicBezTo>
                  <a:cubicBezTo>
                    <a:pt x="3" y="105"/>
                    <a:pt x="3" y="105"/>
                    <a:pt x="4" y="105"/>
                  </a:cubicBezTo>
                  <a:cubicBezTo>
                    <a:pt x="4" y="105"/>
                    <a:pt x="4" y="105"/>
                    <a:pt x="4" y="105"/>
                  </a:cubicBezTo>
                  <a:cubicBezTo>
                    <a:pt x="4" y="105"/>
                    <a:pt x="4" y="105"/>
                    <a:pt x="4" y="105"/>
                  </a:cubicBezTo>
                  <a:cubicBezTo>
                    <a:pt x="4" y="105"/>
                    <a:pt x="4" y="105"/>
                    <a:pt x="4" y="105"/>
                  </a:cubicBezTo>
                  <a:cubicBezTo>
                    <a:pt x="4" y="105"/>
                    <a:pt x="4" y="105"/>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7"/>
                  </a:cubicBezTo>
                  <a:cubicBezTo>
                    <a:pt x="4" y="107"/>
                    <a:pt x="4" y="107"/>
                    <a:pt x="4" y="107"/>
                  </a:cubicBezTo>
                  <a:cubicBezTo>
                    <a:pt x="4" y="107"/>
                    <a:pt x="4" y="108"/>
                    <a:pt x="4" y="108"/>
                  </a:cubicBezTo>
                  <a:cubicBezTo>
                    <a:pt x="4" y="108"/>
                    <a:pt x="4" y="108"/>
                    <a:pt x="4" y="108"/>
                  </a:cubicBezTo>
                  <a:cubicBezTo>
                    <a:pt x="4" y="108"/>
                    <a:pt x="4" y="108"/>
                    <a:pt x="4" y="108"/>
                  </a:cubicBezTo>
                  <a:cubicBezTo>
                    <a:pt x="4" y="108"/>
                    <a:pt x="4" y="108"/>
                    <a:pt x="4" y="108"/>
                  </a:cubicBezTo>
                  <a:cubicBezTo>
                    <a:pt x="4" y="108"/>
                    <a:pt x="4" y="108"/>
                    <a:pt x="5" y="108"/>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10"/>
                  </a:cubicBezTo>
                  <a:cubicBezTo>
                    <a:pt x="5" y="110"/>
                    <a:pt x="5" y="110"/>
                    <a:pt x="5" y="110"/>
                  </a:cubicBezTo>
                  <a:cubicBezTo>
                    <a:pt x="5" y="110"/>
                    <a:pt x="5" y="110"/>
                    <a:pt x="5" y="110"/>
                  </a:cubicBezTo>
                  <a:cubicBezTo>
                    <a:pt x="5" y="110"/>
                    <a:pt x="5" y="110"/>
                    <a:pt x="5" y="110"/>
                  </a:cubicBezTo>
                  <a:cubicBezTo>
                    <a:pt x="5" y="110"/>
                    <a:pt x="5" y="111"/>
                    <a:pt x="5" y="111"/>
                  </a:cubicBezTo>
                  <a:cubicBezTo>
                    <a:pt x="5" y="111"/>
                    <a:pt x="5" y="111"/>
                    <a:pt x="5" y="111"/>
                  </a:cubicBezTo>
                  <a:cubicBezTo>
                    <a:pt x="5" y="111"/>
                    <a:pt x="5" y="111"/>
                    <a:pt x="5" y="111"/>
                  </a:cubicBezTo>
                  <a:cubicBezTo>
                    <a:pt x="5" y="111"/>
                    <a:pt x="5" y="111"/>
                    <a:pt x="5" y="111"/>
                  </a:cubicBezTo>
                  <a:cubicBezTo>
                    <a:pt x="5" y="111"/>
                    <a:pt x="5" y="111"/>
                    <a:pt x="5" y="111"/>
                  </a:cubicBezTo>
                  <a:cubicBezTo>
                    <a:pt x="5" y="111"/>
                    <a:pt x="6" y="111"/>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3"/>
                    <a:pt x="6" y="113"/>
                    <a:pt x="6" y="113"/>
                  </a:cubicBezTo>
                  <a:cubicBezTo>
                    <a:pt x="6" y="113"/>
                    <a:pt x="6" y="113"/>
                    <a:pt x="6" y="113"/>
                  </a:cubicBezTo>
                  <a:cubicBezTo>
                    <a:pt x="6" y="113"/>
                    <a:pt x="6" y="114"/>
                    <a:pt x="7" y="114"/>
                  </a:cubicBezTo>
                  <a:cubicBezTo>
                    <a:pt x="7" y="114"/>
                    <a:pt x="7" y="114"/>
                    <a:pt x="7" y="114"/>
                  </a:cubicBezTo>
                  <a:cubicBezTo>
                    <a:pt x="7" y="114"/>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19" y="146"/>
                    <a:pt x="48" y="169"/>
                    <a:pt x="82" y="174"/>
                  </a:cubicBezTo>
                  <a:cubicBezTo>
                    <a:pt x="70" y="169"/>
                    <a:pt x="59" y="162"/>
                    <a:pt x="49" y="153"/>
                  </a:cubicBezTo>
                  <a:cubicBezTo>
                    <a:pt x="36" y="140"/>
                    <a:pt x="26" y="125"/>
                    <a:pt x="21" y="107"/>
                  </a:cubicBezTo>
                  <a:cubicBezTo>
                    <a:pt x="19" y="98"/>
                    <a:pt x="17" y="89"/>
                    <a:pt x="16" y="79"/>
                  </a:cubicBezTo>
                  <a:cubicBezTo>
                    <a:pt x="16" y="78"/>
                    <a:pt x="16" y="78"/>
                    <a:pt x="16" y="78"/>
                  </a:cubicBezTo>
                  <a:cubicBezTo>
                    <a:pt x="15" y="59"/>
                    <a:pt x="19" y="41"/>
                    <a:pt x="28" y="25"/>
                  </a:cubicBezTo>
                  <a:cubicBezTo>
                    <a:pt x="34" y="17"/>
                    <a:pt x="39" y="10"/>
                    <a:pt x="44" y="3"/>
                  </a:cubicBezTo>
                  <a:cubicBezTo>
                    <a:pt x="45" y="2"/>
                    <a:pt x="46" y="1"/>
                    <a:pt x="46"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Rectangle 66">
              <a:extLst>
                <a:ext uri="{FF2B5EF4-FFF2-40B4-BE49-F238E27FC236}">
                  <a16:creationId xmlns:a16="http://schemas.microsoft.com/office/drawing/2014/main" id="{E02D8143-09C8-4158-844E-9DC411EFB375}"/>
                </a:ext>
              </a:extLst>
            </p:cNvPr>
            <p:cNvSpPr>
              <a:spLocks noChangeArrowheads="1"/>
            </p:cNvSpPr>
            <p:nvPr/>
          </p:nvSpPr>
          <p:spPr bwMode="auto">
            <a:xfrm>
              <a:off x="3441700" y="5308991"/>
              <a:ext cx="138113" cy="19685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 name="Rectangle 67">
              <a:extLst>
                <a:ext uri="{FF2B5EF4-FFF2-40B4-BE49-F238E27FC236}">
                  <a16:creationId xmlns:a16="http://schemas.microsoft.com/office/drawing/2014/main" id="{6B39EF7A-9CAB-490D-B18E-58EB4C0AE47E}"/>
                </a:ext>
              </a:extLst>
            </p:cNvPr>
            <p:cNvSpPr>
              <a:spLocks noChangeArrowheads="1"/>
            </p:cNvSpPr>
            <p:nvPr/>
          </p:nvSpPr>
          <p:spPr bwMode="auto">
            <a:xfrm>
              <a:off x="3371533" y="5220091"/>
              <a:ext cx="30777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50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90" name="Group 89">
            <a:extLst>
              <a:ext uri="{FF2B5EF4-FFF2-40B4-BE49-F238E27FC236}">
                <a16:creationId xmlns:a16="http://schemas.microsoft.com/office/drawing/2014/main" id="{28AC9B69-1B81-4C9A-91C9-F1C25A791184}"/>
              </a:ext>
            </a:extLst>
          </p:cNvPr>
          <p:cNvGrpSpPr/>
          <p:nvPr/>
        </p:nvGrpSpPr>
        <p:grpSpPr>
          <a:xfrm>
            <a:off x="9615142" y="5639191"/>
            <a:ext cx="568325" cy="566738"/>
            <a:chOff x="2498725" y="5334391"/>
            <a:chExt cx="568325" cy="566738"/>
          </a:xfrm>
        </p:grpSpPr>
        <p:sp>
          <p:nvSpPr>
            <p:cNvPr id="91" name="Freeform 88">
              <a:extLst>
                <a:ext uri="{FF2B5EF4-FFF2-40B4-BE49-F238E27FC236}">
                  <a16:creationId xmlns:a16="http://schemas.microsoft.com/office/drawing/2014/main" id="{B358DF17-F466-4D52-AC76-4D51F26CC171}"/>
                </a:ext>
              </a:extLst>
            </p:cNvPr>
            <p:cNvSpPr>
              <a:spLocks/>
            </p:cNvSpPr>
            <p:nvPr/>
          </p:nvSpPr>
          <p:spPr bwMode="auto">
            <a:xfrm>
              <a:off x="2498725" y="5334391"/>
              <a:ext cx="568325" cy="566738"/>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3"/>
                    <a:pt x="0" y="116"/>
                  </a:cubicBezTo>
                  <a:cubicBezTo>
                    <a:pt x="0" y="180"/>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 name="Oval 89">
              <a:extLst>
                <a:ext uri="{FF2B5EF4-FFF2-40B4-BE49-F238E27FC236}">
                  <a16:creationId xmlns:a16="http://schemas.microsoft.com/office/drawing/2014/main" id="{9C930CF6-5F9A-4D34-9202-0C60252CFBC5}"/>
                </a:ext>
              </a:extLst>
            </p:cNvPr>
            <p:cNvSpPr>
              <a:spLocks noChangeArrowheads="1"/>
            </p:cNvSpPr>
            <p:nvPr/>
          </p:nvSpPr>
          <p:spPr bwMode="auto">
            <a:xfrm>
              <a:off x="2555875" y="5389953"/>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3" name="Freeform 90">
              <a:extLst>
                <a:ext uri="{FF2B5EF4-FFF2-40B4-BE49-F238E27FC236}">
                  <a16:creationId xmlns:a16="http://schemas.microsoft.com/office/drawing/2014/main" id="{3CA39E55-51C7-471B-A500-9591DC359079}"/>
                </a:ext>
              </a:extLst>
            </p:cNvPr>
            <p:cNvSpPr>
              <a:spLocks noEditPoints="1"/>
            </p:cNvSpPr>
            <p:nvPr/>
          </p:nvSpPr>
          <p:spPr bwMode="auto">
            <a:xfrm>
              <a:off x="2555875"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 name="Freeform 91">
              <a:extLst>
                <a:ext uri="{FF2B5EF4-FFF2-40B4-BE49-F238E27FC236}">
                  <a16:creationId xmlns:a16="http://schemas.microsoft.com/office/drawing/2014/main" id="{BD410A80-5306-486E-88CE-5A325EA69DF6}"/>
                </a:ext>
              </a:extLst>
            </p:cNvPr>
            <p:cNvSpPr>
              <a:spLocks/>
            </p:cNvSpPr>
            <p:nvPr/>
          </p:nvSpPr>
          <p:spPr bwMode="auto">
            <a:xfrm>
              <a:off x="2555875" y="5416941"/>
              <a:ext cx="190500" cy="428625"/>
            </a:xfrm>
            <a:custGeom>
              <a:avLst/>
              <a:gdLst>
                <a:gd name="T0" fmla="*/ 4 w 78"/>
                <a:gd name="T1" fmla="*/ 54 h 175"/>
                <a:gd name="T2" fmla="*/ 4 w 78"/>
                <a:gd name="T3" fmla="*/ 54 h 175"/>
                <a:gd name="T4" fmla="*/ 4 w 78"/>
                <a:gd name="T5" fmla="*/ 54 h 175"/>
                <a:gd name="T6" fmla="*/ 4 w 78"/>
                <a:gd name="T7" fmla="*/ 55 h 175"/>
                <a:gd name="T8" fmla="*/ 4 w 78"/>
                <a:gd name="T9" fmla="*/ 55 h 175"/>
                <a:gd name="T10" fmla="*/ 4 w 78"/>
                <a:gd name="T11" fmla="*/ 55 h 175"/>
                <a:gd name="T12" fmla="*/ 4 w 78"/>
                <a:gd name="T13" fmla="*/ 55 h 175"/>
                <a:gd name="T14" fmla="*/ 0 w 78"/>
                <a:gd name="T15" fmla="*/ 82 h 175"/>
                <a:gd name="T16" fmla="*/ 0 w 78"/>
                <a:gd name="T17" fmla="*/ 82 h 175"/>
                <a:gd name="T18" fmla="*/ 0 w 78"/>
                <a:gd name="T19" fmla="*/ 83 h 175"/>
                <a:gd name="T20" fmla="*/ 0 w 78"/>
                <a:gd name="T21" fmla="*/ 83 h 175"/>
                <a:gd name="T22" fmla="*/ 0 w 78"/>
                <a:gd name="T23" fmla="*/ 83 h 175"/>
                <a:gd name="T24" fmla="*/ 0 w 78"/>
                <a:gd name="T25" fmla="*/ 84 h 175"/>
                <a:gd name="T26" fmla="*/ 0 w 78"/>
                <a:gd name="T27" fmla="*/ 84 h 175"/>
                <a:gd name="T28" fmla="*/ 0 w 78"/>
                <a:gd name="T29" fmla="*/ 84 h 175"/>
                <a:gd name="T30" fmla="*/ 0 w 78"/>
                <a:gd name="T31" fmla="*/ 85 h 175"/>
                <a:gd name="T32" fmla="*/ 0 w 78"/>
                <a:gd name="T33" fmla="*/ 85 h 175"/>
                <a:gd name="T34" fmla="*/ 0 w 78"/>
                <a:gd name="T35" fmla="*/ 86 h 175"/>
                <a:gd name="T36" fmla="*/ 0 w 78"/>
                <a:gd name="T37" fmla="*/ 86 h 175"/>
                <a:gd name="T38" fmla="*/ 0 w 78"/>
                <a:gd name="T39" fmla="*/ 86 h 175"/>
                <a:gd name="T40" fmla="*/ 0 w 78"/>
                <a:gd name="T41" fmla="*/ 87 h 175"/>
                <a:gd name="T42" fmla="*/ 0 w 78"/>
                <a:gd name="T43" fmla="*/ 87 h 175"/>
                <a:gd name="T44" fmla="*/ 0 w 78"/>
                <a:gd name="T45" fmla="*/ 87 h 175"/>
                <a:gd name="T46" fmla="*/ 0 w 78"/>
                <a:gd name="T47" fmla="*/ 89 h 175"/>
                <a:gd name="T48" fmla="*/ 2 w 78"/>
                <a:gd name="T49" fmla="*/ 102 h 175"/>
                <a:gd name="T50" fmla="*/ 2 w 78"/>
                <a:gd name="T51" fmla="*/ 102 h 175"/>
                <a:gd name="T52" fmla="*/ 2 w 78"/>
                <a:gd name="T53" fmla="*/ 103 h 175"/>
                <a:gd name="T54" fmla="*/ 2 w 78"/>
                <a:gd name="T55" fmla="*/ 103 h 175"/>
                <a:gd name="T56" fmla="*/ 2 w 78"/>
                <a:gd name="T57" fmla="*/ 103 h 175"/>
                <a:gd name="T58" fmla="*/ 2 w 78"/>
                <a:gd name="T59" fmla="*/ 103 h 175"/>
                <a:gd name="T60" fmla="*/ 2 w 78"/>
                <a:gd name="T61" fmla="*/ 104 h 175"/>
                <a:gd name="T62" fmla="*/ 2 w 78"/>
                <a:gd name="T63" fmla="*/ 104 h 175"/>
                <a:gd name="T64" fmla="*/ 2 w 78"/>
                <a:gd name="T65" fmla="*/ 105 h 175"/>
                <a:gd name="T66" fmla="*/ 2 w 78"/>
                <a:gd name="T67" fmla="*/ 105 h 175"/>
                <a:gd name="T68" fmla="*/ 3 w 78"/>
                <a:gd name="T69" fmla="*/ 105 h 175"/>
                <a:gd name="T70" fmla="*/ 3 w 78"/>
                <a:gd name="T71" fmla="*/ 106 h 175"/>
                <a:gd name="T72" fmla="*/ 3 w 78"/>
                <a:gd name="T73" fmla="*/ 106 h 175"/>
                <a:gd name="T74" fmla="*/ 78 w 78"/>
                <a:gd name="T75" fmla="*/ 175 h 175"/>
                <a:gd name="T76" fmla="*/ 19 w 78"/>
                <a:gd name="T77" fmla="*/ 106 h 175"/>
                <a:gd name="T78" fmla="*/ 15 w 78"/>
                <a:gd name="T79" fmla="*/ 77 h 175"/>
                <a:gd name="T80" fmla="*/ 46 w 78"/>
                <a:gd name="T81"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28" y="12"/>
                    <a:pt x="12" y="31"/>
                    <a:pt x="4" y="54"/>
                  </a:cubicBezTo>
                  <a:cubicBezTo>
                    <a:pt x="4" y="54"/>
                    <a:pt x="4" y="54"/>
                    <a:pt x="4" y="54"/>
                  </a:cubicBezTo>
                  <a:cubicBezTo>
                    <a:pt x="4" y="54"/>
                    <a:pt x="4" y="54"/>
                    <a:pt x="4" y="54"/>
                  </a:cubicBezTo>
                  <a:cubicBezTo>
                    <a:pt x="4" y="54"/>
                    <a:pt x="4" y="54"/>
                    <a:pt x="4" y="54"/>
                  </a:cubicBezTo>
                  <a:cubicBezTo>
                    <a:pt x="4" y="54"/>
                    <a:pt x="4" y="54"/>
                    <a:pt x="4" y="54"/>
                  </a:cubicBezTo>
                  <a:cubicBezTo>
                    <a:pt x="4" y="54"/>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1" y="64"/>
                    <a:pt x="0" y="73"/>
                    <a:pt x="0" y="82"/>
                  </a:cubicBezTo>
                  <a:cubicBezTo>
                    <a:pt x="0" y="82"/>
                    <a:pt x="0" y="82"/>
                    <a:pt x="0" y="82"/>
                  </a:cubicBezTo>
                  <a:cubicBezTo>
                    <a:pt x="0" y="82"/>
                    <a:pt x="0" y="82"/>
                    <a:pt x="0" y="82"/>
                  </a:cubicBezTo>
                  <a:cubicBezTo>
                    <a:pt x="0" y="82"/>
                    <a:pt x="0" y="82"/>
                    <a:pt x="0" y="82"/>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9"/>
                    <a:pt x="0" y="89"/>
                  </a:cubicBezTo>
                  <a:cubicBezTo>
                    <a:pt x="0" y="89"/>
                    <a:pt x="0" y="89"/>
                    <a:pt x="0" y="89"/>
                  </a:cubicBezTo>
                  <a:cubicBezTo>
                    <a:pt x="0" y="94"/>
                    <a:pt x="1" y="98"/>
                    <a:pt x="2" y="102"/>
                  </a:cubicBezTo>
                  <a:cubicBezTo>
                    <a:pt x="2" y="102"/>
                    <a:pt x="2" y="102"/>
                    <a:pt x="2" y="102"/>
                  </a:cubicBezTo>
                  <a:cubicBezTo>
                    <a:pt x="2" y="102"/>
                    <a:pt x="2" y="102"/>
                    <a:pt x="2" y="102"/>
                  </a:cubicBezTo>
                  <a:cubicBezTo>
                    <a:pt x="2" y="102"/>
                    <a:pt x="2" y="102"/>
                    <a:pt x="2" y="102"/>
                  </a:cubicBezTo>
                  <a:cubicBezTo>
                    <a:pt x="2" y="102"/>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4"/>
                    <a:pt x="2" y="104"/>
                    <a:pt x="2" y="104"/>
                  </a:cubicBezTo>
                  <a:cubicBezTo>
                    <a:pt x="2" y="104"/>
                    <a:pt x="2" y="104"/>
                    <a:pt x="2" y="104"/>
                  </a:cubicBezTo>
                  <a:cubicBezTo>
                    <a:pt x="2" y="104"/>
                    <a:pt x="2" y="104"/>
                    <a:pt x="2" y="104"/>
                  </a:cubicBezTo>
                  <a:cubicBezTo>
                    <a:pt x="2" y="104"/>
                    <a:pt x="2" y="104"/>
                    <a:pt x="2" y="104"/>
                  </a:cubicBezTo>
                  <a:cubicBezTo>
                    <a:pt x="2" y="104"/>
                    <a:pt x="2" y="105"/>
                    <a:pt x="2" y="105"/>
                  </a:cubicBezTo>
                  <a:cubicBezTo>
                    <a:pt x="2" y="105"/>
                    <a:pt x="2" y="105"/>
                    <a:pt x="2" y="105"/>
                  </a:cubicBezTo>
                  <a:cubicBezTo>
                    <a:pt x="2" y="105"/>
                    <a:pt x="2" y="105"/>
                    <a:pt x="2" y="105"/>
                  </a:cubicBezTo>
                  <a:cubicBezTo>
                    <a:pt x="2" y="105"/>
                    <a:pt x="2" y="105"/>
                    <a:pt x="2" y="105"/>
                  </a:cubicBezTo>
                  <a:cubicBezTo>
                    <a:pt x="2" y="105"/>
                    <a:pt x="2" y="105"/>
                    <a:pt x="2" y="105"/>
                  </a:cubicBezTo>
                  <a:cubicBezTo>
                    <a:pt x="2" y="105"/>
                    <a:pt x="3" y="105"/>
                    <a:pt x="3" y="105"/>
                  </a:cubicBezTo>
                  <a:cubicBezTo>
                    <a:pt x="3" y="105"/>
                    <a:pt x="3" y="105"/>
                    <a:pt x="3" y="105"/>
                  </a:cubicBezTo>
                  <a:cubicBezTo>
                    <a:pt x="3" y="105"/>
                    <a:pt x="3" y="105"/>
                    <a:pt x="3" y="106"/>
                  </a:cubicBezTo>
                  <a:cubicBezTo>
                    <a:pt x="3" y="106"/>
                    <a:pt x="3" y="106"/>
                    <a:pt x="3" y="106"/>
                  </a:cubicBezTo>
                  <a:cubicBezTo>
                    <a:pt x="3" y="106"/>
                    <a:pt x="3" y="106"/>
                    <a:pt x="3" y="106"/>
                  </a:cubicBezTo>
                  <a:cubicBezTo>
                    <a:pt x="3" y="106"/>
                    <a:pt x="3" y="106"/>
                    <a:pt x="3" y="106"/>
                  </a:cubicBezTo>
                  <a:cubicBezTo>
                    <a:pt x="12" y="141"/>
                    <a:pt x="42" y="169"/>
                    <a:pt x="78" y="175"/>
                  </a:cubicBezTo>
                  <a:cubicBezTo>
                    <a:pt x="66" y="169"/>
                    <a:pt x="56" y="162"/>
                    <a:pt x="46" y="153"/>
                  </a:cubicBezTo>
                  <a:cubicBezTo>
                    <a:pt x="33" y="140"/>
                    <a:pt x="24" y="124"/>
                    <a:pt x="19" y="106"/>
                  </a:cubicBezTo>
                  <a:cubicBezTo>
                    <a:pt x="18" y="97"/>
                    <a:pt x="17" y="88"/>
                    <a:pt x="15" y="78"/>
                  </a:cubicBezTo>
                  <a:cubicBezTo>
                    <a:pt x="15" y="78"/>
                    <a:pt x="15" y="78"/>
                    <a:pt x="15" y="77"/>
                  </a:cubicBezTo>
                  <a:cubicBezTo>
                    <a:pt x="15" y="58"/>
                    <a:pt x="20" y="40"/>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 name="Rectangle 92">
              <a:extLst>
                <a:ext uri="{FF2B5EF4-FFF2-40B4-BE49-F238E27FC236}">
                  <a16:creationId xmlns:a16="http://schemas.microsoft.com/office/drawing/2014/main" id="{5CD5EDF8-0417-4B93-BEAA-A3DA5E1E9BEC}"/>
                </a:ext>
              </a:extLst>
            </p:cNvPr>
            <p:cNvSpPr>
              <a:spLocks noChangeArrowheads="1"/>
            </p:cNvSpPr>
            <p:nvPr/>
          </p:nvSpPr>
          <p:spPr bwMode="auto">
            <a:xfrm>
              <a:off x="2714625" y="5480441"/>
              <a:ext cx="139700" cy="19367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 name="Rectangle 93">
              <a:extLst>
                <a:ext uri="{FF2B5EF4-FFF2-40B4-BE49-F238E27FC236}">
                  <a16:creationId xmlns:a16="http://schemas.microsoft.com/office/drawing/2014/main" id="{0F626B80-BB37-45B3-979B-823E2BFBF53C}"/>
                </a:ext>
              </a:extLst>
            </p:cNvPr>
            <p:cNvSpPr>
              <a:spLocks noChangeArrowheads="1"/>
            </p:cNvSpPr>
            <p:nvPr/>
          </p:nvSpPr>
          <p:spPr bwMode="auto">
            <a:xfrm>
              <a:off x="2642553" y="5421703"/>
              <a:ext cx="32220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60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97" name="Group 96">
            <a:extLst>
              <a:ext uri="{FF2B5EF4-FFF2-40B4-BE49-F238E27FC236}">
                <a16:creationId xmlns:a16="http://schemas.microsoft.com/office/drawing/2014/main" id="{BE340E7F-2F0C-4F28-ACBF-AC6112B192DC}"/>
              </a:ext>
            </a:extLst>
          </p:cNvPr>
          <p:cNvGrpSpPr/>
          <p:nvPr/>
        </p:nvGrpSpPr>
        <p:grpSpPr>
          <a:xfrm>
            <a:off x="8821392" y="2899166"/>
            <a:ext cx="571500" cy="573088"/>
            <a:chOff x="1704975" y="2594366"/>
            <a:chExt cx="571500" cy="573088"/>
          </a:xfrm>
        </p:grpSpPr>
        <p:sp>
          <p:nvSpPr>
            <p:cNvPr id="98" name="Freeform 68">
              <a:extLst>
                <a:ext uri="{FF2B5EF4-FFF2-40B4-BE49-F238E27FC236}">
                  <a16:creationId xmlns:a16="http://schemas.microsoft.com/office/drawing/2014/main" id="{0A13F8A8-BD45-465D-A165-5114F26B3748}"/>
                </a:ext>
              </a:extLst>
            </p:cNvPr>
            <p:cNvSpPr>
              <a:spLocks/>
            </p:cNvSpPr>
            <p:nvPr/>
          </p:nvSpPr>
          <p:spPr bwMode="auto">
            <a:xfrm>
              <a:off x="1704975" y="2594366"/>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Freeform 69">
              <a:extLst>
                <a:ext uri="{FF2B5EF4-FFF2-40B4-BE49-F238E27FC236}">
                  <a16:creationId xmlns:a16="http://schemas.microsoft.com/office/drawing/2014/main" id="{A4DCC020-C894-46F9-BE12-1A1C410C6C69}"/>
                </a:ext>
              </a:extLst>
            </p:cNvPr>
            <p:cNvSpPr>
              <a:spLocks/>
            </p:cNvSpPr>
            <p:nvPr/>
          </p:nvSpPr>
          <p:spPr bwMode="auto">
            <a:xfrm>
              <a:off x="1760538" y="2648341"/>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Freeform 70">
              <a:extLst>
                <a:ext uri="{FF2B5EF4-FFF2-40B4-BE49-F238E27FC236}">
                  <a16:creationId xmlns:a16="http://schemas.microsoft.com/office/drawing/2014/main" id="{EC2B05F6-5C2E-4E0E-8ECD-915264482EEF}"/>
                </a:ext>
              </a:extLst>
            </p:cNvPr>
            <p:cNvSpPr>
              <a:spLocks noEditPoints="1"/>
            </p:cNvSpPr>
            <p:nvPr/>
          </p:nvSpPr>
          <p:spPr bwMode="auto">
            <a:xfrm>
              <a:off x="1763713" y="2859478"/>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 name="Freeform 71">
              <a:extLst>
                <a:ext uri="{FF2B5EF4-FFF2-40B4-BE49-F238E27FC236}">
                  <a16:creationId xmlns:a16="http://schemas.microsoft.com/office/drawing/2014/main" id="{4E608976-4F9F-454B-90AE-4A16CCDE7BBD}"/>
                </a:ext>
              </a:extLst>
            </p:cNvPr>
            <p:cNvSpPr>
              <a:spLocks/>
            </p:cNvSpPr>
            <p:nvPr/>
          </p:nvSpPr>
          <p:spPr bwMode="auto">
            <a:xfrm>
              <a:off x="1763713" y="2653103"/>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 name="Rectangle 94">
              <a:extLst>
                <a:ext uri="{FF2B5EF4-FFF2-40B4-BE49-F238E27FC236}">
                  <a16:creationId xmlns:a16="http://schemas.microsoft.com/office/drawing/2014/main" id="{5AA88A62-E527-4511-8B8F-C3CDB6D7268A}"/>
                </a:ext>
              </a:extLst>
            </p:cNvPr>
            <p:cNvSpPr>
              <a:spLocks noChangeArrowheads="1"/>
            </p:cNvSpPr>
            <p:nvPr/>
          </p:nvSpPr>
          <p:spPr bwMode="auto">
            <a:xfrm>
              <a:off x="1866900" y="2810266"/>
              <a:ext cx="255588" cy="150813"/>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 name="Rectangle 95">
              <a:extLst>
                <a:ext uri="{FF2B5EF4-FFF2-40B4-BE49-F238E27FC236}">
                  <a16:creationId xmlns:a16="http://schemas.microsoft.com/office/drawing/2014/main" id="{B523CDFE-A081-4C3F-A7D0-DB3C9CD6A70E}"/>
                </a:ext>
              </a:extLst>
            </p:cNvPr>
            <p:cNvSpPr>
              <a:spLocks noChangeArrowheads="1"/>
            </p:cNvSpPr>
            <p:nvPr/>
          </p:nvSpPr>
          <p:spPr bwMode="auto">
            <a:xfrm>
              <a:off x="1800860" y="2699776"/>
              <a:ext cx="38953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110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04" name="Group 103">
            <a:extLst>
              <a:ext uri="{FF2B5EF4-FFF2-40B4-BE49-F238E27FC236}">
                <a16:creationId xmlns:a16="http://schemas.microsoft.com/office/drawing/2014/main" id="{7DF8236B-16EE-4A18-99C6-DD358023B8B2}"/>
              </a:ext>
            </a:extLst>
          </p:cNvPr>
          <p:cNvGrpSpPr/>
          <p:nvPr/>
        </p:nvGrpSpPr>
        <p:grpSpPr>
          <a:xfrm>
            <a:off x="8273705" y="3418278"/>
            <a:ext cx="584200" cy="587375"/>
            <a:chOff x="1157288" y="3113478"/>
            <a:chExt cx="584200" cy="587375"/>
          </a:xfrm>
        </p:grpSpPr>
        <p:sp>
          <p:nvSpPr>
            <p:cNvPr id="105" name="Freeform 72">
              <a:extLst>
                <a:ext uri="{FF2B5EF4-FFF2-40B4-BE49-F238E27FC236}">
                  <a16:creationId xmlns:a16="http://schemas.microsoft.com/office/drawing/2014/main" id="{F5600F00-0C66-429A-AA63-54162EA056FB}"/>
                </a:ext>
              </a:extLst>
            </p:cNvPr>
            <p:cNvSpPr>
              <a:spLocks/>
            </p:cNvSpPr>
            <p:nvPr/>
          </p:nvSpPr>
          <p:spPr bwMode="auto">
            <a:xfrm>
              <a:off x="1157288" y="3113478"/>
              <a:ext cx="584200" cy="587375"/>
            </a:xfrm>
            <a:custGeom>
              <a:avLst/>
              <a:gdLst>
                <a:gd name="T0" fmla="*/ 126 w 239"/>
                <a:gd name="T1" fmla="*/ 4 h 240"/>
                <a:gd name="T2" fmla="*/ 235 w 239"/>
                <a:gd name="T3" fmla="*/ 127 h 240"/>
                <a:gd name="T4" fmla="*/ 112 w 239"/>
                <a:gd name="T5" fmla="*/ 236 h 240"/>
                <a:gd name="T6" fmla="*/ 3 w 239"/>
                <a:gd name="T7" fmla="*/ 113 h 240"/>
                <a:gd name="T8" fmla="*/ 126 w 239"/>
                <a:gd name="T9" fmla="*/ 4 h 240"/>
              </a:gdLst>
              <a:ahLst/>
              <a:cxnLst>
                <a:cxn ang="0">
                  <a:pos x="T0" y="T1"/>
                </a:cxn>
                <a:cxn ang="0">
                  <a:pos x="T2" y="T3"/>
                </a:cxn>
                <a:cxn ang="0">
                  <a:pos x="T4" y="T5"/>
                </a:cxn>
                <a:cxn ang="0">
                  <a:pos x="T6" y="T7"/>
                </a:cxn>
                <a:cxn ang="0">
                  <a:pos x="T8" y="T9"/>
                </a:cxn>
              </a:cxnLst>
              <a:rect l="0" t="0" r="r" b="b"/>
              <a:pathLst>
                <a:path w="239" h="240">
                  <a:moveTo>
                    <a:pt x="126" y="4"/>
                  </a:moveTo>
                  <a:cubicBezTo>
                    <a:pt x="190" y="8"/>
                    <a:pt x="239" y="63"/>
                    <a:pt x="235" y="127"/>
                  </a:cubicBezTo>
                  <a:cubicBezTo>
                    <a:pt x="231" y="191"/>
                    <a:pt x="176" y="240"/>
                    <a:pt x="112" y="236"/>
                  </a:cubicBezTo>
                  <a:cubicBezTo>
                    <a:pt x="48" y="232"/>
                    <a:pt x="0" y="177"/>
                    <a:pt x="3" y="113"/>
                  </a:cubicBezTo>
                  <a:cubicBezTo>
                    <a:pt x="7" y="49"/>
                    <a:pt x="63" y="0"/>
                    <a:pt x="126" y="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6" name="Freeform 73">
              <a:extLst>
                <a:ext uri="{FF2B5EF4-FFF2-40B4-BE49-F238E27FC236}">
                  <a16:creationId xmlns:a16="http://schemas.microsoft.com/office/drawing/2014/main" id="{4A18EA03-CC64-4BDD-8079-C0B0B68BDEBB}"/>
                </a:ext>
              </a:extLst>
            </p:cNvPr>
            <p:cNvSpPr>
              <a:spLocks/>
            </p:cNvSpPr>
            <p:nvPr/>
          </p:nvSpPr>
          <p:spPr bwMode="auto">
            <a:xfrm>
              <a:off x="1212850" y="3169041"/>
              <a:ext cx="473075" cy="473075"/>
            </a:xfrm>
            <a:custGeom>
              <a:avLst/>
              <a:gdLst>
                <a:gd name="T0" fmla="*/ 102 w 193"/>
                <a:gd name="T1" fmla="*/ 4 h 193"/>
                <a:gd name="T2" fmla="*/ 190 w 193"/>
                <a:gd name="T3" fmla="*/ 103 h 193"/>
                <a:gd name="T4" fmla="*/ 90 w 193"/>
                <a:gd name="T5" fmla="*/ 190 h 193"/>
                <a:gd name="T6" fmla="*/ 3 w 193"/>
                <a:gd name="T7" fmla="*/ 91 h 193"/>
                <a:gd name="T8" fmla="*/ 102 w 193"/>
                <a:gd name="T9" fmla="*/ 4 h 193"/>
              </a:gdLst>
              <a:ahLst/>
              <a:cxnLst>
                <a:cxn ang="0">
                  <a:pos x="T0" y="T1"/>
                </a:cxn>
                <a:cxn ang="0">
                  <a:pos x="T2" y="T3"/>
                </a:cxn>
                <a:cxn ang="0">
                  <a:pos x="T4" y="T5"/>
                </a:cxn>
                <a:cxn ang="0">
                  <a:pos x="T6" y="T7"/>
                </a:cxn>
                <a:cxn ang="0">
                  <a:pos x="T8" y="T9"/>
                </a:cxn>
              </a:cxnLst>
              <a:rect l="0" t="0" r="r" b="b"/>
              <a:pathLst>
                <a:path w="193" h="193">
                  <a:moveTo>
                    <a:pt x="102" y="4"/>
                  </a:moveTo>
                  <a:cubicBezTo>
                    <a:pt x="153" y="7"/>
                    <a:pt x="193" y="51"/>
                    <a:pt x="190" y="103"/>
                  </a:cubicBezTo>
                  <a:cubicBezTo>
                    <a:pt x="186" y="154"/>
                    <a:pt x="142" y="193"/>
                    <a:pt x="90" y="190"/>
                  </a:cubicBezTo>
                  <a:cubicBezTo>
                    <a:pt x="39" y="187"/>
                    <a:pt x="0" y="143"/>
                    <a:pt x="3" y="91"/>
                  </a:cubicBezTo>
                  <a:cubicBezTo>
                    <a:pt x="6" y="40"/>
                    <a:pt x="51" y="0"/>
                    <a:pt x="102" y="4"/>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7" name="Freeform 74">
              <a:extLst>
                <a:ext uri="{FF2B5EF4-FFF2-40B4-BE49-F238E27FC236}">
                  <a16:creationId xmlns:a16="http://schemas.microsoft.com/office/drawing/2014/main" id="{C7E3E969-D693-4738-9128-10BE169F221C}"/>
                </a:ext>
              </a:extLst>
            </p:cNvPr>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8" name="Freeform 75">
              <a:extLst>
                <a:ext uri="{FF2B5EF4-FFF2-40B4-BE49-F238E27FC236}">
                  <a16:creationId xmlns:a16="http://schemas.microsoft.com/office/drawing/2014/main" id="{19210BE5-FFDF-4166-AD08-148A4858A36B}"/>
                </a:ext>
              </a:extLst>
            </p:cNvPr>
            <p:cNvSpPr>
              <a:spLocks/>
            </p:cNvSpPr>
            <p:nvPr/>
          </p:nvSpPr>
          <p:spPr bwMode="auto">
            <a:xfrm>
              <a:off x="1217613" y="3180153"/>
              <a:ext cx="207963" cy="420688"/>
            </a:xfrm>
            <a:custGeom>
              <a:avLst/>
              <a:gdLst>
                <a:gd name="T0" fmla="*/ 85 w 85"/>
                <a:gd name="T1" fmla="*/ 0 h 172"/>
                <a:gd name="T2" fmla="*/ 1 w 85"/>
                <a:gd name="T3" fmla="*/ 86 h 172"/>
                <a:gd name="T4" fmla="*/ 1 w 85"/>
                <a:gd name="T5" fmla="*/ 86 h 172"/>
                <a:gd name="T6" fmla="*/ 1 w 85"/>
                <a:gd name="T7" fmla="*/ 86 h 172"/>
                <a:gd name="T8" fmla="*/ 1 w 85"/>
                <a:gd name="T9" fmla="*/ 86 h 172"/>
                <a:gd name="T10" fmla="*/ 1 w 85"/>
                <a:gd name="T11" fmla="*/ 86 h 172"/>
                <a:gd name="T12" fmla="*/ 1 w 85"/>
                <a:gd name="T13" fmla="*/ 86 h 172"/>
                <a:gd name="T14" fmla="*/ 1 w 85"/>
                <a:gd name="T15" fmla="*/ 86 h 172"/>
                <a:gd name="T16" fmla="*/ 1 w 85"/>
                <a:gd name="T17" fmla="*/ 86 h 172"/>
                <a:gd name="T18" fmla="*/ 1 w 85"/>
                <a:gd name="T19" fmla="*/ 87 h 172"/>
                <a:gd name="T20" fmla="*/ 1 w 85"/>
                <a:gd name="T21" fmla="*/ 87 h 172"/>
                <a:gd name="T22" fmla="*/ 1 w 85"/>
                <a:gd name="T23" fmla="*/ 87 h 172"/>
                <a:gd name="T24" fmla="*/ 1 w 85"/>
                <a:gd name="T25" fmla="*/ 87 h 172"/>
                <a:gd name="T26" fmla="*/ 1 w 85"/>
                <a:gd name="T27" fmla="*/ 87 h 172"/>
                <a:gd name="T28" fmla="*/ 1 w 85"/>
                <a:gd name="T29" fmla="*/ 88 h 172"/>
                <a:gd name="T30" fmla="*/ 1 w 85"/>
                <a:gd name="T31" fmla="*/ 88 h 172"/>
                <a:gd name="T32" fmla="*/ 1 w 85"/>
                <a:gd name="T33" fmla="*/ 88 h 172"/>
                <a:gd name="T34" fmla="*/ 1 w 85"/>
                <a:gd name="T35" fmla="*/ 88 h 172"/>
                <a:gd name="T36" fmla="*/ 1 w 85"/>
                <a:gd name="T37" fmla="*/ 88 h 172"/>
                <a:gd name="T38" fmla="*/ 1 w 85"/>
                <a:gd name="T39" fmla="*/ 88 h 172"/>
                <a:gd name="T40" fmla="*/ 1 w 85"/>
                <a:gd name="T41" fmla="*/ 88 h 172"/>
                <a:gd name="T42" fmla="*/ 1 w 85"/>
                <a:gd name="T43" fmla="*/ 89 h 172"/>
                <a:gd name="T44" fmla="*/ 1 w 85"/>
                <a:gd name="T45" fmla="*/ 89 h 172"/>
                <a:gd name="T46" fmla="*/ 1 w 85"/>
                <a:gd name="T47" fmla="*/ 89 h 172"/>
                <a:gd name="T48" fmla="*/ 1 w 85"/>
                <a:gd name="T49" fmla="*/ 89 h 172"/>
                <a:gd name="T50" fmla="*/ 1 w 85"/>
                <a:gd name="T51" fmla="*/ 90 h 172"/>
                <a:gd name="T52" fmla="*/ 1 w 85"/>
                <a:gd name="T53" fmla="*/ 90 h 172"/>
                <a:gd name="T54" fmla="*/ 1 w 85"/>
                <a:gd name="T55" fmla="*/ 90 h 172"/>
                <a:gd name="T56" fmla="*/ 1 w 85"/>
                <a:gd name="T57" fmla="*/ 90 h 172"/>
                <a:gd name="T58" fmla="*/ 9 w 85"/>
                <a:gd name="T59" fmla="*/ 132 h 172"/>
                <a:gd name="T60" fmla="*/ 9 w 85"/>
                <a:gd name="T61" fmla="*/ 132 h 172"/>
                <a:gd name="T62" fmla="*/ 9 w 85"/>
                <a:gd name="T63" fmla="*/ 132 h 172"/>
                <a:gd name="T64" fmla="*/ 9 w 85"/>
                <a:gd name="T65" fmla="*/ 132 h 172"/>
                <a:gd name="T66" fmla="*/ 9 w 85"/>
                <a:gd name="T67" fmla="*/ 132 h 172"/>
                <a:gd name="T68" fmla="*/ 9 w 85"/>
                <a:gd name="T69" fmla="*/ 132 h 172"/>
                <a:gd name="T70" fmla="*/ 10 w 85"/>
                <a:gd name="T71" fmla="*/ 133 h 172"/>
                <a:gd name="T72" fmla="*/ 10 w 85"/>
                <a:gd name="T73" fmla="*/ 133 h 172"/>
                <a:gd name="T74" fmla="*/ 10 w 85"/>
                <a:gd name="T75" fmla="*/ 133 h 172"/>
                <a:gd name="T76" fmla="*/ 10 w 85"/>
                <a:gd name="T77" fmla="*/ 133 h 172"/>
                <a:gd name="T78" fmla="*/ 10 w 85"/>
                <a:gd name="T79" fmla="*/ 133 h 172"/>
                <a:gd name="T80" fmla="*/ 10 w 85"/>
                <a:gd name="T81" fmla="*/ 133 h 172"/>
                <a:gd name="T82" fmla="*/ 10 w 85"/>
                <a:gd name="T83" fmla="*/ 133 h 172"/>
                <a:gd name="T84" fmla="*/ 10 w 85"/>
                <a:gd name="T85" fmla="*/ 133 h 172"/>
                <a:gd name="T86" fmla="*/ 10 w 85"/>
                <a:gd name="T87" fmla="*/ 134 h 172"/>
                <a:gd name="T88" fmla="*/ 10 w 85"/>
                <a:gd name="T89" fmla="*/ 134 h 172"/>
                <a:gd name="T90" fmla="*/ 10 w 85"/>
                <a:gd name="T91" fmla="*/ 134 h 172"/>
                <a:gd name="T92" fmla="*/ 10 w 85"/>
                <a:gd name="T93" fmla="*/ 134 h 172"/>
                <a:gd name="T94" fmla="*/ 10 w 85"/>
                <a:gd name="T95" fmla="*/ 134 h 172"/>
                <a:gd name="T96" fmla="*/ 45 w 85"/>
                <a:gd name="T97" fmla="*/ 172 h 172"/>
                <a:gd name="T98" fmla="*/ 42 w 85"/>
                <a:gd name="T99" fmla="*/ 170 h 172"/>
                <a:gd name="T100" fmla="*/ 27 w 85"/>
                <a:gd name="T101" fmla="*/ 147 h 172"/>
                <a:gd name="T102" fmla="*/ 16 w 85"/>
                <a:gd name="T103" fmla="*/ 93 h 172"/>
                <a:gd name="T104" fmla="*/ 16 w 85"/>
                <a:gd name="T105" fmla="*/ 92 h 172"/>
                <a:gd name="T106" fmla="*/ 22 w 85"/>
                <a:gd name="T107" fmla="*/ 65 h 172"/>
                <a:gd name="T108" fmla="*/ 52 w 85"/>
                <a:gd name="T109" fmla="*/ 20 h 172"/>
                <a:gd name="T110" fmla="*/ 85 w 85"/>
                <a:gd name="T11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 h="172">
                  <a:moveTo>
                    <a:pt x="85" y="0"/>
                  </a:moveTo>
                  <a:cubicBezTo>
                    <a:pt x="41" y="4"/>
                    <a:pt x="5" y="40"/>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90"/>
                  </a:cubicBezTo>
                  <a:cubicBezTo>
                    <a:pt x="1" y="90"/>
                    <a:pt x="1" y="90"/>
                    <a:pt x="1" y="90"/>
                  </a:cubicBezTo>
                  <a:cubicBezTo>
                    <a:pt x="1" y="90"/>
                    <a:pt x="1" y="90"/>
                    <a:pt x="1" y="90"/>
                  </a:cubicBezTo>
                  <a:cubicBezTo>
                    <a:pt x="1" y="90"/>
                    <a:pt x="1" y="90"/>
                    <a:pt x="1" y="90"/>
                  </a:cubicBezTo>
                  <a:cubicBezTo>
                    <a:pt x="0" y="105"/>
                    <a:pt x="3" y="119"/>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10" y="132"/>
                    <a:pt x="10" y="132"/>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4"/>
                    <a:pt x="10" y="134"/>
                  </a:cubicBezTo>
                  <a:cubicBezTo>
                    <a:pt x="10" y="134"/>
                    <a:pt x="10" y="134"/>
                    <a:pt x="10" y="134"/>
                  </a:cubicBezTo>
                  <a:cubicBezTo>
                    <a:pt x="10" y="134"/>
                    <a:pt x="10" y="134"/>
                    <a:pt x="10" y="134"/>
                  </a:cubicBezTo>
                  <a:cubicBezTo>
                    <a:pt x="10" y="134"/>
                    <a:pt x="10" y="134"/>
                    <a:pt x="10" y="134"/>
                  </a:cubicBezTo>
                  <a:cubicBezTo>
                    <a:pt x="10" y="134"/>
                    <a:pt x="10" y="134"/>
                    <a:pt x="10" y="134"/>
                  </a:cubicBezTo>
                  <a:cubicBezTo>
                    <a:pt x="18" y="150"/>
                    <a:pt x="30" y="163"/>
                    <a:pt x="45" y="172"/>
                  </a:cubicBezTo>
                  <a:cubicBezTo>
                    <a:pt x="44" y="171"/>
                    <a:pt x="43" y="171"/>
                    <a:pt x="42" y="170"/>
                  </a:cubicBezTo>
                  <a:cubicBezTo>
                    <a:pt x="37" y="162"/>
                    <a:pt x="32" y="155"/>
                    <a:pt x="27" y="147"/>
                  </a:cubicBezTo>
                  <a:cubicBezTo>
                    <a:pt x="19" y="130"/>
                    <a:pt x="15" y="112"/>
                    <a:pt x="16" y="93"/>
                  </a:cubicBezTo>
                  <a:cubicBezTo>
                    <a:pt x="16" y="93"/>
                    <a:pt x="16" y="93"/>
                    <a:pt x="16" y="92"/>
                  </a:cubicBezTo>
                  <a:cubicBezTo>
                    <a:pt x="18" y="83"/>
                    <a:pt x="20" y="74"/>
                    <a:pt x="22" y="65"/>
                  </a:cubicBezTo>
                  <a:cubicBezTo>
                    <a:pt x="28" y="47"/>
                    <a:pt x="38" y="32"/>
                    <a:pt x="52" y="20"/>
                  </a:cubicBezTo>
                  <a:cubicBezTo>
                    <a:pt x="62" y="11"/>
                    <a:pt x="73" y="4"/>
                    <a:pt x="8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 name="Rectangle 96">
              <a:extLst>
                <a:ext uri="{FF2B5EF4-FFF2-40B4-BE49-F238E27FC236}">
                  <a16:creationId xmlns:a16="http://schemas.microsoft.com/office/drawing/2014/main" id="{1FF8AE90-E348-4203-8591-37225EEB3608}"/>
                </a:ext>
              </a:extLst>
            </p:cNvPr>
            <p:cNvSpPr>
              <a:spLocks noChangeArrowheads="1"/>
            </p:cNvSpPr>
            <p:nvPr/>
          </p:nvSpPr>
          <p:spPr bwMode="auto">
            <a:xfrm>
              <a:off x="1311275" y="3330966"/>
              <a:ext cx="27622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 name="Rectangle 97">
              <a:extLst>
                <a:ext uri="{FF2B5EF4-FFF2-40B4-BE49-F238E27FC236}">
                  <a16:creationId xmlns:a16="http://schemas.microsoft.com/office/drawing/2014/main" id="{F659351E-E1D1-486F-84E7-564D8491D030}"/>
                </a:ext>
              </a:extLst>
            </p:cNvPr>
            <p:cNvSpPr>
              <a:spLocks noChangeArrowheads="1"/>
            </p:cNvSpPr>
            <p:nvPr/>
          </p:nvSpPr>
          <p:spPr bwMode="auto">
            <a:xfrm>
              <a:off x="1229995" y="3243653"/>
              <a:ext cx="43762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100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11" name="Group 110">
            <a:extLst>
              <a:ext uri="{FF2B5EF4-FFF2-40B4-BE49-F238E27FC236}">
                <a16:creationId xmlns:a16="http://schemas.microsoft.com/office/drawing/2014/main" id="{F08FBEB1-AC17-46AB-9063-EC378B7D1D04}"/>
              </a:ext>
            </a:extLst>
          </p:cNvPr>
          <p:cNvGrpSpPr/>
          <p:nvPr/>
        </p:nvGrpSpPr>
        <p:grpSpPr>
          <a:xfrm>
            <a:off x="8075267" y="4156466"/>
            <a:ext cx="566738" cy="568325"/>
            <a:chOff x="958850" y="3851666"/>
            <a:chExt cx="566738" cy="568325"/>
          </a:xfrm>
        </p:grpSpPr>
        <p:sp>
          <p:nvSpPr>
            <p:cNvPr id="112" name="Oval 76">
              <a:extLst>
                <a:ext uri="{FF2B5EF4-FFF2-40B4-BE49-F238E27FC236}">
                  <a16:creationId xmlns:a16="http://schemas.microsoft.com/office/drawing/2014/main" id="{D5E6BB39-BDA9-4D60-892A-49B16BE2B432}"/>
                </a:ext>
              </a:extLst>
            </p:cNvPr>
            <p:cNvSpPr>
              <a:spLocks noChangeArrowheads="1"/>
            </p:cNvSpPr>
            <p:nvPr/>
          </p:nvSpPr>
          <p:spPr bwMode="auto">
            <a:xfrm>
              <a:off x="958850" y="3851666"/>
              <a:ext cx="566738" cy="568325"/>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 name="Oval 77">
              <a:extLst>
                <a:ext uri="{FF2B5EF4-FFF2-40B4-BE49-F238E27FC236}">
                  <a16:creationId xmlns:a16="http://schemas.microsoft.com/office/drawing/2014/main" id="{18628AF6-A0E4-4747-9045-21AF9B7C8ACB}"/>
                </a:ext>
              </a:extLst>
            </p:cNvPr>
            <p:cNvSpPr>
              <a:spLocks noChangeArrowheads="1"/>
            </p:cNvSpPr>
            <p:nvPr/>
          </p:nvSpPr>
          <p:spPr bwMode="auto">
            <a:xfrm>
              <a:off x="1012825" y="3905641"/>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4" name="Freeform 78">
              <a:extLst>
                <a:ext uri="{FF2B5EF4-FFF2-40B4-BE49-F238E27FC236}">
                  <a16:creationId xmlns:a16="http://schemas.microsoft.com/office/drawing/2014/main" id="{43682ED1-C909-47EF-A297-206EDE203285}"/>
                </a:ext>
              </a:extLst>
            </p:cNvPr>
            <p:cNvSpPr>
              <a:spLocks noEditPoints="1"/>
            </p:cNvSpPr>
            <p:nvPr/>
          </p:nvSpPr>
          <p:spPr bwMode="auto">
            <a:xfrm>
              <a:off x="1012825" y="4132653"/>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5" name="Freeform 79">
              <a:extLst>
                <a:ext uri="{FF2B5EF4-FFF2-40B4-BE49-F238E27FC236}">
                  <a16:creationId xmlns:a16="http://schemas.microsoft.com/office/drawing/2014/main" id="{C479DE17-F774-4BF4-80A8-33E919B567AB}"/>
                </a:ext>
              </a:extLst>
            </p:cNvPr>
            <p:cNvSpPr>
              <a:spLocks/>
            </p:cNvSpPr>
            <p:nvPr/>
          </p:nvSpPr>
          <p:spPr bwMode="auto">
            <a:xfrm>
              <a:off x="1012825" y="3908816"/>
              <a:ext cx="193675" cy="427038"/>
            </a:xfrm>
            <a:custGeom>
              <a:avLst/>
              <a:gdLst>
                <a:gd name="T0" fmla="*/ 79 w 79"/>
                <a:gd name="T1" fmla="*/ 0 h 175"/>
                <a:gd name="T2" fmla="*/ 0 w 79"/>
                <a:gd name="T3" fmla="*/ 92 h 175"/>
                <a:gd name="T4" fmla="*/ 0 w 79"/>
                <a:gd name="T5" fmla="*/ 92 h 175"/>
                <a:gd name="T6" fmla="*/ 0 w 79"/>
                <a:gd name="T7" fmla="*/ 92 h 175"/>
                <a:gd name="T8" fmla="*/ 0 w 79"/>
                <a:gd name="T9" fmla="*/ 93 h 175"/>
                <a:gd name="T10" fmla="*/ 0 w 79"/>
                <a:gd name="T11" fmla="*/ 93 h 175"/>
                <a:gd name="T12" fmla="*/ 0 w 79"/>
                <a:gd name="T13" fmla="*/ 93 h 175"/>
                <a:gd name="T14" fmla="*/ 0 w 79"/>
                <a:gd name="T15" fmla="*/ 93 h 175"/>
                <a:gd name="T16" fmla="*/ 0 w 79"/>
                <a:gd name="T17" fmla="*/ 93 h 175"/>
                <a:gd name="T18" fmla="*/ 0 w 79"/>
                <a:gd name="T19" fmla="*/ 93 h 175"/>
                <a:gd name="T20" fmla="*/ 17 w 79"/>
                <a:gd name="T21" fmla="*/ 147 h 175"/>
                <a:gd name="T22" fmla="*/ 17 w 79"/>
                <a:gd name="T23" fmla="*/ 147 h 175"/>
                <a:gd name="T24" fmla="*/ 18 w 79"/>
                <a:gd name="T25" fmla="*/ 147 h 175"/>
                <a:gd name="T26" fmla="*/ 18 w 79"/>
                <a:gd name="T27" fmla="*/ 147 h 175"/>
                <a:gd name="T28" fmla="*/ 18 w 79"/>
                <a:gd name="T29" fmla="*/ 147 h 175"/>
                <a:gd name="T30" fmla="*/ 18 w 79"/>
                <a:gd name="T31" fmla="*/ 147 h 175"/>
                <a:gd name="T32" fmla="*/ 18 w 79"/>
                <a:gd name="T33" fmla="*/ 147 h 175"/>
                <a:gd name="T34" fmla="*/ 49 w 79"/>
                <a:gd name="T35" fmla="*/ 175 h 175"/>
                <a:gd name="T36" fmla="*/ 47 w 79"/>
                <a:gd name="T37" fmla="*/ 172 h 175"/>
                <a:gd name="T38" fmla="*/ 30 w 79"/>
                <a:gd name="T39" fmla="*/ 151 h 175"/>
                <a:gd name="T40" fmla="*/ 16 w 79"/>
                <a:gd name="T41" fmla="*/ 98 h 175"/>
                <a:gd name="T42" fmla="*/ 16 w 79"/>
                <a:gd name="T43" fmla="*/ 97 h 175"/>
                <a:gd name="T44" fmla="*/ 20 w 79"/>
                <a:gd name="T45" fmla="*/ 69 h 175"/>
                <a:gd name="T46" fmla="*/ 47 w 79"/>
                <a:gd name="T47" fmla="*/ 22 h 175"/>
                <a:gd name="T48" fmla="*/ 79 w 79"/>
                <a:gd name="T4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175">
                  <a:moveTo>
                    <a:pt x="79" y="0"/>
                  </a:moveTo>
                  <a:cubicBezTo>
                    <a:pt x="34" y="7"/>
                    <a:pt x="0" y="46"/>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13"/>
                    <a:pt x="7" y="132"/>
                    <a:pt x="17" y="147"/>
                  </a:cubicBezTo>
                  <a:cubicBezTo>
                    <a:pt x="17" y="147"/>
                    <a:pt x="17" y="147"/>
                    <a:pt x="17" y="147"/>
                  </a:cubicBezTo>
                  <a:cubicBezTo>
                    <a:pt x="17" y="147"/>
                    <a:pt x="18" y="147"/>
                    <a:pt x="18" y="147"/>
                  </a:cubicBezTo>
                  <a:cubicBezTo>
                    <a:pt x="18" y="147"/>
                    <a:pt x="18" y="147"/>
                    <a:pt x="18" y="147"/>
                  </a:cubicBezTo>
                  <a:cubicBezTo>
                    <a:pt x="18" y="147"/>
                    <a:pt x="18" y="147"/>
                    <a:pt x="18" y="147"/>
                  </a:cubicBezTo>
                  <a:cubicBezTo>
                    <a:pt x="18" y="147"/>
                    <a:pt x="18" y="147"/>
                    <a:pt x="18" y="147"/>
                  </a:cubicBezTo>
                  <a:cubicBezTo>
                    <a:pt x="18" y="147"/>
                    <a:pt x="18" y="147"/>
                    <a:pt x="18" y="147"/>
                  </a:cubicBezTo>
                  <a:cubicBezTo>
                    <a:pt x="26" y="159"/>
                    <a:pt x="37" y="168"/>
                    <a:pt x="49" y="175"/>
                  </a:cubicBezTo>
                  <a:cubicBezTo>
                    <a:pt x="48" y="174"/>
                    <a:pt x="47" y="173"/>
                    <a:pt x="47" y="172"/>
                  </a:cubicBezTo>
                  <a:cubicBezTo>
                    <a:pt x="41" y="165"/>
                    <a:pt x="36" y="158"/>
                    <a:pt x="30" y="151"/>
                  </a:cubicBezTo>
                  <a:cubicBezTo>
                    <a:pt x="21" y="135"/>
                    <a:pt x="16" y="117"/>
                    <a:pt x="16" y="98"/>
                  </a:cubicBezTo>
                  <a:cubicBezTo>
                    <a:pt x="16" y="97"/>
                    <a:pt x="16" y="97"/>
                    <a:pt x="16" y="97"/>
                  </a:cubicBezTo>
                  <a:cubicBezTo>
                    <a:pt x="17" y="87"/>
                    <a:pt x="18" y="78"/>
                    <a:pt x="20" y="69"/>
                  </a:cubicBezTo>
                  <a:cubicBezTo>
                    <a:pt x="25" y="51"/>
                    <a:pt x="34" y="35"/>
                    <a:pt x="47" y="22"/>
                  </a:cubicBezTo>
                  <a:cubicBezTo>
                    <a:pt x="56" y="13"/>
                    <a:pt x="67" y="6"/>
                    <a:pt x="7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6" name="Rectangle 98">
              <a:extLst>
                <a:ext uri="{FF2B5EF4-FFF2-40B4-BE49-F238E27FC236}">
                  <a16:creationId xmlns:a16="http://schemas.microsoft.com/office/drawing/2014/main" id="{567AF851-C090-4027-A71D-E508AFF79E9D}"/>
                </a:ext>
              </a:extLst>
            </p:cNvPr>
            <p:cNvSpPr>
              <a:spLocks noChangeArrowheads="1"/>
            </p:cNvSpPr>
            <p:nvPr/>
          </p:nvSpPr>
          <p:spPr bwMode="auto">
            <a:xfrm>
              <a:off x="1171575" y="4067566"/>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7" name="Rectangle 99">
              <a:extLst>
                <a:ext uri="{FF2B5EF4-FFF2-40B4-BE49-F238E27FC236}">
                  <a16:creationId xmlns:a16="http://schemas.microsoft.com/office/drawing/2014/main" id="{DCEEC288-B3C7-42CB-930E-E91EB12F8883}"/>
                </a:ext>
              </a:extLst>
            </p:cNvPr>
            <p:cNvSpPr>
              <a:spLocks noChangeArrowheads="1"/>
            </p:cNvSpPr>
            <p:nvPr/>
          </p:nvSpPr>
          <p:spPr bwMode="auto">
            <a:xfrm>
              <a:off x="1102678" y="3946281"/>
              <a:ext cx="31739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90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18" name="Group 117">
            <a:extLst>
              <a:ext uri="{FF2B5EF4-FFF2-40B4-BE49-F238E27FC236}">
                <a16:creationId xmlns:a16="http://schemas.microsoft.com/office/drawing/2014/main" id="{32454328-8F30-4D6B-B5B8-42C7C8198DE5}"/>
              </a:ext>
            </a:extLst>
          </p:cNvPr>
          <p:cNvGrpSpPr/>
          <p:nvPr/>
        </p:nvGrpSpPr>
        <p:grpSpPr>
          <a:xfrm>
            <a:off x="8278467" y="4885128"/>
            <a:ext cx="569913" cy="568325"/>
            <a:chOff x="1162050" y="4580328"/>
            <a:chExt cx="569913" cy="568325"/>
          </a:xfrm>
        </p:grpSpPr>
        <p:sp>
          <p:nvSpPr>
            <p:cNvPr id="119" name="Freeform 80">
              <a:extLst>
                <a:ext uri="{FF2B5EF4-FFF2-40B4-BE49-F238E27FC236}">
                  <a16:creationId xmlns:a16="http://schemas.microsoft.com/office/drawing/2014/main" id="{78689C29-9B56-4FBC-9583-08F03243F99A}"/>
                </a:ext>
              </a:extLst>
            </p:cNvPr>
            <p:cNvSpPr>
              <a:spLocks/>
            </p:cNvSpPr>
            <p:nvPr/>
          </p:nvSpPr>
          <p:spPr bwMode="auto">
            <a:xfrm>
              <a:off x="1162050" y="4580328"/>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0" name="Freeform 81">
              <a:extLst>
                <a:ext uri="{FF2B5EF4-FFF2-40B4-BE49-F238E27FC236}">
                  <a16:creationId xmlns:a16="http://schemas.microsoft.com/office/drawing/2014/main" id="{67D4C5A7-FB83-485D-9029-948331320171}"/>
                </a:ext>
              </a:extLst>
            </p:cNvPr>
            <p:cNvSpPr>
              <a:spLocks/>
            </p:cNvSpPr>
            <p:nvPr/>
          </p:nvSpPr>
          <p:spPr bwMode="auto">
            <a:xfrm>
              <a:off x="1217613" y="4637478"/>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1" name="Freeform 82">
              <a:extLst>
                <a:ext uri="{FF2B5EF4-FFF2-40B4-BE49-F238E27FC236}">
                  <a16:creationId xmlns:a16="http://schemas.microsoft.com/office/drawing/2014/main" id="{70217A6D-F5EE-4AC5-88C9-7CDE52FA808F}"/>
                </a:ext>
              </a:extLst>
            </p:cNvPr>
            <p:cNvSpPr>
              <a:spLocks noEditPoints="1"/>
            </p:cNvSpPr>
            <p:nvPr/>
          </p:nvSpPr>
          <p:spPr bwMode="auto">
            <a:xfrm>
              <a:off x="1217613"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2" name="Freeform 83">
              <a:extLst>
                <a:ext uri="{FF2B5EF4-FFF2-40B4-BE49-F238E27FC236}">
                  <a16:creationId xmlns:a16="http://schemas.microsoft.com/office/drawing/2014/main" id="{55D726D3-B148-4B4C-AFA4-DBBFE239A4B7}"/>
                </a:ext>
              </a:extLst>
            </p:cNvPr>
            <p:cNvSpPr>
              <a:spLocks/>
            </p:cNvSpPr>
            <p:nvPr/>
          </p:nvSpPr>
          <p:spPr bwMode="auto">
            <a:xfrm>
              <a:off x="1217613" y="4639066"/>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3" name="Rectangle 100">
              <a:extLst>
                <a:ext uri="{FF2B5EF4-FFF2-40B4-BE49-F238E27FC236}">
                  <a16:creationId xmlns:a16="http://schemas.microsoft.com/office/drawing/2014/main" id="{3405F199-A5CE-4747-B91D-F8474162B584}"/>
                </a:ext>
              </a:extLst>
            </p:cNvPr>
            <p:cNvSpPr>
              <a:spLocks noChangeArrowheads="1"/>
            </p:cNvSpPr>
            <p:nvPr/>
          </p:nvSpPr>
          <p:spPr bwMode="auto">
            <a:xfrm>
              <a:off x="1376363" y="4759716"/>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4" name="Rectangle 101">
              <a:extLst>
                <a:ext uri="{FF2B5EF4-FFF2-40B4-BE49-F238E27FC236}">
                  <a16:creationId xmlns:a16="http://schemas.microsoft.com/office/drawing/2014/main" id="{0940FD73-6969-4060-A58B-BB3A14AF7DE2}"/>
                </a:ext>
              </a:extLst>
            </p:cNvPr>
            <p:cNvSpPr>
              <a:spLocks noChangeArrowheads="1"/>
            </p:cNvSpPr>
            <p:nvPr/>
          </p:nvSpPr>
          <p:spPr bwMode="auto">
            <a:xfrm>
              <a:off x="1303338" y="4699391"/>
              <a:ext cx="31899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80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25" name="Group 124">
            <a:extLst>
              <a:ext uri="{FF2B5EF4-FFF2-40B4-BE49-F238E27FC236}">
                <a16:creationId xmlns:a16="http://schemas.microsoft.com/office/drawing/2014/main" id="{DCBF04B7-EA79-4B3D-BB54-06FE41BFE21C}"/>
              </a:ext>
            </a:extLst>
          </p:cNvPr>
          <p:cNvGrpSpPr/>
          <p:nvPr/>
        </p:nvGrpSpPr>
        <p:grpSpPr>
          <a:xfrm>
            <a:off x="8780117" y="5428053"/>
            <a:ext cx="579438" cy="577850"/>
            <a:chOff x="1663700" y="5123253"/>
            <a:chExt cx="579438" cy="577850"/>
          </a:xfrm>
        </p:grpSpPr>
        <p:sp>
          <p:nvSpPr>
            <p:cNvPr id="126" name="Freeform 84">
              <a:extLst>
                <a:ext uri="{FF2B5EF4-FFF2-40B4-BE49-F238E27FC236}">
                  <a16:creationId xmlns:a16="http://schemas.microsoft.com/office/drawing/2014/main" id="{D56E7021-70C3-4B9E-BC79-0424D5078663}"/>
                </a:ext>
              </a:extLst>
            </p:cNvPr>
            <p:cNvSpPr>
              <a:spLocks/>
            </p:cNvSpPr>
            <p:nvPr/>
          </p:nvSpPr>
          <p:spPr bwMode="auto">
            <a:xfrm>
              <a:off x="1663700" y="5123253"/>
              <a:ext cx="579438" cy="577850"/>
            </a:xfrm>
            <a:custGeom>
              <a:avLst/>
              <a:gdLst>
                <a:gd name="T0" fmla="*/ 123 w 237"/>
                <a:gd name="T1" fmla="*/ 2 h 236"/>
                <a:gd name="T2" fmla="*/ 235 w 237"/>
                <a:gd name="T3" fmla="*/ 122 h 236"/>
                <a:gd name="T4" fmla="*/ 115 w 237"/>
                <a:gd name="T5" fmla="*/ 234 h 236"/>
                <a:gd name="T6" fmla="*/ 3 w 237"/>
                <a:gd name="T7" fmla="*/ 114 h 236"/>
                <a:gd name="T8" fmla="*/ 123 w 237"/>
                <a:gd name="T9" fmla="*/ 2 h 236"/>
              </a:gdLst>
              <a:ahLst/>
              <a:cxnLst>
                <a:cxn ang="0">
                  <a:pos x="T0" y="T1"/>
                </a:cxn>
                <a:cxn ang="0">
                  <a:pos x="T2" y="T3"/>
                </a:cxn>
                <a:cxn ang="0">
                  <a:pos x="T4" y="T5"/>
                </a:cxn>
                <a:cxn ang="0">
                  <a:pos x="T6" y="T7"/>
                </a:cxn>
                <a:cxn ang="0">
                  <a:pos x="T8" y="T9"/>
                </a:cxn>
              </a:cxnLst>
              <a:rect l="0" t="0" r="r" b="b"/>
              <a:pathLst>
                <a:path w="237" h="236">
                  <a:moveTo>
                    <a:pt x="123" y="2"/>
                  </a:moveTo>
                  <a:cubicBezTo>
                    <a:pt x="187" y="4"/>
                    <a:pt x="237" y="58"/>
                    <a:pt x="235" y="122"/>
                  </a:cubicBezTo>
                  <a:cubicBezTo>
                    <a:pt x="232" y="186"/>
                    <a:pt x="178" y="236"/>
                    <a:pt x="115" y="234"/>
                  </a:cubicBezTo>
                  <a:cubicBezTo>
                    <a:pt x="51" y="231"/>
                    <a:pt x="0" y="178"/>
                    <a:pt x="3" y="114"/>
                  </a:cubicBezTo>
                  <a:cubicBezTo>
                    <a:pt x="5" y="50"/>
                    <a:pt x="59" y="0"/>
                    <a:pt x="123" y="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7" name="Freeform 85">
              <a:extLst>
                <a:ext uri="{FF2B5EF4-FFF2-40B4-BE49-F238E27FC236}">
                  <a16:creationId xmlns:a16="http://schemas.microsoft.com/office/drawing/2014/main" id="{024566B7-3572-4EAA-977A-F516953C46D5}"/>
                </a:ext>
              </a:extLst>
            </p:cNvPr>
            <p:cNvSpPr>
              <a:spLocks/>
            </p:cNvSpPr>
            <p:nvPr/>
          </p:nvSpPr>
          <p:spPr bwMode="auto">
            <a:xfrm>
              <a:off x="1719263" y="5180403"/>
              <a:ext cx="466725" cy="463550"/>
            </a:xfrm>
            <a:custGeom>
              <a:avLst/>
              <a:gdLst>
                <a:gd name="T0" fmla="*/ 99 w 191"/>
                <a:gd name="T1" fmla="*/ 1 h 190"/>
                <a:gd name="T2" fmla="*/ 189 w 191"/>
                <a:gd name="T3" fmla="*/ 98 h 190"/>
                <a:gd name="T4" fmla="*/ 92 w 191"/>
                <a:gd name="T5" fmla="*/ 188 h 190"/>
                <a:gd name="T6" fmla="*/ 2 w 191"/>
                <a:gd name="T7" fmla="*/ 91 h 190"/>
                <a:gd name="T8" fmla="*/ 99 w 191"/>
                <a:gd name="T9" fmla="*/ 1 h 190"/>
              </a:gdLst>
              <a:ahLst/>
              <a:cxnLst>
                <a:cxn ang="0">
                  <a:pos x="T0" y="T1"/>
                </a:cxn>
                <a:cxn ang="0">
                  <a:pos x="T2" y="T3"/>
                </a:cxn>
                <a:cxn ang="0">
                  <a:pos x="T4" y="T5"/>
                </a:cxn>
                <a:cxn ang="0">
                  <a:pos x="T6" y="T7"/>
                </a:cxn>
                <a:cxn ang="0">
                  <a:pos x="T8" y="T9"/>
                </a:cxn>
              </a:cxnLst>
              <a:rect l="0" t="0" r="r" b="b"/>
              <a:pathLst>
                <a:path w="191" h="190">
                  <a:moveTo>
                    <a:pt x="99" y="1"/>
                  </a:moveTo>
                  <a:cubicBezTo>
                    <a:pt x="150" y="3"/>
                    <a:pt x="191" y="47"/>
                    <a:pt x="189" y="98"/>
                  </a:cubicBezTo>
                  <a:cubicBezTo>
                    <a:pt x="187" y="149"/>
                    <a:pt x="144" y="190"/>
                    <a:pt x="92" y="188"/>
                  </a:cubicBezTo>
                  <a:cubicBezTo>
                    <a:pt x="41" y="186"/>
                    <a:pt x="0" y="143"/>
                    <a:pt x="2" y="91"/>
                  </a:cubicBezTo>
                  <a:cubicBezTo>
                    <a:pt x="4" y="40"/>
                    <a:pt x="47" y="0"/>
                    <a:pt x="99"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8" name="Freeform 86">
              <a:extLst>
                <a:ext uri="{FF2B5EF4-FFF2-40B4-BE49-F238E27FC236}">
                  <a16:creationId xmlns:a16="http://schemas.microsoft.com/office/drawing/2014/main" id="{9610FA67-B691-4A81-847F-B707A7DDAF5D}"/>
                </a:ext>
              </a:extLst>
            </p:cNvPr>
            <p:cNvSpPr>
              <a:spLocks noEditPoints="1"/>
            </p:cNvSpPr>
            <p:nvPr/>
          </p:nvSpPr>
          <p:spPr bwMode="auto">
            <a:xfrm>
              <a:off x="1724025"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9" name="Freeform 87">
              <a:extLst>
                <a:ext uri="{FF2B5EF4-FFF2-40B4-BE49-F238E27FC236}">
                  <a16:creationId xmlns:a16="http://schemas.microsoft.com/office/drawing/2014/main" id="{16557005-9A1E-4147-8C30-D3C8082D411A}"/>
                </a:ext>
              </a:extLst>
            </p:cNvPr>
            <p:cNvSpPr>
              <a:spLocks/>
            </p:cNvSpPr>
            <p:nvPr/>
          </p:nvSpPr>
          <p:spPr bwMode="auto">
            <a:xfrm>
              <a:off x="1724025" y="5185166"/>
              <a:ext cx="200025" cy="422275"/>
            </a:xfrm>
            <a:custGeom>
              <a:avLst/>
              <a:gdLst>
                <a:gd name="T0" fmla="*/ 4 w 82"/>
                <a:gd name="T1" fmla="*/ 67 h 173"/>
                <a:gd name="T2" fmla="*/ 4 w 82"/>
                <a:gd name="T3" fmla="*/ 68 h 173"/>
                <a:gd name="T4" fmla="*/ 3 w 82"/>
                <a:gd name="T5" fmla="*/ 68 h 173"/>
                <a:gd name="T6" fmla="*/ 3 w 82"/>
                <a:gd name="T7" fmla="*/ 68 h 173"/>
                <a:gd name="T8" fmla="*/ 3 w 82"/>
                <a:gd name="T9" fmla="*/ 69 h 173"/>
                <a:gd name="T10" fmla="*/ 3 w 82"/>
                <a:gd name="T11" fmla="*/ 69 h 173"/>
                <a:gd name="T12" fmla="*/ 3 w 82"/>
                <a:gd name="T13" fmla="*/ 70 h 173"/>
                <a:gd name="T14" fmla="*/ 3 w 82"/>
                <a:gd name="T15" fmla="*/ 70 h 173"/>
                <a:gd name="T16" fmla="*/ 3 w 82"/>
                <a:gd name="T17" fmla="*/ 71 h 173"/>
                <a:gd name="T18" fmla="*/ 3 w 82"/>
                <a:gd name="T19" fmla="*/ 71 h 173"/>
                <a:gd name="T20" fmla="*/ 3 w 82"/>
                <a:gd name="T21" fmla="*/ 71 h 173"/>
                <a:gd name="T22" fmla="*/ 2 w 82"/>
                <a:gd name="T23" fmla="*/ 72 h 173"/>
                <a:gd name="T24" fmla="*/ 2 w 82"/>
                <a:gd name="T25" fmla="*/ 72 h 173"/>
                <a:gd name="T26" fmla="*/ 2 w 82"/>
                <a:gd name="T27" fmla="*/ 73 h 173"/>
                <a:gd name="T28" fmla="*/ 2 w 82"/>
                <a:gd name="T29" fmla="*/ 74 h 173"/>
                <a:gd name="T30" fmla="*/ 2 w 82"/>
                <a:gd name="T31" fmla="*/ 74 h 173"/>
                <a:gd name="T32" fmla="*/ 2 w 82"/>
                <a:gd name="T33" fmla="*/ 74 h 173"/>
                <a:gd name="T34" fmla="*/ 2 w 82"/>
                <a:gd name="T35" fmla="*/ 75 h 173"/>
                <a:gd name="T36" fmla="*/ 2 w 82"/>
                <a:gd name="T37" fmla="*/ 75 h 173"/>
                <a:gd name="T38" fmla="*/ 2 w 82"/>
                <a:gd name="T39" fmla="*/ 76 h 173"/>
                <a:gd name="T40" fmla="*/ 1 w 82"/>
                <a:gd name="T41" fmla="*/ 77 h 173"/>
                <a:gd name="T42" fmla="*/ 1 w 82"/>
                <a:gd name="T43" fmla="*/ 77 h 173"/>
                <a:gd name="T44" fmla="*/ 1 w 82"/>
                <a:gd name="T45" fmla="*/ 78 h 173"/>
                <a:gd name="T46" fmla="*/ 1 w 82"/>
                <a:gd name="T47" fmla="*/ 78 h 173"/>
                <a:gd name="T48" fmla="*/ 1 w 82"/>
                <a:gd name="T49" fmla="*/ 78 h 173"/>
                <a:gd name="T50" fmla="*/ 1 w 82"/>
                <a:gd name="T51" fmla="*/ 79 h 173"/>
                <a:gd name="T52" fmla="*/ 1 w 82"/>
                <a:gd name="T53" fmla="*/ 80 h 173"/>
                <a:gd name="T54" fmla="*/ 1 w 82"/>
                <a:gd name="T55" fmla="*/ 81 h 173"/>
                <a:gd name="T56" fmla="*/ 1 w 82"/>
                <a:gd name="T57" fmla="*/ 81 h 173"/>
                <a:gd name="T58" fmla="*/ 1 w 82"/>
                <a:gd name="T59" fmla="*/ 81 h 173"/>
                <a:gd name="T60" fmla="*/ 1 w 82"/>
                <a:gd name="T61" fmla="*/ 82 h 173"/>
                <a:gd name="T62" fmla="*/ 1 w 82"/>
                <a:gd name="T63" fmla="*/ 82 h 173"/>
                <a:gd name="T64" fmla="*/ 1 w 82"/>
                <a:gd name="T65" fmla="*/ 83 h 173"/>
                <a:gd name="T66" fmla="*/ 1 w 82"/>
                <a:gd name="T67" fmla="*/ 84 h 173"/>
                <a:gd name="T68" fmla="*/ 0 w 82"/>
                <a:gd name="T69" fmla="*/ 84 h 173"/>
                <a:gd name="T70" fmla="*/ 0 w 82"/>
                <a:gd name="T71" fmla="*/ 85 h 173"/>
                <a:gd name="T72" fmla="*/ 0 w 82"/>
                <a:gd name="T73" fmla="*/ 85 h 173"/>
                <a:gd name="T74" fmla="*/ 0 w 82"/>
                <a:gd name="T75" fmla="*/ 85 h 173"/>
                <a:gd name="T76" fmla="*/ 0 w 82"/>
                <a:gd name="T77" fmla="*/ 86 h 173"/>
                <a:gd name="T78" fmla="*/ 0 w 82"/>
                <a:gd name="T79" fmla="*/ 86 h 173"/>
                <a:gd name="T80" fmla="*/ 0 w 82"/>
                <a:gd name="T81" fmla="*/ 87 h 173"/>
                <a:gd name="T82" fmla="*/ 0 w 82"/>
                <a:gd name="T83" fmla="*/ 87 h 173"/>
                <a:gd name="T84" fmla="*/ 0 w 82"/>
                <a:gd name="T85" fmla="*/ 88 h 173"/>
                <a:gd name="T86" fmla="*/ 0 w 82"/>
                <a:gd name="T87" fmla="*/ 88 h 173"/>
                <a:gd name="T88" fmla="*/ 0 w 82"/>
                <a:gd name="T89" fmla="*/ 89 h 173"/>
                <a:gd name="T90" fmla="*/ 0 w 82"/>
                <a:gd name="T91" fmla="*/ 89 h 173"/>
                <a:gd name="T92" fmla="*/ 0 w 82"/>
                <a:gd name="T93" fmla="*/ 89 h 173"/>
                <a:gd name="T94" fmla="*/ 0 w 82"/>
                <a:gd name="T95" fmla="*/ 90 h 173"/>
                <a:gd name="T96" fmla="*/ 2 w 82"/>
                <a:gd name="T97" fmla="*/ 112 h 173"/>
                <a:gd name="T98" fmla="*/ 2 w 82"/>
                <a:gd name="T99" fmla="*/ 113 h 173"/>
                <a:gd name="T100" fmla="*/ 2 w 82"/>
                <a:gd name="T101" fmla="*/ 114 h 173"/>
                <a:gd name="T102" fmla="*/ 3 w 82"/>
                <a:gd name="T103" fmla="*/ 114 h 173"/>
                <a:gd name="T104" fmla="*/ 3 w 82"/>
                <a:gd name="T105" fmla="*/ 115 h 173"/>
                <a:gd name="T106" fmla="*/ 44 w 82"/>
                <a:gd name="T107" fmla="*/ 171 h 173"/>
                <a:gd name="T108" fmla="*/ 16 w 82"/>
                <a:gd name="T109" fmla="*/ 94 h 173"/>
                <a:gd name="T110" fmla="*/ 82 w 82"/>
                <a:gd name="T11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2" h="173">
                  <a:moveTo>
                    <a:pt x="82" y="0"/>
                  </a:moveTo>
                  <a:cubicBezTo>
                    <a:pt x="45" y="5"/>
                    <a:pt x="14" y="32"/>
                    <a:pt x="4" y="67"/>
                  </a:cubicBezTo>
                  <a:cubicBezTo>
                    <a:pt x="4" y="67"/>
                    <a:pt x="4" y="67"/>
                    <a:pt x="4" y="67"/>
                  </a:cubicBezTo>
                  <a:cubicBezTo>
                    <a:pt x="4" y="67"/>
                    <a:pt x="4" y="67"/>
                    <a:pt x="4" y="67"/>
                  </a:cubicBezTo>
                  <a:cubicBezTo>
                    <a:pt x="4" y="67"/>
                    <a:pt x="4" y="67"/>
                    <a:pt x="4" y="68"/>
                  </a:cubicBezTo>
                  <a:cubicBezTo>
                    <a:pt x="4" y="68"/>
                    <a:pt x="4" y="68"/>
                    <a:pt x="4" y="68"/>
                  </a:cubicBezTo>
                  <a:cubicBezTo>
                    <a:pt x="4" y="68"/>
                    <a:pt x="4" y="68"/>
                    <a:pt x="4" y="68"/>
                  </a:cubicBezTo>
                  <a:cubicBezTo>
                    <a:pt x="3" y="68"/>
                    <a:pt x="3" y="68"/>
                    <a:pt x="3" y="68"/>
                  </a:cubicBezTo>
                  <a:cubicBezTo>
                    <a:pt x="3" y="68"/>
                    <a:pt x="3" y="68"/>
                    <a:pt x="3" y="68"/>
                  </a:cubicBezTo>
                  <a:cubicBezTo>
                    <a:pt x="3" y="68"/>
                    <a:pt x="3" y="68"/>
                    <a:pt x="3" y="68"/>
                  </a:cubicBezTo>
                  <a:cubicBezTo>
                    <a:pt x="3" y="68"/>
                    <a:pt x="3" y="68"/>
                    <a:pt x="3" y="68"/>
                  </a:cubicBezTo>
                  <a:cubicBezTo>
                    <a:pt x="3" y="68"/>
                    <a:pt x="3" y="68"/>
                    <a:pt x="3" y="68"/>
                  </a:cubicBezTo>
                  <a:cubicBezTo>
                    <a:pt x="3" y="68"/>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2"/>
                    <a:pt x="3" y="72"/>
                    <a:pt x="3" y="72"/>
                  </a:cubicBezTo>
                  <a:cubicBezTo>
                    <a:pt x="3" y="72"/>
                    <a:pt x="2" y="72"/>
                    <a:pt x="2" y="72"/>
                  </a:cubicBezTo>
                  <a:cubicBezTo>
                    <a:pt x="2" y="72"/>
                    <a:pt x="2" y="72"/>
                    <a:pt x="2" y="72"/>
                  </a:cubicBezTo>
                  <a:cubicBezTo>
                    <a:pt x="2" y="72"/>
                    <a:pt x="2" y="72"/>
                    <a:pt x="2" y="72"/>
                  </a:cubicBezTo>
                  <a:cubicBezTo>
                    <a:pt x="2" y="72"/>
                    <a:pt x="2" y="72"/>
                    <a:pt x="2" y="72"/>
                  </a:cubicBezTo>
                  <a:cubicBezTo>
                    <a:pt x="2" y="72"/>
                    <a:pt x="2" y="72"/>
                    <a:pt x="2" y="72"/>
                  </a:cubicBezTo>
                  <a:cubicBezTo>
                    <a:pt x="2" y="73"/>
                    <a:pt x="2" y="73"/>
                    <a:pt x="2" y="73"/>
                  </a:cubicBezTo>
                  <a:cubicBezTo>
                    <a:pt x="2" y="73"/>
                    <a:pt x="2" y="73"/>
                    <a:pt x="2" y="73"/>
                  </a:cubicBezTo>
                  <a:cubicBezTo>
                    <a:pt x="2" y="73"/>
                    <a:pt x="2" y="73"/>
                    <a:pt x="2" y="73"/>
                  </a:cubicBezTo>
                  <a:cubicBezTo>
                    <a:pt x="2" y="73"/>
                    <a:pt x="2" y="73"/>
                    <a:pt x="2" y="73"/>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6"/>
                    <a:pt x="2" y="76"/>
                  </a:cubicBezTo>
                  <a:cubicBezTo>
                    <a:pt x="2" y="76"/>
                    <a:pt x="2" y="76"/>
                    <a:pt x="2" y="76"/>
                  </a:cubicBezTo>
                  <a:cubicBezTo>
                    <a:pt x="2" y="76"/>
                    <a:pt x="2" y="76"/>
                    <a:pt x="2" y="76"/>
                  </a:cubicBezTo>
                  <a:cubicBezTo>
                    <a:pt x="2" y="76"/>
                    <a:pt x="2" y="76"/>
                    <a:pt x="2" y="76"/>
                  </a:cubicBezTo>
                  <a:cubicBezTo>
                    <a:pt x="2"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9"/>
                    <a:pt x="1" y="79"/>
                    <a:pt x="1" y="79"/>
                  </a:cubicBezTo>
                  <a:cubicBezTo>
                    <a:pt x="1" y="79"/>
                    <a:pt x="1" y="79"/>
                    <a:pt x="1" y="79"/>
                  </a:cubicBezTo>
                  <a:cubicBezTo>
                    <a:pt x="1" y="79"/>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3"/>
                    <a:pt x="1" y="83"/>
                  </a:cubicBezTo>
                  <a:cubicBezTo>
                    <a:pt x="1" y="83"/>
                    <a:pt x="1" y="83"/>
                    <a:pt x="1" y="83"/>
                  </a:cubicBezTo>
                  <a:cubicBezTo>
                    <a:pt x="1" y="83"/>
                    <a:pt x="1" y="83"/>
                    <a:pt x="1" y="83"/>
                  </a:cubicBezTo>
                  <a:cubicBezTo>
                    <a:pt x="1" y="83"/>
                    <a:pt x="1" y="83"/>
                    <a:pt x="1" y="83"/>
                  </a:cubicBezTo>
                  <a:cubicBezTo>
                    <a:pt x="1" y="83"/>
                    <a:pt x="1" y="84"/>
                    <a:pt x="1" y="84"/>
                  </a:cubicBezTo>
                  <a:cubicBezTo>
                    <a:pt x="1" y="84"/>
                    <a:pt x="1" y="84"/>
                    <a:pt x="1" y="84"/>
                  </a:cubicBezTo>
                  <a:cubicBezTo>
                    <a:pt x="1" y="84"/>
                    <a:pt x="1" y="84"/>
                    <a:pt x="1" y="84"/>
                  </a:cubicBezTo>
                  <a:cubicBezTo>
                    <a:pt x="1" y="84"/>
                    <a:pt x="1" y="84"/>
                    <a:pt x="1" y="84"/>
                  </a:cubicBezTo>
                  <a:cubicBezTo>
                    <a:pt x="1"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8"/>
                    <a:pt x="1" y="105"/>
                    <a:pt x="2" y="112"/>
                  </a:cubicBezTo>
                  <a:cubicBezTo>
                    <a:pt x="2" y="112"/>
                    <a:pt x="2" y="112"/>
                    <a:pt x="2" y="112"/>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4"/>
                  </a:cubicBezTo>
                  <a:cubicBezTo>
                    <a:pt x="2" y="114"/>
                    <a:pt x="2" y="114"/>
                    <a:pt x="2" y="114"/>
                  </a:cubicBezTo>
                  <a:cubicBezTo>
                    <a:pt x="2" y="114"/>
                    <a:pt x="2" y="114"/>
                    <a:pt x="2" y="114"/>
                  </a:cubicBezTo>
                  <a:cubicBezTo>
                    <a:pt x="3" y="114"/>
                    <a:pt x="3" y="114"/>
                    <a:pt x="3" y="114"/>
                  </a:cubicBezTo>
                  <a:cubicBezTo>
                    <a:pt x="3" y="114"/>
                    <a:pt x="3" y="114"/>
                    <a:pt x="3" y="114"/>
                  </a:cubicBezTo>
                  <a:cubicBezTo>
                    <a:pt x="3" y="114"/>
                    <a:pt x="3" y="114"/>
                    <a:pt x="3" y="114"/>
                  </a:cubicBezTo>
                  <a:cubicBezTo>
                    <a:pt x="3" y="114"/>
                    <a:pt x="3" y="115"/>
                    <a:pt x="3" y="115"/>
                  </a:cubicBezTo>
                  <a:cubicBezTo>
                    <a:pt x="3" y="115"/>
                    <a:pt x="3" y="115"/>
                    <a:pt x="3" y="115"/>
                  </a:cubicBezTo>
                  <a:cubicBezTo>
                    <a:pt x="9" y="139"/>
                    <a:pt x="25" y="161"/>
                    <a:pt x="46" y="173"/>
                  </a:cubicBezTo>
                  <a:cubicBezTo>
                    <a:pt x="45" y="172"/>
                    <a:pt x="45" y="172"/>
                    <a:pt x="44" y="171"/>
                  </a:cubicBezTo>
                  <a:cubicBezTo>
                    <a:pt x="39" y="164"/>
                    <a:pt x="33" y="156"/>
                    <a:pt x="28" y="149"/>
                  </a:cubicBezTo>
                  <a:cubicBezTo>
                    <a:pt x="19" y="132"/>
                    <a:pt x="15" y="114"/>
                    <a:pt x="16" y="95"/>
                  </a:cubicBezTo>
                  <a:cubicBezTo>
                    <a:pt x="16" y="94"/>
                    <a:pt x="16" y="94"/>
                    <a:pt x="16" y="94"/>
                  </a:cubicBezTo>
                  <a:cubicBezTo>
                    <a:pt x="17" y="85"/>
                    <a:pt x="19" y="76"/>
                    <a:pt x="20" y="66"/>
                  </a:cubicBezTo>
                  <a:cubicBezTo>
                    <a:pt x="26" y="49"/>
                    <a:pt x="36" y="33"/>
                    <a:pt x="49" y="21"/>
                  </a:cubicBezTo>
                  <a:cubicBezTo>
                    <a:pt x="59" y="12"/>
                    <a:pt x="70" y="5"/>
                    <a:pt x="82"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0" name="Rectangle 102">
              <a:extLst>
                <a:ext uri="{FF2B5EF4-FFF2-40B4-BE49-F238E27FC236}">
                  <a16:creationId xmlns:a16="http://schemas.microsoft.com/office/drawing/2014/main" id="{D3023283-3935-4ABA-91C3-DDAE25B973BB}"/>
                </a:ext>
              </a:extLst>
            </p:cNvPr>
            <p:cNvSpPr>
              <a:spLocks noChangeArrowheads="1"/>
            </p:cNvSpPr>
            <p:nvPr/>
          </p:nvSpPr>
          <p:spPr bwMode="auto">
            <a:xfrm>
              <a:off x="1882775" y="5339153"/>
              <a:ext cx="147638" cy="1873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1" name="Rectangle 103">
              <a:extLst>
                <a:ext uri="{FF2B5EF4-FFF2-40B4-BE49-F238E27FC236}">
                  <a16:creationId xmlns:a16="http://schemas.microsoft.com/office/drawing/2014/main" id="{ABAAC470-56DB-4EE9-9111-E979375AE32D}"/>
                </a:ext>
              </a:extLst>
            </p:cNvPr>
            <p:cNvSpPr>
              <a:spLocks noChangeArrowheads="1"/>
            </p:cNvSpPr>
            <p:nvPr/>
          </p:nvSpPr>
          <p:spPr bwMode="auto">
            <a:xfrm>
              <a:off x="1829118" y="5248666"/>
              <a:ext cx="30777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70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132" name="Oval 107">
            <a:extLst>
              <a:ext uri="{FF2B5EF4-FFF2-40B4-BE49-F238E27FC236}">
                <a16:creationId xmlns:a16="http://schemas.microsoft.com/office/drawing/2014/main" id="{DE6B8AB0-D0D4-46D3-ADB5-E6194156FC67}"/>
              </a:ext>
            </a:extLst>
          </p:cNvPr>
          <p:cNvSpPr>
            <a:spLocks noChangeArrowheads="1"/>
          </p:cNvSpPr>
          <p:nvPr/>
        </p:nvSpPr>
        <p:spPr bwMode="auto">
          <a:xfrm>
            <a:off x="9716742" y="4346966"/>
            <a:ext cx="273050" cy="27622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3" name="Oval 108">
            <a:extLst>
              <a:ext uri="{FF2B5EF4-FFF2-40B4-BE49-F238E27FC236}">
                <a16:creationId xmlns:a16="http://schemas.microsoft.com/office/drawing/2014/main" id="{10B1AC5E-0039-42F6-97E7-18725616695F}"/>
              </a:ext>
            </a:extLst>
          </p:cNvPr>
          <p:cNvSpPr>
            <a:spLocks noChangeArrowheads="1"/>
          </p:cNvSpPr>
          <p:nvPr/>
        </p:nvSpPr>
        <p:spPr bwMode="auto">
          <a:xfrm>
            <a:off x="9775480" y="4408878"/>
            <a:ext cx="155575" cy="153988"/>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4" name="Freeform 109">
            <a:extLst>
              <a:ext uri="{FF2B5EF4-FFF2-40B4-BE49-F238E27FC236}">
                <a16:creationId xmlns:a16="http://schemas.microsoft.com/office/drawing/2014/main" id="{87049F2D-3756-4119-8206-75EA672D082C}"/>
              </a:ext>
            </a:extLst>
          </p:cNvPr>
          <p:cNvSpPr>
            <a:spLocks/>
          </p:cNvSpPr>
          <p:nvPr/>
        </p:nvSpPr>
        <p:spPr bwMode="auto">
          <a:xfrm>
            <a:off x="8924580" y="1606941"/>
            <a:ext cx="377825" cy="323850"/>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5" name="Freeform 110">
            <a:extLst>
              <a:ext uri="{FF2B5EF4-FFF2-40B4-BE49-F238E27FC236}">
                <a16:creationId xmlns:a16="http://schemas.microsoft.com/office/drawing/2014/main" id="{2E6198DA-D644-40C9-9B06-3DA697AF9563}"/>
              </a:ext>
            </a:extLst>
          </p:cNvPr>
          <p:cNvSpPr>
            <a:spLocks/>
          </p:cNvSpPr>
          <p:nvPr/>
        </p:nvSpPr>
        <p:spPr bwMode="auto">
          <a:xfrm>
            <a:off x="9080155" y="1522803"/>
            <a:ext cx="379413" cy="32543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6" name="Freeform 111">
            <a:extLst>
              <a:ext uri="{FF2B5EF4-FFF2-40B4-BE49-F238E27FC236}">
                <a16:creationId xmlns:a16="http://schemas.microsoft.com/office/drawing/2014/main" id="{AE49D3CC-3676-4BB3-90D0-4CB9B3197E6A}"/>
              </a:ext>
            </a:extLst>
          </p:cNvPr>
          <p:cNvSpPr>
            <a:spLocks/>
          </p:cNvSpPr>
          <p:nvPr/>
        </p:nvSpPr>
        <p:spPr bwMode="auto">
          <a:xfrm>
            <a:off x="7146580" y="2510228"/>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7" name="Freeform 112">
            <a:extLst>
              <a:ext uri="{FF2B5EF4-FFF2-40B4-BE49-F238E27FC236}">
                <a16:creationId xmlns:a16="http://schemas.microsoft.com/office/drawing/2014/main" id="{629A6A1A-84EA-4D2C-A1F5-1AB8DD3BCC7B}"/>
              </a:ext>
            </a:extLst>
          </p:cNvPr>
          <p:cNvSpPr>
            <a:spLocks/>
          </p:cNvSpPr>
          <p:nvPr/>
        </p:nvSpPr>
        <p:spPr bwMode="auto">
          <a:xfrm>
            <a:off x="7011642" y="2626116"/>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8" name="Freeform 113">
            <a:extLst>
              <a:ext uri="{FF2B5EF4-FFF2-40B4-BE49-F238E27FC236}">
                <a16:creationId xmlns:a16="http://schemas.microsoft.com/office/drawing/2014/main" id="{688BB25A-7EF2-4A20-A491-BB588F43D2B8}"/>
              </a:ext>
            </a:extLst>
          </p:cNvPr>
          <p:cNvSpPr>
            <a:spLocks/>
          </p:cNvSpPr>
          <p:nvPr/>
        </p:nvSpPr>
        <p:spPr bwMode="auto">
          <a:xfrm>
            <a:off x="10456517" y="156407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9" name="Freeform 114">
            <a:extLst>
              <a:ext uri="{FF2B5EF4-FFF2-40B4-BE49-F238E27FC236}">
                <a16:creationId xmlns:a16="http://schemas.microsoft.com/office/drawing/2014/main" id="{6D9B5053-B36E-4779-B6BC-DA6FB1541467}"/>
              </a:ext>
            </a:extLst>
          </p:cNvPr>
          <p:cNvSpPr>
            <a:spLocks/>
          </p:cNvSpPr>
          <p:nvPr/>
        </p:nvSpPr>
        <p:spPr bwMode="auto">
          <a:xfrm>
            <a:off x="10300942" y="148152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0" name="Freeform 115">
            <a:extLst>
              <a:ext uri="{FF2B5EF4-FFF2-40B4-BE49-F238E27FC236}">
                <a16:creationId xmlns:a16="http://schemas.microsoft.com/office/drawing/2014/main" id="{04A2DB25-D2C2-4EC8-9E49-A241B00CD689}"/>
              </a:ext>
            </a:extLst>
          </p:cNvPr>
          <p:cNvSpPr>
            <a:spLocks/>
          </p:cNvSpPr>
          <p:nvPr/>
        </p:nvSpPr>
        <p:spPr bwMode="auto">
          <a:xfrm>
            <a:off x="10562880" y="1676791"/>
            <a:ext cx="1558925" cy="1319213"/>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1" name="Freeform 116">
            <a:extLst>
              <a:ext uri="{FF2B5EF4-FFF2-40B4-BE49-F238E27FC236}">
                <a16:creationId xmlns:a16="http://schemas.microsoft.com/office/drawing/2014/main" id="{0214E2B4-3113-4864-AD63-2AE6D044711A}"/>
              </a:ext>
            </a:extLst>
          </p:cNvPr>
          <p:cNvSpPr>
            <a:spLocks/>
          </p:cNvSpPr>
          <p:nvPr/>
        </p:nvSpPr>
        <p:spPr bwMode="auto">
          <a:xfrm>
            <a:off x="11890030" y="2965841"/>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2" name="Freeform 117">
            <a:extLst>
              <a:ext uri="{FF2B5EF4-FFF2-40B4-BE49-F238E27FC236}">
                <a16:creationId xmlns:a16="http://schemas.microsoft.com/office/drawing/2014/main" id="{64EE1C75-798F-4759-A2CA-4CDA9E8457D5}"/>
              </a:ext>
            </a:extLst>
          </p:cNvPr>
          <p:cNvSpPr>
            <a:spLocks/>
          </p:cNvSpPr>
          <p:nvPr/>
        </p:nvSpPr>
        <p:spPr bwMode="auto">
          <a:xfrm>
            <a:off x="11612217" y="1916503"/>
            <a:ext cx="363538" cy="1079500"/>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144" name="Picture 143">
            <a:extLst>
              <a:ext uri="{FF2B5EF4-FFF2-40B4-BE49-F238E27FC236}">
                <a16:creationId xmlns:a16="http://schemas.microsoft.com/office/drawing/2014/main" id="{3B926331-C265-4FBC-A5D1-A608624C60B6}"/>
              </a:ext>
            </a:extLst>
          </p:cNvPr>
          <p:cNvPicPr>
            <a:picLocks noChangeAspect="1"/>
          </p:cNvPicPr>
          <p:nvPr/>
        </p:nvPicPr>
        <p:blipFill rotWithShape="1">
          <a:blip r:embed="rId3">
            <a:extLst>
              <a:ext uri="{28A0092B-C50C-407E-A947-70E740481C1C}">
                <a14:useLocalDpi xmlns:a14="http://schemas.microsoft.com/office/drawing/2010/main" val="0"/>
              </a:ext>
            </a:extLst>
          </a:blip>
          <a:srcRect l="12441" t="82705" r="11897" b="2612"/>
          <a:stretch/>
        </p:blipFill>
        <p:spPr>
          <a:xfrm>
            <a:off x="68382" y="-100967"/>
            <a:ext cx="7628743" cy="4257433"/>
          </a:xfrm>
          <a:prstGeom prst="rect">
            <a:avLst/>
          </a:prstGeom>
          <a:solidFill>
            <a:schemeClr val="bg1">
              <a:alpha val="0"/>
            </a:schemeClr>
          </a:solidFill>
        </p:spPr>
      </p:pic>
      <p:sp>
        <p:nvSpPr>
          <p:cNvPr id="145" name="TextBox 144">
            <a:extLst>
              <a:ext uri="{FF2B5EF4-FFF2-40B4-BE49-F238E27FC236}">
                <a16:creationId xmlns:a16="http://schemas.microsoft.com/office/drawing/2014/main" id="{200FAAE8-34D3-4107-B88D-4C9AF95D438E}"/>
              </a:ext>
            </a:extLst>
          </p:cNvPr>
          <p:cNvSpPr txBox="1"/>
          <p:nvPr/>
        </p:nvSpPr>
        <p:spPr>
          <a:xfrm>
            <a:off x="394148" y="542663"/>
            <a:ext cx="6698457" cy="2393027"/>
          </a:xfrm>
          <a:prstGeom prst="rect">
            <a:avLst/>
          </a:prstGeom>
          <a:noFill/>
        </p:spPr>
        <p:txBody>
          <a:bodyPr wrap="square" rtlCol="0">
            <a:spAutoFit/>
          </a:bodyPr>
          <a:lstStyle/>
          <a:p>
            <a:pPr algn="just">
              <a:lnSpc>
                <a:spcPct val="120000"/>
              </a:lnSpc>
            </a:pPr>
            <a:r>
              <a:rPr lang="en-US" sz="3200" b="1">
                <a:solidFill>
                  <a:srgbClr val="002060"/>
                </a:solidFill>
                <a:latin typeface="UTM Daxline" panose="02040603050506020204" pitchFamily="18" charset="0"/>
              </a:rPr>
              <a:t>       Nêu dàn ý của một trong ba bài tập đọc trên. Nêu một chi tiết hoặc câu văn mà em thích và cho biết vì sao em thích chi tiết hoặc câu văn đó.</a:t>
            </a:r>
          </a:p>
        </p:txBody>
      </p:sp>
      <p:pic>
        <p:nvPicPr>
          <p:cNvPr id="149" name="Picture 148">
            <a:extLst>
              <a:ext uri="{FF2B5EF4-FFF2-40B4-BE49-F238E27FC236}">
                <a16:creationId xmlns:a16="http://schemas.microsoft.com/office/drawing/2014/main" id="{AB716A76-83AD-4331-BEEC-3D45E232B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91" y="4123940"/>
            <a:ext cx="2247249" cy="2734535"/>
          </a:xfrm>
          <a:prstGeom prst="rect">
            <a:avLst/>
          </a:prstGeom>
        </p:spPr>
      </p:pic>
      <p:grpSp>
        <p:nvGrpSpPr>
          <p:cNvPr id="2" name="Group 1">
            <a:extLst>
              <a:ext uri="{FF2B5EF4-FFF2-40B4-BE49-F238E27FC236}">
                <a16:creationId xmlns:a16="http://schemas.microsoft.com/office/drawing/2014/main" id="{9425438A-1CAD-4735-BD53-747780AFDD32}"/>
              </a:ext>
            </a:extLst>
          </p:cNvPr>
          <p:cNvGrpSpPr/>
          <p:nvPr/>
        </p:nvGrpSpPr>
        <p:grpSpPr>
          <a:xfrm>
            <a:off x="1858773" y="3896644"/>
            <a:ext cx="5153681" cy="2655917"/>
            <a:chOff x="1858773" y="3896644"/>
            <a:chExt cx="5153681" cy="2655917"/>
          </a:xfrm>
        </p:grpSpPr>
        <p:pic>
          <p:nvPicPr>
            <p:cNvPr id="147" name="Picture 146">
              <a:extLst>
                <a:ext uri="{FF2B5EF4-FFF2-40B4-BE49-F238E27FC236}">
                  <a16:creationId xmlns:a16="http://schemas.microsoft.com/office/drawing/2014/main" id="{1E151633-5A5B-4407-BFE3-D98469B74E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8498" y="3896644"/>
              <a:ext cx="4514307" cy="2655917"/>
            </a:xfrm>
            <a:prstGeom prst="rect">
              <a:avLst/>
            </a:prstGeom>
          </p:spPr>
        </p:pic>
        <p:sp>
          <p:nvSpPr>
            <p:cNvPr id="150" name="Rectangle 149">
              <a:extLst>
                <a:ext uri="{FF2B5EF4-FFF2-40B4-BE49-F238E27FC236}">
                  <a16:creationId xmlns:a16="http://schemas.microsoft.com/office/drawing/2014/main" id="{C4F64EEB-A5BB-422B-BB61-62007EBEDE0B}"/>
                </a:ext>
              </a:extLst>
            </p:cNvPr>
            <p:cNvSpPr/>
            <p:nvPr/>
          </p:nvSpPr>
          <p:spPr>
            <a:xfrm>
              <a:off x="1858773" y="4468766"/>
              <a:ext cx="5153681" cy="1754326"/>
            </a:xfrm>
            <a:prstGeom prst="rect">
              <a:avLst/>
            </a:prstGeom>
            <a:noFill/>
          </p:spPr>
          <p:txBody>
            <a:bodyPr wrap="square" lIns="91440" tIns="45720" rIns="91440" bIns="45720">
              <a:spAutoFit/>
            </a:bodyPr>
            <a:lstStyle/>
            <a:p>
              <a:pPr algn="ctr"/>
              <a:r>
                <a:rPr lang="en-US" sz="5400" b="1">
                  <a:ln w="22225">
                    <a:solidFill>
                      <a:schemeClr val="bg1"/>
                    </a:solidFill>
                    <a:prstDash val="solid"/>
                  </a:ln>
                  <a:solidFill>
                    <a:srgbClr val="0070C0"/>
                  </a:solidFill>
                  <a:latin typeface="UVN Bai Sau Nang" panose="04030905020802020C03" pitchFamily="82" charset="0"/>
                </a:rPr>
                <a:t>Thảo luận</a:t>
              </a:r>
            </a:p>
            <a:p>
              <a:pPr algn="ctr"/>
              <a:r>
                <a:rPr lang="en-US" sz="5400" b="1">
                  <a:ln w="22225">
                    <a:solidFill>
                      <a:schemeClr val="bg1"/>
                    </a:solidFill>
                    <a:prstDash val="solid"/>
                  </a:ln>
                  <a:solidFill>
                    <a:srgbClr val="0070C0"/>
                  </a:solidFill>
                  <a:latin typeface="UVN Bai Sau Nang" panose="04030905020802020C03" pitchFamily="82" charset="0"/>
                </a:rPr>
                <a:t>nhóm 4</a:t>
              </a:r>
            </a:p>
          </p:txBody>
        </p:sp>
      </p:grpSp>
    </p:spTree>
    <p:extLst>
      <p:ext uri="{BB962C8B-B14F-4D97-AF65-F5344CB8AC3E}">
        <p14:creationId xmlns:p14="http://schemas.microsoft.com/office/powerpoint/2010/main" val="22386036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1000"/>
                                        <p:tgtEl>
                                          <p:spTgt spid="144"/>
                                        </p:tgtEl>
                                      </p:cBhvr>
                                    </p:animEffect>
                                    <p:anim calcmode="lin" valueType="num">
                                      <p:cBhvr>
                                        <p:cTn id="8" dur="1000" fill="hold"/>
                                        <p:tgtEl>
                                          <p:spTgt spid="144"/>
                                        </p:tgtEl>
                                        <p:attrNameLst>
                                          <p:attrName>ppt_x</p:attrName>
                                        </p:attrNameLst>
                                      </p:cBhvr>
                                      <p:tavLst>
                                        <p:tav tm="0">
                                          <p:val>
                                            <p:strVal val="#ppt_x"/>
                                          </p:val>
                                        </p:tav>
                                        <p:tav tm="100000">
                                          <p:val>
                                            <p:strVal val="#ppt_x"/>
                                          </p:val>
                                        </p:tav>
                                      </p:tavLst>
                                    </p:anim>
                                    <p:anim calcmode="lin" valueType="num">
                                      <p:cBhvr>
                                        <p:cTn id="9" dur="1000" fill="hold"/>
                                        <p:tgtEl>
                                          <p:spTgt spid="1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45"/>
                                        </p:tgtEl>
                                        <p:attrNameLst>
                                          <p:attrName>style.visibility</p:attrName>
                                        </p:attrNameLst>
                                      </p:cBhvr>
                                      <p:to>
                                        <p:strVal val="visible"/>
                                      </p:to>
                                    </p:set>
                                    <p:animEffect transition="in" filter="wipe(left)">
                                      <p:cBhvr>
                                        <p:cTn id="14" dur="500"/>
                                        <p:tgtEl>
                                          <p:spTgt spid="14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9"/>
                                        </p:tgtEl>
                                        <p:attrNameLst>
                                          <p:attrName>style.visibility</p:attrName>
                                        </p:attrNameLst>
                                      </p:cBhvr>
                                      <p:to>
                                        <p:strVal val="visible"/>
                                      </p:to>
                                    </p:set>
                                    <p:animEffect transition="in" filter="fade">
                                      <p:cBhvr>
                                        <p:cTn id="19" dur="500"/>
                                        <p:tgtEl>
                                          <p:spTgt spid="14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32"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out)">
                                      <p:cBhvr>
                                        <p:cTn id="2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8" presetClass="emph" presetSubtype="0" fill="hold" nodeType="clickEffect">
                                  <p:stCondLst>
                                    <p:cond delay="0"/>
                                  </p:stCondLst>
                                  <p:childTnLst>
                                    <p:animRot by="21600000">
                                      <p:cBhvr>
                                        <p:cTn id="29" dur="120000" fill="hold"/>
                                        <p:tgtEl>
                                          <p:spTgt spid="42"/>
                                        </p:tgtEl>
                                        <p:attrNameLst>
                                          <p:attrName>r</p:attrName>
                                        </p:attrNameLst>
                                      </p:cBhvr>
                                    </p:animRot>
                                  </p:childTnLst>
                                </p:cTn>
                              </p:par>
                            </p:childTnLst>
                          </p:cTn>
                        </p:par>
                        <p:par>
                          <p:cTn id="30" fill="hold">
                            <p:stCondLst>
                              <p:cond delay="120000"/>
                            </p:stCondLst>
                            <p:childTnLst>
                              <p:par>
                                <p:cTn id="31" presetID="53" presetClass="entr" presetSubtype="16"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2"/>
                  </p:tgtEl>
                </p:cond>
              </p:nextCondLst>
            </p:seq>
          </p:childTnLst>
        </p:cTn>
      </p:par>
    </p:tnLst>
    <p:bldLst>
      <p:bldP spid="14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18" name="AutoShape 3">
            <a:extLst>
              <a:ext uri="{FF2B5EF4-FFF2-40B4-BE49-F238E27FC236}">
                <a16:creationId xmlns:a16="http://schemas.microsoft.com/office/drawing/2014/main" id="{E828A2B0-51CD-4305-804B-86C0E55076D8}"/>
              </a:ext>
            </a:extLst>
          </p:cNvPr>
          <p:cNvSpPr>
            <a:spLocks noChangeAspect="1" noChangeArrowheads="1" noTextEdit="1"/>
          </p:cNvSpPr>
          <p:nvPr/>
        </p:nvSpPr>
        <p:spPr bwMode="auto">
          <a:xfrm>
            <a:off x="7116417" y="1481528"/>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4" name="Group 3">
            <a:extLst>
              <a:ext uri="{FF2B5EF4-FFF2-40B4-BE49-F238E27FC236}">
                <a16:creationId xmlns:a16="http://schemas.microsoft.com/office/drawing/2014/main" id="{27838819-E032-4BC7-ABDA-7B90000CFA67}"/>
              </a:ext>
            </a:extLst>
          </p:cNvPr>
          <p:cNvGrpSpPr/>
          <p:nvPr/>
        </p:nvGrpSpPr>
        <p:grpSpPr>
          <a:xfrm>
            <a:off x="152745" y="64585"/>
            <a:ext cx="7628743" cy="4257433"/>
            <a:chOff x="-25990" y="0"/>
            <a:chExt cx="7628743" cy="4257433"/>
          </a:xfrm>
        </p:grpSpPr>
        <p:pic>
          <p:nvPicPr>
            <p:cNvPr id="144" name="Picture 143">
              <a:extLst>
                <a:ext uri="{FF2B5EF4-FFF2-40B4-BE49-F238E27FC236}">
                  <a16:creationId xmlns:a16="http://schemas.microsoft.com/office/drawing/2014/main" id="{3B926331-C265-4FBC-A5D1-A608624C60B6}"/>
                </a:ext>
              </a:extLst>
            </p:cNvPr>
            <p:cNvPicPr>
              <a:picLocks noChangeAspect="1"/>
            </p:cNvPicPr>
            <p:nvPr/>
          </p:nvPicPr>
          <p:blipFill rotWithShape="1">
            <a:blip r:embed="rId2">
              <a:extLst>
                <a:ext uri="{28A0092B-C50C-407E-A947-70E740481C1C}">
                  <a14:useLocalDpi xmlns:a14="http://schemas.microsoft.com/office/drawing/2010/main" val="0"/>
                </a:ext>
              </a:extLst>
            </a:blip>
            <a:srcRect l="12441" t="82705" r="11897" b="2612"/>
            <a:stretch/>
          </p:blipFill>
          <p:spPr>
            <a:xfrm>
              <a:off x="-25990" y="0"/>
              <a:ext cx="7628743" cy="4257433"/>
            </a:xfrm>
            <a:prstGeom prst="rect">
              <a:avLst/>
            </a:prstGeom>
            <a:solidFill>
              <a:schemeClr val="bg1">
                <a:alpha val="0"/>
              </a:schemeClr>
            </a:solidFill>
          </p:spPr>
        </p:pic>
        <p:sp>
          <p:nvSpPr>
            <p:cNvPr id="145" name="TextBox 144">
              <a:extLst>
                <a:ext uri="{FF2B5EF4-FFF2-40B4-BE49-F238E27FC236}">
                  <a16:creationId xmlns:a16="http://schemas.microsoft.com/office/drawing/2014/main" id="{200FAAE8-34D3-4107-B88D-4C9AF95D438E}"/>
                </a:ext>
              </a:extLst>
            </p:cNvPr>
            <p:cNvSpPr txBox="1"/>
            <p:nvPr/>
          </p:nvSpPr>
          <p:spPr>
            <a:xfrm>
              <a:off x="299776" y="643630"/>
              <a:ext cx="6698457" cy="2393027"/>
            </a:xfrm>
            <a:prstGeom prst="rect">
              <a:avLst/>
            </a:prstGeom>
            <a:noFill/>
          </p:spPr>
          <p:txBody>
            <a:bodyPr wrap="square" rtlCol="0">
              <a:spAutoFit/>
            </a:bodyPr>
            <a:lstStyle/>
            <a:p>
              <a:pPr algn="just">
                <a:lnSpc>
                  <a:spcPct val="120000"/>
                </a:lnSpc>
              </a:pP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Nêu</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dàn</a:t>
              </a:r>
              <a:r>
                <a:rPr lang="en-US" sz="3200" b="1" dirty="0">
                  <a:solidFill>
                    <a:srgbClr val="002060"/>
                  </a:solidFill>
                  <a:latin typeface="UTM Daxline" panose="02040603050506020204" pitchFamily="18" charset="0"/>
                </a:rPr>
                <a:t> ý </a:t>
              </a:r>
              <a:r>
                <a:rPr lang="en-US" sz="3200" b="1" dirty="0" err="1">
                  <a:solidFill>
                    <a:srgbClr val="002060"/>
                  </a:solidFill>
                  <a:latin typeface="UTM Daxline" panose="02040603050506020204" pitchFamily="18" charset="0"/>
                </a:rPr>
                <a:t>của</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một</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trong</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ba</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bài</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tập</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đọc</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trên</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Nêu</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một</a:t>
              </a:r>
              <a:r>
                <a:rPr lang="en-US" sz="3200" b="1" dirty="0">
                  <a:solidFill>
                    <a:srgbClr val="002060"/>
                  </a:solidFill>
                  <a:latin typeface="UTM Daxline" panose="02040603050506020204" pitchFamily="18" charset="0"/>
                </a:rPr>
                <a:t> chi </a:t>
              </a:r>
              <a:r>
                <a:rPr lang="en-US" sz="3200" b="1" dirty="0" err="1">
                  <a:solidFill>
                    <a:srgbClr val="002060"/>
                  </a:solidFill>
                  <a:latin typeface="UTM Daxline" panose="02040603050506020204" pitchFamily="18" charset="0"/>
                </a:rPr>
                <a:t>tiết</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hoặc</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câu</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văn</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mà</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em</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thích</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và</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cho</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biết</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vì</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sao</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em</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thích</a:t>
              </a:r>
              <a:r>
                <a:rPr lang="en-US" sz="3200" b="1" dirty="0">
                  <a:solidFill>
                    <a:srgbClr val="002060"/>
                  </a:solidFill>
                  <a:latin typeface="UTM Daxline" panose="02040603050506020204" pitchFamily="18" charset="0"/>
                </a:rPr>
                <a:t> chi </a:t>
              </a:r>
              <a:r>
                <a:rPr lang="en-US" sz="3200" b="1" dirty="0" err="1">
                  <a:solidFill>
                    <a:srgbClr val="002060"/>
                  </a:solidFill>
                  <a:latin typeface="UTM Daxline" panose="02040603050506020204" pitchFamily="18" charset="0"/>
                </a:rPr>
                <a:t>tiết</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hoặc</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câu</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văn</a:t>
              </a:r>
              <a:r>
                <a:rPr lang="en-US" sz="3200" b="1" dirty="0">
                  <a:solidFill>
                    <a:srgbClr val="002060"/>
                  </a:solidFill>
                  <a:latin typeface="UTM Daxline" panose="02040603050506020204" pitchFamily="18" charset="0"/>
                </a:rPr>
                <a:t> </a:t>
              </a:r>
              <a:r>
                <a:rPr lang="en-US" sz="3200" b="1" dirty="0" err="1">
                  <a:solidFill>
                    <a:srgbClr val="002060"/>
                  </a:solidFill>
                  <a:latin typeface="UTM Daxline" panose="02040603050506020204" pitchFamily="18" charset="0"/>
                </a:rPr>
                <a:t>đó</a:t>
              </a:r>
              <a:r>
                <a:rPr lang="en-US" sz="3200" b="1" dirty="0">
                  <a:solidFill>
                    <a:srgbClr val="002060"/>
                  </a:solidFill>
                  <a:latin typeface="UTM Daxline" panose="02040603050506020204" pitchFamily="18" charset="0"/>
                </a:rPr>
                <a:t>.</a:t>
              </a:r>
            </a:p>
          </p:txBody>
        </p:sp>
      </p:grpSp>
      <p:pic>
        <p:nvPicPr>
          <p:cNvPr id="149" name="Picture 148">
            <a:extLst>
              <a:ext uri="{FF2B5EF4-FFF2-40B4-BE49-F238E27FC236}">
                <a16:creationId xmlns:a16="http://schemas.microsoft.com/office/drawing/2014/main" id="{AB716A76-83AD-4331-BEEC-3D45E232B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700560" y="3834091"/>
            <a:ext cx="2338695" cy="3084761"/>
          </a:xfrm>
          <a:prstGeom prst="rect">
            <a:avLst/>
          </a:prstGeom>
        </p:spPr>
      </p:pic>
      <p:grpSp>
        <p:nvGrpSpPr>
          <p:cNvPr id="5" name="Group 4">
            <a:extLst>
              <a:ext uri="{FF2B5EF4-FFF2-40B4-BE49-F238E27FC236}">
                <a16:creationId xmlns:a16="http://schemas.microsoft.com/office/drawing/2014/main" id="{1F70FFBA-A5CA-4B75-B73B-512A71C2CE5C}"/>
              </a:ext>
            </a:extLst>
          </p:cNvPr>
          <p:cNvGrpSpPr/>
          <p:nvPr/>
        </p:nvGrpSpPr>
        <p:grpSpPr>
          <a:xfrm>
            <a:off x="7176968" y="762954"/>
            <a:ext cx="4964105" cy="2920548"/>
            <a:chOff x="7146580" y="643630"/>
            <a:chExt cx="4964105" cy="2920548"/>
          </a:xfrm>
        </p:grpSpPr>
        <p:pic>
          <p:nvPicPr>
            <p:cNvPr id="147" name="Picture 146">
              <a:extLst>
                <a:ext uri="{FF2B5EF4-FFF2-40B4-BE49-F238E27FC236}">
                  <a16:creationId xmlns:a16="http://schemas.microsoft.com/office/drawing/2014/main" id="{1E151633-5A5B-4407-BFE3-D98469B74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6580" y="643630"/>
              <a:ext cx="4964105" cy="2920548"/>
            </a:xfrm>
            <a:prstGeom prst="rect">
              <a:avLst/>
            </a:prstGeom>
          </p:spPr>
        </p:pic>
        <p:sp>
          <p:nvSpPr>
            <p:cNvPr id="150" name="Rectangle 149">
              <a:extLst>
                <a:ext uri="{FF2B5EF4-FFF2-40B4-BE49-F238E27FC236}">
                  <a16:creationId xmlns:a16="http://schemas.microsoft.com/office/drawing/2014/main" id="{C4F64EEB-A5BB-422B-BB61-62007EBEDE0B}"/>
                </a:ext>
              </a:extLst>
            </p:cNvPr>
            <p:cNvSpPr/>
            <p:nvPr/>
          </p:nvSpPr>
          <p:spPr>
            <a:xfrm>
              <a:off x="7373963" y="1378878"/>
              <a:ext cx="4418580" cy="1446550"/>
            </a:xfrm>
            <a:prstGeom prst="rect">
              <a:avLst/>
            </a:prstGeom>
            <a:noFill/>
          </p:spPr>
          <p:txBody>
            <a:bodyPr wrap="square" lIns="91440" tIns="45720" rIns="91440" bIns="45720">
              <a:spAutoFit/>
            </a:bodyPr>
            <a:lstStyle/>
            <a:p>
              <a:pPr algn="ctr"/>
              <a:r>
                <a:rPr lang="en-US" sz="8800" b="1">
                  <a:ln w="22225">
                    <a:solidFill>
                      <a:schemeClr val="bg1"/>
                    </a:solidFill>
                    <a:prstDash val="solid"/>
                  </a:ln>
                  <a:solidFill>
                    <a:srgbClr val="0070C0"/>
                  </a:solidFill>
                  <a:latin typeface="UTM Showcard" panose="02040603050506020204" pitchFamily="18" charset="0"/>
                </a:rPr>
                <a:t>CHIA SẺ</a:t>
              </a:r>
            </a:p>
          </p:txBody>
        </p:sp>
      </p:grpSp>
      <p:pic>
        <p:nvPicPr>
          <p:cNvPr id="3" name="Picture 2">
            <a:extLst>
              <a:ext uri="{FF2B5EF4-FFF2-40B4-BE49-F238E27FC236}">
                <a16:creationId xmlns:a16="http://schemas.microsoft.com/office/drawing/2014/main" id="{3A9BC0C1-3403-482B-9AE8-96BBB863E4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88995" y="4265761"/>
            <a:ext cx="2857239" cy="2600567"/>
          </a:xfrm>
          <a:prstGeom prst="rect">
            <a:avLst/>
          </a:prstGeom>
        </p:spPr>
      </p:pic>
    </p:spTree>
    <p:extLst>
      <p:ext uri="{BB962C8B-B14F-4D97-AF65-F5344CB8AC3E}">
        <p14:creationId xmlns:p14="http://schemas.microsoft.com/office/powerpoint/2010/main" val="1126850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500"/>
                                        <p:tgtEl>
                                          <p:spTgt spid="1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32" presetClass="emph" presetSubtype="0" repeatCount="5000" fill="hold" nodeType="after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pattFill prst="dotGrid">
          <a:fgClr>
            <a:schemeClr val="accent1"/>
          </a:fgClr>
          <a:bgClr>
            <a:schemeClr val="bg1"/>
          </a:bgClr>
        </a:patt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ACE14905-4EAC-49CC-9583-E1DF5A7B5C57}"/>
              </a:ext>
            </a:extLst>
          </p:cNvPr>
          <p:cNvSpPr/>
          <p:nvPr/>
        </p:nvSpPr>
        <p:spPr>
          <a:xfrm>
            <a:off x="238539" y="1149274"/>
            <a:ext cx="11714922" cy="5708725"/>
          </a:xfrm>
          <a:prstGeom prst="roundRect">
            <a:avLst/>
          </a:prstGeom>
          <a:solidFill>
            <a:schemeClr val="accent2">
              <a:lumMod val="20000"/>
              <a:lumOff val="80000"/>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9E56C11-91A7-449F-829B-170700CB5BC6}"/>
              </a:ext>
            </a:extLst>
          </p:cNvPr>
          <p:cNvSpPr/>
          <p:nvPr/>
        </p:nvSpPr>
        <p:spPr>
          <a:xfrm>
            <a:off x="595085" y="1153683"/>
            <a:ext cx="11445460" cy="5942204"/>
          </a:xfrm>
          <a:prstGeom prst="rect">
            <a:avLst/>
          </a:prstGeom>
          <a:noFill/>
        </p:spPr>
        <p:txBody>
          <a:bodyPr wrap="square" lIns="91440" tIns="45720" rIns="91440" bIns="45720">
            <a:spAutoFit/>
          </a:bodyPr>
          <a:lstStyle/>
          <a:p>
            <a:pPr algn="just">
              <a:lnSpc>
                <a:spcPct val="120000"/>
              </a:lnSpc>
            </a:pPr>
            <a:r>
              <a:rPr lang="en-US" sz="3100" b="1">
                <a:ln w="0"/>
                <a:solidFill>
                  <a:srgbClr val="002060"/>
                </a:solidFill>
                <a:effectLst>
                  <a:outerShdw blurRad="38100" dist="19050" dir="2700000" algn="tl" rotWithShape="0">
                    <a:schemeClr val="dk1">
                      <a:alpha val="40000"/>
                    </a:schemeClr>
                  </a:outerShdw>
                </a:effectLst>
                <a:latin typeface="UTM Daxline" panose="02040603050506020204" pitchFamily="18" charset="0"/>
              </a:rPr>
              <a:t>- Đoạn 1: Đền Thượng trên đỉnh Nghĩa Lĩnh (trước đền, trong đền).</a:t>
            </a:r>
          </a:p>
          <a:p>
            <a:pPr algn="just">
              <a:lnSpc>
                <a:spcPct val="120000"/>
              </a:lnSpc>
            </a:pPr>
            <a:r>
              <a:rPr lang="en-US" sz="3100" b="1">
                <a:ln w="0"/>
                <a:solidFill>
                  <a:srgbClr val="002060"/>
                </a:solidFill>
                <a:effectLst>
                  <a:outerShdw blurRad="38100" dist="19050" dir="2700000" algn="tl" rotWithShape="0">
                    <a:schemeClr val="dk1">
                      <a:alpha val="40000"/>
                    </a:schemeClr>
                  </a:outerShdw>
                </a:effectLst>
                <a:latin typeface="UTM Daxline" panose="02040603050506020204" pitchFamily="18" charset="0"/>
              </a:rPr>
              <a:t>- Đoạn 2: Phong cảnh xung quanh khu đền:</a:t>
            </a:r>
          </a:p>
          <a:p>
            <a:pPr algn="just">
              <a:lnSpc>
                <a:spcPct val="120000"/>
              </a:lnSpc>
            </a:pPr>
            <a:r>
              <a:rPr lang="en-US" sz="3100" b="1">
                <a:ln w="0"/>
                <a:solidFill>
                  <a:srgbClr val="002060"/>
                </a:solidFill>
                <a:effectLst>
                  <a:outerShdw blurRad="38100" dist="19050" dir="2700000" algn="tl" rotWithShape="0">
                    <a:schemeClr val="dk1">
                      <a:alpha val="40000"/>
                    </a:schemeClr>
                  </a:outerShdw>
                </a:effectLst>
                <a:latin typeface="UTM Daxline" panose="02040603050506020204" pitchFamily="18" charset="0"/>
              </a:rPr>
              <a:t>+ Bên phải là đỉnh Ba Vì.</a:t>
            </a:r>
          </a:p>
          <a:p>
            <a:pPr algn="just">
              <a:lnSpc>
                <a:spcPct val="120000"/>
              </a:lnSpc>
            </a:pPr>
            <a:r>
              <a:rPr lang="en-US" sz="3100" b="1">
                <a:ln w="0"/>
                <a:solidFill>
                  <a:srgbClr val="002060"/>
                </a:solidFill>
                <a:effectLst>
                  <a:outerShdw blurRad="38100" dist="19050" dir="2700000" algn="tl" rotWithShape="0">
                    <a:schemeClr val="dk1">
                      <a:alpha val="40000"/>
                    </a:schemeClr>
                  </a:outerShdw>
                </a:effectLst>
                <a:latin typeface="UTM Daxline" panose="02040603050506020204" pitchFamily="18" charset="0"/>
              </a:rPr>
              <a:t>+ Chắn ngang bên trái là dãy Tam Đảo.</a:t>
            </a:r>
          </a:p>
          <a:p>
            <a:pPr algn="just">
              <a:lnSpc>
                <a:spcPct val="120000"/>
              </a:lnSpc>
            </a:pPr>
            <a:r>
              <a:rPr lang="en-US" sz="3100" b="1">
                <a:ln w="0"/>
                <a:solidFill>
                  <a:srgbClr val="002060"/>
                </a:solidFill>
                <a:effectLst>
                  <a:outerShdw blurRad="38100" dist="19050" dir="2700000" algn="tl" rotWithShape="0">
                    <a:schemeClr val="dk1">
                      <a:alpha val="40000"/>
                    </a:schemeClr>
                  </a:outerShdw>
                </a:effectLst>
                <a:latin typeface="UTM Daxline" panose="02040603050506020204" pitchFamily="18" charset="0"/>
              </a:rPr>
              <a:t>+ Phía xa là Sóc Sơn.</a:t>
            </a:r>
          </a:p>
          <a:p>
            <a:pPr algn="just">
              <a:lnSpc>
                <a:spcPct val="120000"/>
              </a:lnSpc>
            </a:pPr>
            <a:r>
              <a:rPr lang="en-US" sz="3100" b="1">
                <a:ln w="0"/>
                <a:solidFill>
                  <a:srgbClr val="002060"/>
                </a:solidFill>
                <a:effectLst>
                  <a:outerShdw blurRad="38100" dist="19050" dir="2700000" algn="tl" rotWithShape="0">
                    <a:schemeClr val="dk1">
                      <a:alpha val="40000"/>
                    </a:schemeClr>
                  </a:outerShdw>
                </a:effectLst>
                <a:latin typeface="UTM Daxline" panose="02040603050506020204" pitchFamily="18" charset="0"/>
              </a:rPr>
              <a:t>+ Trước mặt là Ngã Ba Hạc.</a:t>
            </a:r>
          </a:p>
          <a:p>
            <a:pPr algn="just">
              <a:lnSpc>
                <a:spcPct val="120000"/>
              </a:lnSpc>
            </a:pPr>
            <a:r>
              <a:rPr lang="en-US" sz="3100" b="1">
                <a:ln w="0"/>
                <a:solidFill>
                  <a:srgbClr val="002060"/>
                </a:solidFill>
                <a:effectLst>
                  <a:outerShdw blurRad="38100" dist="19050" dir="2700000" algn="tl" rotWithShape="0">
                    <a:schemeClr val="dk1">
                      <a:alpha val="40000"/>
                    </a:schemeClr>
                  </a:outerShdw>
                </a:effectLst>
                <a:latin typeface="UTM Daxline" panose="02040603050506020204" pitchFamily="18" charset="0"/>
              </a:rPr>
              <a:t>- Đoạn 3: Cảnh vật trong khu đền:</a:t>
            </a:r>
          </a:p>
          <a:p>
            <a:pPr algn="just">
              <a:lnSpc>
                <a:spcPct val="120000"/>
              </a:lnSpc>
            </a:pPr>
            <a:r>
              <a:rPr lang="en-US" sz="3100" b="1">
                <a:ln w="0"/>
                <a:solidFill>
                  <a:srgbClr val="002060"/>
                </a:solidFill>
                <a:effectLst>
                  <a:outerShdw blurRad="38100" dist="19050" dir="2700000" algn="tl" rotWithShape="0">
                    <a:schemeClr val="dk1">
                      <a:alpha val="40000"/>
                    </a:schemeClr>
                  </a:outerShdw>
                </a:effectLst>
                <a:latin typeface="UTM Daxline" panose="02040603050506020204" pitchFamily="18" charset="0"/>
              </a:rPr>
              <a:t>+ Cột đá An Dương Vương.</a:t>
            </a:r>
          </a:p>
          <a:p>
            <a:pPr algn="just">
              <a:lnSpc>
                <a:spcPct val="120000"/>
              </a:lnSpc>
            </a:pPr>
            <a:r>
              <a:rPr lang="en-US" sz="3100" b="1">
                <a:ln w="0"/>
                <a:solidFill>
                  <a:srgbClr val="002060"/>
                </a:solidFill>
                <a:effectLst>
                  <a:outerShdw blurRad="38100" dist="19050" dir="2700000" algn="tl" rotWithShape="0">
                    <a:schemeClr val="dk1">
                      <a:alpha val="40000"/>
                    </a:schemeClr>
                  </a:outerShdw>
                </a:effectLst>
                <a:latin typeface="UTM Daxline" panose="02040603050506020204" pitchFamily="18" charset="0"/>
              </a:rPr>
              <a:t>+ Đền Trung.</a:t>
            </a:r>
          </a:p>
          <a:p>
            <a:pPr algn="just">
              <a:lnSpc>
                <a:spcPct val="120000"/>
              </a:lnSpc>
            </a:pPr>
            <a:r>
              <a:rPr lang="en-US" sz="3100" b="1">
                <a:ln w="0"/>
                <a:solidFill>
                  <a:srgbClr val="002060"/>
                </a:solidFill>
                <a:effectLst>
                  <a:outerShdw blurRad="38100" dist="19050" dir="2700000" algn="tl" rotWithShape="0">
                    <a:schemeClr val="dk1">
                      <a:alpha val="40000"/>
                    </a:schemeClr>
                  </a:outerShdw>
                </a:effectLst>
                <a:latin typeface="UTM Daxline" panose="02040603050506020204" pitchFamily="18" charset="0"/>
              </a:rPr>
              <a:t>+ Đền Hạ, chùa Thiên Quang và đền Giếng.</a:t>
            </a:r>
          </a:p>
        </p:txBody>
      </p:sp>
      <p:grpSp>
        <p:nvGrpSpPr>
          <p:cNvPr id="2" name="Group 1">
            <a:extLst>
              <a:ext uri="{FF2B5EF4-FFF2-40B4-BE49-F238E27FC236}">
                <a16:creationId xmlns:a16="http://schemas.microsoft.com/office/drawing/2014/main" id="{E4DF3CD4-96E1-4BDD-B34B-E3365A1DF026}"/>
              </a:ext>
            </a:extLst>
          </p:cNvPr>
          <p:cNvGrpSpPr/>
          <p:nvPr/>
        </p:nvGrpSpPr>
        <p:grpSpPr>
          <a:xfrm>
            <a:off x="238538" y="0"/>
            <a:ext cx="5931979" cy="1027668"/>
            <a:chOff x="238538" y="0"/>
            <a:chExt cx="5931979" cy="1027668"/>
          </a:xfrm>
        </p:grpSpPr>
        <p:pic>
          <p:nvPicPr>
            <p:cNvPr id="6" name="Picture 5">
              <a:extLst>
                <a:ext uri="{FF2B5EF4-FFF2-40B4-BE49-F238E27FC236}">
                  <a16:creationId xmlns:a16="http://schemas.microsoft.com/office/drawing/2014/main" id="{7AACA1D3-651F-43C5-B9FD-0F16E7AFAFDD}"/>
                </a:ext>
              </a:extLst>
            </p:cNvPr>
            <p:cNvPicPr>
              <a:picLocks noChangeAspect="1"/>
            </p:cNvPicPr>
            <p:nvPr/>
          </p:nvPicPr>
          <p:blipFill rotWithShape="1">
            <a:blip r:embed="rId2">
              <a:extLst>
                <a:ext uri="{28A0092B-C50C-407E-A947-70E740481C1C}">
                  <a14:useLocalDpi xmlns:a14="http://schemas.microsoft.com/office/drawing/2010/main" val="0"/>
                </a:ext>
              </a:extLst>
            </a:blip>
            <a:srcRect l="31316" t="31458" b="51684"/>
            <a:stretch/>
          </p:blipFill>
          <p:spPr>
            <a:xfrm>
              <a:off x="238538" y="0"/>
              <a:ext cx="5931979" cy="1027668"/>
            </a:xfrm>
            <a:prstGeom prst="rect">
              <a:avLst/>
            </a:prstGeom>
          </p:spPr>
        </p:pic>
        <p:sp>
          <p:nvSpPr>
            <p:cNvPr id="8" name="TextBox 7">
              <a:extLst>
                <a:ext uri="{FF2B5EF4-FFF2-40B4-BE49-F238E27FC236}">
                  <a16:creationId xmlns:a16="http://schemas.microsoft.com/office/drawing/2014/main" id="{E3DED9E3-D880-47B4-AC6E-8AC3E453A9C3}"/>
                </a:ext>
              </a:extLst>
            </p:cNvPr>
            <p:cNvSpPr txBox="1"/>
            <p:nvPr/>
          </p:nvSpPr>
          <p:spPr>
            <a:xfrm>
              <a:off x="345369" y="166981"/>
              <a:ext cx="5782945" cy="686213"/>
            </a:xfrm>
            <a:prstGeom prst="rect">
              <a:avLst/>
            </a:prstGeom>
            <a:noFill/>
          </p:spPr>
          <p:txBody>
            <a:bodyPr wrap="square" rtlCol="0">
              <a:spAutoFit/>
            </a:bodyPr>
            <a:lstStyle/>
            <a:p>
              <a:pPr algn="just">
                <a:lnSpc>
                  <a:spcPct val="120000"/>
                </a:lnSpc>
              </a:pPr>
              <a:r>
                <a:rPr lang="en-US" sz="3600" b="1">
                  <a:solidFill>
                    <a:schemeClr val="bg1"/>
                  </a:solidFill>
                  <a:latin typeface="UTM Daxline" panose="02040603050506020204" pitchFamily="18" charset="0"/>
                </a:rPr>
                <a:t>Phong cảnh đền Hùng</a:t>
              </a:r>
            </a:p>
          </p:txBody>
        </p:sp>
      </p:grpSp>
      <p:pic>
        <p:nvPicPr>
          <p:cNvPr id="10" name="Picture 9">
            <a:extLst>
              <a:ext uri="{FF2B5EF4-FFF2-40B4-BE49-F238E27FC236}">
                <a16:creationId xmlns:a16="http://schemas.microsoft.com/office/drawing/2014/main" id="{51A03176-07DD-4225-8131-22E926E48C5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09" b="97504" l="9743" r="89851"/>
                    </a14:imgEffect>
                  </a14:imgLayer>
                </a14:imgProps>
              </a:ext>
              <a:ext uri="{28A0092B-C50C-407E-A947-70E740481C1C}">
                <a14:useLocalDpi xmlns:a14="http://schemas.microsoft.com/office/drawing/2010/main" val="0"/>
              </a:ext>
            </a:extLst>
          </a:blip>
          <a:stretch>
            <a:fillRect/>
          </a:stretch>
        </p:blipFill>
        <p:spPr>
          <a:xfrm>
            <a:off x="6644447" y="1344393"/>
            <a:ext cx="7263023" cy="5513607"/>
          </a:xfrm>
          <a:prstGeom prst="rect">
            <a:avLst/>
          </a:prstGeom>
        </p:spPr>
      </p:pic>
    </p:spTree>
    <p:extLst>
      <p:ext uri="{BB962C8B-B14F-4D97-AF65-F5344CB8AC3E}">
        <p14:creationId xmlns:p14="http://schemas.microsoft.com/office/powerpoint/2010/main" val="14053909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ou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left)">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wipe(left)">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wipe(left)">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wipe(left)">
                                      <p:cBhvr>
                                        <p:cTn id="37" dur="500"/>
                                        <p:tgtEl>
                                          <p:spTgt spid="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wipe(left)">
                                      <p:cBhvr>
                                        <p:cTn id="42" dur="500"/>
                                        <p:tgtEl>
                                          <p:spTgt spid="4">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Effect transition="in" filter="wipe(left)">
                                      <p:cBhvr>
                                        <p:cTn id="47" dur="500"/>
                                        <p:tgtEl>
                                          <p:spTgt spid="4">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
                                            <p:txEl>
                                              <p:pRg st="6" end="6"/>
                                            </p:txEl>
                                          </p:spTgt>
                                        </p:tgtEl>
                                        <p:attrNameLst>
                                          <p:attrName>style.visibility</p:attrName>
                                        </p:attrNameLst>
                                      </p:cBhvr>
                                      <p:to>
                                        <p:strVal val="visible"/>
                                      </p:to>
                                    </p:set>
                                    <p:animEffect transition="in" filter="wipe(left)">
                                      <p:cBhvr>
                                        <p:cTn id="52" dur="500"/>
                                        <p:tgtEl>
                                          <p:spTgt spid="4">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
                                            <p:txEl>
                                              <p:pRg st="7" end="7"/>
                                            </p:txEl>
                                          </p:spTgt>
                                        </p:tgtEl>
                                        <p:attrNameLst>
                                          <p:attrName>style.visibility</p:attrName>
                                        </p:attrNameLst>
                                      </p:cBhvr>
                                      <p:to>
                                        <p:strVal val="visible"/>
                                      </p:to>
                                    </p:set>
                                    <p:animEffect transition="in" filter="wipe(left)">
                                      <p:cBhvr>
                                        <p:cTn id="57" dur="500"/>
                                        <p:tgtEl>
                                          <p:spTgt spid="4">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4">
                                            <p:txEl>
                                              <p:pRg st="8" end="8"/>
                                            </p:txEl>
                                          </p:spTgt>
                                        </p:tgtEl>
                                        <p:attrNameLst>
                                          <p:attrName>style.visibility</p:attrName>
                                        </p:attrNameLst>
                                      </p:cBhvr>
                                      <p:to>
                                        <p:strVal val="visible"/>
                                      </p:to>
                                    </p:set>
                                    <p:animEffect transition="in" filter="wipe(left)">
                                      <p:cBhvr>
                                        <p:cTn id="62" dur="500"/>
                                        <p:tgtEl>
                                          <p:spTgt spid="4">
                                            <p:txEl>
                                              <p:pRg st="8" end="8"/>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4">
                                            <p:txEl>
                                              <p:pRg st="9" end="9"/>
                                            </p:txEl>
                                          </p:spTgt>
                                        </p:tgtEl>
                                        <p:attrNameLst>
                                          <p:attrName>style.visibility</p:attrName>
                                        </p:attrNameLst>
                                      </p:cBhvr>
                                      <p:to>
                                        <p:strVal val="visible"/>
                                      </p:to>
                                    </p:set>
                                    <p:animEffect transition="in" filter="wipe(left)">
                                      <p:cBhvr>
                                        <p:cTn id="67"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pattFill prst="dotGrid">
          <a:fgClr>
            <a:schemeClr val="accent1"/>
          </a:fgClr>
          <a:bgClr>
            <a:schemeClr val="bg1"/>
          </a:bgClr>
        </a:patt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ACE14905-4EAC-49CC-9583-E1DF5A7B5C57}"/>
              </a:ext>
            </a:extLst>
          </p:cNvPr>
          <p:cNvSpPr/>
          <p:nvPr/>
        </p:nvSpPr>
        <p:spPr>
          <a:xfrm>
            <a:off x="238539" y="1149275"/>
            <a:ext cx="11714922" cy="5513608"/>
          </a:xfrm>
          <a:prstGeom prst="roundRect">
            <a:avLst/>
          </a:prstGeom>
          <a:solidFill>
            <a:schemeClr val="accent2">
              <a:lumMod val="20000"/>
              <a:lumOff val="80000"/>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9E56C11-91A7-449F-829B-170700CB5BC6}"/>
              </a:ext>
            </a:extLst>
          </p:cNvPr>
          <p:cNvSpPr/>
          <p:nvPr/>
        </p:nvSpPr>
        <p:spPr>
          <a:xfrm>
            <a:off x="758221" y="1192241"/>
            <a:ext cx="7660948" cy="5163016"/>
          </a:xfrm>
          <a:prstGeom prst="rect">
            <a:avLst/>
          </a:prstGeom>
          <a:noFill/>
        </p:spPr>
        <p:txBody>
          <a:bodyPr wrap="square" lIns="91440" tIns="45720" rIns="91440" bIns="45720">
            <a:spAutoFit/>
          </a:bodyPr>
          <a:lstStyle/>
          <a:p>
            <a:pPr algn="just">
              <a:lnSpc>
                <a:spcPct val="150000"/>
              </a:lnSpc>
            </a:pPr>
            <a:r>
              <a:rPr lang="en-US" sz="3200" b="1">
                <a:ln w="0"/>
                <a:solidFill>
                  <a:srgbClr val="002060"/>
                </a:solidFill>
                <a:effectLst>
                  <a:outerShdw blurRad="38100" dist="19050" dir="2700000" algn="tl" rotWithShape="0">
                    <a:schemeClr val="dk1">
                      <a:alpha val="40000"/>
                    </a:schemeClr>
                  </a:outerShdw>
                </a:effectLst>
                <a:latin typeface="UTM Daxline" panose="02040603050506020204" pitchFamily="18" charset="0"/>
              </a:rPr>
              <a:t>- Mở bài: Nguồn gốc hội thổi cơm thi ở Đồng Vân. (mở bài trực tiếp)</a:t>
            </a:r>
          </a:p>
          <a:p>
            <a:pPr algn="just">
              <a:lnSpc>
                <a:spcPct val="150000"/>
              </a:lnSpc>
            </a:pPr>
            <a:r>
              <a:rPr lang="en-US" sz="3200" b="1">
                <a:ln w="0"/>
                <a:solidFill>
                  <a:srgbClr val="002060"/>
                </a:solidFill>
                <a:effectLst>
                  <a:outerShdw blurRad="38100" dist="19050" dir="2700000" algn="tl" rotWithShape="0">
                    <a:schemeClr val="dk1">
                      <a:alpha val="40000"/>
                    </a:schemeClr>
                  </a:outerShdw>
                </a:effectLst>
                <a:latin typeface="UTM Daxline" panose="02040603050506020204" pitchFamily="18" charset="0"/>
              </a:rPr>
              <a:t>- Thân bài: </a:t>
            </a:r>
          </a:p>
          <a:p>
            <a:pPr algn="just">
              <a:lnSpc>
                <a:spcPct val="150000"/>
              </a:lnSpc>
            </a:pPr>
            <a:r>
              <a:rPr lang="en-US" sz="3200" b="1">
                <a:ln w="0"/>
                <a:solidFill>
                  <a:srgbClr val="002060"/>
                </a:solidFill>
                <a:effectLst>
                  <a:outerShdw blurRad="38100" dist="19050" dir="2700000" algn="tl" rotWithShape="0">
                    <a:schemeClr val="dk1">
                      <a:alpha val="40000"/>
                    </a:schemeClr>
                  </a:outerShdw>
                </a:effectLst>
                <a:latin typeface="UTM Daxline" panose="02040603050506020204" pitchFamily="18" charset="0"/>
              </a:rPr>
              <a:t>+ Hoạt động lấy lửa và chuẩn bị nấu cơm.</a:t>
            </a:r>
          </a:p>
          <a:p>
            <a:pPr algn="just">
              <a:lnSpc>
                <a:spcPct val="150000"/>
              </a:lnSpc>
            </a:pPr>
            <a:r>
              <a:rPr lang="en-US" sz="3200" b="1">
                <a:ln w="0"/>
                <a:solidFill>
                  <a:srgbClr val="002060"/>
                </a:solidFill>
                <a:effectLst>
                  <a:outerShdw blurRad="38100" dist="19050" dir="2700000" algn="tl" rotWithShape="0">
                    <a:schemeClr val="dk1">
                      <a:alpha val="40000"/>
                    </a:schemeClr>
                  </a:outerShdw>
                </a:effectLst>
                <a:latin typeface="UTM Daxline" panose="02040603050506020204" pitchFamily="18" charset="0"/>
              </a:rPr>
              <a:t>+ Hoạt động nấu cơm</a:t>
            </a:r>
          </a:p>
          <a:p>
            <a:pPr algn="just">
              <a:lnSpc>
                <a:spcPct val="150000"/>
              </a:lnSpc>
            </a:pPr>
            <a:r>
              <a:rPr lang="en-US" sz="3200" b="1">
                <a:ln w="0"/>
                <a:solidFill>
                  <a:srgbClr val="002060"/>
                </a:solidFill>
                <a:effectLst>
                  <a:outerShdw blurRad="38100" dist="19050" dir="2700000" algn="tl" rotWithShape="0">
                    <a:schemeClr val="dk1">
                      <a:alpha val="40000"/>
                    </a:schemeClr>
                  </a:outerShdw>
                </a:effectLst>
                <a:latin typeface="UTM Daxline" panose="02040603050506020204" pitchFamily="18" charset="0"/>
              </a:rPr>
              <a:t>- Kết bài: Chấm thi. Niềm tự hào của những người đoạt giải. (kết bài không mở rộng)</a:t>
            </a:r>
          </a:p>
        </p:txBody>
      </p:sp>
      <p:grpSp>
        <p:nvGrpSpPr>
          <p:cNvPr id="2" name="Group 1">
            <a:extLst>
              <a:ext uri="{FF2B5EF4-FFF2-40B4-BE49-F238E27FC236}">
                <a16:creationId xmlns:a16="http://schemas.microsoft.com/office/drawing/2014/main" id="{D0F1E64B-15A8-41FF-B47C-DE448AD5E688}"/>
              </a:ext>
            </a:extLst>
          </p:cNvPr>
          <p:cNvGrpSpPr/>
          <p:nvPr/>
        </p:nvGrpSpPr>
        <p:grpSpPr>
          <a:xfrm>
            <a:off x="0" y="47077"/>
            <a:ext cx="7399605" cy="954158"/>
            <a:chOff x="0" y="47077"/>
            <a:chExt cx="7399605" cy="954158"/>
          </a:xfrm>
        </p:grpSpPr>
        <p:pic>
          <p:nvPicPr>
            <p:cNvPr id="6" name="Picture 5">
              <a:extLst>
                <a:ext uri="{FF2B5EF4-FFF2-40B4-BE49-F238E27FC236}">
                  <a16:creationId xmlns:a16="http://schemas.microsoft.com/office/drawing/2014/main" id="{7AACA1D3-651F-43C5-B9FD-0F16E7AFAFDD}"/>
                </a:ext>
              </a:extLst>
            </p:cNvPr>
            <p:cNvPicPr>
              <a:picLocks noChangeAspect="1"/>
            </p:cNvPicPr>
            <p:nvPr/>
          </p:nvPicPr>
          <p:blipFill rotWithShape="1">
            <a:blip r:embed="rId2">
              <a:extLst>
                <a:ext uri="{28A0092B-C50C-407E-A947-70E740481C1C}">
                  <a14:useLocalDpi xmlns:a14="http://schemas.microsoft.com/office/drawing/2010/main" val="0"/>
                </a:ext>
              </a:extLst>
            </a:blip>
            <a:srcRect l="29801" t="32663" b="51685"/>
            <a:stretch/>
          </p:blipFill>
          <p:spPr>
            <a:xfrm>
              <a:off x="0" y="47077"/>
              <a:ext cx="7399605" cy="954158"/>
            </a:xfrm>
            <a:prstGeom prst="rect">
              <a:avLst/>
            </a:prstGeom>
          </p:spPr>
        </p:pic>
        <p:sp>
          <p:nvSpPr>
            <p:cNvPr id="8" name="TextBox 7">
              <a:extLst>
                <a:ext uri="{FF2B5EF4-FFF2-40B4-BE49-F238E27FC236}">
                  <a16:creationId xmlns:a16="http://schemas.microsoft.com/office/drawing/2014/main" id="{E3DED9E3-D880-47B4-AC6E-8AC3E453A9C3}"/>
                </a:ext>
              </a:extLst>
            </p:cNvPr>
            <p:cNvSpPr txBox="1"/>
            <p:nvPr/>
          </p:nvSpPr>
          <p:spPr>
            <a:xfrm>
              <a:off x="345369" y="166981"/>
              <a:ext cx="5782945" cy="686213"/>
            </a:xfrm>
            <a:prstGeom prst="rect">
              <a:avLst/>
            </a:prstGeom>
            <a:noFill/>
          </p:spPr>
          <p:txBody>
            <a:bodyPr wrap="square" rtlCol="0">
              <a:spAutoFit/>
            </a:bodyPr>
            <a:lstStyle/>
            <a:p>
              <a:pPr algn="just">
                <a:lnSpc>
                  <a:spcPct val="120000"/>
                </a:lnSpc>
              </a:pPr>
              <a:r>
                <a:rPr lang="en-US" sz="3600" b="1">
                  <a:solidFill>
                    <a:schemeClr val="bg1"/>
                  </a:solidFill>
                  <a:latin typeface="UTM Daxline" panose="02040603050506020204" pitchFamily="18" charset="0"/>
                </a:rPr>
                <a:t>Hội thổi cơm thi ở Đồng Vân</a:t>
              </a:r>
            </a:p>
          </p:txBody>
        </p:sp>
      </p:grpSp>
      <p:pic>
        <p:nvPicPr>
          <p:cNvPr id="3" name="Picture 2">
            <a:extLst>
              <a:ext uri="{FF2B5EF4-FFF2-40B4-BE49-F238E27FC236}">
                <a16:creationId xmlns:a16="http://schemas.microsoft.com/office/drawing/2014/main" id="{FD6DAB64-F773-430B-813A-15CE680FE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7708" y="1635522"/>
            <a:ext cx="3534292" cy="5027361"/>
          </a:xfrm>
          <a:prstGeom prst="rect">
            <a:avLst/>
          </a:prstGeom>
        </p:spPr>
      </p:pic>
    </p:spTree>
    <p:extLst>
      <p:ext uri="{BB962C8B-B14F-4D97-AF65-F5344CB8AC3E}">
        <p14:creationId xmlns:p14="http://schemas.microsoft.com/office/powerpoint/2010/main" val="10145364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ou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left)">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wipe(left)">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wipe(left)">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wipe(left)">
                                      <p:cBhvr>
                                        <p:cTn id="37" dur="500"/>
                                        <p:tgtEl>
                                          <p:spTgt spid="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wipe(left)">
                                      <p:cBhvr>
                                        <p:cTn id="4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pattFill prst="dotGrid">
          <a:fgClr>
            <a:schemeClr val="accent1"/>
          </a:fgClr>
          <a:bgClr>
            <a:schemeClr val="bg1"/>
          </a:bgClr>
        </a:patt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ACE14905-4EAC-49CC-9583-E1DF5A7B5C57}"/>
              </a:ext>
            </a:extLst>
          </p:cNvPr>
          <p:cNvSpPr/>
          <p:nvPr/>
        </p:nvSpPr>
        <p:spPr>
          <a:xfrm>
            <a:off x="238539" y="1349829"/>
            <a:ext cx="11714922" cy="5313054"/>
          </a:xfrm>
          <a:prstGeom prst="roundRect">
            <a:avLst/>
          </a:prstGeom>
          <a:solidFill>
            <a:schemeClr val="accent2">
              <a:lumMod val="20000"/>
              <a:lumOff val="80000"/>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9E56C11-91A7-449F-829B-170700CB5BC6}"/>
              </a:ext>
            </a:extLst>
          </p:cNvPr>
          <p:cNvSpPr/>
          <p:nvPr/>
        </p:nvSpPr>
        <p:spPr>
          <a:xfrm>
            <a:off x="453421" y="1955487"/>
            <a:ext cx="8545436" cy="2947025"/>
          </a:xfrm>
          <a:prstGeom prst="rect">
            <a:avLst/>
          </a:prstGeom>
          <a:noFill/>
        </p:spPr>
        <p:txBody>
          <a:bodyPr wrap="square" lIns="91440" tIns="45720" rIns="91440" bIns="45720">
            <a:spAutoFit/>
          </a:bodyPr>
          <a:lstStyle/>
          <a:p>
            <a:pPr algn="just">
              <a:lnSpc>
                <a:spcPct val="150000"/>
              </a:lnSpc>
            </a:pPr>
            <a:r>
              <a:rPr lang="en-US" sz="3200" b="1">
                <a:ln w="0"/>
                <a:solidFill>
                  <a:srgbClr val="002060"/>
                </a:solidFill>
                <a:effectLst>
                  <a:outerShdw blurRad="38100" dist="19050" dir="2700000" algn="tl" rotWithShape="0">
                    <a:schemeClr val="dk1">
                      <a:alpha val="40000"/>
                    </a:schemeClr>
                  </a:outerShdw>
                </a:effectLst>
                <a:latin typeface="UTM Daxline" panose="02040603050506020204" pitchFamily="18" charset="0"/>
              </a:rPr>
              <a:t>+ Đoạn 1: Cảm nghĩ chung của tác giả về tranh làng Hồ và nghệ sĩ dân gian.</a:t>
            </a:r>
          </a:p>
          <a:p>
            <a:pPr algn="just">
              <a:lnSpc>
                <a:spcPct val="150000"/>
              </a:lnSpc>
            </a:pPr>
            <a:r>
              <a:rPr lang="en-US" sz="3200" b="1">
                <a:ln w="0"/>
                <a:solidFill>
                  <a:srgbClr val="002060"/>
                </a:solidFill>
                <a:effectLst>
                  <a:outerShdw blurRad="38100" dist="19050" dir="2700000" algn="tl" rotWithShape="0">
                    <a:schemeClr val="dk1">
                      <a:alpha val="40000"/>
                    </a:schemeClr>
                  </a:outerShdw>
                </a:effectLst>
                <a:latin typeface="UTM Daxline" panose="02040603050506020204" pitchFamily="18" charset="0"/>
              </a:rPr>
              <a:t>+ Đoạn 2: Sự độc đáo của nội dung tranh làng Hồ.</a:t>
            </a:r>
          </a:p>
          <a:p>
            <a:pPr algn="just">
              <a:lnSpc>
                <a:spcPct val="150000"/>
              </a:lnSpc>
            </a:pPr>
            <a:r>
              <a:rPr lang="en-US" sz="3200" b="1">
                <a:ln w="0"/>
                <a:solidFill>
                  <a:srgbClr val="002060"/>
                </a:solidFill>
                <a:effectLst>
                  <a:outerShdw blurRad="38100" dist="19050" dir="2700000" algn="tl" rotWithShape="0">
                    <a:schemeClr val="dk1">
                      <a:alpha val="40000"/>
                    </a:schemeClr>
                  </a:outerShdw>
                </a:effectLst>
                <a:latin typeface="UTM Daxline" panose="02040603050506020204" pitchFamily="18" charset="0"/>
              </a:rPr>
              <a:t>+ Đoạn 3: Sự độc đáo của kĩ thuật tranh làng Hồ.</a:t>
            </a:r>
          </a:p>
        </p:txBody>
      </p:sp>
      <p:grpSp>
        <p:nvGrpSpPr>
          <p:cNvPr id="2" name="Group 1">
            <a:extLst>
              <a:ext uri="{FF2B5EF4-FFF2-40B4-BE49-F238E27FC236}">
                <a16:creationId xmlns:a16="http://schemas.microsoft.com/office/drawing/2014/main" id="{32E27ED9-0D95-4B31-9074-C5437332A992}"/>
              </a:ext>
            </a:extLst>
          </p:cNvPr>
          <p:cNvGrpSpPr/>
          <p:nvPr/>
        </p:nvGrpSpPr>
        <p:grpSpPr>
          <a:xfrm>
            <a:off x="188169" y="221421"/>
            <a:ext cx="4354286" cy="954158"/>
            <a:chOff x="188169" y="221421"/>
            <a:chExt cx="4354286" cy="954158"/>
          </a:xfrm>
        </p:grpSpPr>
        <p:pic>
          <p:nvPicPr>
            <p:cNvPr id="6" name="Picture 5">
              <a:extLst>
                <a:ext uri="{FF2B5EF4-FFF2-40B4-BE49-F238E27FC236}">
                  <a16:creationId xmlns:a16="http://schemas.microsoft.com/office/drawing/2014/main" id="{7AACA1D3-651F-43C5-B9FD-0F16E7AFAFDD}"/>
                </a:ext>
              </a:extLst>
            </p:cNvPr>
            <p:cNvPicPr>
              <a:picLocks noChangeAspect="1"/>
            </p:cNvPicPr>
            <p:nvPr/>
          </p:nvPicPr>
          <p:blipFill rotWithShape="1">
            <a:blip r:embed="rId2">
              <a:extLst>
                <a:ext uri="{28A0092B-C50C-407E-A947-70E740481C1C}">
                  <a14:useLocalDpi xmlns:a14="http://schemas.microsoft.com/office/drawing/2010/main" val="0"/>
                </a:ext>
              </a:extLst>
            </a:blip>
            <a:srcRect l="29801" t="32663" r="5070" b="51685"/>
            <a:stretch/>
          </p:blipFill>
          <p:spPr>
            <a:xfrm>
              <a:off x="188169" y="221421"/>
              <a:ext cx="4354286" cy="954158"/>
            </a:xfrm>
            <a:prstGeom prst="rect">
              <a:avLst/>
            </a:prstGeom>
          </p:spPr>
        </p:pic>
        <p:sp>
          <p:nvSpPr>
            <p:cNvPr id="8" name="TextBox 7">
              <a:extLst>
                <a:ext uri="{FF2B5EF4-FFF2-40B4-BE49-F238E27FC236}">
                  <a16:creationId xmlns:a16="http://schemas.microsoft.com/office/drawing/2014/main" id="{E3DED9E3-D880-47B4-AC6E-8AC3E453A9C3}"/>
                </a:ext>
              </a:extLst>
            </p:cNvPr>
            <p:cNvSpPr txBox="1"/>
            <p:nvPr/>
          </p:nvSpPr>
          <p:spPr>
            <a:xfrm>
              <a:off x="533538" y="341325"/>
              <a:ext cx="3268688" cy="686213"/>
            </a:xfrm>
            <a:prstGeom prst="rect">
              <a:avLst/>
            </a:prstGeom>
            <a:noFill/>
          </p:spPr>
          <p:txBody>
            <a:bodyPr wrap="square" rtlCol="0">
              <a:spAutoFit/>
            </a:bodyPr>
            <a:lstStyle/>
            <a:p>
              <a:pPr algn="just">
                <a:lnSpc>
                  <a:spcPct val="120000"/>
                </a:lnSpc>
              </a:pPr>
              <a:r>
                <a:rPr lang="en-US" sz="3600" b="1">
                  <a:solidFill>
                    <a:schemeClr val="bg1"/>
                  </a:solidFill>
                  <a:latin typeface="UTM Daxline" panose="02040603050506020204" pitchFamily="18" charset="0"/>
                </a:rPr>
                <a:t>Tranh làng Hồ</a:t>
              </a:r>
            </a:p>
          </p:txBody>
        </p:sp>
      </p:grpSp>
      <p:pic>
        <p:nvPicPr>
          <p:cNvPr id="5" name="Picture 4">
            <a:extLst>
              <a:ext uri="{FF2B5EF4-FFF2-40B4-BE49-F238E27FC236}">
                <a16:creationId xmlns:a16="http://schemas.microsoft.com/office/drawing/2014/main" id="{E1C9236C-0FAA-45DE-8195-9A73F95A745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188" b="98438" l="9480" r="69331">
                        <a14:foregroundMark x1="45539" y1="36250" x2="45539" y2="36250"/>
                        <a14:foregroundMark x1="46654" y1="38281" x2="46654" y2="38281"/>
                        <a14:foregroundMark x1="47398" y1="40156" x2="47398" y2="40156"/>
                        <a14:foregroundMark x1="50000" y1="39375" x2="50000" y2="39375"/>
                        <a14:foregroundMark x1="52602" y1="37500" x2="52602" y2="37500"/>
                        <a14:foregroundMark x1="52974" y1="35938" x2="52974" y2="35938"/>
                        <a14:foregroundMark x1="52230" y1="34063" x2="52230" y2="34063"/>
                        <a14:foregroundMark x1="49442" y1="34531" x2="49442" y2="34531"/>
                        <a14:foregroundMark x1="46654" y1="34844" x2="46654" y2="34844"/>
                        <a14:foregroundMark x1="46468" y1="34844" x2="46468" y2="34844"/>
                        <a14:foregroundMark x1="49814" y1="35781" x2="49814" y2="35781"/>
                        <a14:foregroundMark x1="54461" y1="74844" x2="54461" y2="74844"/>
                        <a14:foregroundMark x1="54275" y1="77656" x2="54275" y2="77656"/>
                        <a14:foregroundMark x1="54275" y1="81250" x2="54275" y2="82188"/>
                        <a14:foregroundMark x1="55204" y1="85781" x2="55204" y2="85781"/>
                        <a14:foregroundMark x1="48327" y1="85938" x2="48327" y2="85938"/>
                        <a14:foregroundMark x1="48513" y1="82969" x2="48699" y2="81875"/>
                        <a14:foregroundMark x1="48699" y1="79531" x2="48699" y2="78594"/>
                        <a14:foregroundMark x1="48327" y1="75938" x2="48327" y2="75938"/>
                        <a14:foregroundMark x1="47770" y1="72969" x2="47770" y2="72969"/>
                        <a14:foregroundMark x1="50929" y1="72656" x2="50929" y2="72656"/>
                        <a14:foregroundMark x1="53532" y1="72344" x2="53532" y2="72344"/>
                        <a14:foregroundMark x1="43680" y1="72813" x2="43680" y2="72813"/>
                        <a14:foregroundMark x1="42379" y1="74219" x2="42379" y2="74219"/>
                        <a14:foregroundMark x1="43123" y1="78594" x2="43123" y2="78594"/>
                        <a14:foregroundMark x1="43123" y1="81250" x2="43123" y2="81250"/>
                        <a14:foregroundMark x1="43123" y1="84063" x2="43123" y2="84063"/>
                        <a14:foregroundMark x1="42937" y1="86563" x2="42937" y2="86563"/>
                        <a14:foregroundMark x1="45539" y1="86719" x2="45539" y2="86719"/>
                        <a14:foregroundMark x1="52230" y1="86719" x2="52230" y2="86719"/>
                        <a14:foregroundMark x1="50743" y1="85938" x2="50743" y2="85938"/>
                        <a14:foregroundMark x1="53717" y1="86094" x2="53717" y2="86094"/>
                        <a14:foregroundMark x1="50000" y1="81406" x2="50000" y2="81406"/>
                        <a14:foregroundMark x1="51487" y1="77813" x2="51487" y2="77813"/>
                        <a14:foregroundMark x1="52045" y1="81094" x2="52045" y2="81094"/>
                        <a14:foregroundMark x1="44796" y1="80469" x2="44796" y2="80469"/>
                        <a14:foregroundMark x1="45539" y1="77656" x2="45539" y2="77656"/>
                        <a14:foregroundMark x1="46283" y1="74844" x2="46283" y2="74844"/>
                        <a14:foregroundMark x1="50929" y1="89688" x2="50929" y2="89688"/>
                      </a14:backgroundRemoval>
                    </a14:imgEffect>
                  </a14:imgLayer>
                </a14:imgProps>
              </a:ext>
              <a:ext uri="{28A0092B-C50C-407E-A947-70E740481C1C}">
                <a14:useLocalDpi xmlns:a14="http://schemas.microsoft.com/office/drawing/2010/main" val="0"/>
              </a:ext>
            </a:extLst>
          </a:blip>
          <a:stretch>
            <a:fillRect/>
          </a:stretch>
        </p:blipFill>
        <p:spPr>
          <a:xfrm>
            <a:off x="7649546" y="1001235"/>
            <a:ext cx="4792395" cy="5700991"/>
          </a:xfrm>
          <a:prstGeom prst="rect">
            <a:avLst/>
          </a:prstGeom>
        </p:spPr>
      </p:pic>
    </p:spTree>
    <p:extLst>
      <p:ext uri="{BB962C8B-B14F-4D97-AF65-F5344CB8AC3E}">
        <p14:creationId xmlns:p14="http://schemas.microsoft.com/office/powerpoint/2010/main" val="40712027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ou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left)">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wipe(left)">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wipe(left)">
                                      <p:cBhvr>
                                        <p:cTn id="3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alpha val="84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D57E88-D0DD-4B1D-B7A8-148A531D93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381" y="2276660"/>
            <a:ext cx="3299086" cy="4581340"/>
          </a:xfrm>
          <a:prstGeom prst="rect">
            <a:avLst/>
          </a:prstGeom>
        </p:spPr>
      </p:pic>
      <p:grpSp>
        <p:nvGrpSpPr>
          <p:cNvPr id="6" name="Group 5">
            <a:extLst>
              <a:ext uri="{FF2B5EF4-FFF2-40B4-BE49-F238E27FC236}">
                <a16:creationId xmlns:a16="http://schemas.microsoft.com/office/drawing/2014/main" id="{37DAD4DF-7ED5-48A1-A2BA-EE099CD47256}"/>
              </a:ext>
            </a:extLst>
          </p:cNvPr>
          <p:cNvGrpSpPr/>
          <p:nvPr/>
        </p:nvGrpSpPr>
        <p:grpSpPr>
          <a:xfrm>
            <a:off x="2264134" y="406978"/>
            <a:ext cx="8923865" cy="1342999"/>
            <a:chOff x="3680671" y="-783970"/>
            <a:chExt cx="4922739" cy="1928077"/>
          </a:xfrm>
        </p:grpSpPr>
        <p:sp>
          <p:nvSpPr>
            <p:cNvPr id="7" name="Speech Bubble: Rectangle with Corners Rounded 6">
              <a:extLst>
                <a:ext uri="{FF2B5EF4-FFF2-40B4-BE49-F238E27FC236}">
                  <a16:creationId xmlns:a16="http://schemas.microsoft.com/office/drawing/2014/main" id="{F0735932-8F69-436B-9814-D5ABCA089581}"/>
                </a:ext>
              </a:extLst>
            </p:cNvPr>
            <p:cNvSpPr/>
            <p:nvPr/>
          </p:nvSpPr>
          <p:spPr>
            <a:xfrm>
              <a:off x="3680671" y="-783970"/>
              <a:ext cx="4755818" cy="1928077"/>
            </a:xfrm>
            <a:prstGeom prst="wedgeRoundRectCallout">
              <a:avLst>
                <a:gd name="adj1" fmla="val -45217"/>
                <a:gd name="adj2" fmla="val 103096"/>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590BD65-3340-4361-8F99-FFCCEBC6754A}"/>
                </a:ext>
              </a:extLst>
            </p:cNvPr>
            <p:cNvSpPr txBox="1"/>
            <p:nvPr/>
          </p:nvSpPr>
          <p:spPr>
            <a:xfrm>
              <a:off x="3872083" y="-498570"/>
              <a:ext cx="4731327" cy="1049509"/>
            </a:xfrm>
            <a:prstGeom prst="rect">
              <a:avLst/>
            </a:prstGeom>
            <a:noFill/>
          </p:spPr>
          <p:txBody>
            <a:bodyPr wrap="square" rtlCol="0">
              <a:spAutoFit/>
            </a:bodyPr>
            <a:lstStyle/>
            <a:p>
              <a:pPr algn="just">
                <a:lnSpc>
                  <a:spcPct val="150000"/>
                </a:lnSpc>
              </a:pPr>
              <a:r>
                <a:rPr lang="en-US" sz="3200" b="1">
                  <a:solidFill>
                    <a:srgbClr val="002060"/>
                  </a:solidFill>
                  <a:latin typeface="UTM Daxline" panose="02040603050506020204" pitchFamily="18" charset="0"/>
                </a:rPr>
                <a:t>Chúc mừng các bạn đã hoàn thành Thử thách 3</a:t>
              </a:r>
            </a:p>
          </p:txBody>
        </p:sp>
      </p:grpSp>
      <p:pic>
        <p:nvPicPr>
          <p:cNvPr id="23" name="Picture 22">
            <a:extLst>
              <a:ext uri="{FF2B5EF4-FFF2-40B4-BE49-F238E27FC236}">
                <a16:creationId xmlns:a16="http://schemas.microsoft.com/office/drawing/2014/main" id="{CD3530E2-40D4-4292-9D29-560BD79032FB}"/>
              </a:ext>
            </a:extLst>
          </p:cNvPr>
          <p:cNvPicPr>
            <a:picLocks noChangeAspect="1"/>
          </p:cNvPicPr>
          <p:nvPr/>
        </p:nvPicPr>
        <p:blipFill rotWithShape="1">
          <a:blip r:embed="rId4">
            <a:extLst>
              <a:ext uri="{28A0092B-C50C-407E-A947-70E740481C1C}">
                <a14:useLocalDpi xmlns:a14="http://schemas.microsoft.com/office/drawing/2010/main" val="0"/>
              </a:ext>
            </a:extLst>
          </a:blip>
          <a:srcRect l="54459" r="-838" b="46436"/>
          <a:stretch/>
        </p:blipFill>
        <p:spPr>
          <a:xfrm>
            <a:off x="5842297" y="3091257"/>
            <a:ext cx="1425417" cy="1646201"/>
          </a:xfrm>
          <a:prstGeom prst="rect">
            <a:avLst/>
          </a:prstGeom>
        </p:spPr>
      </p:pic>
      <p:pic>
        <p:nvPicPr>
          <p:cNvPr id="24" name="Picture 23">
            <a:extLst>
              <a:ext uri="{FF2B5EF4-FFF2-40B4-BE49-F238E27FC236}">
                <a16:creationId xmlns:a16="http://schemas.microsoft.com/office/drawing/2014/main" id="{6C4C3094-B5E9-443E-AAD7-552FF25EA2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814605">
            <a:off x="3624403" y="1078196"/>
            <a:ext cx="2913684" cy="3688725"/>
          </a:xfrm>
          <a:prstGeom prst="rect">
            <a:avLst/>
          </a:prstGeom>
        </p:spPr>
      </p:pic>
      <p:pic>
        <p:nvPicPr>
          <p:cNvPr id="14" name="Picture 13">
            <a:extLst>
              <a:ext uri="{FF2B5EF4-FFF2-40B4-BE49-F238E27FC236}">
                <a16:creationId xmlns:a16="http://schemas.microsoft.com/office/drawing/2014/main" id="{A6D6B3A4-2CEA-4AF3-B179-60ECF37F8AF6}"/>
              </a:ext>
            </a:extLst>
          </p:cNvPr>
          <p:cNvPicPr>
            <a:picLocks noChangeAspect="1"/>
          </p:cNvPicPr>
          <p:nvPr/>
        </p:nvPicPr>
        <p:blipFill rotWithShape="1">
          <a:blip r:embed="rId6">
            <a:extLst>
              <a:ext uri="{28A0092B-C50C-407E-A947-70E740481C1C}">
                <a14:useLocalDpi xmlns:a14="http://schemas.microsoft.com/office/drawing/2010/main" val="0"/>
              </a:ext>
            </a:extLst>
          </a:blip>
          <a:srcRect l="7610" t="20707" r="3260" b="19294"/>
          <a:stretch/>
        </p:blipFill>
        <p:spPr>
          <a:xfrm>
            <a:off x="5081245" y="4288759"/>
            <a:ext cx="3816626" cy="2569241"/>
          </a:xfrm>
          <a:prstGeom prst="rect">
            <a:avLst/>
          </a:prstGeom>
        </p:spPr>
      </p:pic>
      <p:pic>
        <p:nvPicPr>
          <p:cNvPr id="15" name="Picture 14">
            <a:extLst>
              <a:ext uri="{FF2B5EF4-FFF2-40B4-BE49-F238E27FC236}">
                <a16:creationId xmlns:a16="http://schemas.microsoft.com/office/drawing/2014/main" id="{86A23BEF-1D89-4386-BA07-FC82CEB1A830}"/>
              </a:ext>
            </a:extLst>
          </p:cNvPr>
          <p:cNvPicPr>
            <a:picLocks noChangeAspect="1"/>
          </p:cNvPicPr>
          <p:nvPr/>
        </p:nvPicPr>
        <p:blipFill rotWithShape="1">
          <a:blip r:embed="rId6">
            <a:extLst>
              <a:ext uri="{28A0092B-C50C-407E-A947-70E740481C1C}">
                <a14:useLocalDpi xmlns:a14="http://schemas.microsoft.com/office/drawing/2010/main" val="0"/>
              </a:ext>
            </a:extLst>
          </a:blip>
          <a:srcRect l="7610" t="20707" r="3260" b="19294"/>
          <a:stretch/>
        </p:blipFill>
        <p:spPr>
          <a:xfrm flipH="1">
            <a:off x="6989558" y="4404872"/>
            <a:ext cx="3179899" cy="2569241"/>
          </a:xfrm>
          <a:prstGeom prst="rect">
            <a:avLst/>
          </a:prstGeom>
        </p:spPr>
      </p:pic>
      <p:pic>
        <p:nvPicPr>
          <p:cNvPr id="17" name="Picture 16">
            <a:extLst>
              <a:ext uri="{FF2B5EF4-FFF2-40B4-BE49-F238E27FC236}">
                <a16:creationId xmlns:a16="http://schemas.microsoft.com/office/drawing/2014/main" id="{8C99833B-989A-4248-B23F-392E4C779BBA}"/>
              </a:ext>
            </a:extLst>
          </p:cNvPr>
          <p:cNvPicPr>
            <a:picLocks noChangeAspect="1"/>
          </p:cNvPicPr>
          <p:nvPr/>
        </p:nvPicPr>
        <p:blipFill rotWithShape="1">
          <a:blip r:embed="rId6">
            <a:extLst>
              <a:ext uri="{28A0092B-C50C-407E-A947-70E740481C1C}">
                <a14:useLocalDpi xmlns:a14="http://schemas.microsoft.com/office/drawing/2010/main" val="0"/>
              </a:ext>
            </a:extLst>
          </a:blip>
          <a:srcRect l="7610" t="20707" r="3260" b="19294"/>
          <a:stretch/>
        </p:blipFill>
        <p:spPr>
          <a:xfrm>
            <a:off x="9594557" y="4404871"/>
            <a:ext cx="2597443" cy="2569241"/>
          </a:xfrm>
          <a:prstGeom prst="rect">
            <a:avLst/>
          </a:prstGeom>
        </p:spPr>
      </p:pic>
    </p:spTree>
    <p:extLst>
      <p:ext uri="{BB962C8B-B14F-4D97-AF65-F5344CB8AC3E}">
        <p14:creationId xmlns:p14="http://schemas.microsoft.com/office/powerpoint/2010/main" val="1808252937"/>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chimes.wav"/>
          </p:stSnd>
        </p:sndAc>
      </p:transition>
    </mc:Choice>
    <mc:Fallback xmlns="">
      <p:transition spd="slow">
        <p:circl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1500"/>
                            </p:stCondLst>
                            <p:childTnLst>
                              <p:par>
                                <p:cTn id="17" presetID="47"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0" presetClass="exit" presetSubtype="0" fill="hold" nodeType="afterEffect">
                                  <p:stCondLst>
                                    <p:cond delay="0"/>
                                  </p:stCondLst>
                                  <p:childTnLst>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par>
                          <p:cTn id="26" fill="hold">
                            <p:stCondLst>
                              <p:cond delay="3000"/>
                            </p:stCondLst>
                            <p:childTnLst>
                              <p:par>
                                <p:cTn id="27" presetID="10" presetClass="entr" presetSubtype="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par>
                          <p:cTn id="30" fill="hold">
                            <p:stCondLst>
                              <p:cond delay="3500"/>
                            </p:stCondLst>
                            <p:childTnLst>
                              <p:par>
                                <p:cTn id="31" presetID="10" presetClass="entr" presetSubtype="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par>
                          <p:cTn id="34" fill="hold">
                            <p:stCondLst>
                              <p:cond delay="4000"/>
                            </p:stCondLst>
                            <p:childTnLst>
                              <p:par>
                                <p:cTn id="35" presetID="10" presetClass="entr" presetSubtype="0"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FC9395-0299-45B2-9470-90870901ED69}"/>
              </a:ext>
            </a:extLst>
          </p:cNvPr>
          <p:cNvPicPr>
            <a:picLocks noChangeAspect="1"/>
          </p:cNvPicPr>
          <p:nvPr/>
        </p:nvPicPr>
        <p:blipFill rotWithShape="1">
          <a:blip r:embed="rId2">
            <a:extLst>
              <a:ext uri="{28A0092B-C50C-407E-A947-70E740481C1C}">
                <a14:useLocalDpi xmlns:a14="http://schemas.microsoft.com/office/drawing/2010/main" val="0"/>
              </a:ext>
            </a:extLst>
          </a:blip>
          <a:srcRect t="8333" b="4167"/>
          <a:stretch/>
        </p:blipFill>
        <p:spPr>
          <a:xfrm>
            <a:off x="0" y="0"/>
            <a:ext cx="12192000" cy="6858000"/>
          </a:xfrm>
          <a:prstGeom prst="rect">
            <a:avLst/>
          </a:prstGeom>
        </p:spPr>
      </p:pic>
      <p:pic>
        <p:nvPicPr>
          <p:cNvPr id="6" name="Picture 5">
            <a:extLst>
              <a:ext uri="{FF2B5EF4-FFF2-40B4-BE49-F238E27FC236}">
                <a16:creationId xmlns:a16="http://schemas.microsoft.com/office/drawing/2014/main" id="{734D64EC-830A-40E9-9F8A-BB6C2F5746B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4" b="100000" l="1926" r="49106"/>
                    </a14:imgEffect>
                  </a14:imgLayer>
                </a14:imgProps>
              </a:ext>
            </a:extLst>
          </a:blip>
          <a:stretch>
            <a:fillRect/>
          </a:stretch>
        </p:blipFill>
        <p:spPr>
          <a:xfrm>
            <a:off x="2523415" y="2174792"/>
            <a:ext cx="6167921" cy="4683208"/>
          </a:xfrm>
          <a:prstGeom prst="rect">
            <a:avLst/>
          </a:prstGeom>
        </p:spPr>
      </p:pic>
      <p:pic>
        <p:nvPicPr>
          <p:cNvPr id="7" name="Picture 6">
            <a:extLst>
              <a:ext uri="{FF2B5EF4-FFF2-40B4-BE49-F238E27FC236}">
                <a16:creationId xmlns:a16="http://schemas.microsoft.com/office/drawing/2014/main" id="{35A37BF3-A457-4D14-B24A-4C2A27B7F0F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877" b="99824" l="45166" r="88674"/>
                    </a14:imgEffect>
                  </a14:imgLayer>
                </a14:imgProps>
              </a:ext>
            </a:extLst>
          </a:blip>
          <a:srcRect l="48909"/>
          <a:stretch/>
        </p:blipFill>
        <p:spPr>
          <a:xfrm>
            <a:off x="6467955" y="1456571"/>
            <a:ext cx="3523769" cy="5401429"/>
          </a:xfrm>
          <a:prstGeom prst="rect">
            <a:avLst/>
          </a:prstGeom>
        </p:spPr>
      </p:pic>
      <p:grpSp>
        <p:nvGrpSpPr>
          <p:cNvPr id="8" name="Group 7">
            <a:extLst>
              <a:ext uri="{FF2B5EF4-FFF2-40B4-BE49-F238E27FC236}">
                <a16:creationId xmlns:a16="http://schemas.microsoft.com/office/drawing/2014/main" id="{E517EF89-1363-461C-97A2-85695ED99FCF}"/>
              </a:ext>
            </a:extLst>
          </p:cNvPr>
          <p:cNvGrpSpPr/>
          <p:nvPr/>
        </p:nvGrpSpPr>
        <p:grpSpPr>
          <a:xfrm>
            <a:off x="754743" y="108973"/>
            <a:ext cx="10222898" cy="2895484"/>
            <a:chOff x="754743" y="108973"/>
            <a:chExt cx="10222898" cy="2895484"/>
          </a:xfrm>
        </p:grpSpPr>
        <p:pic>
          <p:nvPicPr>
            <p:cNvPr id="10" name="Picture 9">
              <a:extLst>
                <a:ext uri="{FF2B5EF4-FFF2-40B4-BE49-F238E27FC236}">
                  <a16:creationId xmlns:a16="http://schemas.microsoft.com/office/drawing/2014/main" id="{D5EE4B0A-C6FE-4A0F-80B0-2A3E24442A41}"/>
                </a:ext>
              </a:extLst>
            </p:cNvPr>
            <p:cNvPicPr>
              <a:picLocks noChangeAspect="1"/>
            </p:cNvPicPr>
            <p:nvPr/>
          </p:nvPicPr>
          <p:blipFill rotWithShape="1">
            <a:blip r:embed="rId7">
              <a:extLst>
                <a:ext uri="{28A0092B-C50C-407E-A947-70E740481C1C}">
                  <a14:useLocalDpi xmlns:a14="http://schemas.microsoft.com/office/drawing/2010/main" val="0"/>
                </a:ext>
              </a:extLst>
            </a:blip>
            <a:srcRect t="52664" b="5597"/>
            <a:stretch/>
          </p:blipFill>
          <p:spPr>
            <a:xfrm>
              <a:off x="754743" y="108973"/>
              <a:ext cx="10222898" cy="2895484"/>
            </a:xfrm>
            <a:prstGeom prst="rect">
              <a:avLst/>
            </a:prstGeom>
          </p:spPr>
        </p:pic>
        <p:sp>
          <p:nvSpPr>
            <p:cNvPr id="11" name="TextBox 10">
              <a:extLst>
                <a:ext uri="{FF2B5EF4-FFF2-40B4-BE49-F238E27FC236}">
                  <a16:creationId xmlns:a16="http://schemas.microsoft.com/office/drawing/2014/main" id="{29489BCA-A7B6-4F3E-9872-ACD815F77CCF}"/>
                </a:ext>
              </a:extLst>
            </p:cNvPr>
            <p:cNvSpPr txBox="1"/>
            <p:nvPr/>
          </p:nvSpPr>
          <p:spPr>
            <a:xfrm>
              <a:off x="1857943" y="671741"/>
              <a:ext cx="8016498" cy="1569660"/>
            </a:xfrm>
            <a:prstGeom prst="rect">
              <a:avLst/>
            </a:prstGeom>
            <a:noFill/>
          </p:spPr>
          <p:txBody>
            <a:bodyPr wrap="square" rtlCol="0">
              <a:spAutoFit/>
            </a:bodyPr>
            <a:lstStyle/>
            <a:p>
              <a:pPr algn="ctr"/>
              <a:r>
                <a:rPr lang="en-US" sz="3200" b="1">
                  <a:solidFill>
                    <a:srgbClr val="002060"/>
                  </a:solidFill>
                  <a:latin typeface="UTM Daxline" panose="02040603050506020204" pitchFamily="18" charset="0"/>
                </a:rPr>
                <a:t>Vậy là chúng mình đã đủ nguyên liệu để nấu nồi cháo yêu thương rồi. Cảm ơn các bạn nhé! Các bạn thật giỏi!</a:t>
              </a:r>
            </a:p>
          </p:txBody>
        </p:sp>
      </p:grpSp>
    </p:spTree>
    <p:extLst>
      <p:ext uri="{BB962C8B-B14F-4D97-AF65-F5344CB8AC3E}">
        <p14:creationId xmlns:p14="http://schemas.microsoft.com/office/powerpoint/2010/main" val="95135802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out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EE2F4C-88A7-473E-8276-A851FA2913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D018BF02-C896-4ACC-AD46-1958751CDE96}"/>
              </a:ext>
            </a:extLst>
          </p:cNvPr>
          <p:cNvSpPr txBox="1"/>
          <p:nvPr/>
        </p:nvSpPr>
        <p:spPr>
          <a:xfrm>
            <a:off x="2933700" y="1517269"/>
            <a:ext cx="9258300" cy="1077218"/>
          </a:xfrm>
          <a:prstGeom prst="rect">
            <a:avLst/>
          </a:prstGeom>
          <a:noFill/>
        </p:spPr>
        <p:txBody>
          <a:bodyPr wrap="square" rtlCol="0">
            <a:spAutoFit/>
          </a:bodyPr>
          <a:lstStyle/>
          <a:p>
            <a:pPr algn="just"/>
            <a:r>
              <a:rPr lang="en-US" sz="3200" b="1">
                <a:solidFill>
                  <a:srgbClr val="002060"/>
                </a:solidFill>
                <a:latin typeface="UTM Daxline" panose="02040603050506020204" pitchFamily="18" charset="0"/>
              </a:rPr>
              <a:t>Đọc trôi chảy và nắm được nội dung chính các bài tập đọc đã học từ học kì II.</a:t>
            </a:r>
          </a:p>
        </p:txBody>
      </p:sp>
      <p:sp>
        <p:nvSpPr>
          <p:cNvPr id="15" name="TextBox 14">
            <a:extLst>
              <a:ext uri="{FF2B5EF4-FFF2-40B4-BE49-F238E27FC236}">
                <a16:creationId xmlns:a16="http://schemas.microsoft.com/office/drawing/2014/main" id="{67BBB0EB-F2C9-4C3F-9AC2-CA8E416655FF}"/>
              </a:ext>
            </a:extLst>
          </p:cNvPr>
          <p:cNvSpPr txBox="1"/>
          <p:nvPr/>
        </p:nvSpPr>
        <p:spPr>
          <a:xfrm>
            <a:off x="4800600" y="2803944"/>
            <a:ext cx="7289489" cy="1015663"/>
          </a:xfrm>
          <a:prstGeom prst="rect">
            <a:avLst/>
          </a:prstGeom>
          <a:noFill/>
        </p:spPr>
        <p:txBody>
          <a:bodyPr wrap="square" rtlCol="0">
            <a:spAutoFit/>
          </a:bodyPr>
          <a:lstStyle/>
          <a:p>
            <a:pPr algn="just"/>
            <a:r>
              <a:rPr lang="en-US" sz="3000" b="1">
                <a:solidFill>
                  <a:srgbClr val="002060"/>
                </a:solidFill>
                <a:latin typeface="UTM Daxline" panose="02040603050506020204" pitchFamily="18" charset="0"/>
              </a:rPr>
              <a:t>Kể tên các bài tập đọc là văn miêu tả đã học trong 9 tuần đầu học kì II. </a:t>
            </a:r>
          </a:p>
        </p:txBody>
      </p:sp>
      <p:pic>
        <p:nvPicPr>
          <p:cNvPr id="16" name="Picture 15">
            <a:extLst>
              <a:ext uri="{FF2B5EF4-FFF2-40B4-BE49-F238E27FC236}">
                <a16:creationId xmlns:a16="http://schemas.microsoft.com/office/drawing/2014/main" id="{DFEF5789-9A16-49FA-8827-9B214DD5182A}"/>
              </a:ext>
            </a:extLst>
          </p:cNvPr>
          <p:cNvPicPr>
            <a:picLocks noChangeAspect="1"/>
          </p:cNvPicPr>
          <p:nvPr/>
        </p:nvPicPr>
        <p:blipFill>
          <a:blip r:embed="rId4"/>
          <a:stretch>
            <a:fillRect/>
          </a:stretch>
        </p:blipFill>
        <p:spPr>
          <a:xfrm>
            <a:off x="56098" y="1475027"/>
            <a:ext cx="1990814" cy="2829052"/>
          </a:xfrm>
          <a:prstGeom prst="rect">
            <a:avLst/>
          </a:prstGeom>
        </p:spPr>
      </p:pic>
      <p:pic>
        <p:nvPicPr>
          <p:cNvPr id="18" name="Picture 17">
            <a:extLst>
              <a:ext uri="{FF2B5EF4-FFF2-40B4-BE49-F238E27FC236}">
                <a16:creationId xmlns:a16="http://schemas.microsoft.com/office/drawing/2014/main" id="{2019A0B8-1169-4B6A-86C6-8B0F299A060A}"/>
              </a:ext>
            </a:extLst>
          </p:cNvPr>
          <p:cNvPicPr>
            <a:picLocks noChangeAspect="1"/>
          </p:cNvPicPr>
          <p:nvPr/>
        </p:nvPicPr>
        <p:blipFill>
          <a:blip r:embed="rId5"/>
          <a:stretch>
            <a:fillRect/>
          </a:stretch>
        </p:blipFill>
        <p:spPr>
          <a:xfrm>
            <a:off x="2046912" y="2705558"/>
            <a:ext cx="1938000" cy="2722809"/>
          </a:xfrm>
          <a:prstGeom prst="rect">
            <a:avLst/>
          </a:prstGeom>
        </p:spPr>
      </p:pic>
      <p:pic>
        <p:nvPicPr>
          <p:cNvPr id="20" name="Picture 19">
            <a:extLst>
              <a:ext uri="{FF2B5EF4-FFF2-40B4-BE49-F238E27FC236}">
                <a16:creationId xmlns:a16="http://schemas.microsoft.com/office/drawing/2014/main" id="{A7BA0C29-9C8D-4BF0-88A2-CC25398CD963}"/>
              </a:ext>
            </a:extLst>
          </p:cNvPr>
          <p:cNvPicPr>
            <a:picLocks noChangeAspect="1"/>
          </p:cNvPicPr>
          <p:nvPr/>
        </p:nvPicPr>
        <p:blipFill>
          <a:blip r:embed="rId6"/>
          <a:stretch>
            <a:fillRect/>
          </a:stretch>
        </p:blipFill>
        <p:spPr>
          <a:xfrm>
            <a:off x="4037726" y="4066962"/>
            <a:ext cx="1906493" cy="2722809"/>
          </a:xfrm>
          <a:prstGeom prst="rect">
            <a:avLst/>
          </a:prstGeom>
        </p:spPr>
      </p:pic>
      <p:sp>
        <p:nvSpPr>
          <p:cNvPr id="21" name="TextBox 20">
            <a:extLst>
              <a:ext uri="{FF2B5EF4-FFF2-40B4-BE49-F238E27FC236}">
                <a16:creationId xmlns:a16="http://schemas.microsoft.com/office/drawing/2014/main" id="{82E5FCD6-FB83-4149-8518-9C6359A49101}"/>
              </a:ext>
            </a:extLst>
          </p:cNvPr>
          <p:cNvSpPr txBox="1"/>
          <p:nvPr/>
        </p:nvSpPr>
        <p:spPr>
          <a:xfrm>
            <a:off x="6031824" y="4066962"/>
            <a:ext cx="6104077" cy="2400657"/>
          </a:xfrm>
          <a:prstGeom prst="rect">
            <a:avLst/>
          </a:prstGeom>
          <a:noFill/>
        </p:spPr>
        <p:txBody>
          <a:bodyPr wrap="square" rtlCol="0">
            <a:spAutoFit/>
          </a:bodyPr>
          <a:lstStyle/>
          <a:p>
            <a:pPr algn="just"/>
            <a:r>
              <a:rPr lang="en-US" sz="3000" b="1">
                <a:solidFill>
                  <a:srgbClr val="002060"/>
                </a:solidFill>
                <a:latin typeface="UTM Daxline" panose="02040603050506020204" pitchFamily="18" charset="0"/>
              </a:rPr>
              <a:t>          Nêu được dàn ý của một trong những bài văn miêu tả trên; nêu chi tiết hoặc câu văn yêu thích ; giải thích được lí do yêu thích chi tiết hoặc câu văn đó.</a:t>
            </a:r>
            <a:endParaRPr lang="en-US" sz="3000"/>
          </a:p>
        </p:txBody>
      </p:sp>
      <p:pic>
        <p:nvPicPr>
          <p:cNvPr id="23" name="Picture 22">
            <a:extLst>
              <a:ext uri="{FF2B5EF4-FFF2-40B4-BE49-F238E27FC236}">
                <a16:creationId xmlns:a16="http://schemas.microsoft.com/office/drawing/2014/main" id="{E9152281-63CD-4254-AA7D-148A2D520087}"/>
              </a:ext>
            </a:extLst>
          </p:cNvPr>
          <p:cNvPicPr>
            <a:picLocks noChangeAspect="1"/>
          </p:cNvPicPr>
          <p:nvPr/>
        </p:nvPicPr>
        <p:blipFill rotWithShape="1">
          <a:blip r:embed="rId7">
            <a:duotone>
              <a:prstClr val="black"/>
              <a:schemeClr val="accent6">
                <a:tint val="45000"/>
                <a:satMod val="400000"/>
              </a:schemeClr>
            </a:duotone>
            <a:extLst>
              <a:ext uri="{28A0092B-C50C-407E-A947-70E740481C1C}">
                <a14:useLocalDpi xmlns:a14="http://schemas.microsoft.com/office/drawing/2010/main" val="0"/>
              </a:ext>
            </a:extLst>
          </a:blip>
          <a:srcRect t="27780" b="35689"/>
          <a:stretch/>
        </p:blipFill>
        <p:spPr>
          <a:xfrm>
            <a:off x="2148880" y="-151086"/>
            <a:ext cx="7940109" cy="1655669"/>
          </a:xfrm>
          <a:prstGeom prst="rect">
            <a:avLst/>
          </a:prstGeom>
        </p:spPr>
      </p:pic>
      <p:sp>
        <p:nvSpPr>
          <p:cNvPr id="25" name="Rectangle 24">
            <a:extLst>
              <a:ext uri="{FF2B5EF4-FFF2-40B4-BE49-F238E27FC236}">
                <a16:creationId xmlns:a16="http://schemas.microsoft.com/office/drawing/2014/main" id="{79EE08F2-E249-498F-9FBB-54B4BD3DA94F}"/>
              </a:ext>
            </a:extLst>
          </p:cNvPr>
          <p:cNvSpPr/>
          <p:nvPr/>
        </p:nvSpPr>
        <p:spPr>
          <a:xfrm>
            <a:off x="3181583" y="276260"/>
            <a:ext cx="5828840" cy="923330"/>
          </a:xfrm>
          <a:prstGeom prst="rect">
            <a:avLst/>
          </a:prstGeom>
          <a:noFill/>
        </p:spPr>
        <p:txBody>
          <a:bodyPr wrap="none" lIns="91440" tIns="45720" rIns="91440" bIns="45720">
            <a:spAutoFit/>
          </a:bodyPr>
          <a:lstStyle/>
          <a:p>
            <a:pPr algn="ctr"/>
            <a:r>
              <a:rPr lang="en-US" sz="5400" b="1">
                <a:ln w="22225">
                  <a:solidFill>
                    <a:srgbClr val="77A22E"/>
                  </a:solidFill>
                  <a:prstDash val="solid"/>
                </a:ln>
                <a:solidFill>
                  <a:schemeClr val="bg1"/>
                </a:solidFill>
                <a:latin typeface="UVN Bai Sau Nang" panose="04030905020802020C03" pitchFamily="82" charset="0"/>
              </a:rPr>
              <a:t>Đánh giá mục tiêu</a:t>
            </a:r>
          </a:p>
        </p:txBody>
      </p:sp>
      <p:pic>
        <p:nvPicPr>
          <p:cNvPr id="4" name="Picture 3">
            <a:extLst>
              <a:ext uri="{FF2B5EF4-FFF2-40B4-BE49-F238E27FC236}">
                <a16:creationId xmlns:a16="http://schemas.microsoft.com/office/drawing/2014/main" id="{177BCF22-8D64-46E9-A4DE-CDDEFD39DF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3010" y="1064722"/>
            <a:ext cx="1496388" cy="1496388"/>
          </a:xfrm>
          <a:prstGeom prst="rect">
            <a:avLst/>
          </a:prstGeom>
        </p:spPr>
      </p:pic>
      <p:pic>
        <p:nvPicPr>
          <p:cNvPr id="14" name="Picture 13">
            <a:extLst>
              <a:ext uri="{FF2B5EF4-FFF2-40B4-BE49-F238E27FC236}">
                <a16:creationId xmlns:a16="http://schemas.microsoft.com/office/drawing/2014/main" id="{3B97F466-0D49-4E1B-9936-72B68D22BD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84912" y="2323219"/>
            <a:ext cx="1496388" cy="1496388"/>
          </a:xfrm>
          <a:prstGeom prst="rect">
            <a:avLst/>
          </a:prstGeom>
        </p:spPr>
      </p:pic>
      <p:pic>
        <p:nvPicPr>
          <p:cNvPr id="17" name="Picture 16">
            <a:extLst>
              <a:ext uri="{FF2B5EF4-FFF2-40B4-BE49-F238E27FC236}">
                <a16:creationId xmlns:a16="http://schemas.microsoft.com/office/drawing/2014/main" id="{A0932C64-DC1E-483E-A3C6-31A22F7222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75725" y="3363562"/>
            <a:ext cx="1496388" cy="1496388"/>
          </a:xfrm>
          <a:prstGeom prst="rect">
            <a:avLst/>
          </a:prstGeom>
        </p:spPr>
      </p:pic>
    </p:spTree>
    <p:extLst>
      <p:ext uri="{BB962C8B-B14F-4D97-AF65-F5344CB8AC3E}">
        <p14:creationId xmlns:p14="http://schemas.microsoft.com/office/powerpoint/2010/main" val="13024706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out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childTnLst>
                          </p:cTn>
                        </p:par>
                        <p:par>
                          <p:cTn id="34" fill="hold">
                            <p:stCondLst>
                              <p:cond delay="1500"/>
                            </p:stCondLst>
                            <p:childTnLst>
                              <p:par>
                                <p:cTn id="35" presetID="22" presetClass="entr" presetSubtype="8" fill="hold" nodeType="afterEffect">
                                  <p:stCondLst>
                                    <p:cond delay="0"/>
                                  </p:stCondLst>
                                  <p:childTnLst>
                                    <p:set>
                                      <p:cBhvr>
                                        <p:cTn id="36" dur="1" fill="hold">
                                          <p:stCondLst>
                                            <p:cond delay="0"/>
                                          </p:stCondLst>
                                        </p:cTn>
                                        <p:tgtEl>
                                          <p:spTgt spid="21">
                                            <p:txEl>
                                              <p:pRg st="0" end="0"/>
                                            </p:txEl>
                                          </p:spTgt>
                                        </p:tgtEl>
                                        <p:attrNameLst>
                                          <p:attrName>style.visibility</p:attrName>
                                        </p:attrNameLst>
                                      </p:cBhvr>
                                      <p:to>
                                        <p:strVal val="visible"/>
                                      </p:to>
                                    </p:set>
                                    <p:animEffect transition="in" filter="wipe(left)">
                                      <p:cBhvr>
                                        <p:cTn id="37" dur="500"/>
                                        <p:tgtEl>
                                          <p:spTgt spid="21">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a:extLst>
              <a:ext uri="{FF2B5EF4-FFF2-40B4-BE49-F238E27FC236}">
                <a16:creationId xmlns:a16="http://schemas.microsoft.com/office/drawing/2014/main" id="{947278E3-A238-42A0-993D-1E6E20D793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25" name="图片 24">
            <a:extLst>
              <a:ext uri="{FF2B5EF4-FFF2-40B4-BE49-F238E27FC236}">
                <a16:creationId xmlns:a16="http://schemas.microsoft.com/office/drawing/2014/main" id="{FF1D7D3C-0208-44BE-9065-FFFC922185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87553">
            <a:off x="-874915" y="-53585"/>
            <a:ext cx="4953967" cy="3225839"/>
          </a:xfrm>
          <a:prstGeom prst="rect">
            <a:avLst/>
          </a:prstGeom>
        </p:spPr>
      </p:pic>
      <p:pic>
        <p:nvPicPr>
          <p:cNvPr id="4" name="Picture 3">
            <a:extLst>
              <a:ext uri="{FF2B5EF4-FFF2-40B4-BE49-F238E27FC236}">
                <a16:creationId xmlns:a16="http://schemas.microsoft.com/office/drawing/2014/main" id="{B998A60A-5EF7-43E4-84B3-E6934EC26849}"/>
              </a:ext>
            </a:extLst>
          </p:cNvPr>
          <p:cNvPicPr>
            <a:picLocks noChangeAspect="1"/>
          </p:cNvPicPr>
          <p:nvPr/>
        </p:nvPicPr>
        <p:blipFill rotWithShape="1">
          <a:blip r:embed="rId5">
            <a:extLst>
              <a:ext uri="{28A0092B-C50C-407E-A947-70E740481C1C}">
                <a14:useLocalDpi xmlns:a14="http://schemas.microsoft.com/office/drawing/2010/main" val="0"/>
              </a:ext>
            </a:extLst>
          </a:blip>
          <a:srcRect t="27595" b="27839"/>
          <a:stretch/>
        </p:blipFill>
        <p:spPr>
          <a:xfrm>
            <a:off x="3565513" y="-105243"/>
            <a:ext cx="4366184" cy="1424697"/>
          </a:xfrm>
          <a:prstGeom prst="rect">
            <a:avLst/>
          </a:prstGeom>
        </p:spPr>
      </p:pic>
      <p:sp>
        <p:nvSpPr>
          <p:cNvPr id="29" name="Rectangle 28">
            <a:extLst>
              <a:ext uri="{FF2B5EF4-FFF2-40B4-BE49-F238E27FC236}">
                <a16:creationId xmlns:a16="http://schemas.microsoft.com/office/drawing/2014/main" id="{84C88792-8E69-4C72-9A9F-C66695AD387A}"/>
              </a:ext>
            </a:extLst>
          </p:cNvPr>
          <p:cNvSpPr/>
          <p:nvPr/>
        </p:nvSpPr>
        <p:spPr>
          <a:xfrm>
            <a:off x="4618328" y="145440"/>
            <a:ext cx="2260555" cy="923330"/>
          </a:xfrm>
          <a:prstGeom prst="rect">
            <a:avLst/>
          </a:prstGeom>
          <a:noFill/>
        </p:spPr>
        <p:txBody>
          <a:bodyPr wrap="none" lIns="91440" tIns="45720" rIns="91440" bIns="45720">
            <a:spAutoFit/>
          </a:bodyPr>
          <a:lstStyle/>
          <a:p>
            <a:pPr algn="ctr"/>
            <a:r>
              <a:rPr lang="en-US" sz="54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UTM Kabel KT" panose="02040603050506020204" pitchFamily="18" charset="0"/>
              </a:rPr>
              <a:t>Dặn dò</a:t>
            </a:r>
          </a:p>
        </p:txBody>
      </p:sp>
      <p:pic>
        <p:nvPicPr>
          <p:cNvPr id="8" name="Picture 7">
            <a:extLst>
              <a:ext uri="{FF2B5EF4-FFF2-40B4-BE49-F238E27FC236}">
                <a16:creationId xmlns:a16="http://schemas.microsoft.com/office/drawing/2014/main" id="{29183038-C06C-408C-929B-0D36994A550D}"/>
              </a:ext>
            </a:extLst>
          </p:cNvPr>
          <p:cNvPicPr>
            <a:picLocks noChangeAspect="1"/>
          </p:cNvPicPr>
          <p:nvPr/>
        </p:nvPicPr>
        <p:blipFill>
          <a:blip r:embed="rId6">
            <a:clrChange>
              <a:clrFrom>
                <a:srgbClr val="E9EB7D"/>
              </a:clrFrom>
              <a:clrTo>
                <a:srgbClr val="E9EB7D">
                  <a:alpha val="0"/>
                </a:srgbClr>
              </a:clrTo>
            </a:clrChange>
            <a:duotone>
              <a:prstClr val="black"/>
              <a:srgbClr val="ECEE8D">
                <a:tint val="45000"/>
                <a:satMod val="400000"/>
              </a:srgbClr>
            </a:duotone>
            <a:extLst>
              <a:ext uri="{BEBA8EAE-BF5A-486C-A8C5-ECC9F3942E4B}">
                <a14:imgProps xmlns:a14="http://schemas.microsoft.com/office/drawing/2010/main">
                  <a14:imgLayer r:embed="rId7">
                    <a14:imgEffect>
                      <a14:artisticPencilSketch/>
                    </a14:imgEffect>
                    <a14:imgEffect>
                      <a14:saturation sat="0"/>
                    </a14:imgEffect>
                  </a14:imgLayer>
                </a14:imgProps>
              </a:ext>
              <a:ext uri="{28A0092B-C50C-407E-A947-70E740481C1C}">
                <a14:useLocalDpi xmlns:a14="http://schemas.microsoft.com/office/drawing/2010/main" val="0"/>
              </a:ext>
            </a:extLst>
          </a:blip>
          <a:stretch>
            <a:fillRect/>
          </a:stretch>
        </p:blipFill>
        <p:spPr>
          <a:xfrm>
            <a:off x="2095633" y="1229338"/>
            <a:ext cx="7967652" cy="3927605"/>
          </a:xfrm>
          <a:prstGeom prst="rect">
            <a:avLst/>
          </a:prstGeom>
        </p:spPr>
      </p:pic>
      <p:sp>
        <p:nvSpPr>
          <p:cNvPr id="10" name="TextBox 9">
            <a:extLst>
              <a:ext uri="{FF2B5EF4-FFF2-40B4-BE49-F238E27FC236}">
                <a16:creationId xmlns:a16="http://schemas.microsoft.com/office/drawing/2014/main" id="{2ECC1F45-114C-4B91-BD8B-E9CCCBE56B9D}"/>
              </a:ext>
            </a:extLst>
          </p:cNvPr>
          <p:cNvSpPr txBox="1"/>
          <p:nvPr/>
        </p:nvSpPr>
        <p:spPr>
          <a:xfrm>
            <a:off x="2898412" y="2460192"/>
            <a:ext cx="5978887" cy="646331"/>
          </a:xfrm>
          <a:prstGeom prst="rect">
            <a:avLst/>
          </a:prstGeom>
          <a:noFill/>
        </p:spPr>
        <p:txBody>
          <a:bodyPr wrap="square" rtlCol="0">
            <a:spAutoFit/>
          </a:bodyPr>
          <a:lstStyle/>
          <a:p>
            <a:pPr marL="571500" indent="-571500" algn="just">
              <a:buFont typeface="Wingdings" panose="05000000000000000000" pitchFamily="2" charset="2"/>
              <a:buChar char="Ø"/>
            </a:pPr>
            <a:r>
              <a:rPr lang="en-US" sz="3600" b="1">
                <a:solidFill>
                  <a:srgbClr val="002060"/>
                </a:solidFill>
                <a:latin typeface="UTM Daxline" panose="02040603050506020204" pitchFamily="18" charset="0"/>
              </a:rPr>
              <a:t>Ôn lại các nội dung đã học.</a:t>
            </a:r>
          </a:p>
        </p:txBody>
      </p:sp>
      <p:sp>
        <p:nvSpPr>
          <p:cNvPr id="11" name="TextBox 10">
            <a:extLst>
              <a:ext uri="{FF2B5EF4-FFF2-40B4-BE49-F238E27FC236}">
                <a16:creationId xmlns:a16="http://schemas.microsoft.com/office/drawing/2014/main" id="{F4F8510C-6320-476A-A4E1-A51CC6574C67}"/>
              </a:ext>
            </a:extLst>
          </p:cNvPr>
          <p:cNvSpPr txBox="1"/>
          <p:nvPr/>
        </p:nvSpPr>
        <p:spPr>
          <a:xfrm>
            <a:off x="2898412" y="3294528"/>
            <a:ext cx="6988538" cy="646331"/>
          </a:xfrm>
          <a:prstGeom prst="rect">
            <a:avLst/>
          </a:prstGeom>
          <a:noFill/>
        </p:spPr>
        <p:txBody>
          <a:bodyPr wrap="square" rtlCol="0">
            <a:spAutoFit/>
          </a:bodyPr>
          <a:lstStyle/>
          <a:p>
            <a:pPr marL="571500" indent="-571500" algn="just">
              <a:buFont typeface="Wingdings" panose="05000000000000000000" pitchFamily="2" charset="2"/>
              <a:buChar char="Ø"/>
            </a:pPr>
            <a:r>
              <a:rPr lang="en-US" sz="3600" b="1">
                <a:solidFill>
                  <a:srgbClr val="002060"/>
                </a:solidFill>
                <a:latin typeface="UTM Daxline" panose="02040603050506020204" pitchFamily="18" charset="0"/>
              </a:rPr>
              <a:t>Chuẩn bị bài sau: Ôn tập tiết 5</a:t>
            </a:r>
          </a:p>
        </p:txBody>
      </p:sp>
    </p:spTree>
    <p:extLst>
      <p:ext uri="{BB962C8B-B14F-4D97-AF65-F5344CB8AC3E}">
        <p14:creationId xmlns:p14="http://schemas.microsoft.com/office/powerpoint/2010/main" val="50200134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outVertical)">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CD6966-FB2F-44DD-ABAA-5D156D57EC09}"/>
              </a:ext>
            </a:extLst>
          </p:cNvPr>
          <p:cNvPicPr>
            <a:picLocks noChangeAspect="1"/>
          </p:cNvPicPr>
          <p:nvPr/>
        </p:nvPicPr>
        <p:blipFill rotWithShape="1">
          <a:blip r:embed="rId4">
            <a:extLst>
              <a:ext uri="{28A0092B-C50C-407E-A947-70E740481C1C}">
                <a14:useLocalDpi xmlns:a14="http://schemas.microsoft.com/office/drawing/2010/main" val="0"/>
              </a:ext>
            </a:extLst>
          </a:blip>
          <a:srcRect t="4059" r="-1933" b="8019"/>
          <a:stretch/>
        </p:blipFill>
        <p:spPr>
          <a:xfrm>
            <a:off x="0" y="0"/>
            <a:ext cx="12430539" cy="6858000"/>
          </a:xfrm>
          <a:prstGeom prst="rect">
            <a:avLst/>
          </a:prstGeom>
        </p:spPr>
      </p:pic>
      <p:sp>
        <p:nvSpPr>
          <p:cNvPr id="4" name="Rectangle 3">
            <a:extLst>
              <a:ext uri="{FF2B5EF4-FFF2-40B4-BE49-F238E27FC236}">
                <a16:creationId xmlns:a16="http://schemas.microsoft.com/office/drawing/2014/main" id="{A6727BFD-9BA4-4639-8DE8-32618717C9A0}"/>
              </a:ext>
            </a:extLst>
          </p:cNvPr>
          <p:cNvSpPr/>
          <p:nvPr/>
        </p:nvSpPr>
        <p:spPr>
          <a:xfrm>
            <a:off x="982143" y="2151727"/>
            <a:ext cx="6623929" cy="2554545"/>
          </a:xfrm>
          <a:prstGeom prst="rect">
            <a:avLst/>
          </a:prstGeom>
          <a:noFill/>
        </p:spPr>
        <p:txBody>
          <a:bodyPr wrap="none" lIns="91440" tIns="45720" rIns="91440" bIns="45720">
            <a:spAutoFit/>
          </a:bodyPr>
          <a:lstStyle/>
          <a:p>
            <a:pPr algn="ctr"/>
            <a:r>
              <a:rPr lang="en-US" sz="8000" b="1" cap="none" spc="0">
                <a:ln w="12700">
                  <a:solidFill>
                    <a:schemeClr val="accent5"/>
                  </a:solidFill>
                  <a:prstDash val="solid"/>
                </a:ln>
                <a:pattFill prst="ltDnDiag">
                  <a:fgClr>
                    <a:schemeClr val="accent5">
                      <a:lumMod val="60000"/>
                      <a:lumOff val="40000"/>
                    </a:schemeClr>
                  </a:fgClr>
                  <a:bgClr>
                    <a:schemeClr val="bg1"/>
                  </a:bgClr>
                </a:pattFill>
                <a:effectLst/>
                <a:latin typeface="UTM Showcard" panose="02040603050506020204" pitchFamily="18" charset="0"/>
              </a:rPr>
              <a:t>Nồi cháo </a:t>
            </a:r>
          </a:p>
          <a:p>
            <a:pPr algn="ctr"/>
            <a:r>
              <a:rPr lang="en-US" sz="8000" b="1" cap="none" spc="0">
                <a:ln w="12700">
                  <a:solidFill>
                    <a:schemeClr val="accent5"/>
                  </a:solidFill>
                  <a:prstDash val="solid"/>
                </a:ln>
                <a:pattFill prst="ltDnDiag">
                  <a:fgClr>
                    <a:schemeClr val="accent5">
                      <a:lumMod val="60000"/>
                      <a:lumOff val="40000"/>
                    </a:schemeClr>
                  </a:fgClr>
                  <a:bgClr>
                    <a:schemeClr val="bg1"/>
                  </a:bgClr>
                </a:pattFill>
                <a:effectLst/>
                <a:latin typeface="UTM Showcard" panose="02040603050506020204" pitchFamily="18" charset="0"/>
              </a:rPr>
              <a:t>yêu thương</a:t>
            </a:r>
          </a:p>
        </p:txBody>
      </p:sp>
      <p:pic>
        <p:nvPicPr>
          <p:cNvPr id="2" name="YumeWoKanaeteDoraemon-MAO-3117896">
            <a:hlinkClick r:id="" action="ppaction://media"/>
            <a:extLst>
              <a:ext uri="{FF2B5EF4-FFF2-40B4-BE49-F238E27FC236}">
                <a16:creationId xmlns:a16="http://schemas.microsoft.com/office/drawing/2014/main" id="{232A1E2D-9D5E-46D4-8D25-8473394215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2675" y="-304800"/>
            <a:ext cx="609600" cy="609600"/>
          </a:xfrm>
          <a:prstGeom prst="rect">
            <a:avLst/>
          </a:prstGeom>
        </p:spPr>
      </p:pic>
    </p:spTree>
    <p:extLst>
      <p:ext uri="{BB962C8B-B14F-4D97-AF65-F5344CB8AC3E}">
        <p14:creationId xmlns:p14="http://schemas.microsoft.com/office/powerpoint/2010/main" val="3578897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8788" numSld="3">
                <p:cTn id="14"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93C2C5-A9F7-453A-9C86-C8AEB2FF1555}"/>
              </a:ext>
            </a:extLst>
          </p:cNvPr>
          <p:cNvPicPr>
            <a:picLocks noChangeAspect="1"/>
          </p:cNvPicPr>
          <p:nvPr/>
        </p:nvPicPr>
        <p:blipFill rotWithShape="1">
          <a:blip r:embed="rId2">
            <a:extLst>
              <a:ext uri="{28A0092B-C50C-407E-A947-70E740481C1C}">
                <a14:useLocalDpi xmlns:a14="http://schemas.microsoft.com/office/drawing/2010/main" val="0"/>
              </a:ext>
            </a:extLst>
          </a:blip>
          <a:srcRect b="33058"/>
          <a:stretch/>
        </p:blipFill>
        <p:spPr>
          <a:xfrm>
            <a:off x="0" y="28380"/>
            <a:ext cx="12192000" cy="6829620"/>
          </a:xfrm>
          <a:prstGeom prst="rect">
            <a:avLst/>
          </a:prstGeom>
        </p:spPr>
      </p:pic>
      <p:pic>
        <p:nvPicPr>
          <p:cNvPr id="8" name="Picture 7">
            <a:extLst>
              <a:ext uri="{FF2B5EF4-FFF2-40B4-BE49-F238E27FC236}">
                <a16:creationId xmlns:a16="http://schemas.microsoft.com/office/drawing/2014/main" id="{EAFBA6F0-EA92-477A-8CFC-09AFD88CF5C0}"/>
              </a:ext>
            </a:extLst>
          </p:cNvPr>
          <p:cNvPicPr>
            <a:picLocks noChangeAspect="1"/>
          </p:cNvPicPr>
          <p:nvPr/>
        </p:nvPicPr>
        <p:blipFill rotWithShape="1">
          <a:blip r:embed="rId2">
            <a:extLst>
              <a:ext uri="{28A0092B-C50C-407E-A947-70E740481C1C}">
                <a14:useLocalDpi xmlns:a14="http://schemas.microsoft.com/office/drawing/2010/main" val="0"/>
              </a:ext>
            </a:extLst>
          </a:blip>
          <a:srcRect l="30001" t="67018" r="40937" b="26590"/>
          <a:stretch/>
        </p:blipFill>
        <p:spPr>
          <a:xfrm>
            <a:off x="3981450" y="6364836"/>
            <a:ext cx="3295650" cy="566994"/>
          </a:xfrm>
          <a:prstGeom prst="rect">
            <a:avLst/>
          </a:prstGeom>
        </p:spPr>
      </p:pic>
      <p:pic>
        <p:nvPicPr>
          <p:cNvPr id="7" name="Picture 6">
            <a:extLst>
              <a:ext uri="{FF2B5EF4-FFF2-40B4-BE49-F238E27FC236}">
                <a16:creationId xmlns:a16="http://schemas.microsoft.com/office/drawing/2014/main" id="{F19F3A4B-2E5B-428E-9497-26BA3D87B1E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9089" l="11582" r="73164">
                        <a14:foregroundMark x1="68079" y1="22779" x2="68079" y2="22779"/>
                        <a14:foregroundMark x1="71186" y1="18223" x2="71186" y2="18223"/>
                        <a14:foregroundMark x1="70621" y1="13895" x2="70621" y2="13895"/>
                        <a14:foregroundMark x1="68644" y1="11617" x2="68644" y2="11617"/>
                        <a14:foregroundMark x1="63842" y1="11390" x2="63842" y2="11390"/>
                        <a14:foregroundMark x1="59605" y1="9795" x2="59605" y2="9795"/>
                        <a14:foregroundMark x1="53955" y1="7517" x2="52825" y2="7517"/>
                        <a14:foregroundMark x1="45763" y1="6834" x2="45763" y2="6834"/>
                        <a14:foregroundMark x1="40678" y1="6834" x2="38701" y2="7062"/>
                        <a14:foregroundMark x1="31638" y1="8200" x2="31638" y2="8200"/>
                        <a14:foregroundMark x1="27966" y1="10934" x2="26836" y2="12301"/>
                        <a14:foregroundMark x1="24576" y1="15945" x2="24576" y2="15945"/>
                        <a14:foregroundMark x1="22316" y1="20729" x2="22316" y2="21640"/>
                        <a14:foregroundMark x1="22316" y1="25968" x2="22316" y2="25968"/>
                        <a14:foregroundMark x1="23729" y1="29613" x2="23729" y2="29613"/>
                        <a14:foregroundMark x1="25706" y1="31207" x2="25706" y2="31207"/>
                        <a14:foregroundMark x1="28531" y1="32802" x2="28531" y2="32802"/>
                        <a14:foregroundMark x1="31356" y1="35763" x2="31356" y2="35763"/>
                        <a14:foregroundMark x1="32486" y1="29385" x2="32486" y2="29385"/>
                        <a14:foregroundMark x1="35028" y1="25285" x2="35028" y2="25285"/>
                        <a14:foregroundMark x1="37571" y1="28702" x2="37571" y2="28702"/>
                        <a14:foregroundMark x1="38701" y1="26424" x2="38701" y2="26424"/>
                        <a14:foregroundMark x1="40678" y1="23918" x2="40960" y2="22096"/>
                        <a14:foregroundMark x1="42373" y1="20046" x2="42373" y2="20046"/>
                        <a14:foregroundMark x1="24294" y1="38269" x2="24294" y2="38269"/>
                        <a14:foregroundMark x1="17797" y1="38269" x2="17797" y2="38269"/>
                        <a14:foregroundMark x1="17514" y1="41002" x2="16949" y2="41913"/>
                        <a14:foregroundMark x1="15254" y1="43964" x2="14689" y2="44875"/>
                        <a14:foregroundMark x1="17514" y1="46241" x2="17514" y2="46241"/>
                        <a14:foregroundMark x1="15537" y1="47836" x2="15537" y2="47836"/>
                        <a14:foregroundMark x1="66667" y1="40774" x2="66667" y2="40774"/>
                        <a14:foregroundMark x1="69774" y1="44191" x2="69774" y2="44191"/>
                        <a14:foregroundMark x1="64124" y1="88383" x2="64124" y2="88383"/>
                        <a14:foregroundMark x1="66949" y1="90888" x2="66949" y2="90888"/>
                        <a14:foregroundMark x1="68927" y1="94305" x2="68927" y2="94305"/>
                        <a14:foregroundMark x1="70056" y1="97494" x2="70056" y2="97494"/>
                        <a14:foregroundMark x1="25989" y1="97722" x2="25989" y2="97722"/>
                        <a14:foregroundMark x1="43503" y1="89522" x2="43503" y2="89522"/>
                        <a14:foregroundMark x1="48023" y1="92938" x2="48023" y2="92938"/>
                      </a14:backgroundRemoval>
                    </a14:imgEffect>
                  </a14:imgLayer>
                </a14:imgProps>
              </a:ext>
            </a:extLst>
          </a:blip>
          <a:stretch>
            <a:fillRect/>
          </a:stretch>
        </p:blipFill>
        <p:spPr>
          <a:xfrm>
            <a:off x="5712704" y="4231674"/>
            <a:ext cx="2177347" cy="2700156"/>
          </a:xfrm>
          <a:prstGeom prst="rect">
            <a:avLst/>
          </a:prstGeom>
        </p:spPr>
      </p:pic>
      <p:pic>
        <p:nvPicPr>
          <p:cNvPr id="10" name="Picture 9">
            <a:extLst>
              <a:ext uri="{FF2B5EF4-FFF2-40B4-BE49-F238E27FC236}">
                <a16:creationId xmlns:a16="http://schemas.microsoft.com/office/drawing/2014/main" id="{1370CF67-1A93-438D-AC9A-782E555724F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24" b="100000" l="19867" r="48000">
                        <a14:foregroundMark x1="39600" y1="16429" x2="39600" y2="16429"/>
                        <a14:foregroundMark x1="36000" y1="11905" x2="36000" y2="11905"/>
                        <a14:foregroundMark x1="32133" y1="10476" x2="32133" y2="10476"/>
                        <a14:foregroundMark x1="28933" y1="12143" x2="28933" y2="12143"/>
                        <a14:foregroundMark x1="26800" y1="13810" x2="26800" y2="13810"/>
                        <a14:foregroundMark x1="25200" y1="16190" x2="25200" y2="16190"/>
                        <a14:foregroundMark x1="23333" y1="20238" x2="23333" y2="20238"/>
                        <a14:foregroundMark x1="22400" y1="23095" x2="22000" y2="23810"/>
                        <a14:foregroundMark x1="21333" y1="26905" x2="21333" y2="26905"/>
                        <a14:foregroundMark x1="20933" y1="30238" x2="20933" y2="30238"/>
                        <a14:foregroundMark x1="21067" y1="33095" x2="21067" y2="33095"/>
                        <a14:foregroundMark x1="21733" y1="35238" x2="21867" y2="36190"/>
                        <a14:foregroundMark x1="38400" y1="28095" x2="38400" y2="28095"/>
                        <a14:foregroundMark x1="33600" y1="30714" x2="33600" y2="30714"/>
                      </a14:backgroundRemoval>
                    </a14:imgEffect>
                  </a14:imgLayer>
                </a14:imgProps>
              </a:ext>
            </a:extLst>
          </a:blip>
          <a:srcRect l="13220" r="48146"/>
          <a:stretch/>
        </p:blipFill>
        <p:spPr>
          <a:xfrm>
            <a:off x="3674354" y="3977188"/>
            <a:ext cx="2038350" cy="2954642"/>
          </a:xfrm>
          <a:prstGeom prst="rect">
            <a:avLst/>
          </a:prstGeom>
        </p:spPr>
      </p:pic>
      <p:grpSp>
        <p:nvGrpSpPr>
          <p:cNvPr id="6" name="Group 5">
            <a:extLst>
              <a:ext uri="{FF2B5EF4-FFF2-40B4-BE49-F238E27FC236}">
                <a16:creationId xmlns:a16="http://schemas.microsoft.com/office/drawing/2014/main" id="{2D097934-3DBA-4060-82A8-C1E5DFA6C670}"/>
              </a:ext>
            </a:extLst>
          </p:cNvPr>
          <p:cNvGrpSpPr/>
          <p:nvPr/>
        </p:nvGrpSpPr>
        <p:grpSpPr>
          <a:xfrm>
            <a:off x="6006247" y="637671"/>
            <a:ext cx="4327924" cy="2400179"/>
            <a:chOff x="5207088" y="637671"/>
            <a:chExt cx="3816626" cy="2400179"/>
          </a:xfrm>
        </p:grpSpPr>
        <p:sp>
          <p:nvSpPr>
            <p:cNvPr id="2" name="Speech Bubble: Rectangle with Corners Rounded 1">
              <a:extLst>
                <a:ext uri="{FF2B5EF4-FFF2-40B4-BE49-F238E27FC236}">
                  <a16:creationId xmlns:a16="http://schemas.microsoft.com/office/drawing/2014/main" id="{3E9C4DF5-1FF4-48BC-A628-725B621AE972}"/>
                </a:ext>
              </a:extLst>
            </p:cNvPr>
            <p:cNvSpPr/>
            <p:nvPr/>
          </p:nvSpPr>
          <p:spPr>
            <a:xfrm>
              <a:off x="5207088" y="637671"/>
              <a:ext cx="3816626" cy="2400179"/>
            </a:xfrm>
            <a:prstGeom prst="wedgeRoundRectCallout">
              <a:avLst>
                <a:gd name="adj1" fmla="val -71527"/>
                <a:gd name="adj2" fmla="val 102254"/>
                <a:gd name="adj3" fmla="val 16667"/>
              </a:avLst>
            </a:prstGeom>
            <a:solidFill>
              <a:srgbClr val="FDD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0A5AA92-5B98-4EF5-942B-1CDD5ED97524}"/>
                </a:ext>
              </a:extLst>
            </p:cNvPr>
            <p:cNvSpPr txBox="1"/>
            <p:nvPr/>
          </p:nvSpPr>
          <p:spPr>
            <a:xfrm>
              <a:off x="5329007" y="1321882"/>
              <a:ext cx="3654926" cy="1477328"/>
            </a:xfrm>
            <a:prstGeom prst="rect">
              <a:avLst/>
            </a:prstGeom>
            <a:noFill/>
          </p:spPr>
          <p:txBody>
            <a:bodyPr wrap="square" rtlCol="0">
              <a:spAutoFit/>
            </a:bodyPr>
            <a:lstStyle/>
            <a:p>
              <a:pPr algn="just"/>
              <a:r>
                <a:rPr lang="en-US" sz="3000" b="1">
                  <a:solidFill>
                    <a:srgbClr val="002060"/>
                  </a:solidFill>
                  <a:latin typeface="UTM Daxline" panose="02040603050506020204" pitchFamily="18" charset="0"/>
                </a:rPr>
                <a:t>Shizuka ơi, sao hôm nay trông cậu buồn thế?</a:t>
              </a:r>
            </a:p>
          </p:txBody>
        </p:sp>
      </p:grpSp>
      <p:grpSp>
        <p:nvGrpSpPr>
          <p:cNvPr id="12" name="Group 11">
            <a:extLst>
              <a:ext uri="{FF2B5EF4-FFF2-40B4-BE49-F238E27FC236}">
                <a16:creationId xmlns:a16="http://schemas.microsoft.com/office/drawing/2014/main" id="{60972B24-52AC-4282-8B7F-5971D6102776}"/>
              </a:ext>
            </a:extLst>
          </p:cNvPr>
          <p:cNvGrpSpPr/>
          <p:nvPr/>
        </p:nvGrpSpPr>
        <p:grpSpPr>
          <a:xfrm>
            <a:off x="1563755" y="637670"/>
            <a:ext cx="3816625" cy="2400179"/>
            <a:chOff x="1563755" y="637670"/>
            <a:chExt cx="3816625" cy="2400179"/>
          </a:xfrm>
        </p:grpSpPr>
        <p:sp>
          <p:nvSpPr>
            <p:cNvPr id="9" name="Speech Bubble: Rectangle with Corners Rounded 8">
              <a:extLst>
                <a:ext uri="{FF2B5EF4-FFF2-40B4-BE49-F238E27FC236}">
                  <a16:creationId xmlns:a16="http://schemas.microsoft.com/office/drawing/2014/main" id="{74B0BC2A-0D26-4C09-96DE-A6D4BF55BA43}"/>
                </a:ext>
              </a:extLst>
            </p:cNvPr>
            <p:cNvSpPr/>
            <p:nvPr/>
          </p:nvSpPr>
          <p:spPr>
            <a:xfrm>
              <a:off x="1563755" y="637670"/>
              <a:ext cx="3816625" cy="2400179"/>
            </a:xfrm>
            <a:prstGeom prst="wedgeRoundRectCallout">
              <a:avLst>
                <a:gd name="adj1" fmla="val 70883"/>
                <a:gd name="adj2" fmla="val 104462"/>
                <a:gd name="adj3" fmla="val 16667"/>
              </a:avLst>
            </a:prstGeom>
            <a:solidFill>
              <a:srgbClr val="FDD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A8A3F1B-3136-464E-A6DE-0BBB66798724}"/>
                </a:ext>
              </a:extLst>
            </p:cNvPr>
            <p:cNvSpPr txBox="1"/>
            <p:nvPr/>
          </p:nvSpPr>
          <p:spPr>
            <a:xfrm>
              <a:off x="1644604" y="868263"/>
              <a:ext cx="3654926" cy="1938992"/>
            </a:xfrm>
            <a:prstGeom prst="rect">
              <a:avLst/>
            </a:prstGeom>
            <a:noFill/>
          </p:spPr>
          <p:txBody>
            <a:bodyPr wrap="square" rtlCol="0">
              <a:spAutoFit/>
            </a:bodyPr>
            <a:lstStyle/>
            <a:p>
              <a:pPr algn="just"/>
              <a:r>
                <a:rPr lang="en-US" sz="3000" b="1">
                  <a:solidFill>
                    <a:srgbClr val="002060"/>
                  </a:solidFill>
                  <a:latin typeface="UTM Daxline" panose="02040603050506020204" pitchFamily="18" charset="0"/>
                </a:rPr>
                <a:t>Hôm nay mình xem trên ti vi thấy các em nhỏ mắc bệnh ung thư tội lắm Nobita à!</a:t>
              </a:r>
            </a:p>
          </p:txBody>
        </p:sp>
      </p:grpSp>
      <p:grpSp>
        <p:nvGrpSpPr>
          <p:cNvPr id="13" name="Group 12">
            <a:extLst>
              <a:ext uri="{FF2B5EF4-FFF2-40B4-BE49-F238E27FC236}">
                <a16:creationId xmlns:a16="http://schemas.microsoft.com/office/drawing/2014/main" id="{A7B5310D-F564-484C-884A-36A26A2099F4}"/>
              </a:ext>
            </a:extLst>
          </p:cNvPr>
          <p:cNvGrpSpPr/>
          <p:nvPr/>
        </p:nvGrpSpPr>
        <p:grpSpPr>
          <a:xfrm>
            <a:off x="5929991" y="608570"/>
            <a:ext cx="5247482" cy="2444402"/>
            <a:chOff x="4085036" y="-878478"/>
            <a:chExt cx="5247482" cy="2444402"/>
          </a:xfrm>
        </p:grpSpPr>
        <p:sp>
          <p:nvSpPr>
            <p:cNvPr id="14" name="Speech Bubble: Rectangle with Corners Rounded 13">
              <a:extLst>
                <a:ext uri="{FF2B5EF4-FFF2-40B4-BE49-F238E27FC236}">
                  <a16:creationId xmlns:a16="http://schemas.microsoft.com/office/drawing/2014/main" id="{9603B4EE-4BF9-46AA-AA9C-58AFEB2DA420}"/>
                </a:ext>
              </a:extLst>
            </p:cNvPr>
            <p:cNvSpPr/>
            <p:nvPr/>
          </p:nvSpPr>
          <p:spPr>
            <a:xfrm>
              <a:off x="4085036" y="-834255"/>
              <a:ext cx="5247482" cy="2400179"/>
            </a:xfrm>
            <a:prstGeom prst="wedgeRoundRectCallout">
              <a:avLst>
                <a:gd name="adj1" fmla="val -36398"/>
                <a:gd name="adj2" fmla="val 103358"/>
                <a:gd name="adj3" fmla="val 16667"/>
              </a:avLst>
            </a:prstGeom>
            <a:solidFill>
              <a:srgbClr val="FDD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27E0165-AB39-48E4-A3EE-5A8175899732}"/>
                </a:ext>
              </a:extLst>
            </p:cNvPr>
            <p:cNvSpPr txBox="1"/>
            <p:nvPr/>
          </p:nvSpPr>
          <p:spPr>
            <a:xfrm>
              <a:off x="4216551" y="-878478"/>
              <a:ext cx="4984452" cy="2400657"/>
            </a:xfrm>
            <a:prstGeom prst="rect">
              <a:avLst/>
            </a:prstGeom>
            <a:noFill/>
          </p:spPr>
          <p:txBody>
            <a:bodyPr wrap="square" rtlCol="0">
              <a:spAutoFit/>
            </a:bodyPr>
            <a:lstStyle/>
            <a:p>
              <a:pPr algn="just"/>
              <a:r>
                <a:rPr lang="en-US" sz="3000" b="1">
                  <a:solidFill>
                    <a:srgbClr val="002060"/>
                  </a:solidFill>
                  <a:latin typeface="UTM Daxline" panose="02040603050506020204" pitchFamily="18" charset="0"/>
                </a:rPr>
                <a:t>Mình và mẹ định nấu nồi cháo thật nhiều dinh dưỡng để các em có một bữa ăn ngon, nhưng mà cần có nhiều nguyên liệu lắm. </a:t>
              </a:r>
            </a:p>
          </p:txBody>
        </p:sp>
      </p:grpSp>
      <p:grpSp>
        <p:nvGrpSpPr>
          <p:cNvPr id="16" name="Group 15">
            <a:extLst>
              <a:ext uri="{FF2B5EF4-FFF2-40B4-BE49-F238E27FC236}">
                <a16:creationId xmlns:a16="http://schemas.microsoft.com/office/drawing/2014/main" id="{D2FF7F03-1953-4B93-A7F9-9A66584847D1}"/>
              </a:ext>
            </a:extLst>
          </p:cNvPr>
          <p:cNvGrpSpPr/>
          <p:nvPr/>
        </p:nvGrpSpPr>
        <p:grpSpPr>
          <a:xfrm>
            <a:off x="415635" y="652793"/>
            <a:ext cx="5213640" cy="2401756"/>
            <a:chOff x="4085036" y="-834255"/>
            <a:chExt cx="4769069" cy="2401756"/>
          </a:xfrm>
        </p:grpSpPr>
        <p:sp>
          <p:nvSpPr>
            <p:cNvPr id="17" name="Speech Bubble: Rectangle with Corners Rounded 16">
              <a:extLst>
                <a:ext uri="{FF2B5EF4-FFF2-40B4-BE49-F238E27FC236}">
                  <a16:creationId xmlns:a16="http://schemas.microsoft.com/office/drawing/2014/main" id="{AE470B96-24F4-47BC-A05A-E6910BC895B3}"/>
                </a:ext>
              </a:extLst>
            </p:cNvPr>
            <p:cNvSpPr/>
            <p:nvPr/>
          </p:nvSpPr>
          <p:spPr>
            <a:xfrm>
              <a:off x="4085036" y="-834255"/>
              <a:ext cx="4755818" cy="2400179"/>
            </a:xfrm>
            <a:prstGeom prst="wedgeRoundRectCallout">
              <a:avLst>
                <a:gd name="adj1" fmla="val 34717"/>
                <a:gd name="adj2" fmla="val 103358"/>
                <a:gd name="adj3" fmla="val 16667"/>
              </a:avLst>
            </a:prstGeom>
            <a:solidFill>
              <a:srgbClr val="FDD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C0CE633-56D0-4D76-BF3B-F02F72E70D78}"/>
                </a:ext>
              </a:extLst>
            </p:cNvPr>
            <p:cNvSpPr txBox="1"/>
            <p:nvPr/>
          </p:nvSpPr>
          <p:spPr>
            <a:xfrm>
              <a:off x="4122778" y="-833156"/>
              <a:ext cx="4731327" cy="2400657"/>
            </a:xfrm>
            <a:prstGeom prst="rect">
              <a:avLst/>
            </a:prstGeom>
            <a:noFill/>
          </p:spPr>
          <p:txBody>
            <a:bodyPr wrap="square" rtlCol="0">
              <a:spAutoFit/>
            </a:bodyPr>
            <a:lstStyle/>
            <a:p>
              <a:pPr algn="just"/>
              <a:r>
                <a:rPr lang="en-US" sz="3000" b="1">
                  <a:solidFill>
                    <a:srgbClr val="002060"/>
                  </a:solidFill>
                  <a:latin typeface="UTM Daxline" panose="02040603050506020204" pitchFamily="18" charset="0"/>
                </a:rPr>
                <a:t>Cho mình tham gia với nhé. Còn  về nguyên liệu, chúng mình đến nhờ Doraemon đi, cậu ấy có nhiều bảo bối thần kì, chắc chắn sẽ giúp bọn mình.</a:t>
              </a:r>
            </a:p>
          </p:txBody>
        </p:sp>
      </p:grpSp>
    </p:spTree>
    <p:extLst>
      <p:ext uri="{BB962C8B-B14F-4D97-AF65-F5344CB8AC3E}">
        <p14:creationId xmlns:p14="http://schemas.microsoft.com/office/powerpoint/2010/main" val="9331559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righ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4465F9-2327-4BD2-AC06-B13153132073}"/>
              </a:ext>
            </a:extLst>
          </p:cNvPr>
          <p:cNvPicPr>
            <a:picLocks noChangeAspect="1"/>
          </p:cNvPicPr>
          <p:nvPr/>
        </p:nvPicPr>
        <p:blipFill rotWithShape="1">
          <a:blip r:embed="rId2">
            <a:extLst>
              <a:ext uri="{28A0092B-C50C-407E-A947-70E740481C1C}">
                <a14:useLocalDpi xmlns:a14="http://schemas.microsoft.com/office/drawing/2010/main" val="0"/>
              </a:ext>
            </a:extLst>
          </a:blip>
          <a:srcRect b="3056"/>
          <a:stretch/>
        </p:blipFill>
        <p:spPr>
          <a:xfrm>
            <a:off x="0" y="-1"/>
            <a:ext cx="12192000" cy="6858001"/>
          </a:xfrm>
          <a:prstGeom prst="rect">
            <a:avLst/>
          </a:prstGeom>
        </p:spPr>
      </p:pic>
      <p:pic>
        <p:nvPicPr>
          <p:cNvPr id="5" name="Picture 4">
            <a:extLst>
              <a:ext uri="{FF2B5EF4-FFF2-40B4-BE49-F238E27FC236}">
                <a16:creationId xmlns:a16="http://schemas.microsoft.com/office/drawing/2014/main" id="{65C0682C-D7B1-4FCF-B1A2-6A821635526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000" l="9763" r="89941"/>
                    </a14:imgEffect>
                  </a14:imgLayer>
                </a14:imgProps>
              </a:ext>
              <a:ext uri="{28A0092B-C50C-407E-A947-70E740481C1C}">
                <a14:useLocalDpi xmlns:a14="http://schemas.microsoft.com/office/drawing/2010/main" val="0"/>
              </a:ext>
            </a:extLst>
          </a:blip>
          <a:stretch>
            <a:fillRect/>
          </a:stretch>
        </p:blipFill>
        <p:spPr>
          <a:xfrm>
            <a:off x="2247901" y="1799729"/>
            <a:ext cx="2990850" cy="5309201"/>
          </a:xfrm>
          <a:prstGeom prst="rect">
            <a:avLst/>
          </a:prstGeom>
        </p:spPr>
      </p:pic>
      <p:pic>
        <p:nvPicPr>
          <p:cNvPr id="8" name="Picture 7">
            <a:extLst>
              <a:ext uri="{FF2B5EF4-FFF2-40B4-BE49-F238E27FC236}">
                <a16:creationId xmlns:a16="http://schemas.microsoft.com/office/drawing/2014/main" id="{32DC0113-803C-494C-9C34-D062D57BE68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522" b="100000" l="10000" r="90000"/>
                    </a14:imgEffect>
                  </a14:imgLayer>
                </a14:imgProps>
              </a:ext>
              <a:ext uri="{28A0092B-C50C-407E-A947-70E740481C1C}">
                <a14:useLocalDpi xmlns:a14="http://schemas.microsoft.com/office/drawing/2010/main" val="0"/>
              </a:ext>
            </a:extLst>
          </a:blip>
          <a:srcRect l="31633" r="29268"/>
          <a:stretch/>
        </p:blipFill>
        <p:spPr>
          <a:xfrm>
            <a:off x="7700657" y="2617302"/>
            <a:ext cx="2955638" cy="4240697"/>
          </a:xfrm>
          <a:prstGeom prst="rect">
            <a:avLst/>
          </a:prstGeom>
        </p:spPr>
      </p:pic>
      <p:pic>
        <p:nvPicPr>
          <p:cNvPr id="12" name="Picture 11">
            <a:extLst>
              <a:ext uri="{FF2B5EF4-FFF2-40B4-BE49-F238E27FC236}">
                <a16:creationId xmlns:a16="http://schemas.microsoft.com/office/drawing/2014/main" id="{A69769FD-F409-442A-A828-772265EA56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846045" y="3044516"/>
            <a:ext cx="3212106" cy="3813483"/>
          </a:xfrm>
          <a:prstGeom prst="rect">
            <a:avLst/>
          </a:prstGeom>
        </p:spPr>
      </p:pic>
      <p:pic>
        <p:nvPicPr>
          <p:cNvPr id="14" name="Picture 13">
            <a:extLst>
              <a:ext uri="{FF2B5EF4-FFF2-40B4-BE49-F238E27FC236}">
                <a16:creationId xmlns:a16="http://schemas.microsoft.com/office/drawing/2014/main" id="{A2B57998-FB1D-4B8F-AC95-549EB84BB1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35589" y="2930216"/>
            <a:ext cx="1402611" cy="1775706"/>
          </a:xfrm>
          <a:prstGeom prst="rect">
            <a:avLst/>
          </a:prstGeom>
        </p:spPr>
      </p:pic>
      <p:grpSp>
        <p:nvGrpSpPr>
          <p:cNvPr id="9" name="Group 8">
            <a:extLst>
              <a:ext uri="{FF2B5EF4-FFF2-40B4-BE49-F238E27FC236}">
                <a16:creationId xmlns:a16="http://schemas.microsoft.com/office/drawing/2014/main" id="{053825CD-7377-4468-93A0-79C4D94417F9}"/>
              </a:ext>
            </a:extLst>
          </p:cNvPr>
          <p:cNvGrpSpPr/>
          <p:nvPr/>
        </p:nvGrpSpPr>
        <p:grpSpPr>
          <a:xfrm>
            <a:off x="928689" y="181094"/>
            <a:ext cx="5558325" cy="2610710"/>
            <a:chOff x="3785576" y="-834255"/>
            <a:chExt cx="5084362" cy="2610710"/>
          </a:xfrm>
        </p:grpSpPr>
        <p:sp>
          <p:nvSpPr>
            <p:cNvPr id="11" name="Speech Bubble: Rectangle with Corners Rounded 10">
              <a:extLst>
                <a:ext uri="{FF2B5EF4-FFF2-40B4-BE49-F238E27FC236}">
                  <a16:creationId xmlns:a16="http://schemas.microsoft.com/office/drawing/2014/main" id="{1441F0C2-284C-4998-A1DA-512AB14B070D}"/>
                </a:ext>
              </a:extLst>
            </p:cNvPr>
            <p:cNvSpPr/>
            <p:nvPr/>
          </p:nvSpPr>
          <p:spPr>
            <a:xfrm>
              <a:off x="3785576" y="-834255"/>
              <a:ext cx="5055279" cy="2610710"/>
            </a:xfrm>
            <a:prstGeom prst="wedgeRoundRectCallout">
              <a:avLst>
                <a:gd name="adj1" fmla="val 40325"/>
                <a:gd name="adj2" fmla="val 66365"/>
                <a:gd name="adj3" fmla="val 16667"/>
              </a:avLst>
            </a:prstGeom>
            <a:solidFill>
              <a:srgbClr val="FDD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550952-CF2A-4831-8009-A5671274719B}"/>
                </a:ext>
              </a:extLst>
            </p:cNvPr>
            <p:cNvSpPr txBox="1"/>
            <p:nvPr/>
          </p:nvSpPr>
          <p:spPr>
            <a:xfrm>
              <a:off x="3994682" y="-693408"/>
              <a:ext cx="4875256" cy="2400657"/>
            </a:xfrm>
            <a:prstGeom prst="rect">
              <a:avLst/>
            </a:prstGeom>
            <a:noFill/>
          </p:spPr>
          <p:txBody>
            <a:bodyPr wrap="square" rtlCol="0">
              <a:spAutoFit/>
            </a:bodyPr>
            <a:lstStyle/>
            <a:p>
              <a:pPr algn="just"/>
              <a:r>
                <a:rPr lang="en-US" sz="3000" b="1">
                  <a:solidFill>
                    <a:srgbClr val="002060"/>
                  </a:solidFill>
                  <a:latin typeface="UTM Daxline" panose="02040603050506020204" pitchFamily="18" charset="0"/>
                </a:rPr>
                <a:t>Các cậu quên rằng tớ có lọ thuốc </a:t>
              </a:r>
              <a:r>
                <a:rPr lang="en-US" sz="3000" b="1">
                  <a:solidFill>
                    <a:srgbClr val="C00000"/>
                  </a:solidFill>
                  <a:latin typeface="UTM Daxline" panose="02040603050506020204" pitchFamily="18" charset="0"/>
                </a:rPr>
                <a:t>Nhân đôi số lượng </a:t>
              </a:r>
              <a:r>
                <a:rPr lang="en-US" sz="3000" b="1">
                  <a:solidFill>
                    <a:srgbClr val="002060"/>
                  </a:solidFill>
                  <a:latin typeface="UTM Daxline" panose="02040603050506020204" pitchFamily="18" charset="0"/>
                </a:rPr>
                <a:t>đây à! Hãy hoàn thành những thử thách sau, tớ sẽ giúp các cậu có thêm thật nhiều nguyên liệu!  </a:t>
              </a:r>
            </a:p>
          </p:txBody>
        </p:sp>
      </p:grpSp>
      <p:grpSp>
        <p:nvGrpSpPr>
          <p:cNvPr id="6" name="Group 5">
            <a:extLst>
              <a:ext uri="{FF2B5EF4-FFF2-40B4-BE49-F238E27FC236}">
                <a16:creationId xmlns:a16="http://schemas.microsoft.com/office/drawing/2014/main" id="{AD1133E7-D230-4EDD-B720-9F2CA62600DD}"/>
              </a:ext>
            </a:extLst>
          </p:cNvPr>
          <p:cNvGrpSpPr/>
          <p:nvPr/>
        </p:nvGrpSpPr>
        <p:grpSpPr>
          <a:xfrm>
            <a:off x="1535705" y="321941"/>
            <a:ext cx="8933354" cy="2544419"/>
            <a:chOff x="2044287" y="108973"/>
            <a:chExt cx="8933354" cy="2544419"/>
          </a:xfrm>
        </p:grpSpPr>
        <p:pic>
          <p:nvPicPr>
            <p:cNvPr id="4" name="Picture 3">
              <a:extLst>
                <a:ext uri="{FF2B5EF4-FFF2-40B4-BE49-F238E27FC236}">
                  <a16:creationId xmlns:a16="http://schemas.microsoft.com/office/drawing/2014/main" id="{D7ABAC98-BEAA-4353-A5F7-13674DB94CB0}"/>
                </a:ext>
              </a:extLst>
            </p:cNvPr>
            <p:cNvPicPr>
              <a:picLocks noChangeAspect="1"/>
            </p:cNvPicPr>
            <p:nvPr/>
          </p:nvPicPr>
          <p:blipFill rotWithShape="1">
            <a:blip r:embed="rId9">
              <a:extLst>
                <a:ext uri="{28A0092B-C50C-407E-A947-70E740481C1C}">
                  <a14:useLocalDpi xmlns:a14="http://schemas.microsoft.com/office/drawing/2010/main" val="0"/>
                </a:ext>
              </a:extLst>
            </a:blip>
            <a:srcRect t="52664" b="5597"/>
            <a:stretch/>
          </p:blipFill>
          <p:spPr>
            <a:xfrm>
              <a:off x="2044287" y="108973"/>
              <a:ext cx="8933354" cy="2544419"/>
            </a:xfrm>
            <a:prstGeom prst="rect">
              <a:avLst/>
            </a:prstGeom>
          </p:spPr>
        </p:pic>
        <p:sp>
          <p:nvSpPr>
            <p:cNvPr id="15" name="TextBox 14">
              <a:extLst>
                <a:ext uri="{FF2B5EF4-FFF2-40B4-BE49-F238E27FC236}">
                  <a16:creationId xmlns:a16="http://schemas.microsoft.com/office/drawing/2014/main" id="{9AE5D576-89FE-451F-9887-C3259533379D}"/>
                </a:ext>
              </a:extLst>
            </p:cNvPr>
            <p:cNvSpPr txBox="1"/>
            <p:nvPr/>
          </p:nvSpPr>
          <p:spPr>
            <a:xfrm>
              <a:off x="2921987" y="645654"/>
              <a:ext cx="7060221" cy="1015663"/>
            </a:xfrm>
            <a:prstGeom prst="rect">
              <a:avLst/>
            </a:prstGeom>
            <a:noFill/>
          </p:spPr>
          <p:txBody>
            <a:bodyPr wrap="square" rtlCol="0">
              <a:spAutoFit/>
            </a:bodyPr>
            <a:lstStyle/>
            <a:p>
              <a:pPr algn="ctr"/>
              <a:r>
                <a:rPr lang="en-US" sz="3000" b="1">
                  <a:solidFill>
                    <a:srgbClr val="002060"/>
                  </a:solidFill>
                  <a:latin typeface="UTM Daxline" panose="02040603050506020204" pitchFamily="18" charset="0"/>
                </a:rPr>
                <a:t>Các bạn ơi, hãy cùng chúng mình vượt qua những thử thách của Doraemon nhé!</a:t>
              </a:r>
            </a:p>
          </p:txBody>
        </p:sp>
      </p:grpSp>
    </p:spTree>
    <p:extLst>
      <p:ext uri="{BB962C8B-B14F-4D97-AF65-F5344CB8AC3E}">
        <p14:creationId xmlns:p14="http://schemas.microsoft.com/office/powerpoint/2010/main" val="34285361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out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D562C10-1CEC-403D-8147-86EF58A1CBA8}"/>
              </a:ext>
            </a:extLst>
          </p:cNvPr>
          <p:cNvPicPr>
            <a:picLocks noChangeAspect="1"/>
          </p:cNvPicPr>
          <p:nvPr/>
        </p:nvPicPr>
        <p:blipFill rotWithShape="1">
          <a:blip r:embed="rId2">
            <a:extLst>
              <a:ext uri="{28A0092B-C50C-407E-A947-70E740481C1C}">
                <a14:useLocalDpi xmlns:a14="http://schemas.microsoft.com/office/drawing/2010/main" val="0"/>
              </a:ext>
            </a:extLst>
          </a:blip>
          <a:srcRect t="13333" b="13623"/>
          <a:stretch/>
        </p:blipFill>
        <p:spPr>
          <a:xfrm>
            <a:off x="-1" y="-1"/>
            <a:ext cx="12192001" cy="6858001"/>
          </a:xfrm>
          <a:prstGeom prst="rect">
            <a:avLst/>
          </a:prstGeom>
        </p:spPr>
      </p:pic>
      <p:sp>
        <p:nvSpPr>
          <p:cNvPr id="10" name="Rectangle 9">
            <a:extLst>
              <a:ext uri="{FF2B5EF4-FFF2-40B4-BE49-F238E27FC236}">
                <a16:creationId xmlns:a16="http://schemas.microsoft.com/office/drawing/2014/main" id="{AA545F72-83FB-4E74-B052-D47BB8D29F9B}"/>
              </a:ext>
            </a:extLst>
          </p:cNvPr>
          <p:cNvSpPr/>
          <p:nvPr/>
        </p:nvSpPr>
        <p:spPr>
          <a:xfrm>
            <a:off x="1964455" y="1258623"/>
            <a:ext cx="5527475" cy="1107996"/>
          </a:xfrm>
          <a:prstGeom prst="rect">
            <a:avLst/>
          </a:prstGeom>
          <a:noFill/>
        </p:spPr>
        <p:txBody>
          <a:bodyPr wrap="none" lIns="91440" tIns="45720" rIns="91440" bIns="45720">
            <a:spAutoFit/>
          </a:bodyPr>
          <a:lstStyle/>
          <a:p>
            <a:pPr algn="ctr"/>
            <a:r>
              <a:rPr lang="en-US" sz="6600" b="1">
                <a:ln w="10160">
                  <a:solidFill>
                    <a:schemeClr val="accent5"/>
                  </a:solidFill>
                  <a:prstDash val="solid"/>
                </a:ln>
                <a:solidFill>
                  <a:srgbClr val="0070C0"/>
                </a:solidFill>
                <a:effectLst>
                  <a:outerShdw blurRad="38100" dist="22860" dir="5400000" algn="tl" rotWithShape="0">
                    <a:srgbClr val="000000">
                      <a:alpha val="30000"/>
                    </a:srgbClr>
                  </a:outerShdw>
                </a:effectLst>
                <a:latin typeface="UTM Showcard" panose="02040603050506020204" pitchFamily="18" charset="0"/>
              </a:rPr>
              <a:t>Thử thách 1</a:t>
            </a:r>
          </a:p>
        </p:txBody>
      </p:sp>
      <p:pic>
        <p:nvPicPr>
          <p:cNvPr id="12" name="Picture 11">
            <a:extLst>
              <a:ext uri="{FF2B5EF4-FFF2-40B4-BE49-F238E27FC236}">
                <a16:creationId xmlns:a16="http://schemas.microsoft.com/office/drawing/2014/main" id="{BE112C84-0FCA-4E6D-B682-8B449FA3D6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20923">
            <a:off x="1513882" y="2794786"/>
            <a:ext cx="1492268" cy="2027619"/>
          </a:xfrm>
          <a:prstGeom prst="rect">
            <a:avLst/>
          </a:prstGeom>
        </p:spPr>
      </p:pic>
      <p:pic>
        <p:nvPicPr>
          <p:cNvPr id="13" name="Picture 12">
            <a:extLst>
              <a:ext uri="{FF2B5EF4-FFF2-40B4-BE49-F238E27FC236}">
                <a16:creationId xmlns:a16="http://schemas.microsoft.com/office/drawing/2014/main" id="{E3520DAB-B87A-4E9A-87B4-DF39940F7E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87216">
            <a:off x="2492184" y="2873104"/>
            <a:ext cx="1492268" cy="2027619"/>
          </a:xfrm>
          <a:prstGeom prst="rect">
            <a:avLst/>
          </a:prstGeom>
        </p:spPr>
      </p:pic>
    </p:spTree>
    <p:extLst>
      <p:ext uri="{BB962C8B-B14F-4D97-AF65-F5344CB8AC3E}">
        <p14:creationId xmlns:p14="http://schemas.microsoft.com/office/powerpoint/2010/main" val="4880915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par>
                          <p:cTn id="18" fill="hold">
                            <p:stCondLst>
                              <p:cond delay="500"/>
                            </p:stCondLst>
                            <p:childTnLst>
                              <p:par>
                                <p:cTn id="19" presetID="26" presetClass="emph" presetSubtype="0" repeatCount="3000" fill="hold" nodeType="afterEffect">
                                  <p:stCondLst>
                                    <p:cond delay="0"/>
                                  </p:stCondLst>
                                  <p:childTnLst>
                                    <p:animEffect transition="out" filter="fade">
                                      <p:cBhvr>
                                        <p:cTn id="20" dur="500" tmFilter="0, 0; .2, .5; .8, .5; 1, 0"/>
                                        <p:tgtEl>
                                          <p:spTgt spid="13"/>
                                        </p:tgtEl>
                                      </p:cBhvr>
                                    </p:animEffect>
                                    <p:animScale>
                                      <p:cBhvr>
                                        <p:cTn id="21" dur="250" autoRev="1" fill="hold"/>
                                        <p:tgtEl>
                                          <p:spTgt spid="13"/>
                                        </p:tgtEl>
                                      </p:cBhvr>
                                      <p:by x="105000" y="105000"/>
                                    </p:animScale>
                                  </p:childTnLst>
                                </p:cTn>
                              </p:par>
                              <p:par>
                                <p:cTn id="22" presetID="26" presetClass="emph" presetSubtype="0" repeatCount="3000" fill="hold" nodeType="withEffect">
                                  <p:stCondLst>
                                    <p:cond delay="0"/>
                                  </p:stCondLst>
                                  <p:childTnLst>
                                    <p:animEffect transition="out" filter="fade">
                                      <p:cBhvr>
                                        <p:cTn id="23" dur="500" tmFilter="0, 0; .2, .5; .8, .5; 1, 0"/>
                                        <p:tgtEl>
                                          <p:spTgt spid="12"/>
                                        </p:tgtEl>
                                      </p:cBhvr>
                                    </p:animEffect>
                                    <p:animScale>
                                      <p:cBhvr>
                                        <p:cTn id="24"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dotGrid">
          <a:fgClr>
            <a:schemeClr val="accent1"/>
          </a:fgClr>
          <a:bgClr>
            <a:schemeClr val="bg1"/>
          </a:bgClr>
        </a:patt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33C836B-E37A-42DC-AA96-650F66C9F71A}"/>
              </a:ext>
            </a:extLst>
          </p:cNvPr>
          <p:cNvSpPr/>
          <p:nvPr/>
        </p:nvSpPr>
        <p:spPr>
          <a:xfrm>
            <a:off x="225287" y="178905"/>
            <a:ext cx="11714922" cy="6500192"/>
          </a:xfrm>
          <a:prstGeom prst="roundRect">
            <a:avLst/>
          </a:prstGeom>
          <a:solidFill>
            <a:schemeClr val="accent2">
              <a:lumMod val="20000"/>
              <a:lumOff val="80000"/>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26FC012-9DCA-4E81-81A4-A73633CCE009}"/>
              </a:ext>
            </a:extLst>
          </p:cNvPr>
          <p:cNvSpPr/>
          <p:nvPr/>
        </p:nvSpPr>
        <p:spPr>
          <a:xfrm>
            <a:off x="1512426" y="178903"/>
            <a:ext cx="9140643" cy="769441"/>
          </a:xfrm>
          <a:prstGeom prst="rect">
            <a:avLst/>
          </a:prstGeom>
          <a:noFill/>
        </p:spPr>
        <p:txBody>
          <a:bodyPr wrap="none" lIns="91440" tIns="45720" rIns="91440" bIns="45720">
            <a:spAutoFit/>
          </a:bodyPr>
          <a:lstStyle/>
          <a:p>
            <a:pPr algn="ctr"/>
            <a:r>
              <a:rPr lang="en-US" sz="4400" b="1">
                <a:ln w="22225">
                  <a:solidFill>
                    <a:schemeClr val="bg1"/>
                  </a:solidFill>
                  <a:prstDash val="solid"/>
                </a:ln>
                <a:solidFill>
                  <a:srgbClr val="0070C0"/>
                </a:solidFill>
                <a:latin typeface="UVN Bai Sau Nang" panose="04030905020802020C03" pitchFamily="82" charset="0"/>
              </a:rPr>
              <a:t>Ôn luyện tập đọc và học thuộc lòng</a:t>
            </a:r>
          </a:p>
        </p:txBody>
      </p:sp>
      <p:pic>
        <p:nvPicPr>
          <p:cNvPr id="6" name="Picture 5">
            <a:extLst>
              <a:ext uri="{FF2B5EF4-FFF2-40B4-BE49-F238E27FC236}">
                <a16:creationId xmlns:a16="http://schemas.microsoft.com/office/drawing/2014/main" id="{0EAA42CC-6822-4C14-9812-6E3F88E21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336" y="1553029"/>
            <a:ext cx="2912392" cy="4101960"/>
          </a:xfrm>
          <a:prstGeom prst="rect">
            <a:avLst/>
          </a:prstGeom>
        </p:spPr>
      </p:pic>
      <p:grpSp>
        <p:nvGrpSpPr>
          <p:cNvPr id="7" name="Group 6">
            <a:extLst>
              <a:ext uri="{FF2B5EF4-FFF2-40B4-BE49-F238E27FC236}">
                <a16:creationId xmlns:a16="http://schemas.microsoft.com/office/drawing/2014/main" id="{BF5CCBB0-19E5-4AC0-830F-64DA8E18E90B}"/>
              </a:ext>
            </a:extLst>
          </p:cNvPr>
          <p:cNvGrpSpPr/>
          <p:nvPr/>
        </p:nvGrpSpPr>
        <p:grpSpPr>
          <a:xfrm>
            <a:off x="2709621" y="1203011"/>
            <a:ext cx="8673996" cy="1818486"/>
            <a:chOff x="4085036" y="-834255"/>
            <a:chExt cx="4784902" cy="2610710"/>
          </a:xfrm>
        </p:grpSpPr>
        <p:sp>
          <p:nvSpPr>
            <p:cNvPr id="8" name="Speech Bubble: Rectangle with Corners Rounded 7">
              <a:extLst>
                <a:ext uri="{FF2B5EF4-FFF2-40B4-BE49-F238E27FC236}">
                  <a16:creationId xmlns:a16="http://schemas.microsoft.com/office/drawing/2014/main" id="{71C32032-03E9-4066-9690-DC68F750B2A1}"/>
                </a:ext>
              </a:extLst>
            </p:cNvPr>
            <p:cNvSpPr/>
            <p:nvPr/>
          </p:nvSpPr>
          <p:spPr>
            <a:xfrm>
              <a:off x="4085036" y="-834255"/>
              <a:ext cx="4755818" cy="2610710"/>
            </a:xfrm>
            <a:prstGeom prst="wedgeRoundRectCallout">
              <a:avLst>
                <a:gd name="adj1" fmla="val -45217"/>
                <a:gd name="adj2" fmla="val 103096"/>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13A8C8D-D1B1-4ABC-9CBD-246DA4AA1ABF}"/>
                </a:ext>
              </a:extLst>
            </p:cNvPr>
            <p:cNvSpPr txBox="1"/>
            <p:nvPr/>
          </p:nvSpPr>
          <p:spPr>
            <a:xfrm>
              <a:off x="4138611" y="-693408"/>
              <a:ext cx="4731327" cy="1986343"/>
            </a:xfrm>
            <a:prstGeom prst="rect">
              <a:avLst/>
            </a:prstGeom>
            <a:noFill/>
          </p:spPr>
          <p:txBody>
            <a:bodyPr wrap="square" rtlCol="0">
              <a:spAutoFit/>
            </a:bodyPr>
            <a:lstStyle/>
            <a:p>
              <a:pPr algn="just">
                <a:lnSpc>
                  <a:spcPct val="150000"/>
                </a:lnSpc>
              </a:pPr>
              <a:r>
                <a:rPr lang="en-US" sz="3000" b="1">
                  <a:solidFill>
                    <a:srgbClr val="002060"/>
                  </a:solidFill>
                  <a:latin typeface="UTM Daxline" panose="02040603050506020204" pitchFamily="18" charset="0"/>
                </a:rPr>
                <a:t>Các bạn hãy chọn một trong các quả trứng dưới đây và thực hiện theo yêu cầu trong từng quả trứng nhé!</a:t>
              </a:r>
            </a:p>
          </p:txBody>
        </p:sp>
      </p:grpSp>
      <p:grpSp>
        <p:nvGrpSpPr>
          <p:cNvPr id="2" name="Group 1">
            <a:extLst>
              <a:ext uri="{FF2B5EF4-FFF2-40B4-BE49-F238E27FC236}">
                <a16:creationId xmlns:a16="http://schemas.microsoft.com/office/drawing/2014/main" id="{75EC929E-EC4F-45D7-A5FD-737F8C1A5DEF}"/>
              </a:ext>
            </a:extLst>
          </p:cNvPr>
          <p:cNvGrpSpPr/>
          <p:nvPr/>
        </p:nvGrpSpPr>
        <p:grpSpPr>
          <a:xfrm>
            <a:off x="5269188" y="3242547"/>
            <a:ext cx="1834298" cy="1618480"/>
            <a:chOff x="5269188" y="3242547"/>
            <a:chExt cx="1834298" cy="1618480"/>
          </a:xfrm>
        </p:grpSpPr>
        <p:pic>
          <p:nvPicPr>
            <p:cNvPr id="16" name="Picture 15">
              <a:hlinkClick r:id="rId4" action="ppaction://hlinksldjump"/>
              <a:extLst>
                <a:ext uri="{FF2B5EF4-FFF2-40B4-BE49-F238E27FC236}">
                  <a16:creationId xmlns:a16="http://schemas.microsoft.com/office/drawing/2014/main" id="{F64C3E6A-0E00-49A7-9DAA-9451563263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5434" y="3242547"/>
              <a:ext cx="1238052" cy="1618480"/>
            </a:xfrm>
            <a:prstGeom prst="rect">
              <a:avLst/>
            </a:prstGeom>
          </p:spPr>
        </p:pic>
        <p:sp>
          <p:nvSpPr>
            <p:cNvPr id="25" name="Heart 24">
              <a:extLst>
                <a:ext uri="{FF2B5EF4-FFF2-40B4-BE49-F238E27FC236}">
                  <a16:creationId xmlns:a16="http://schemas.microsoft.com/office/drawing/2014/main" id="{13542D3A-7DA2-46E8-BAFC-E5CF30EE4279}"/>
                </a:ext>
              </a:extLst>
            </p:cNvPr>
            <p:cNvSpPr/>
            <p:nvPr/>
          </p:nvSpPr>
          <p:spPr>
            <a:xfrm>
              <a:off x="5269188" y="4151449"/>
              <a:ext cx="627414" cy="627414"/>
            </a:xfrm>
            <a:prstGeom prst="heart">
              <a:avLst/>
            </a:prstGeom>
            <a:solidFill>
              <a:srgbClr val="66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265A4D5-0329-477F-8DCC-94A14BBD8C1B}"/>
                </a:ext>
              </a:extLst>
            </p:cNvPr>
            <p:cNvSpPr txBox="1"/>
            <p:nvPr/>
          </p:nvSpPr>
          <p:spPr>
            <a:xfrm>
              <a:off x="5365209" y="4207340"/>
              <a:ext cx="693882" cy="584775"/>
            </a:xfrm>
            <a:prstGeom prst="rect">
              <a:avLst/>
            </a:prstGeom>
            <a:noFill/>
          </p:spPr>
          <p:txBody>
            <a:bodyPr wrap="square" rtlCol="0">
              <a:spAutoFit/>
            </a:bodyPr>
            <a:lstStyle/>
            <a:p>
              <a:r>
                <a:rPr lang="en-US" sz="3200">
                  <a:solidFill>
                    <a:schemeClr val="bg1"/>
                  </a:solidFill>
                  <a:latin typeface="UVN Bai Sau Nang" panose="04030905020802020C03" pitchFamily="82" charset="0"/>
                </a:rPr>
                <a:t>1</a:t>
              </a:r>
            </a:p>
          </p:txBody>
        </p:sp>
      </p:grpSp>
      <p:grpSp>
        <p:nvGrpSpPr>
          <p:cNvPr id="3" name="Group 2">
            <a:extLst>
              <a:ext uri="{FF2B5EF4-FFF2-40B4-BE49-F238E27FC236}">
                <a16:creationId xmlns:a16="http://schemas.microsoft.com/office/drawing/2014/main" id="{E81D96A5-D5AD-44D8-933A-5AFCE820FA0F}"/>
              </a:ext>
            </a:extLst>
          </p:cNvPr>
          <p:cNvGrpSpPr/>
          <p:nvPr/>
        </p:nvGrpSpPr>
        <p:grpSpPr>
          <a:xfrm>
            <a:off x="7312038" y="3200404"/>
            <a:ext cx="1782913" cy="1559951"/>
            <a:chOff x="7312038" y="3200404"/>
            <a:chExt cx="1782913" cy="1559951"/>
          </a:xfrm>
        </p:grpSpPr>
        <p:pic>
          <p:nvPicPr>
            <p:cNvPr id="14" name="Picture 13">
              <a:hlinkClick r:id="rId6" action="ppaction://hlinksldjump"/>
              <a:extLst>
                <a:ext uri="{FF2B5EF4-FFF2-40B4-BE49-F238E27FC236}">
                  <a16:creationId xmlns:a16="http://schemas.microsoft.com/office/drawing/2014/main" id="{4567F471-2E58-4856-BD05-0AF0D32072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7847908" y="3200404"/>
              <a:ext cx="1247043" cy="1525427"/>
            </a:xfrm>
            <a:prstGeom prst="rect">
              <a:avLst/>
            </a:prstGeom>
          </p:spPr>
        </p:pic>
        <p:sp>
          <p:nvSpPr>
            <p:cNvPr id="24" name="Heart 23">
              <a:extLst>
                <a:ext uri="{FF2B5EF4-FFF2-40B4-BE49-F238E27FC236}">
                  <a16:creationId xmlns:a16="http://schemas.microsoft.com/office/drawing/2014/main" id="{5299FE78-2F6A-49DE-9114-A5EA0F5F4C03}"/>
                </a:ext>
              </a:extLst>
            </p:cNvPr>
            <p:cNvSpPr/>
            <p:nvPr/>
          </p:nvSpPr>
          <p:spPr>
            <a:xfrm>
              <a:off x="7312038" y="4110780"/>
              <a:ext cx="627414" cy="627414"/>
            </a:xfrm>
            <a:prstGeom prst="heart">
              <a:avLst/>
            </a:prstGeom>
            <a:solidFill>
              <a:srgbClr val="66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CDC193EE-159F-485B-8028-5B2F9C01ECE2}"/>
                </a:ext>
              </a:extLst>
            </p:cNvPr>
            <p:cNvSpPr txBox="1"/>
            <p:nvPr/>
          </p:nvSpPr>
          <p:spPr>
            <a:xfrm>
              <a:off x="7419925" y="4175580"/>
              <a:ext cx="693882" cy="584775"/>
            </a:xfrm>
            <a:prstGeom prst="rect">
              <a:avLst/>
            </a:prstGeom>
            <a:noFill/>
          </p:spPr>
          <p:txBody>
            <a:bodyPr wrap="square" rtlCol="0">
              <a:spAutoFit/>
            </a:bodyPr>
            <a:lstStyle/>
            <a:p>
              <a:r>
                <a:rPr lang="en-US" sz="3200">
                  <a:solidFill>
                    <a:schemeClr val="bg1"/>
                  </a:solidFill>
                  <a:latin typeface="UVN Bai Sau Nang" panose="04030905020802020C03" pitchFamily="82" charset="0"/>
                </a:rPr>
                <a:t>2</a:t>
              </a:r>
            </a:p>
          </p:txBody>
        </p:sp>
      </p:grpSp>
      <p:grpSp>
        <p:nvGrpSpPr>
          <p:cNvPr id="11" name="Group 10">
            <a:extLst>
              <a:ext uri="{FF2B5EF4-FFF2-40B4-BE49-F238E27FC236}">
                <a16:creationId xmlns:a16="http://schemas.microsoft.com/office/drawing/2014/main" id="{A407DB94-3227-4388-821F-823ADF2FC722}"/>
              </a:ext>
            </a:extLst>
          </p:cNvPr>
          <p:cNvGrpSpPr/>
          <p:nvPr/>
        </p:nvGrpSpPr>
        <p:grpSpPr>
          <a:xfrm>
            <a:off x="9285088" y="3153877"/>
            <a:ext cx="1853971" cy="1618480"/>
            <a:chOff x="9285088" y="3153877"/>
            <a:chExt cx="1853971" cy="1618480"/>
          </a:xfrm>
        </p:grpSpPr>
        <p:pic>
          <p:nvPicPr>
            <p:cNvPr id="18" name="Picture 17">
              <a:hlinkClick r:id="rId8" action="ppaction://hlinksldjump"/>
              <a:extLst>
                <a:ext uri="{FF2B5EF4-FFF2-40B4-BE49-F238E27FC236}">
                  <a16:creationId xmlns:a16="http://schemas.microsoft.com/office/drawing/2014/main" id="{3DA45D8A-240D-4DAB-B46B-BFB8EBF97A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92017" y="3153877"/>
              <a:ext cx="1247042" cy="1618480"/>
            </a:xfrm>
            <a:prstGeom prst="rect">
              <a:avLst/>
            </a:prstGeom>
          </p:spPr>
        </p:pic>
        <p:sp>
          <p:nvSpPr>
            <p:cNvPr id="26" name="Heart 25">
              <a:extLst>
                <a:ext uri="{FF2B5EF4-FFF2-40B4-BE49-F238E27FC236}">
                  <a16:creationId xmlns:a16="http://schemas.microsoft.com/office/drawing/2014/main" id="{07386B57-39D9-425D-8241-97C811836420}"/>
                </a:ext>
              </a:extLst>
            </p:cNvPr>
            <p:cNvSpPr/>
            <p:nvPr/>
          </p:nvSpPr>
          <p:spPr>
            <a:xfrm>
              <a:off x="9285088" y="4100691"/>
              <a:ext cx="627414" cy="627414"/>
            </a:xfrm>
            <a:prstGeom prst="heart">
              <a:avLst/>
            </a:prstGeom>
            <a:solidFill>
              <a:srgbClr val="66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B46687B6-98C3-4491-84EE-A2811614FDCD}"/>
                </a:ext>
              </a:extLst>
            </p:cNvPr>
            <p:cNvSpPr txBox="1"/>
            <p:nvPr/>
          </p:nvSpPr>
          <p:spPr>
            <a:xfrm>
              <a:off x="9405868" y="4172768"/>
              <a:ext cx="693882" cy="584775"/>
            </a:xfrm>
            <a:prstGeom prst="rect">
              <a:avLst/>
            </a:prstGeom>
            <a:noFill/>
          </p:spPr>
          <p:txBody>
            <a:bodyPr wrap="square" rtlCol="0">
              <a:spAutoFit/>
            </a:bodyPr>
            <a:lstStyle/>
            <a:p>
              <a:r>
                <a:rPr lang="en-US" sz="3200">
                  <a:solidFill>
                    <a:schemeClr val="bg1"/>
                  </a:solidFill>
                  <a:latin typeface="UVN Bai Sau Nang" panose="04030905020802020C03" pitchFamily="82" charset="0"/>
                </a:rPr>
                <a:t>3</a:t>
              </a:r>
            </a:p>
          </p:txBody>
        </p:sp>
      </p:grpSp>
      <p:grpSp>
        <p:nvGrpSpPr>
          <p:cNvPr id="13" name="Group 12">
            <a:extLst>
              <a:ext uri="{FF2B5EF4-FFF2-40B4-BE49-F238E27FC236}">
                <a16:creationId xmlns:a16="http://schemas.microsoft.com/office/drawing/2014/main" id="{F3572A44-94C8-4A8B-8821-9F9503BFB9B0}"/>
              </a:ext>
            </a:extLst>
          </p:cNvPr>
          <p:cNvGrpSpPr/>
          <p:nvPr/>
        </p:nvGrpSpPr>
        <p:grpSpPr>
          <a:xfrm>
            <a:off x="5300653" y="5039538"/>
            <a:ext cx="1771665" cy="1661640"/>
            <a:chOff x="5300653" y="5039538"/>
            <a:chExt cx="1771665" cy="1661640"/>
          </a:xfrm>
        </p:grpSpPr>
        <p:pic>
          <p:nvPicPr>
            <p:cNvPr id="12" name="Picture 11">
              <a:hlinkClick r:id="rId10" action="ppaction://hlinksldjump"/>
              <a:extLst>
                <a:ext uri="{FF2B5EF4-FFF2-40B4-BE49-F238E27FC236}">
                  <a16:creationId xmlns:a16="http://schemas.microsoft.com/office/drawing/2014/main" id="{CA7CC1E9-C7AC-49F7-A382-47B5DA3A02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96602" y="5039538"/>
              <a:ext cx="1175716" cy="1615443"/>
            </a:xfrm>
            <a:prstGeom prst="rect">
              <a:avLst/>
            </a:prstGeom>
          </p:spPr>
        </p:pic>
        <p:sp>
          <p:nvSpPr>
            <p:cNvPr id="22" name="Heart 21">
              <a:extLst>
                <a:ext uri="{FF2B5EF4-FFF2-40B4-BE49-F238E27FC236}">
                  <a16:creationId xmlns:a16="http://schemas.microsoft.com/office/drawing/2014/main" id="{FD6D9904-90EC-4210-B3E2-66681782745D}"/>
                </a:ext>
              </a:extLst>
            </p:cNvPr>
            <p:cNvSpPr/>
            <p:nvPr/>
          </p:nvSpPr>
          <p:spPr>
            <a:xfrm>
              <a:off x="5300653" y="6073764"/>
              <a:ext cx="627414" cy="627414"/>
            </a:xfrm>
            <a:prstGeom prst="heart">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525549E-9313-478A-BB85-5CD57EE170D0}"/>
                </a:ext>
              </a:extLst>
            </p:cNvPr>
            <p:cNvSpPr txBox="1"/>
            <p:nvPr/>
          </p:nvSpPr>
          <p:spPr>
            <a:xfrm>
              <a:off x="5365209" y="6102363"/>
              <a:ext cx="693882" cy="584775"/>
            </a:xfrm>
            <a:prstGeom prst="rect">
              <a:avLst/>
            </a:prstGeom>
            <a:noFill/>
          </p:spPr>
          <p:txBody>
            <a:bodyPr wrap="square" rtlCol="0">
              <a:spAutoFit/>
            </a:bodyPr>
            <a:lstStyle/>
            <a:p>
              <a:r>
                <a:rPr lang="en-US" sz="3200">
                  <a:solidFill>
                    <a:schemeClr val="bg1"/>
                  </a:solidFill>
                  <a:latin typeface="UVN Bai Sau Nang" panose="04030905020802020C03" pitchFamily="82" charset="0"/>
                </a:rPr>
                <a:t>4</a:t>
              </a:r>
            </a:p>
          </p:txBody>
        </p:sp>
      </p:grpSp>
      <p:grpSp>
        <p:nvGrpSpPr>
          <p:cNvPr id="17" name="Group 16">
            <a:extLst>
              <a:ext uri="{FF2B5EF4-FFF2-40B4-BE49-F238E27FC236}">
                <a16:creationId xmlns:a16="http://schemas.microsoft.com/office/drawing/2014/main" id="{15DFEA6D-0750-4E3D-BFBC-EF6E010E4AAF}"/>
              </a:ext>
            </a:extLst>
          </p:cNvPr>
          <p:cNvGrpSpPr/>
          <p:nvPr/>
        </p:nvGrpSpPr>
        <p:grpSpPr>
          <a:xfrm>
            <a:off x="9285088" y="5153666"/>
            <a:ext cx="1822506" cy="1525429"/>
            <a:chOff x="9098843" y="5169261"/>
            <a:chExt cx="1822506" cy="1525429"/>
          </a:xfrm>
        </p:grpSpPr>
        <p:pic>
          <p:nvPicPr>
            <p:cNvPr id="20" name="Picture 19">
              <a:hlinkClick r:id="rId12" action="ppaction://hlinksldjump"/>
              <a:extLst>
                <a:ext uri="{FF2B5EF4-FFF2-40B4-BE49-F238E27FC236}">
                  <a16:creationId xmlns:a16="http://schemas.microsoft.com/office/drawing/2014/main" id="{6F3D9401-BCF8-4B95-A3D3-BF64584648E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25535" y="5169261"/>
              <a:ext cx="1195814" cy="1525429"/>
            </a:xfrm>
            <a:prstGeom prst="rect">
              <a:avLst/>
            </a:prstGeom>
          </p:spPr>
        </p:pic>
        <p:sp>
          <p:nvSpPr>
            <p:cNvPr id="23" name="Heart 22">
              <a:extLst>
                <a:ext uri="{FF2B5EF4-FFF2-40B4-BE49-F238E27FC236}">
                  <a16:creationId xmlns:a16="http://schemas.microsoft.com/office/drawing/2014/main" id="{24394E6C-6626-4ED9-B9DD-2E0671BC6066}"/>
                </a:ext>
              </a:extLst>
            </p:cNvPr>
            <p:cNvSpPr/>
            <p:nvPr/>
          </p:nvSpPr>
          <p:spPr>
            <a:xfrm>
              <a:off x="9098843" y="6023006"/>
              <a:ext cx="627414" cy="627414"/>
            </a:xfrm>
            <a:prstGeom prst="heart">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FF3DB303-FC3A-4B31-A387-536C164D983F}"/>
                </a:ext>
              </a:extLst>
            </p:cNvPr>
            <p:cNvSpPr txBox="1"/>
            <p:nvPr/>
          </p:nvSpPr>
          <p:spPr>
            <a:xfrm>
              <a:off x="9200319" y="6062493"/>
              <a:ext cx="693882" cy="584775"/>
            </a:xfrm>
            <a:prstGeom prst="rect">
              <a:avLst/>
            </a:prstGeom>
            <a:noFill/>
          </p:spPr>
          <p:txBody>
            <a:bodyPr wrap="square" rtlCol="0">
              <a:spAutoFit/>
            </a:bodyPr>
            <a:lstStyle/>
            <a:p>
              <a:r>
                <a:rPr lang="en-US" sz="3200">
                  <a:solidFill>
                    <a:schemeClr val="bg1"/>
                  </a:solidFill>
                  <a:latin typeface="UVN Bai Sau Nang" panose="04030905020802020C03" pitchFamily="82" charset="0"/>
                </a:rPr>
                <a:t>6</a:t>
              </a:r>
            </a:p>
          </p:txBody>
        </p:sp>
      </p:grpSp>
      <p:grpSp>
        <p:nvGrpSpPr>
          <p:cNvPr id="15" name="Group 14">
            <a:extLst>
              <a:ext uri="{FF2B5EF4-FFF2-40B4-BE49-F238E27FC236}">
                <a16:creationId xmlns:a16="http://schemas.microsoft.com/office/drawing/2014/main" id="{8D55963B-7FD6-41FB-BB49-156AB87613FD}"/>
              </a:ext>
            </a:extLst>
          </p:cNvPr>
          <p:cNvGrpSpPr/>
          <p:nvPr/>
        </p:nvGrpSpPr>
        <p:grpSpPr>
          <a:xfrm>
            <a:off x="7343503" y="5079247"/>
            <a:ext cx="1662539" cy="1615443"/>
            <a:chOff x="7343503" y="5079247"/>
            <a:chExt cx="1662539" cy="1615443"/>
          </a:xfrm>
        </p:grpSpPr>
        <p:pic>
          <p:nvPicPr>
            <p:cNvPr id="10" name="Picture 9">
              <a:hlinkClick r:id="rId14" action="ppaction://hlinksldjump"/>
              <a:extLst>
                <a:ext uri="{FF2B5EF4-FFF2-40B4-BE49-F238E27FC236}">
                  <a16:creationId xmlns:a16="http://schemas.microsoft.com/office/drawing/2014/main" id="{2C6C6900-98EF-46A8-8B6B-ABB191DE2E9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81328" y="5079247"/>
              <a:ext cx="1124714" cy="1615443"/>
            </a:xfrm>
            <a:prstGeom prst="rect">
              <a:avLst/>
            </a:prstGeom>
          </p:spPr>
        </p:pic>
        <p:sp>
          <p:nvSpPr>
            <p:cNvPr id="21" name="Heart 20">
              <a:extLst>
                <a:ext uri="{FF2B5EF4-FFF2-40B4-BE49-F238E27FC236}">
                  <a16:creationId xmlns:a16="http://schemas.microsoft.com/office/drawing/2014/main" id="{D034C18C-D79A-4E6D-9E70-9FAB5118651A}"/>
                </a:ext>
              </a:extLst>
            </p:cNvPr>
            <p:cNvSpPr/>
            <p:nvPr/>
          </p:nvSpPr>
          <p:spPr>
            <a:xfrm>
              <a:off x="7343503" y="6033095"/>
              <a:ext cx="627414" cy="627414"/>
            </a:xfrm>
            <a:prstGeom prst="heart">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0BE17B3A-B2FA-4D6B-B2C8-96085B4F3723}"/>
                </a:ext>
              </a:extLst>
            </p:cNvPr>
            <p:cNvSpPr txBox="1"/>
            <p:nvPr/>
          </p:nvSpPr>
          <p:spPr>
            <a:xfrm>
              <a:off x="7462144" y="6086774"/>
              <a:ext cx="693882" cy="584775"/>
            </a:xfrm>
            <a:prstGeom prst="rect">
              <a:avLst/>
            </a:prstGeom>
            <a:noFill/>
          </p:spPr>
          <p:txBody>
            <a:bodyPr wrap="square" rtlCol="0">
              <a:spAutoFit/>
            </a:bodyPr>
            <a:lstStyle/>
            <a:p>
              <a:r>
                <a:rPr lang="en-US" sz="3200">
                  <a:solidFill>
                    <a:schemeClr val="bg1"/>
                  </a:solidFill>
                  <a:latin typeface="UVN Bai Sau Nang" panose="04030905020802020C03" pitchFamily="82" charset="0"/>
                </a:rPr>
                <a:t>5</a:t>
              </a:r>
            </a:p>
          </p:txBody>
        </p:sp>
      </p:grpSp>
      <p:grpSp>
        <p:nvGrpSpPr>
          <p:cNvPr id="34" name="Group 33">
            <a:extLst>
              <a:ext uri="{FF2B5EF4-FFF2-40B4-BE49-F238E27FC236}">
                <a16:creationId xmlns:a16="http://schemas.microsoft.com/office/drawing/2014/main" id="{3B0B0B7F-0EB8-4869-B231-BF43A6606293}"/>
              </a:ext>
            </a:extLst>
          </p:cNvPr>
          <p:cNvGrpSpPr/>
          <p:nvPr/>
        </p:nvGrpSpPr>
        <p:grpSpPr>
          <a:xfrm flipH="1">
            <a:off x="425388" y="5886968"/>
            <a:ext cx="5200029" cy="769441"/>
            <a:chOff x="6545537" y="5856678"/>
            <a:chExt cx="5535097" cy="769441"/>
          </a:xfrm>
        </p:grpSpPr>
        <p:pic>
          <p:nvPicPr>
            <p:cNvPr id="35" name="Picture 34">
              <a:hlinkClick r:id="rId16" action="ppaction://hlinksldjump"/>
              <a:extLst>
                <a:ext uri="{FF2B5EF4-FFF2-40B4-BE49-F238E27FC236}">
                  <a16:creationId xmlns:a16="http://schemas.microsoft.com/office/drawing/2014/main" id="{64251446-E8F0-4E0C-AA83-3C7A5C03C494}"/>
                </a:ext>
              </a:extLst>
            </p:cNvPr>
            <p:cNvPicPr>
              <a:picLocks noChangeAspect="1"/>
            </p:cNvPicPr>
            <p:nvPr/>
          </p:nvPicPr>
          <p:blipFill rotWithShape="1">
            <a:blip r:embed="rId17">
              <a:extLst>
                <a:ext uri="{28A0092B-C50C-407E-A947-70E740481C1C}">
                  <a14:useLocalDpi xmlns:a14="http://schemas.microsoft.com/office/drawing/2010/main" val="0"/>
                </a:ext>
              </a:extLst>
            </a:blip>
            <a:srcRect t="15693" r="38478" b="71685"/>
            <a:stretch/>
          </p:blipFill>
          <p:spPr>
            <a:xfrm>
              <a:off x="6545537" y="5856678"/>
              <a:ext cx="5535097" cy="769441"/>
            </a:xfrm>
            <a:prstGeom prst="rect">
              <a:avLst/>
            </a:prstGeom>
          </p:spPr>
        </p:pic>
        <p:sp>
          <p:nvSpPr>
            <p:cNvPr id="36" name="Rectangle 35">
              <a:hlinkClick r:id="rId18" action="ppaction://hlinksldjump"/>
              <a:extLst>
                <a:ext uri="{FF2B5EF4-FFF2-40B4-BE49-F238E27FC236}">
                  <a16:creationId xmlns:a16="http://schemas.microsoft.com/office/drawing/2014/main" id="{DBA6961C-7A3A-492F-BB29-1989E1AAE74A}"/>
                </a:ext>
              </a:extLst>
            </p:cNvPr>
            <p:cNvSpPr/>
            <p:nvPr/>
          </p:nvSpPr>
          <p:spPr>
            <a:xfrm>
              <a:off x="7979173" y="5887502"/>
              <a:ext cx="3499951" cy="677108"/>
            </a:xfrm>
            <a:prstGeom prst="rect">
              <a:avLst/>
            </a:prstGeom>
            <a:noFill/>
          </p:spPr>
          <p:txBody>
            <a:bodyPr wrap="none" lIns="91440" tIns="45720" rIns="91440" bIns="45720">
              <a:spAutoFit/>
            </a:bodyPr>
            <a:lstStyle/>
            <a:p>
              <a:pPr algn="ctr"/>
              <a:r>
                <a:rPr lang="en-US" sz="3800" b="1">
                  <a:ln w="10160">
                    <a:solidFill>
                      <a:schemeClr val="bg1"/>
                    </a:solidFill>
                    <a:prstDash val="solid"/>
                  </a:ln>
                  <a:solidFill>
                    <a:schemeClr val="accent2">
                      <a:lumMod val="50000"/>
                    </a:schemeClr>
                  </a:solidFill>
                  <a:effectLst>
                    <a:outerShdw blurRad="38100" dist="22860" dir="5400000" algn="tl" rotWithShape="0">
                      <a:srgbClr val="000000">
                        <a:alpha val="30000"/>
                      </a:srgbClr>
                    </a:outerShdw>
                  </a:effectLst>
                  <a:latin typeface="UTM Showcard" panose="02040603050506020204" pitchFamily="18" charset="0"/>
                </a:rPr>
                <a:t>HOÀN THÀNH</a:t>
              </a:r>
            </a:p>
          </p:txBody>
        </p:sp>
      </p:grpSp>
    </p:spTree>
    <p:extLst>
      <p:ext uri="{BB962C8B-B14F-4D97-AF65-F5344CB8AC3E}">
        <p14:creationId xmlns:p14="http://schemas.microsoft.com/office/powerpoint/2010/main" val="24949142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500"/>
                                        <p:tgtEl>
                                          <p:spTgt spid="4"/>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withEffect">
                                  <p:stCondLst>
                                    <p:cond delay="0"/>
                                  </p:stCondLst>
                                  <p:childTnLst>
                                    <p:animEffect transition="out" filter="fade">
                                      <p:cBhvr>
                                        <p:cTn id="29" dur="500"/>
                                        <p:tgtEl>
                                          <p:spTgt spid="2"/>
                                        </p:tgtEl>
                                      </p:cBhvr>
                                    </p:animEffect>
                                    <p:set>
                                      <p:cBhvr>
                                        <p:cTn id="30" dur="1" fill="hold">
                                          <p:stCondLst>
                                            <p:cond delay="499"/>
                                          </p:stCondLst>
                                        </p:cTn>
                                        <p:tgtEl>
                                          <p:spTgt spid="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childTnLst>
              </p:cTn>
              <p:nextCondLst>
                <p:cond evt="onClick" delay="0">
                  <p:tgtEl>
                    <p:spTgt spid="2"/>
                  </p:tgtEl>
                </p:cond>
              </p:nextCondLst>
            </p:seq>
            <p:seq concurrent="1" nextAc="seek">
              <p:cTn id="36" restart="whenNotActive" fill="hold" evtFilter="cancelBubble" nodeType="interactiveSeq">
                <p:stCondLst>
                  <p:cond evt="onClick" delay="0">
                    <p:tgtEl>
                      <p:spTgt spid="3"/>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withEffect">
                                  <p:stCondLst>
                                    <p:cond delay="0"/>
                                  </p:stCondLst>
                                  <p:childTnLst>
                                    <p:animEffect transition="out" filter="fade">
                                      <p:cBhvr>
                                        <p:cTn id="40" dur="500"/>
                                        <p:tgtEl>
                                          <p:spTgt spid="3"/>
                                        </p:tgtEl>
                                      </p:cBhvr>
                                    </p:animEffect>
                                    <p:set>
                                      <p:cBhvr>
                                        <p:cTn id="41" dur="1" fill="hold">
                                          <p:stCondLst>
                                            <p:cond delay="499"/>
                                          </p:stCondLst>
                                        </p:cTn>
                                        <p:tgtEl>
                                          <p:spTgt spid="3"/>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childTnLst>
                          </p:cTn>
                        </p:par>
                      </p:childTnLst>
                    </p:cTn>
                  </p:par>
                </p:childTnLst>
              </p:cTn>
              <p:nextCondLst>
                <p:cond evt="onClick" delay="0">
                  <p:tgtEl>
                    <p:spTgt spid="3"/>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childTnLst>
                          </p:cTn>
                        </p:par>
                      </p:childTnLst>
                    </p:cTn>
                  </p:par>
                </p:childTnLst>
              </p:cTn>
              <p:nextCondLst>
                <p:cond evt="onClick" delay="0">
                  <p:tgtEl>
                    <p:spTgt spid="11"/>
                  </p:tgtEl>
                </p:cond>
              </p:nextCondLst>
            </p:seq>
            <p:seq concurrent="1" nextAc="seek">
              <p:cTn id="58" restart="whenNotActive" fill="hold" evtFilter="cancelBubble" nodeType="interactiveSeq">
                <p:stCondLst>
                  <p:cond evt="onClick" delay="0">
                    <p:tgtEl>
                      <p:spTgt spid="13"/>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13"/>
                                        </p:tgtEl>
                                      </p:cBhvr>
                                    </p:animEffect>
                                    <p:set>
                                      <p:cBhvr>
                                        <p:cTn id="63" dur="1" fill="hold">
                                          <p:stCondLst>
                                            <p:cond delay="499"/>
                                          </p:stCondLst>
                                        </p:cTn>
                                        <p:tgtEl>
                                          <p:spTgt spid="13"/>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childTnLst>
                                </p:cTn>
                              </p:par>
                            </p:childTnLst>
                          </p:cTn>
                        </p:par>
                      </p:childTnLst>
                    </p:cTn>
                  </p:par>
                </p:childTnLst>
              </p:cTn>
              <p:nextCondLst>
                <p:cond evt="onClick" delay="0">
                  <p:tgtEl>
                    <p:spTgt spid="13"/>
                  </p:tgtEl>
                </p:cond>
              </p:nextCondLst>
            </p:seq>
            <p:seq concurrent="1" nextAc="seek">
              <p:cTn id="69" restart="whenNotActive" fill="hold" evtFilter="cancelBubble" nodeType="interactiveSeq">
                <p:stCondLst>
                  <p:cond evt="onClick" delay="0">
                    <p:tgtEl>
                      <p:spTgt spid="15"/>
                    </p:tgtEl>
                  </p:cond>
                </p:stCondLst>
                <p:endSync evt="end" delay="0">
                  <p:rtn val="all"/>
                </p:endSync>
                <p:childTnLst>
                  <p:par>
                    <p:cTn id="70" fill="hold">
                      <p:stCondLst>
                        <p:cond delay="0"/>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500"/>
                                        <p:tgtEl>
                                          <p:spTgt spid="15"/>
                                        </p:tgtEl>
                                      </p:cBhvr>
                                    </p:animEffect>
                                    <p:set>
                                      <p:cBhvr>
                                        <p:cTn id="74" dur="1" fill="hold">
                                          <p:stCondLst>
                                            <p:cond delay="499"/>
                                          </p:stCondLst>
                                        </p:cTn>
                                        <p:tgtEl>
                                          <p:spTgt spid="1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fade">
                                      <p:cBhvr>
                                        <p:cTn id="79" dur="500"/>
                                        <p:tgtEl>
                                          <p:spTgt spid="15"/>
                                        </p:tgtEl>
                                      </p:cBhvr>
                                    </p:animEffect>
                                  </p:childTnLst>
                                </p:cTn>
                              </p:par>
                            </p:childTnLst>
                          </p:cTn>
                        </p:par>
                      </p:childTnLst>
                    </p:cTn>
                  </p:par>
                </p:childTnLst>
              </p:cTn>
              <p:nextCondLst>
                <p:cond evt="onClick" delay="0">
                  <p:tgtEl>
                    <p:spTgt spid="15"/>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fade">
                                      <p:cBhvr>
                                        <p:cTn id="90" dur="500"/>
                                        <p:tgtEl>
                                          <p:spTgt spid="17"/>
                                        </p:tgtEl>
                                      </p:cBhvr>
                                    </p:animEffect>
                                  </p:childTnLst>
                                </p:cTn>
                              </p:par>
                            </p:childTnLst>
                          </p:cTn>
                        </p:par>
                      </p:childTnLst>
                    </p:cTn>
                  </p:par>
                </p:childTnLst>
              </p:cTn>
              <p:nextCondLst>
                <p:cond evt="onClick" delay="0">
                  <p:tgtEl>
                    <p:spTgt spid="17"/>
                  </p:tgtEl>
                </p:cond>
              </p:nextCondLst>
            </p:seq>
          </p:childTnLst>
        </p:cTn>
      </p:par>
    </p:tnLst>
    <p:bldLst>
      <p:bldP spid="4"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dotGrid">
          <a:fgClr>
            <a:schemeClr val="accent1"/>
          </a:fgClr>
          <a:bgClr>
            <a:schemeClr val="bg1"/>
          </a:bgClr>
        </a:patt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33C836B-E37A-42DC-AA96-650F66C9F71A}"/>
              </a:ext>
            </a:extLst>
          </p:cNvPr>
          <p:cNvSpPr/>
          <p:nvPr/>
        </p:nvSpPr>
        <p:spPr>
          <a:xfrm>
            <a:off x="209649" y="178903"/>
            <a:ext cx="11714922" cy="6500192"/>
          </a:xfrm>
          <a:prstGeom prst="roundRect">
            <a:avLst/>
          </a:prstGeom>
          <a:solidFill>
            <a:srgbClr val="F1C6FA">
              <a:alpha val="8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26FC012-9DCA-4E81-81A4-A73633CCE009}"/>
              </a:ext>
            </a:extLst>
          </p:cNvPr>
          <p:cNvSpPr/>
          <p:nvPr/>
        </p:nvSpPr>
        <p:spPr>
          <a:xfrm>
            <a:off x="1512426" y="258415"/>
            <a:ext cx="9140643" cy="769441"/>
          </a:xfrm>
          <a:prstGeom prst="rect">
            <a:avLst/>
          </a:prstGeom>
          <a:noFill/>
        </p:spPr>
        <p:txBody>
          <a:bodyPr wrap="none" lIns="91440" tIns="45720" rIns="91440" bIns="45720">
            <a:spAutoFit/>
          </a:bodyPr>
          <a:lstStyle/>
          <a:p>
            <a:pPr algn="ctr"/>
            <a:r>
              <a:rPr lang="en-US" sz="4400" b="1">
                <a:ln w="22225">
                  <a:solidFill>
                    <a:schemeClr val="bg1"/>
                  </a:solidFill>
                  <a:prstDash val="solid"/>
                </a:ln>
                <a:solidFill>
                  <a:srgbClr val="0070C0"/>
                </a:solidFill>
                <a:latin typeface="UVN Bai Sau Nang" panose="04030905020802020C03" pitchFamily="82" charset="0"/>
              </a:rPr>
              <a:t>Ôn luyện tập đọc và học thuộc lòng</a:t>
            </a:r>
          </a:p>
        </p:txBody>
      </p:sp>
      <p:sp>
        <p:nvSpPr>
          <p:cNvPr id="2" name="Rectangle: Rounded Corners 1">
            <a:extLst>
              <a:ext uri="{FF2B5EF4-FFF2-40B4-BE49-F238E27FC236}">
                <a16:creationId xmlns:a16="http://schemas.microsoft.com/office/drawing/2014/main" id="{FC3416D0-963C-434D-A0E5-F9DEA656355B}"/>
              </a:ext>
            </a:extLst>
          </p:cNvPr>
          <p:cNvSpPr/>
          <p:nvPr/>
        </p:nvSpPr>
        <p:spPr>
          <a:xfrm>
            <a:off x="1512426" y="1393482"/>
            <a:ext cx="9140643" cy="1868556"/>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9365745-11C7-435C-8447-71E43AAD7F27}"/>
              </a:ext>
            </a:extLst>
          </p:cNvPr>
          <p:cNvSpPr txBox="1"/>
          <p:nvPr/>
        </p:nvSpPr>
        <p:spPr>
          <a:xfrm>
            <a:off x="2417447" y="1477355"/>
            <a:ext cx="7926949" cy="1802096"/>
          </a:xfrm>
          <a:prstGeom prst="rect">
            <a:avLst/>
          </a:prstGeom>
          <a:noFill/>
        </p:spPr>
        <p:txBody>
          <a:bodyPr wrap="square" rtlCol="0">
            <a:spAutoFit/>
          </a:bodyPr>
          <a:lstStyle/>
          <a:p>
            <a:pPr marL="457200" indent="-457200" algn="just">
              <a:lnSpc>
                <a:spcPct val="120000"/>
              </a:lnSpc>
              <a:buFont typeface="Wingdings" panose="05000000000000000000" pitchFamily="2" charset="2"/>
              <a:buChar char="Ø"/>
            </a:pPr>
            <a:r>
              <a:rPr lang="en-US" sz="3200" b="1">
                <a:solidFill>
                  <a:schemeClr val="bg1"/>
                </a:solidFill>
                <a:latin typeface="UTM Daxline" panose="02040603050506020204" pitchFamily="18" charset="0"/>
              </a:rPr>
              <a:t>Đọc đoạn 1 của bài Thái sư Trần Thủ Độ.</a:t>
            </a:r>
          </a:p>
          <a:p>
            <a:pPr marL="457200" indent="-457200" algn="just">
              <a:lnSpc>
                <a:spcPct val="120000"/>
              </a:lnSpc>
              <a:buFont typeface="Wingdings" panose="05000000000000000000" pitchFamily="2" charset="2"/>
              <a:buChar char="Ø"/>
            </a:pPr>
            <a:r>
              <a:rPr lang="en-US" sz="3200" b="1">
                <a:solidFill>
                  <a:schemeClr val="bg1"/>
                </a:solidFill>
                <a:latin typeface="UTM Daxline" panose="02040603050506020204" pitchFamily="18" charset="0"/>
              </a:rPr>
              <a:t>Khi có người muốn xin chức câu đương, Trần Thủ Độ đã làm gì? </a:t>
            </a:r>
          </a:p>
        </p:txBody>
      </p:sp>
      <p:pic>
        <p:nvPicPr>
          <p:cNvPr id="34" name="Picture 33">
            <a:extLst>
              <a:ext uri="{FF2B5EF4-FFF2-40B4-BE49-F238E27FC236}">
                <a16:creationId xmlns:a16="http://schemas.microsoft.com/office/drawing/2014/main" id="{2DE48F8A-E8C9-4DB9-A857-C004B75D7A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404" y="1195287"/>
            <a:ext cx="1810043" cy="2366232"/>
          </a:xfrm>
          <a:prstGeom prst="rect">
            <a:avLst/>
          </a:prstGeom>
        </p:spPr>
      </p:pic>
      <p:sp>
        <p:nvSpPr>
          <p:cNvPr id="35" name="Rectangle: Rounded Corners 34">
            <a:extLst>
              <a:ext uri="{FF2B5EF4-FFF2-40B4-BE49-F238E27FC236}">
                <a16:creationId xmlns:a16="http://schemas.microsoft.com/office/drawing/2014/main" id="{C2854F3B-D621-42AB-B692-531D963637EC}"/>
              </a:ext>
            </a:extLst>
          </p:cNvPr>
          <p:cNvSpPr/>
          <p:nvPr/>
        </p:nvSpPr>
        <p:spPr>
          <a:xfrm>
            <a:off x="1139688" y="3935615"/>
            <a:ext cx="9526634" cy="1868556"/>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183A0DC8-CEFD-4356-B9C3-B40C2C4640B2}"/>
              </a:ext>
            </a:extLst>
          </p:cNvPr>
          <p:cNvSpPr txBox="1"/>
          <p:nvPr/>
        </p:nvSpPr>
        <p:spPr>
          <a:xfrm>
            <a:off x="1325217" y="4053014"/>
            <a:ext cx="8798141" cy="1569660"/>
          </a:xfrm>
          <a:prstGeom prst="rect">
            <a:avLst/>
          </a:prstGeom>
          <a:noFill/>
        </p:spPr>
        <p:txBody>
          <a:bodyPr wrap="square" rtlCol="0">
            <a:spAutoFit/>
          </a:bodyPr>
          <a:lstStyle/>
          <a:p>
            <a:pPr algn="just"/>
            <a:r>
              <a:rPr lang="en-US" sz="3200" b="1">
                <a:solidFill>
                  <a:schemeClr val="bg1"/>
                </a:solidFill>
                <a:latin typeface="UTM Daxline" panose="02040603050506020204" pitchFamily="18" charset="0"/>
              </a:rPr>
              <a:t>     Khi có người muốn xin chức câu đương, Trần Thủ Độ đồng ý nhưng yêu cầu chặt một ngón chân người đó để phân biệt với những câu đương khác.</a:t>
            </a:r>
          </a:p>
        </p:txBody>
      </p:sp>
      <p:pic>
        <p:nvPicPr>
          <p:cNvPr id="15" name="Picture 14">
            <a:extLst>
              <a:ext uri="{FF2B5EF4-FFF2-40B4-BE49-F238E27FC236}">
                <a16:creationId xmlns:a16="http://schemas.microsoft.com/office/drawing/2014/main" id="{0B0486FD-B494-49C0-B2BB-AA79DCECDC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140299" y="4508839"/>
            <a:ext cx="1842052" cy="2176397"/>
          </a:xfrm>
          <a:prstGeom prst="rect">
            <a:avLst/>
          </a:prstGeom>
        </p:spPr>
      </p:pic>
      <p:grpSp>
        <p:nvGrpSpPr>
          <p:cNvPr id="38" name="Group 37">
            <a:extLst>
              <a:ext uri="{FF2B5EF4-FFF2-40B4-BE49-F238E27FC236}">
                <a16:creationId xmlns:a16="http://schemas.microsoft.com/office/drawing/2014/main" id="{96AB205F-2524-462B-9F2E-F22BA387E733}"/>
              </a:ext>
            </a:extLst>
          </p:cNvPr>
          <p:cNvGrpSpPr/>
          <p:nvPr/>
        </p:nvGrpSpPr>
        <p:grpSpPr>
          <a:xfrm>
            <a:off x="6096000" y="5909654"/>
            <a:ext cx="4376388" cy="769441"/>
            <a:chOff x="6096001" y="5909654"/>
            <a:chExt cx="4376388" cy="769441"/>
          </a:xfrm>
        </p:grpSpPr>
        <p:pic>
          <p:nvPicPr>
            <p:cNvPr id="39" name="Picture 38">
              <a:hlinkClick r:id="rId4" action="ppaction://hlinksldjump"/>
              <a:extLst>
                <a:ext uri="{FF2B5EF4-FFF2-40B4-BE49-F238E27FC236}">
                  <a16:creationId xmlns:a16="http://schemas.microsoft.com/office/drawing/2014/main" id="{88278D92-7D9F-405C-8939-7562467A93BF}"/>
                </a:ext>
              </a:extLst>
            </p:cNvPr>
            <p:cNvPicPr>
              <a:picLocks noChangeAspect="1"/>
            </p:cNvPicPr>
            <p:nvPr/>
          </p:nvPicPr>
          <p:blipFill rotWithShape="1">
            <a:blip r:embed="rId5">
              <a:extLst>
                <a:ext uri="{28A0092B-C50C-407E-A947-70E740481C1C}">
                  <a14:useLocalDpi xmlns:a14="http://schemas.microsoft.com/office/drawing/2010/main" val="0"/>
                </a:ext>
              </a:extLst>
            </a:blip>
            <a:srcRect t="15693" r="38478" b="71685"/>
            <a:stretch/>
          </p:blipFill>
          <p:spPr>
            <a:xfrm>
              <a:off x="6096001" y="5909654"/>
              <a:ext cx="4376388" cy="769441"/>
            </a:xfrm>
            <a:prstGeom prst="rect">
              <a:avLst/>
            </a:prstGeom>
          </p:spPr>
        </p:pic>
        <p:sp>
          <p:nvSpPr>
            <p:cNvPr id="40" name="Rectangle 39">
              <a:hlinkClick r:id="rId4" action="ppaction://hlinksldjump"/>
              <a:extLst>
                <a:ext uri="{FF2B5EF4-FFF2-40B4-BE49-F238E27FC236}">
                  <a16:creationId xmlns:a16="http://schemas.microsoft.com/office/drawing/2014/main" id="{DEB7456B-4B44-45E4-8425-0394BA7ED255}"/>
                </a:ext>
              </a:extLst>
            </p:cNvPr>
            <p:cNvSpPr/>
            <p:nvPr/>
          </p:nvSpPr>
          <p:spPr>
            <a:xfrm>
              <a:off x="7346411" y="5949011"/>
              <a:ext cx="2345514" cy="677108"/>
            </a:xfrm>
            <a:prstGeom prst="rect">
              <a:avLst/>
            </a:prstGeom>
            <a:noFill/>
          </p:spPr>
          <p:txBody>
            <a:bodyPr wrap="none" lIns="91440" tIns="45720" rIns="91440" bIns="45720">
              <a:spAutoFit/>
            </a:bodyPr>
            <a:lstStyle/>
            <a:p>
              <a:pPr algn="ctr"/>
              <a:r>
                <a:rPr lang="en-US" sz="3800" b="1">
                  <a:ln w="10160">
                    <a:solidFill>
                      <a:schemeClr val="bg1"/>
                    </a:solidFill>
                    <a:prstDash val="solid"/>
                  </a:ln>
                  <a:solidFill>
                    <a:schemeClr val="accent2">
                      <a:lumMod val="50000"/>
                    </a:schemeClr>
                  </a:solidFill>
                  <a:effectLst>
                    <a:outerShdw blurRad="38100" dist="22860" dir="5400000" algn="tl" rotWithShape="0">
                      <a:srgbClr val="000000">
                        <a:alpha val="30000"/>
                      </a:srgbClr>
                    </a:outerShdw>
                  </a:effectLst>
                  <a:latin typeface="UTM Showcard" panose="02040603050506020204" pitchFamily="18" charset="0"/>
                </a:rPr>
                <a:t>Quay lại</a:t>
              </a:r>
            </a:p>
          </p:txBody>
        </p:sp>
      </p:grpSp>
    </p:spTree>
    <p:extLst>
      <p:ext uri="{BB962C8B-B14F-4D97-AF65-F5344CB8AC3E}">
        <p14:creationId xmlns:p14="http://schemas.microsoft.com/office/powerpoint/2010/main" val="17953004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0-#ppt_w/2"/>
                                          </p:val>
                                        </p:tav>
                                        <p:tav tm="100000">
                                          <p:val>
                                            <p:strVal val="#ppt_x"/>
                                          </p:val>
                                        </p:tav>
                                      </p:tavLst>
                                    </p:anim>
                                    <p:anim calcmode="lin" valueType="num">
                                      <p:cBhvr additive="base">
                                        <p:cTn id="11"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3">
                                            <p:txEl>
                                              <p:pRg st="0" end="0"/>
                                            </p:txEl>
                                          </p:spTgt>
                                        </p:tgtEl>
                                        <p:attrNameLst>
                                          <p:attrName>style.visibility</p:attrName>
                                        </p:attrNameLst>
                                      </p:cBhvr>
                                      <p:to>
                                        <p:strVal val="visible"/>
                                      </p:to>
                                    </p:set>
                                    <p:animEffect transition="in" filter="wipe(left)">
                                      <p:cBhvr>
                                        <p:cTn id="16" dur="500"/>
                                        <p:tgtEl>
                                          <p:spTgt spid="3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3">
                                            <p:txEl>
                                              <p:pRg st="1" end="1"/>
                                            </p:txEl>
                                          </p:spTgt>
                                        </p:tgtEl>
                                        <p:attrNameLst>
                                          <p:attrName>style.visibility</p:attrName>
                                        </p:attrNameLst>
                                      </p:cBhvr>
                                      <p:to>
                                        <p:strVal val="visible"/>
                                      </p:to>
                                    </p:set>
                                    <p:animEffect transition="in" filter="wipe(left)">
                                      <p:cBhvr>
                                        <p:cTn id="21" dur="500"/>
                                        <p:tgtEl>
                                          <p:spTgt spid="3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500"/>
                            </p:stCondLst>
                            <p:childTnLst>
                              <p:par>
                                <p:cTn id="28" presetID="2" presetClass="entr" presetSubtype="2" fill="hold" grpId="0" nodeType="after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additive="base">
                                        <p:cTn id="30" dur="500" fill="hold"/>
                                        <p:tgtEl>
                                          <p:spTgt spid="35"/>
                                        </p:tgtEl>
                                        <p:attrNameLst>
                                          <p:attrName>ppt_x</p:attrName>
                                        </p:attrNameLst>
                                      </p:cBhvr>
                                      <p:tavLst>
                                        <p:tav tm="0">
                                          <p:val>
                                            <p:strVal val="1+#ppt_w/2"/>
                                          </p:val>
                                        </p:tav>
                                        <p:tav tm="100000">
                                          <p:val>
                                            <p:strVal val="#ppt_x"/>
                                          </p:val>
                                        </p:tav>
                                      </p:tavLst>
                                    </p:anim>
                                    <p:anim calcmode="lin" valueType="num">
                                      <p:cBhvr additive="base">
                                        <p:cTn id="31" dur="500" fill="hold"/>
                                        <p:tgtEl>
                                          <p:spTgt spid="35"/>
                                        </p:tgtEl>
                                        <p:attrNameLst>
                                          <p:attrName>ppt_y</p:attrName>
                                        </p:attrNameLst>
                                      </p:cBhvr>
                                      <p:tavLst>
                                        <p:tav tm="0">
                                          <p:val>
                                            <p:strVal val="#ppt_y"/>
                                          </p:val>
                                        </p:tav>
                                        <p:tav tm="100000">
                                          <p:val>
                                            <p:strVal val="#ppt_y"/>
                                          </p:val>
                                        </p:tav>
                                      </p:tavLst>
                                    </p:anim>
                                  </p:childTnLst>
                                </p:cTn>
                              </p:par>
                            </p:childTnLst>
                          </p:cTn>
                        </p:par>
                        <p:par>
                          <p:cTn id="32" fill="hold">
                            <p:stCondLst>
                              <p:cond delay="1000"/>
                            </p:stCondLst>
                            <p:childTnLst>
                              <p:par>
                                <p:cTn id="33" presetID="22" presetClass="entr" presetSubtype="1"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up)">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3" grpId="0" uiExpand="1" build="p"/>
      <p:bldP spid="35" grpId="0" animBg="1"/>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dotGrid">
          <a:fgClr>
            <a:schemeClr val="accent1"/>
          </a:fgClr>
          <a:bgClr>
            <a:schemeClr val="bg1"/>
          </a:bgClr>
        </a:patt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33C836B-E37A-42DC-AA96-650F66C9F71A}"/>
              </a:ext>
            </a:extLst>
          </p:cNvPr>
          <p:cNvSpPr/>
          <p:nvPr/>
        </p:nvSpPr>
        <p:spPr>
          <a:xfrm>
            <a:off x="209649" y="178903"/>
            <a:ext cx="11714922" cy="6500192"/>
          </a:xfrm>
          <a:prstGeom prst="roundRect">
            <a:avLst/>
          </a:prstGeom>
          <a:solidFill>
            <a:srgbClr val="F1C6FA">
              <a:alpha val="8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26FC012-9DCA-4E81-81A4-A73633CCE009}"/>
              </a:ext>
            </a:extLst>
          </p:cNvPr>
          <p:cNvSpPr/>
          <p:nvPr/>
        </p:nvSpPr>
        <p:spPr>
          <a:xfrm>
            <a:off x="1512426" y="245163"/>
            <a:ext cx="9140643" cy="769441"/>
          </a:xfrm>
          <a:prstGeom prst="rect">
            <a:avLst/>
          </a:prstGeom>
          <a:noFill/>
        </p:spPr>
        <p:txBody>
          <a:bodyPr wrap="none" lIns="91440" tIns="45720" rIns="91440" bIns="45720">
            <a:spAutoFit/>
          </a:bodyPr>
          <a:lstStyle/>
          <a:p>
            <a:pPr algn="ctr"/>
            <a:r>
              <a:rPr lang="en-US" sz="4400" b="1">
                <a:ln w="22225">
                  <a:solidFill>
                    <a:schemeClr val="bg1"/>
                  </a:solidFill>
                  <a:prstDash val="solid"/>
                </a:ln>
                <a:solidFill>
                  <a:srgbClr val="0070C0"/>
                </a:solidFill>
                <a:latin typeface="UVN Bai Sau Nang" panose="04030905020802020C03" pitchFamily="82" charset="0"/>
              </a:rPr>
              <a:t>Ôn luyện tập đọc và học thuộc lòng</a:t>
            </a:r>
          </a:p>
        </p:txBody>
      </p:sp>
      <p:sp>
        <p:nvSpPr>
          <p:cNvPr id="2" name="Rectangle: Rounded Corners 1">
            <a:extLst>
              <a:ext uri="{FF2B5EF4-FFF2-40B4-BE49-F238E27FC236}">
                <a16:creationId xmlns:a16="http://schemas.microsoft.com/office/drawing/2014/main" id="{FC3416D0-963C-434D-A0E5-F9DEA656355B}"/>
              </a:ext>
            </a:extLst>
          </p:cNvPr>
          <p:cNvSpPr/>
          <p:nvPr/>
        </p:nvSpPr>
        <p:spPr>
          <a:xfrm>
            <a:off x="1512426" y="1433240"/>
            <a:ext cx="9140643" cy="18685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9365745-11C7-435C-8447-71E43AAD7F27}"/>
              </a:ext>
            </a:extLst>
          </p:cNvPr>
          <p:cNvSpPr txBox="1"/>
          <p:nvPr/>
        </p:nvSpPr>
        <p:spPr>
          <a:xfrm>
            <a:off x="2342668" y="1475320"/>
            <a:ext cx="7926949" cy="1802096"/>
          </a:xfrm>
          <a:prstGeom prst="rect">
            <a:avLst/>
          </a:prstGeom>
          <a:noFill/>
        </p:spPr>
        <p:txBody>
          <a:bodyPr wrap="square" rtlCol="0">
            <a:spAutoFit/>
          </a:bodyPr>
          <a:lstStyle/>
          <a:p>
            <a:pPr marL="457200" indent="-457200" algn="just">
              <a:lnSpc>
                <a:spcPct val="120000"/>
              </a:lnSpc>
              <a:buFont typeface="Wingdings" panose="05000000000000000000" pitchFamily="2" charset="2"/>
              <a:buChar char="Ø"/>
            </a:pPr>
            <a:r>
              <a:rPr lang="en-US" sz="3200" b="1">
                <a:solidFill>
                  <a:schemeClr val="bg1"/>
                </a:solidFill>
                <a:latin typeface="UTM Daxline" panose="02040603050506020204" pitchFamily="18" charset="0"/>
              </a:rPr>
              <a:t>Đọc đoạn 3 của bài Trí dũng song toàn.</a:t>
            </a:r>
          </a:p>
          <a:p>
            <a:pPr marL="457200" indent="-457200" algn="just">
              <a:lnSpc>
                <a:spcPct val="120000"/>
              </a:lnSpc>
              <a:buFont typeface="Wingdings" panose="05000000000000000000" pitchFamily="2" charset="2"/>
              <a:buChar char="Ø"/>
            </a:pPr>
            <a:r>
              <a:rPr lang="en-US" sz="3200" b="1">
                <a:solidFill>
                  <a:schemeClr val="bg1"/>
                </a:solidFill>
                <a:latin typeface="UTM Daxline" panose="02040603050506020204" pitchFamily="18" charset="0"/>
              </a:rPr>
              <a:t>Nhắc lại cuộc đối đáp giữa ông Giang Văn Minh và đại thần nhà Minh.</a:t>
            </a:r>
          </a:p>
        </p:txBody>
      </p:sp>
      <p:sp>
        <p:nvSpPr>
          <p:cNvPr id="35" name="Rectangle: Rounded Corners 34">
            <a:extLst>
              <a:ext uri="{FF2B5EF4-FFF2-40B4-BE49-F238E27FC236}">
                <a16:creationId xmlns:a16="http://schemas.microsoft.com/office/drawing/2014/main" id="{C2854F3B-D621-42AB-B692-531D963637EC}"/>
              </a:ext>
            </a:extLst>
          </p:cNvPr>
          <p:cNvSpPr/>
          <p:nvPr/>
        </p:nvSpPr>
        <p:spPr>
          <a:xfrm>
            <a:off x="1918659" y="3544898"/>
            <a:ext cx="8178895" cy="2237670"/>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183A0DC8-CEFD-4356-B9C3-B40C2C4640B2}"/>
              </a:ext>
            </a:extLst>
          </p:cNvPr>
          <p:cNvSpPr txBox="1"/>
          <p:nvPr/>
        </p:nvSpPr>
        <p:spPr>
          <a:xfrm>
            <a:off x="2814195" y="3573034"/>
            <a:ext cx="6983896" cy="2062103"/>
          </a:xfrm>
          <a:prstGeom prst="rect">
            <a:avLst/>
          </a:prstGeom>
          <a:noFill/>
        </p:spPr>
        <p:txBody>
          <a:bodyPr wrap="square" rtlCol="0">
            <a:spAutoFit/>
          </a:bodyPr>
          <a:lstStyle/>
          <a:p>
            <a:pPr algn="just"/>
            <a:r>
              <a:rPr lang="en-US" sz="3200" b="1">
                <a:solidFill>
                  <a:schemeClr val="bg1"/>
                </a:solidFill>
                <a:latin typeface="UTM Daxline" panose="02040603050506020204" pitchFamily="18" charset="0"/>
              </a:rPr>
              <a:t>      Đại thần nhà Minh ra vế đối: </a:t>
            </a:r>
          </a:p>
          <a:p>
            <a:pPr algn="just"/>
            <a:r>
              <a:rPr lang="en-US" sz="3200" b="1">
                <a:solidFill>
                  <a:schemeClr val="bg1"/>
                </a:solidFill>
                <a:latin typeface="UTM Daxline" panose="02040603050506020204" pitchFamily="18" charset="0"/>
              </a:rPr>
              <a:t>  - Đồng trụ đến giờ rêu vẫn mọc.</a:t>
            </a:r>
          </a:p>
          <a:p>
            <a:pPr algn="just"/>
            <a:r>
              <a:rPr lang="en-US" sz="3200" b="1">
                <a:solidFill>
                  <a:schemeClr val="bg1"/>
                </a:solidFill>
                <a:latin typeface="UTM Daxline" panose="02040603050506020204" pitchFamily="18" charset="0"/>
              </a:rPr>
              <a:t>     Giang Văn Minh đối ngay lại: </a:t>
            </a:r>
          </a:p>
          <a:p>
            <a:pPr algn="just"/>
            <a:r>
              <a:rPr lang="en-US" sz="3200" b="1">
                <a:solidFill>
                  <a:schemeClr val="bg1"/>
                </a:solidFill>
                <a:latin typeface="UTM Daxline" panose="02040603050506020204" pitchFamily="18" charset="0"/>
              </a:rPr>
              <a:t> - Bạch Đằng thuở trước máu còn loang.</a:t>
            </a:r>
          </a:p>
        </p:txBody>
      </p:sp>
      <p:pic>
        <p:nvPicPr>
          <p:cNvPr id="11" name="Picture 10">
            <a:extLst>
              <a:ext uri="{FF2B5EF4-FFF2-40B4-BE49-F238E27FC236}">
                <a16:creationId xmlns:a16="http://schemas.microsoft.com/office/drawing/2014/main" id="{8930DCDC-68AB-4D8E-AEDD-292FEDC6CC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58305" y="1299525"/>
            <a:ext cx="1688781" cy="2065777"/>
          </a:xfrm>
          <a:prstGeom prst="rect">
            <a:avLst/>
          </a:prstGeom>
        </p:spPr>
      </p:pic>
      <p:pic>
        <p:nvPicPr>
          <p:cNvPr id="7" name="Picture 6">
            <a:extLst>
              <a:ext uri="{FF2B5EF4-FFF2-40B4-BE49-F238E27FC236}">
                <a16:creationId xmlns:a16="http://schemas.microsoft.com/office/drawing/2014/main" id="{A8602225-2E06-4079-A85B-8B225EDBFD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1509" y="4534674"/>
            <a:ext cx="2103162" cy="2322174"/>
          </a:xfrm>
          <a:prstGeom prst="rect">
            <a:avLst/>
          </a:prstGeom>
        </p:spPr>
      </p:pic>
      <p:grpSp>
        <p:nvGrpSpPr>
          <p:cNvPr id="13" name="Group 12">
            <a:extLst>
              <a:ext uri="{FF2B5EF4-FFF2-40B4-BE49-F238E27FC236}">
                <a16:creationId xmlns:a16="http://schemas.microsoft.com/office/drawing/2014/main" id="{EA5C796F-28BB-45D2-8D27-B2A2F8732C73}"/>
              </a:ext>
            </a:extLst>
          </p:cNvPr>
          <p:cNvGrpSpPr/>
          <p:nvPr/>
        </p:nvGrpSpPr>
        <p:grpSpPr>
          <a:xfrm>
            <a:off x="6096000" y="5909654"/>
            <a:ext cx="4376388" cy="769441"/>
            <a:chOff x="6096001" y="5909654"/>
            <a:chExt cx="4376388" cy="769441"/>
          </a:xfrm>
        </p:grpSpPr>
        <p:pic>
          <p:nvPicPr>
            <p:cNvPr id="15" name="Picture 14">
              <a:hlinkClick r:id="rId4" action="ppaction://hlinksldjump"/>
              <a:extLst>
                <a:ext uri="{FF2B5EF4-FFF2-40B4-BE49-F238E27FC236}">
                  <a16:creationId xmlns:a16="http://schemas.microsoft.com/office/drawing/2014/main" id="{0AC2C630-2992-45F4-86D9-8F84DE72803C}"/>
                </a:ext>
              </a:extLst>
            </p:cNvPr>
            <p:cNvPicPr>
              <a:picLocks noChangeAspect="1"/>
            </p:cNvPicPr>
            <p:nvPr/>
          </p:nvPicPr>
          <p:blipFill rotWithShape="1">
            <a:blip r:embed="rId5">
              <a:extLst>
                <a:ext uri="{28A0092B-C50C-407E-A947-70E740481C1C}">
                  <a14:useLocalDpi xmlns:a14="http://schemas.microsoft.com/office/drawing/2010/main" val="0"/>
                </a:ext>
              </a:extLst>
            </a:blip>
            <a:srcRect t="15693" r="38478" b="71685"/>
            <a:stretch/>
          </p:blipFill>
          <p:spPr>
            <a:xfrm>
              <a:off x="6096001" y="5909654"/>
              <a:ext cx="4376388" cy="769441"/>
            </a:xfrm>
            <a:prstGeom prst="rect">
              <a:avLst/>
            </a:prstGeom>
          </p:spPr>
        </p:pic>
        <p:sp>
          <p:nvSpPr>
            <p:cNvPr id="18" name="Rectangle 17">
              <a:hlinkClick r:id="rId4" action="ppaction://hlinksldjump"/>
              <a:extLst>
                <a:ext uri="{FF2B5EF4-FFF2-40B4-BE49-F238E27FC236}">
                  <a16:creationId xmlns:a16="http://schemas.microsoft.com/office/drawing/2014/main" id="{390EE710-CD62-4FED-AA57-35E9A43A1D2E}"/>
                </a:ext>
              </a:extLst>
            </p:cNvPr>
            <p:cNvSpPr/>
            <p:nvPr/>
          </p:nvSpPr>
          <p:spPr>
            <a:xfrm>
              <a:off x="7346411" y="5949011"/>
              <a:ext cx="2345514" cy="677108"/>
            </a:xfrm>
            <a:prstGeom prst="rect">
              <a:avLst/>
            </a:prstGeom>
            <a:noFill/>
          </p:spPr>
          <p:txBody>
            <a:bodyPr wrap="none" lIns="91440" tIns="45720" rIns="91440" bIns="45720">
              <a:spAutoFit/>
            </a:bodyPr>
            <a:lstStyle/>
            <a:p>
              <a:pPr algn="ctr"/>
              <a:r>
                <a:rPr lang="en-US" sz="3800" b="1">
                  <a:ln w="10160">
                    <a:solidFill>
                      <a:schemeClr val="bg1"/>
                    </a:solidFill>
                    <a:prstDash val="solid"/>
                  </a:ln>
                  <a:solidFill>
                    <a:schemeClr val="accent2">
                      <a:lumMod val="50000"/>
                    </a:schemeClr>
                  </a:solidFill>
                  <a:effectLst>
                    <a:outerShdw blurRad="38100" dist="22860" dir="5400000" algn="tl" rotWithShape="0">
                      <a:srgbClr val="000000">
                        <a:alpha val="30000"/>
                      </a:srgbClr>
                    </a:outerShdw>
                  </a:effectLst>
                  <a:latin typeface="UTM Showcard" panose="02040603050506020204" pitchFamily="18" charset="0"/>
                </a:rPr>
                <a:t>Quay lại</a:t>
              </a:r>
            </a:p>
          </p:txBody>
        </p:sp>
      </p:grpSp>
    </p:spTree>
    <p:extLst>
      <p:ext uri="{BB962C8B-B14F-4D97-AF65-F5344CB8AC3E}">
        <p14:creationId xmlns:p14="http://schemas.microsoft.com/office/powerpoint/2010/main" val="40084439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0-#ppt_w/2"/>
                                          </p:val>
                                        </p:tav>
                                        <p:tav tm="100000">
                                          <p:val>
                                            <p:strVal val="#ppt_x"/>
                                          </p:val>
                                        </p:tav>
                                      </p:tavLst>
                                    </p:anim>
                                    <p:anim calcmode="lin" valueType="num">
                                      <p:cBhvr additive="base">
                                        <p:cTn id="11"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3">
                                            <p:txEl>
                                              <p:pRg st="0" end="0"/>
                                            </p:txEl>
                                          </p:spTgt>
                                        </p:tgtEl>
                                        <p:attrNameLst>
                                          <p:attrName>style.visibility</p:attrName>
                                        </p:attrNameLst>
                                      </p:cBhvr>
                                      <p:to>
                                        <p:strVal val="visible"/>
                                      </p:to>
                                    </p:set>
                                    <p:animEffect transition="in" filter="wipe(left)">
                                      <p:cBhvr>
                                        <p:cTn id="16" dur="500"/>
                                        <p:tgtEl>
                                          <p:spTgt spid="3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3">
                                            <p:txEl>
                                              <p:pRg st="1" end="1"/>
                                            </p:txEl>
                                          </p:spTgt>
                                        </p:tgtEl>
                                        <p:attrNameLst>
                                          <p:attrName>style.visibility</p:attrName>
                                        </p:attrNameLst>
                                      </p:cBhvr>
                                      <p:to>
                                        <p:strVal val="visible"/>
                                      </p:to>
                                    </p:set>
                                    <p:animEffect transition="in" filter="wipe(left)">
                                      <p:cBhvr>
                                        <p:cTn id="21" dur="500"/>
                                        <p:tgtEl>
                                          <p:spTgt spid="3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par>
                          <p:cTn id="27" fill="hold">
                            <p:stCondLst>
                              <p:cond delay="500"/>
                            </p:stCondLst>
                            <p:childTnLst>
                              <p:par>
                                <p:cTn id="28" presetID="2" presetClass="entr" presetSubtype="2" fill="hold" grpId="0" nodeType="after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additive="base">
                                        <p:cTn id="30" dur="500" fill="hold"/>
                                        <p:tgtEl>
                                          <p:spTgt spid="35"/>
                                        </p:tgtEl>
                                        <p:attrNameLst>
                                          <p:attrName>ppt_x</p:attrName>
                                        </p:attrNameLst>
                                      </p:cBhvr>
                                      <p:tavLst>
                                        <p:tav tm="0">
                                          <p:val>
                                            <p:strVal val="1+#ppt_w/2"/>
                                          </p:val>
                                        </p:tav>
                                        <p:tav tm="100000">
                                          <p:val>
                                            <p:strVal val="#ppt_x"/>
                                          </p:val>
                                        </p:tav>
                                      </p:tavLst>
                                    </p:anim>
                                    <p:anim calcmode="lin" valueType="num">
                                      <p:cBhvr additive="base">
                                        <p:cTn id="31" dur="500" fill="hold"/>
                                        <p:tgtEl>
                                          <p:spTgt spid="35"/>
                                        </p:tgtEl>
                                        <p:attrNameLst>
                                          <p:attrName>ppt_y</p:attrName>
                                        </p:attrNameLst>
                                      </p:cBhvr>
                                      <p:tavLst>
                                        <p:tav tm="0">
                                          <p:val>
                                            <p:strVal val="#ppt_y"/>
                                          </p:val>
                                        </p:tav>
                                        <p:tav tm="100000">
                                          <p:val>
                                            <p:strVal val="#ppt_y"/>
                                          </p:val>
                                        </p:tav>
                                      </p:tavLst>
                                    </p:anim>
                                  </p:childTnLst>
                                </p:cTn>
                              </p:par>
                            </p:childTnLst>
                          </p:cTn>
                        </p:par>
                        <p:par>
                          <p:cTn id="32" fill="hold">
                            <p:stCondLst>
                              <p:cond delay="1000"/>
                            </p:stCondLst>
                            <p:childTnLst>
                              <p:par>
                                <p:cTn id="33" presetID="22" presetClass="entr" presetSubtype="1"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up)">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3" grpId="0" build="p"/>
      <p:bldP spid="35" grpId="0" animBg="1"/>
      <p:bldP spid="36"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47079862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463</TotalTime>
  <Words>1360</Words>
  <Application>Microsoft Office PowerPoint</Application>
  <PresentationFormat>Widescreen</PresentationFormat>
  <Paragraphs>152</Paragraphs>
  <Slides>28</Slides>
  <Notes>5</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UTM Kabel KT</vt:lpstr>
      <vt:lpstr>Calibri Light</vt:lpstr>
      <vt:lpstr>UVN Bai Sau Nang</vt:lpstr>
      <vt:lpstr>Wingdings</vt:lpstr>
      <vt:lpstr>Calibri</vt:lpstr>
      <vt:lpstr>UTM Showcard</vt:lpstr>
      <vt:lpstr>UTM Daxline</vt:lpstr>
      <vt:lpstr>Raleway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Protechteacher</dc:creator>
  <cp:lastModifiedBy>Nguyen Thu Hien</cp:lastModifiedBy>
  <cp:revision>63</cp:revision>
  <dcterms:created xsi:type="dcterms:W3CDTF">2022-02-23T15:36:30Z</dcterms:created>
  <dcterms:modified xsi:type="dcterms:W3CDTF">2022-03-10T16:47:41Z</dcterms:modified>
</cp:coreProperties>
</file>