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77" r:id="rId4"/>
    <p:sldId id="269" r:id="rId5"/>
    <p:sldId id="267" r:id="rId6"/>
    <p:sldId id="274" r:id="rId7"/>
    <p:sldId id="266" r:id="rId8"/>
    <p:sldId id="257" r:id="rId9"/>
    <p:sldId id="258" r:id="rId10"/>
    <p:sldId id="262" r:id="rId11"/>
  </p:sldIdLst>
  <p:sldSz cx="18288000" cy="10287000"/>
  <p:notesSz cx="6858000" cy="9144000"/>
  <p:embeddedFontLst>
    <p:embeddedFont>
      <p:font typeface="#9Slide03 Arima Madurai Black" pitchFamily="2" charset="77"/>
      <p:bold r:id="rId12"/>
    </p:embeddedFont>
    <p:embeddedFont>
      <p:font typeface="#9Slide03 BoosterNextFYBlack" panose="02000A03000000020004" pitchFamily="2" charset="77"/>
      <p:regular r:id="rId13"/>
    </p:embeddedFont>
    <p:embeddedFont>
      <p:font typeface="#9Slide03 Noto Sans" panose="020B0502040504020204" pitchFamily="34" charset="0"/>
      <p:regular r:id="rId14"/>
    </p:embeddedFont>
    <p:embeddedFont>
      <p:font typeface="#9Slide04 Lettre" pitchFamily="2" charset="77"/>
      <p:regular r:id="rId15"/>
    </p:embeddedFont>
    <p:embeddedFont>
      <p:font typeface="#9Slide04 Rokkitt ExtraBold" pitchFamily="2" charset="77"/>
      <p:bold r:id="rId16"/>
    </p:embeddedFont>
    <p:embeddedFont>
      <p:font typeface="#9Slide05 HLT Boulevard" pitchFamily="2" charset="77"/>
      <p:italic r:id="rId17"/>
    </p:embeddedFont>
    <p:embeddedFont>
      <p:font typeface="#9Slide05 Lobster" panose="02000506000000020003" pitchFamily="2" charset="77"/>
      <p:regular r:id="rId18"/>
    </p:embeddedFont>
    <p:embeddedFont>
      <p:font typeface="#9Slide05 SVNBlenda Script" panose="02000804000000020003" pitchFamily="2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zydog" pitchFamily="2" charset="0"/>
      <p:regular r:id="rId24"/>
    </p:embeddedFont>
    <p:embeddedFont>
      <p:font typeface="Lobster" pitchFamily="2" charset="77"/>
      <p:regular r:id="rId25"/>
    </p:embeddedFont>
    <p:embeddedFont>
      <p:font typeface="Open Sans ExtraBold" panose="020B0906030804020204" pitchFamily="34" charset="0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" userDrawn="1">
          <p15:clr>
            <a:srgbClr val="A4A3A4"/>
          </p15:clr>
        </p15:guide>
        <p15:guide id="3" orient="horz" pos="6408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114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00"/>
    <a:srgbClr val="77D970"/>
    <a:srgbClr val="FF0075"/>
    <a:srgbClr val="FF1700"/>
    <a:srgbClr val="FF8E00"/>
    <a:srgbClr val="06FF00"/>
    <a:srgbClr val="EEEEEE"/>
    <a:srgbClr val="172774"/>
    <a:srgbClr val="B000B9"/>
    <a:srgbClr val="FF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 autoAdjust="0"/>
    <p:restoredTop sz="86243" autoAdjust="0"/>
  </p:normalViewPr>
  <p:slideViewPr>
    <p:cSldViewPr>
      <p:cViewPr varScale="1">
        <p:scale>
          <a:sx n="35" d="100"/>
          <a:sy n="35" d="100"/>
        </p:scale>
        <p:origin x="2712" y="184"/>
      </p:cViewPr>
      <p:guideLst>
        <p:guide orient="horz" pos="24"/>
        <p:guide orient="horz" pos="6408"/>
        <p:guide/>
        <p:guide pos="11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3.svg"/><Relationship Id="rId18" Type="http://schemas.openxmlformats.org/officeDocument/2006/relationships/image" Target="../media/image158.jpeg"/><Relationship Id="rId3" Type="http://schemas.openxmlformats.org/officeDocument/2006/relationships/image" Target="../media/image144.svg"/><Relationship Id="rId7" Type="http://schemas.openxmlformats.org/officeDocument/2006/relationships/image" Target="../media/image148.sv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" Type="http://schemas.openxmlformats.org/officeDocument/2006/relationships/image" Target="../media/image143.pn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4.svg"/><Relationship Id="rId5" Type="http://schemas.openxmlformats.org/officeDocument/2006/relationships/image" Target="../media/image146.svg"/><Relationship Id="rId15" Type="http://schemas.openxmlformats.org/officeDocument/2006/relationships/image" Target="../media/image155.svg"/><Relationship Id="rId10" Type="http://schemas.openxmlformats.org/officeDocument/2006/relationships/image" Target="../media/image151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Relationship Id="rId14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1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sv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78.png"/><Relationship Id="rId21" Type="http://schemas.openxmlformats.org/officeDocument/2006/relationships/image" Target="../media/image64.svg"/><Relationship Id="rId34" Type="http://schemas.openxmlformats.org/officeDocument/2006/relationships/image" Target="../media/image75.pn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46.svg"/><Relationship Id="rId25" Type="http://schemas.openxmlformats.org/officeDocument/2006/relationships/image" Target="../media/image68.svg"/><Relationship Id="rId33" Type="http://schemas.openxmlformats.org/officeDocument/2006/relationships/image" Target="../media/image6.svg"/><Relationship Id="rId38" Type="http://schemas.openxmlformats.org/officeDocument/2006/relationships/image" Target="../media/image77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openxmlformats.org/officeDocument/2006/relationships/image" Target="../media/image63.png"/><Relationship Id="rId29" Type="http://schemas.openxmlformats.org/officeDocument/2006/relationships/image" Target="../media/image72.png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24" Type="http://schemas.openxmlformats.org/officeDocument/2006/relationships/image" Target="../media/image67.png"/><Relationship Id="rId32" Type="http://schemas.openxmlformats.org/officeDocument/2006/relationships/image" Target="../media/image74.png"/><Relationship Id="rId37" Type="http://schemas.openxmlformats.org/officeDocument/2006/relationships/image" Target="../media/image10.svg"/><Relationship Id="rId40" Type="http://schemas.microsoft.com/office/2007/relationships/hdphoto" Target="../media/hdphoto1.wdp"/><Relationship Id="rId5" Type="http://schemas.openxmlformats.org/officeDocument/2006/relationships/image" Target="../media/image12.svg"/><Relationship Id="rId15" Type="http://schemas.openxmlformats.org/officeDocument/2006/relationships/image" Target="../media/image60.svg"/><Relationship Id="rId23" Type="http://schemas.openxmlformats.org/officeDocument/2006/relationships/image" Target="../media/image66.svg"/><Relationship Id="rId28" Type="http://schemas.openxmlformats.org/officeDocument/2006/relationships/image" Target="../media/image71.png"/><Relationship Id="rId36" Type="http://schemas.openxmlformats.org/officeDocument/2006/relationships/image" Target="../media/image76.png"/><Relationship Id="rId10" Type="http://schemas.openxmlformats.org/officeDocument/2006/relationships/image" Target="../media/image55.png"/><Relationship Id="rId19" Type="http://schemas.openxmlformats.org/officeDocument/2006/relationships/image" Target="../media/image62.svg"/><Relationship Id="rId31" Type="http://schemas.openxmlformats.org/officeDocument/2006/relationships/image" Target="../media/image4.svg"/><Relationship Id="rId4" Type="http://schemas.openxmlformats.org/officeDocument/2006/relationships/image" Target="../media/image11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Relationship Id="rId22" Type="http://schemas.openxmlformats.org/officeDocument/2006/relationships/image" Target="../media/image65.png"/><Relationship Id="rId27" Type="http://schemas.openxmlformats.org/officeDocument/2006/relationships/image" Target="../media/image70.svg"/><Relationship Id="rId30" Type="http://schemas.openxmlformats.org/officeDocument/2006/relationships/image" Target="../media/image73.png"/><Relationship Id="rId35" Type="http://schemas.openxmlformats.org/officeDocument/2006/relationships/image" Target="../media/image8.svg"/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12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11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svg"/><Relationship Id="rId18" Type="http://schemas.openxmlformats.org/officeDocument/2006/relationships/image" Target="../media/image92.png"/><Relationship Id="rId26" Type="http://schemas.openxmlformats.org/officeDocument/2006/relationships/image" Target="../media/image99.png"/><Relationship Id="rId3" Type="http://schemas.openxmlformats.org/officeDocument/2006/relationships/image" Target="../media/image80.svg"/><Relationship Id="rId21" Type="http://schemas.openxmlformats.org/officeDocument/2006/relationships/image" Target="../media/image95.svg"/><Relationship Id="rId7" Type="http://schemas.openxmlformats.org/officeDocument/2006/relationships/image" Target="../media/image84.svg"/><Relationship Id="rId12" Type="http://schemas.openxmlformats.org/officeDocument/2006/relationships/image" Target="../media/image87.png"/><Relationship Id="rId17" Type="http://schemas.openxmlformats.org/officeDocument/2006/relationships/image" Target="../media/image91.svg"/><Relationship Id="rId25" Type="http://schemas.openxmlformats.org/officeDocument/2006/relationships/image" Target="../media/image4.svg"/><Relationship Id="rId33" Type="http://schemas.openxmlformats.org/officeDocument/2006/relationships/image" Target="../media/image12.svg"/><Relationship Id="rId2" Type="http://schemas.openxmlformats.org/officeDocument/2006/relationships/image" Target="../media/image79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29" Type="http://schemas.openxmlformats.org/officeDocument/2006/relationships/image" Target="../media/image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svg"/><Relationship Id="rId24" Type="http://schemas.openxmlformats.org/officeDocument/2006/relationships/image" Target="../media/image98.png"/><Relationship Id="rId32" Type="http://schemas.openxmlformats.org/officeDocument/2006/relationships/image" Target="../media/image102.png"/><Relationship Id="rId5" Type="http://schemas.openxmlformats.org/officeDocument/2006/relationships/image" Target="../media/image82.svg"/><Relationship Id="rId15" Type="http://schemas.openxmlformats.org/officeDocument/2006/relationships/image" Target="../media/image42.svg"/><Relationship Id="rId23" Type="http://schemas.openxmlformats.org/officeDocument/2006/relationships/image" Target="../media/image97.svg"/><Relationship Id="rId28" Type="http://schemas.openxmlformats.org/officeDocument/2006/relationships/image" Target="../media/image100.png"/><Relationship Id="rId10" Type="http://schemas.openxmlformats.org/officeDocument/2006/relationships/image" Target="../media/image85.png"/><Relationship Id="rId19" Type="http://schemas.openxmlformats.org/officeDocument/2006/relationships/image" Target="../media/image93.svg"/><Relationship Id="rId31" Type="http://schemas.openxmlformats.org/officeDocument/2006/relationships/image" Target="../media/image10.svg"/><Relationship Id="rId4" Type="http://schemas.openxmlformats.org/officeDocument/2006/relationships/image" Target="../media/image81.png"/><Relationship Id="rId9" Type="http://schemas.openxmlformats.org/officeDocument/2006/relationships/image" Target="../media/image36.svg"/><Relationship Id="rId14" Type="http://schemas.openxmlformats.org/officeDocument/2006/relationships/image" Target="../media/image89.png"/><Relationship Id="rId22" Type="http://schemas.openxmlformats.org/officeDocument/2006/relationships/image" Target="../media/image96.png"/><Relationship Id="rId27" Type="http://schemas.openxmlformats.org/officeDocument/2006/relationships/image" Target="../media/image6.svg"/><Relationship Id="rId30" Type="http://schemas.openxmlformats.org/officeDocument/2006/relationships/image" Target="../media/image101.png"/><Relationship Id="rId8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8.svg"/><Relationship Id="rId18" Type="http://schemas.openxmlformats.org/officeDocument/2006/relationships/image" Target="../media/image113.png"/><Relationship Id="rId3" Type="http://schemas.openxmlformats.org/officeDocument/2006/relationships/image" Target="../media/image12.svg"/><Relationship Id="rId21" Type="http://schemas.openxmlformats.org/officeDocument/2006/relationships/image" Target="../media/image116.png"/><Relationship Id="rId7" Type="http://schemas.openxmlformats.org/officeDocument/2006/relationships/image" Target="../media/image84.svg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" Type="http://schemas.openxmlformats.org/officeDocument/2006/relationships/image" Target="../media/image11.png"/><Relationship Id="rId16" Type="http://schemas.openxmlformats.org/officeDocument/2006/relationships/image" Target="../media/image111.png"/><Relationship Id="rId20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06.svg"/><Relationship Id="rId24" Type="http://schemas.openxmlformats.org/officeDocument/2006/relationships/image" Target="../media/image119.jpeg"/><Relationship Id="rId5" Type="http://schemas.openxmlformats.org/officeDocument/2006/relationships/image" Target="../media/image104.svg"/><Relationship Id="rId15" Type="http://schemas.openxmlformats.org/officeDocument/2006/relationships/image" Target="../media/image110.svg"/><Relationship Id="rId23" Type="http://schemas.openxmlformats.org/officeDocument/2006/relationships/image" Target="../media/image118.jpeg"/><Relationship Id="rId10" Type="http://schemas.openxmlformats.org/officeDocument/2006/relationships/image" Target="../media/image105.png"/><Relationship Id="rId19" Type="http://schemas.openxmlformats.org/officeDocument/2006/relationships/image" Target="../media/image114.svg"/><Relationship Id="rId4" Type="http://schemas.openxmlformats.org/officeDocument/2006/relationships/image" Target="../media/image103.png"/><Relationship Id="rId9" Type="http://schemas.openxmlformats.org/officeDocument/2006/relationships/image" Target="../media/image14.sv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svg"/><Relationship Id="rId18" Type="http://schemas.openxmlformats.org/officeDocument/2006/relationships/image" Target="../media/image131.png"/><Relationship Id="rId26" Type="http://schemas.openxmlformats.org/officeDocument/2006/relationships/image" Target="../media/image136.png"/><Relationship Id="rId3" Type="http://schemas.openxmlformats.org/officeDocument/2006/relationships/image" Target="../media/image80.svg"/><Relationship Id="rId21" Type="http://schemas.openxmlformats.org/officeDocument/2006/relationships/image" Target="../media/image2.svg"/><Relationship Id="rId34" Type="http://schemas.openxmlformats.org/officeDocument/2006/relationships/image" Target="../media/image142.svg"/><Relationship Id="rId7" Type="http://schemas.openxmlformats.org/officeDocument/2006/relationships/image" Target="../media/image123.jpeg"/><Relationship Id="rId12" Type="http://schemas.openxmlformats.org/officeDocument/2006/relationships/image" Target="../media/image126.png"/><Relationship Id="rId17" Type="http://schemas.openxmlformats.org/officeDocument/2006/relationships/image" Target="../media/image130.svg"/><Relationship Id="rId25" Type="http://schemas.openxmlformats.org/officeDocument/2006/relationships/image" Target="../media/image84.svg"/><Relationship Id="rId33" Type="http://schemas.openxmlformats.org/officeDocument/2006/relationships/image" Target="../media/image141.png"/><Relationship Id="rId2" Type="http://schemas.openxmlformats.org/officeDocument/2006/relationships/image" Target="../media/image79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54.svg"/><Relationship Id="rId24" Type="http://schemas.openxmlformats.org/officeDocument/2006/relationships/image" Target="../media/image135.png"/><Relationship Id="rId32" Type="http://schemas.openxmlformats.org/officeDocument/2006/relationships/image" Target="../media/image106.svg"/><Relationship Id="rId5" Type="http://schemas.openxmlformats.org/officeDocument/2006/relationships/image" Target="../media/image121.svg"/><Relationship Id="rId15" Type="http://schemas.openxmlformats.org/officeDocument/2006/relationships/image" Target="../media/image16.svg"/><Relationship Id="rId23" Type="http://schemas.openxmlformats.org/officeDocument/2006/relationships/image" Target="../media/image104.svg"/><Relationship Id="rId28" Type="http://schemas.openxmlformats.org/officeDocument/2006/relationships/image" Target="../media/image138.png"/><Relationship Id="rId10" Type="http://schemas.openxmlformats.org/officeDocument/2006/relationships/image" Target="../media/image53.png"/><Relationship Id="rId19" Type="http://schemas.openxmlformats.org/officeDocument/2006/relationships/image" Target="../media/image132.svg"/><Relationship Id="rId31" Type="http://schemas.openxmlformats.org/officeDocument/2006/relationships/image" Target="../media/image140.png"/><Relationship Id="rId4" Type="http://schemas.openxmlformats.org/officeDocument/2006/relationships/image" Target="../media/image120.png"/><Relationship Id="rId9" Type="http://schemas.openxmlformats.org/officeDocument/2006/relationships/image" Target="../media/image125.svg"/><Relationship Id="rId14" Type="http://schemas.openxmlformats.org/officeDocument/2006/relationships/image" Target="../media/image128.png"/><Relationship Id="rId22" Type="http://schemas.openxmlformats.org/officeDocument/2006/relationships/image" Target="../media/image134.png"/><Relationship Id="rId27" Type="http://schemas.openxmlformats.org/officeDocument/2006/relationships/image" Target="../media/image137.svg"/><Relationship Id="rId30" Type="http://schemas.openxmlformats.org/officeDocument/2006/relationships/image" Target="../media/image139.png"/><Relationship Id="rId8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27851" y="1484302"/>
            <a:ext cx="13032297" cy="7318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45394">
            <a:off x="11804633" y="7438529"/>
            <a:ext cx="6133165" cy="172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170464" y="-810257"/>
            <a:ext cx="13742733" cy="11097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27851" y="8229600"/>
            <a:ext cx="3082247" cy="2057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345394">
            <a:off x="13514556" y="7720384"/>
            <a:ext cx="4138744" cy="92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</a:pPr>
            <a:r>
              <a:rPr lang="en-US" sz="6000" b="1" dirty="0" err="1">
                <a:solidFill>
                  <a:srgbClr val="191919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Trang</a:t>
            </a:r>
            <a:r>
              <a:rPr lang="en-US" sz="6000" b="1" dirty="0">
                <a:solidFill>
                  <a:srgbClr val="191919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99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51451" y="5702344"/>
            <a:ext cx="11115322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9"/>
              </a:lnSpc>
            </a:pPr>
            <a:r>
              <a:rPr lang="en-US" sz="11499" dirty="0">
                <a:solidFill>
                  <a:srgbClr val="FF5757"/>
                </a:solidFill>
                <a:latin typeface="Lobster"/>
              </a:rPr>
              <a:t>(</a:t>
            </a:r>
            <a:r>
              <a:rPr lang="en-US" sz="11499" dirty="0" err="1">
                <a:solidFill>
                  <a:srgbClr val="FF5757"/>
                </a:solidFill>
                <a:latin typeface="Lobster"/>
              </a:rPr>
              <a:t>Kiểm</a:t>
            </a:r>
            <a:r>
              <a:rPr lang="en-US" sz="11499" dirty="0">
                <a:solidFill>
                  <a:srgbClr val="FF5757"/>
                </a:solidFill>
                <a:latin typeface="Lobster"/>
              </a:rPr>
              <a:t> </a:t>
            </a:r>
            <a:r>
              <a:rPr lang="en-US" sz="11499" dirty="0" err="1">
                <a:solidFill>
                  <a:srgbClr val="FF5757"/>
                </a:solidFill>
                <a:latin typeface="Lobster"/>
              </a:rPr>
              <a:t>tra</a:t>
            </a:r>
            <a:r>
              <a:rPr lang="en-US" sz="11499" dirty="0">
                <a:solidFill>
                  <a:srgbClr val="FF5757"/>
                </a:solidFill>
                <a:latin typeface="Lobster"/>
              </a:rPr>
              <a:t> </a:t>
            </a:r>
            <a:r>
              <a:rPr lang="en-US" sz="11499" dirty="0" err="1">
                <a:solidFill>
                  <a:srgbClr val="FF5757"/>
                </a:solidFill>
                <a:latin typeface="Lobster"/>
              </a:rPr>
              <a:t>viết</a:t>
            </a:r>
            <a:r>
              <a:rPr lang="en-US" sz="11499" dirty="0">
                <a:solidFill>
                  <a:srgbClr val="FF5757"/>
                </a:solidFill>
                <a:latin typeface="Lobster"/>
              </a:rPr>
              <a:t>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14813" y="1983629"/>
            <a:ext cx="11115322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b="1" dirty="0" err="1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Tập</a:t>
            </a:r>
            <a:r>
              <a:rPr lang="en-US" sz="7600" b="1" dirty="0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7600" b="1" dirty="0" err="1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làm</a:t>
            </a:r>
            <a:r>
              <a:rPr lang="en-US" sz="7600" b="1" dirty="0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7600" b="1" dirty="0" err="1">
                <a:solidFill>
                  <a:srgbClr val="4A352D"/>
                </a:solidFill>
                <a:latin typeface="#9Slide04 Lettre" pitchFamily="2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văn</a:t>
            </a:r>
            <a:endParaRPr lang="en-US" sz="7600" b="1" dirty="0">
              <a:solidFill>
                <a:srgbClr val="4A352D"/>
              </a:solidFill>
              <a:latin typeface="#9Slide04 Lettre" pitchFamily="2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4088809" y="3665228"/>
            <a:ext cx="11115322" cy="1769715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9"/>
              </a:lnSpc>
            </a:pPr>
            <a:r>
              <a:rPr lang="en-US" sz="13800" dirty="0" err="1">
                <a:latin typeface="Lobster"/>
              </a:rPr>
              <a:t>Tả</a:t>
            </a:r>
            <a:r>
              <a:rPr lang="en-US" sz="13800" dirty="0">
                <a:latin typeface="Lobster"/>
              </a:rPr>
              <a:t> </a:t>
            </a:r>
            <a:r>
              <a:rPr lang="en-US" sz="13800" dirty="0" err="1">
                <a:latin typeface="Lobster"/>
              </a:rPr>
              <a:t>cây</a:t>
            </a:r>
            <a:r>
              <a:rPr lang="en-US" sz="13800" dirty="0">
                <a:latin typeface="Lobster"/>
              </a:rPr>
              <a:t> </a:t>
            </a:r>
            <a:r>
              <a:rPr lang="en-US" sz="13800" dirty="0" err="1">
                <a:latin typeface="Lobster"/>
              </a:rPr>
              <a:t>cối</a:t>
            </a:r>
            <a:endParaRPr lang="en-US" sz="13800" dirty="0">
              <a:latin typeface="Lobste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88809" y="3734960"/>
            <a:ext cx="11115322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99"/>
              </a:lnSpc>
            </a:pPr>
            <a:r>
              <a:rPr lang="en-US" sz="13800" dirty="0" err="1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Tả</a:t>
            </a:r>
            <a:r>
              <a:rPr lang="en-US" sz="13800" dirty="0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 </a:t>
            </a:r>
            <a:r>
              <a:rPr lang="en-US" sz="13800" dirty="0" err="1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cây</a:t>
            </a:r>
            <a:r>
              <a:rPr lang="en-US" sz="13800" dirty="0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 </a:t>
            </a:r>
            <a:r>
              <a:rPr lang="en-US" sz="13800" dirty="0" err="1">
                <a:solidFill>
                  <a:srgbClr val="FF575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obster"/>
              </a:rPr>
              <a:t>cối</a:t>
            </a:r>
            <a:endParaRPr lang="en-US" sz="13800" dirty="0">
              <a:solidFill>
                <a:srgbClr val="FF575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Lobster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71869" y="2136470"/>
            <a:ext cx="5010155" cy="81631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54895" y="7089106"/>
            <a:ext cx="1493205" cy="3311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129744" y="7464135"/>
            <a:ext cx="791688" cy="7916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27654">
            <a:off x="21726986" y="9997932"/>
            <a:ext cx="1564292" cy="15216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237952" y="2322581"/>
            <a:ext cx="1206130" cy="3947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870" y="5907525"/>
            <a:ext cx="1483557" cy="1248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99856">
            <a:off x="2492607" y="9261076"/>
            <a:ext cx="1116700" cy="6639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7118" y="3536447"/>
            <a:ext cx="16230600" cy="64922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0976900" y="2695991"/>
            <a:ext cx="14067692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939049" y="1232174"/>
            <a:ext cx="13360087" cy="8917858"/>
          </a:xfrm>
          <a:prstGeom prst="rect">
            <a:avLst/>
          </a:prstGeom>
        </p:spPr>
      </p:pic>
      <p:sp>
        <p:nvSpPr>
          <p:cNvPr id="24" name="TextBox 26"/>
          <p:cNvSpPr txBox="1"/>
          <p:nvPr/>
        </p:nvSpPr>
        <p:spPr>
          <a:xfrm>
            <a:off x="4703182" y="546177"/>
            <a:ext cx="8378626" cy="461665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2.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cây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mà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508" y="-937589"/>
            <a:ext cx="21643930" cy="1155546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820354" y="2148533"/>
            <a:ext cx="12458246" cy="619536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00000">
            <a:off x="-47248" y="11577796"/>
            <a:ext cx="1537120" cy="5030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4011">
            <a:off x="166042" y="7753653"/>
            <a:ext cx="1250008" cy="10659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96668" y="1756298"/>
            <a:ext cx="2754912" cy="10418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96668" y="11584842"/>
            <a:ext cx="3163897" cy="4889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8935" y="3012400"/>
            <a:ext cx="5298965" cy="461010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68709" y="786194"/>
            <a:ext cx="7421537" cy="1323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13800" dirty="0" err="1">
                <a:solidFill>
                  <a:srgbClr val="FF0066"/>
                </a:solidFill>
                <a:latin typeface="#9Slide03 BoosterNextFYBlack" panose="02000A03000000020004" pitchFamily="2" charset="0"/>
              </a:rPr>
              <a:t>Mục</a:t>
            </a:r>
            <a:r>
              <a:rPr lang="en-US" sz="13800" dirty="0">
                <a:solidFill>
                  <a:srgbClr val="FF0066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13800" dirty="0" err="1">
                <a:solidFill>
                  <a:srgbClr val="FF0066"/>
                </a:solidFill>
                <a:latin typeface="#9Slide03 BoosterNextFYBlack" panose="02000A03000000020004" pitchFamily="2" charset="0"/>
              </a:rPr>
              <a:t>tiêu</a:t>
            </a:r>
            <a:endParaRPr lang="en-US" sz="13800" dirty="0">
              <a:solidFill>
                <a:srgbClr val="FF0066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465810" y="3516204"/>
            <a:ext cx="10669790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540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508" y="-937589"/>
            <a:ext cx="21643930" cy="1155546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585527">
            <a:off x="-6256577" y="9010623"/>
            <a:ext cx="8837519" cy="72025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640289">
            <a:off x="15672136" y="-5655196"/>
            <a:ext cx="8533655" cy="6954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7625" y="-452083"/>
            <a:ext cx="6905275" cy="13810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85166" y="-452083"/>
            <a:ext cx="2553174" cy="37002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77743">
            <a:off x="10269723" y="7721340"/>
            <a:ext cx="6839677" cy="30094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110945" y="826515"/>
            <a:ext cx="10447475" cy="114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000" spc="160" dirty="0" err="1">
                <a:solidFill>
                  <a:srgbClr val="FE7D6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NỘI</a:t>
            </a:r>
            <a:r>
              <a:rPr lang="en-US" sz="8000" spc="160" dirty="0">
                <a:solidFill>
                  <a:srgbClr val="FE7D6C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DUNG</a:t>
            </a:r>
          </a:p>
        </p:txBody>
      </p:sp>
      <p:sp>
        <p:nvSpPr>
          <p:cNvPr id="13" name="TextBox 9"/>
          <p:cNvSpPr txBox="1"/>
          <p:nvPr/>
        </p:nvSpPr>
        <p:spPr>
          <a:xfrm>
            <a:off x="1996583" y="2460736"/>
            <a:ext cx="16383000" cy="1829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dirty="0">
                <a:solidFill>
                  <a:srgbClr val="002060"/>
                </a:solidFill>
                <a:latin typeface="#9Slide04 Rokkitt ExtraBold" panose="00000900000000000000" pitchFamily="2" charset="0"/>
              </a:rPr>
              <a:t>1. </a:t>
            </a:r>
            <a:r>
              <a:rPr lang="en-US" sz="8800" dirty="0" err="1">
                <a:solidFill>
                  <a:srgbClr val="002060"/>
                </a:solidFill>
                <a:latin typeface="#9Slide04 Rokkitt ExtraBold" panose="00000900000000000000" pitchFamily="2" charset="0"/>
              </a:rPr>
              <a:t>Khởi</a:t>
            </a:r>
            <a:r>
              <a:rPr lang="en-US" sz="8800" dirty="0">
                <a:solidFill>
                  <a:srgbClr val="002060"/>
                </a:solidFill>
                <a:latin typeface="#9Slide04 Rokkitt ExtraBold" panose="00000900000000000000" pitchFamily="2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#9Slide04 Rokkitt ExtraBold" panose="00000900000000000000" pitchFamily="2" charset="0"/>
              </a:rPr>
              <a:t>động</a:t>
            </a:r>
            <a:endParaRPr lang="en-US" sz="8800" dirty="0">
              <a:solidFill>
                <a:srgbClr val="002060"/>
              </a:solidFill>
              <a:latin typeface="#9Slide04 Rokkitt ExtraBold" panose="00000900000000000000" pitchFamily="2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1966777" y="5724230"/>
            <a:ext cx="9327112" cy="805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99"/>
              </a:lnSpc>
            </a:pPr>
            <a:r>
              <a:rPr lang="en-US" sz="8800" dirty="0">
                <a:solidFill>
                  <a:srgbClr val="002060"/>
                </a:solidFill>
                <a:latin typeface="#9Slide04 Rokkitt ExtraBold" panose="00000900000000000000" pitchFamily="2" charset="0"/>
              </a:rPr>
              <a:t>2. </a:t>
            </a:r>
            <a:r>
              <a:rPr lang="en-US" sz="8800" dirty="0" err="1">
                <a:solidFill>
                  <a:srgbClr val="002060"/>
                </a:solidFill>
                <a:latin typeface="#9Slide04 Rokkitt ExtraBold" panose="00000900000000000000" pitchFamily="2" charset="0"/>
              </a:rPr>
              <a:t>Khám</a:t>
            </a:r>
            <a:r>
              <a:rPr lang="en-US" sz="8800" dirty="0">
                <a:solidFill>
                  <a:srgbClr val="002060"/>
                </a:solidFill>
                <a:latin typeface="#9Slide04 Rokkitt ExtraBold" panose="00000900000000000000" pitchFamily="2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#9Slide04 Rokkitt ExtraBold" panose="00000900000000000000" pitchFamily="2" charset="0"/>
              </a:rPr>
              <a:t>phá</a:t>
            </a:r>
            <a:endParaRPr lang="en-US" sz="8800" dirty="0">
              <a:solidFill>
                <a:srgbClr val="002060"/>
              </a:solidFill>
              <a:latin typeface="#9Slide04 Rokkitt ExtraBold" panose="00000900000000000000" pitchFamily="2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1966777" y="8148484"/>
            <a:ext cx="10148914" cy="72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20"/>
              </a:lnSpc>
            </a:pPr>
            <a:r>
              <a:rPr lang="en-US" sz="8800" dirty="0">
                <a:solidFill>
                  <a:srgbClr val="002060"/>
                </a:solidFill>
                <a:latin typeface="#9Slide04 Rokkitt ExtraBold" panose="00000900000000000000" pitchFamily="2" charset="0"/>
              </a:rPr>
              <a:t>3. </a:t>
            </a:r>
            <a:r>
              <a:rPr lang="en-US" sz="8800" dirty="0" err="1">
                <a:solidFill>
                  <a:srgbClr val="002060"/>
                </a:solidFill>
                <a:latin typeface="#9Slide04 Rokkitt ExtraBold" panose="00000900000000000000" pitchFamily="2" charset="0"/>
              </a:rPr>
              <a:t>Viết</a:t>
            </a:r>
            <a:r>
              <a:rPr lang="en-US" sz="8800" dirty="0">
                <a:solidFill>
                  <a:srgbClr val="002060"/>
                </a:solidFill>
                <a:latin typeface="#9Slide04 Rokkitt ExtraBold" panose="00000900000000000000" pitchFamily="2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#9Slide04 Rokkitt ExtraBold" panose="00000900000000000000" pitchFamily="2" charset="0"/>
              </a:rPr>
              <a:t>bài</a:t>
            </a:r>
            <a:r>
              <a:rPr lang="en-US" sz="8800" dirty="0">
                <a:solidFill>
                  <a:srgbClr val="002060"/>
                </a:solidFill>
                <a:latin typeface="#9Slide04 Rokkitt ExtraBold" panose="00000900000000000000" pitchFamily="2" charset="0"/>
              </a:rPr>
              <a:t> </a:t>
            </a:r>
            <a:r>
              <a:rPr lang="en-US" sz="8800" dirty="0" err="1">
                <a:solidFill>
                  <a:srgbClr val="002060"/>
                </a:solidFill>
                <a:latin typeface="#9Slide04 Rokkitt ExtraBold" panose="00000900000000000000" pitchFamily="2" charset="0"/>
              </a:rPr>
              <a:t>văn</a:t>
            </a:r>
            <a:endParaRPr lang="en-US" sz="8800" dirty="0">
              <a:solidFill>
                <a:srgbClr val="002060"/>
              </a:solidFill>
              <a:latin typeface="#9Slide04 Rokkitt ExtraBold" panose="00000900000000000000" pitchFamily="2" charset="0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187985" y="2374534"/>
            <a:ext cx="4580418" cy="70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52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76400" y="-340833"/>
            <a:ext cx="20838018" cy="111251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4599" y="2609902"/>
            <a:ext cx="13030201" cy="5283005"/>
          </a:xfrm>
          <a:prstGeom prst="rect">
            <a:avLst/>
          </a:prstGeom>
          <a:solidFill>
            <a:srgbClr val="FFD3D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87852">
            <a:off x="7846282" y="8809150"/>
            <a:ext cx="2912402" cy="18586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62152">
            <a:off x="8139001" y="482599"/>
            <a:ext cx="578113" cy="17003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77248" y="8494849"/>
            <a:ext cx="2382052" cy="17757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57928" y="7090163"/>
            <a:ext cx="802744" cy="802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25017">
            <a:off x="16243642" y="977824"/>
            <a:ext cx="1256886" cy="12317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910787" y="-332386"/>
            <a:ext cx="1297186" cy="12004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61328">
            <a:off x="139555" y="8825210"/>
            <a:ext cx="1391935" cy="100978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399879" y="5221767"/>
            <a:ext cx="13218606" cy="1494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19900" dirty="0" err="1">
                <a:solidFill>
                  <a:srgbClr val="002060"/>
                </a:solidFill>
                <a:latin typeface="#9Slide05 SVNBlenda Script" panose="02000804000000020003" pitchFamily="2" charset="0"/>
              </a:rPr>
              <a:t>Khởi</a:t>
            </a:r>
            <a:r>
              <a:rPr lang="en-US" sz="19900" dirty="0">
                <a:solidFill>
                  <a:srgbClr val="002060"/>
                </a:solidFill>
                <a:latin typeface="#9Slide05 SVNBlenda Script" panose="02000804000000020003" pitchFamily="2" charset="0"/>
              </a:rPr>
              <a:t> </a:t>
            </a:r>
            <a:r>
              <a:rPr lang="en-US" sz="19900" dirty="0" err="1">
                <a:solidFill>
                  <a:srgbClr val="002060"/>
                </a:solidFill>
                <a:latin typeface="#9Slide05 SVNBlenda Script" panose="02000804000000020003" pitchFamily="2" charset="0"/>
              </a:rPr>
              <a:t>động</a:t>
            </a:r>
            <a:endParaRPr lang="en-US" sz="19900" dirty="0">
              <a:solidFill>
                <a:srgbClr val="002060"/>
              </a:solidFill>
              <a:latin typeface="#9Slide05 SVNBlenda Script" panose="02000804000000020003" pitchFamily="2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477607">
            <a:off x="1962746" y="2042722"/>
            <a:ext cx="3932835" cy="77941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19481" y="-332386"/>
            <a:ext cx="21643930" cy="11555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01387" y="12307674"/>
            <a:ext cx="14607967" cy="81163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4397">
            <a:off x="22174049" y="10936719"/>
            <a:ext cx="1779073" cy="33395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735998" y="10813164"/>
            <a:ext cx="1507739" cy="16820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563007">
            <a:off x="-4317802" y="10804171"/>
            <a:ext cx="551402" cy="16217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17582" y="9071377"/>
            <a:ext cx="628838" cy="6288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620315">
            <a:off x="-2259528" y="13520951"/>
            <a:ext cx="747315" cy="6916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13360">
            <a:off x="-5166970" y="8130710"/>
            <a:ext cx="1942830" cy="191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553200" y="13866753"/>
            <a:ext cx="4017288" cy="5770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359549" y="10227319"/>
            <a:ext cx="1503053" cy="11805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448570" y="6300875"/>
            <a:ext cx="1325012" cy="12888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599856">
            <a:off x="-3439611" y="7934333"/>
            <a:ext cx="1116700" cy="66392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3866694" y="32510"/>
            <a:ext cx="14468017" cy="3375691"/>
          </a:xfrm>
          <a:prstGeom prst="wedgeRoundRectCallout">
            <a:avLst>
              <a:gd name="adj1" fmla="val -44169"/>
              <a:gd name="adj2" fmla="val 693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80277" y="-185174"/>
            <a:ext cx="14159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dàn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44" y="705446"/>
            <a:ext cx="10033344" cy="971084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79425" y="-297347"/>
            <a:ext cx="134373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 ạ? </a:t>
            </a:r>
          </a:p>
        </p:txBody>
      </p:sp>
      <p:pic>
        <p:nvPicPr>
          <p:cNvPr id="22" name="CROWD CHEER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839200" y="4838700"/>
            <a:ext cx="609600" cy="6096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8807" y="41315"/>
            <a:ext cx="18288000" cy="11612880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5228481" y="-90988"/>
            <a:ext cx="8298328" cy="10405427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13218907" y="952257"/>
            <a:ext cx="1281561" cy="1312586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8114909" y="2531063"/>
            <a:ext cx="877911" cy="9180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65481" y="2966467"/>
            <a:ext cx="915169" cy="1029725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313" b="85016" l="160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7659" y="6079415"/>
            <a:ext cx="4403139" cy="501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TextBox 12"/>
          <p:cNvSpPr txBox="1"/>
          <p:nvPr/>
        </p:nvSpPr>
        <p:spPr>
          <a:xfrm>
            <a:off x="7318490" y="4823912"/>
            <a:ext cx="110368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15"/>
          <p:cNvSpPr txBox="1"/>
          <p:nvPr/>
        </p:nvSpPr>
        <p:spPr>
          <a:xfrm>
            <a:off x="4050299" y="2483269"/>
            <a:ext cx="390844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Box 12"/>
          <p:cNvSpPr txBox="1"/>
          <p:nvPr/>
        </p:nvSpPr>
        <p:spPr>
          <a:xfrm>
            <a:off x="8625700" y="4633439"/>
            <a:ext cx="15466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/>
          <p:cNvSpPr txBox="1"/>
          <p:nvPr/>
        </p:nvSpPr>
        <p:spPr>
          <a:xfrm>
            <a:off x="10386302" y="4849980"/>
            <a:ext cx="134360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15"/>
          <p:cNvSpPr txBox="1"/>
          <p:nvPr/>
        </p:nvSpPr>
        <p:spPr>
          <a:xfrm>
            <a:off x="7430947" y="398552"/>
            <a:ext cx="406906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3" name="TextBox 15"/>
          <p:cNvSpPr txBox="1"/>
          <p:nvPr/>
        </p:nvSpPr>
        <p:spPr>
          <a:xfrm>
            <a:off x="10515903" y="2767148"/>
            <a:ext cx="540600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TextBox 15"/>
          <p:cNvSpPr txBox="1"/>
          <p:nvPr/>
        </p:nvSpPr>
        <p:spPr>
          <a:xfrm>
            <a:off x="7220386" y="919637"/>
            <a:ext cx="540535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90971" y="7584673"/>
            <a:ext cx="525767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Dàn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ý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bài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văn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miêu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tả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cây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B000B9"/>
                </a:solidFill>
                <a:latin typeface="#9Slide03 BoosterNextFYBlack" panose="02000A03000000020004" pitchFamily="2" charset="0"/>
              </a:rPr>
              <a:t>cối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B000B9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45" name="TextBox 15"/>
          <p:cNvSpPr txBox="1"/>
          <p:nvPr/>
        </p:nvSpPr>
        <p:spPr>
          <a:xfrm>
            <a:off x="11614023" y="5111725"/>
            <a:ext cx="655732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TextBox 15"/>
          <p:cNvSpPr txBox="1"/>
          <p:nvPr/>
        </p:nvSpPr>
        <p:spPr>
          <a:xfrm>
            <a:off x="28807" y="4707263"/>
            <a:ext cx="68238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spcBef>
                <a:spcPct val="0"/>
              </a:spcBef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24" grpId="0"/>
      <p:bldP spid="24" grpId="1"/>
      <p:bldP spid="30" grpId="0"/>
      <p:bldP spid="30" grpId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19481" y="-332386"/>
            <a:ext cx="21643930" cy="115554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87852">
            <a:off x="3967353" y="11297952"/>
            <a:ext cx="2912402" cy="18586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62152">
            <a:off x="8139001" y="482599"/>
            <a:ext cx="578113" cy="17003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77248" y="8494849"/>
            <a:ext cx="2382052" cy="17757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57928" y="7090163"/>
            <a:ext cx="802744" cy="802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25017">
            <a:off x="16243642" y="977824"/>
            <a:ext cx="1256886" cy="12317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910787" y="-332386"/>
            <a:ext cx="1297186" cy="12004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61328">
            <a:off x="139555" y="8825210"/>
            <a:ext cx="1391935" cy="100978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69397" y="2876485"/>
            <a:ext cx="15407721" cy="5137724"/>
          </a:xfrm>
          <a:prstGeom prst="rect">
            <a:avLst/>
          </a:prstGeom>
          <a:solidFill>
            <a:srgbClr val="FF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399879" y="5221767"/>
            <a:ext cx="13218606" cy="1494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19900" dirty="0" err="1">
                <a:solidFill>
                  <a:srgbClr val="002060"/>
                </a:solidFill>
                <a:latin typeface="#9Slide05 SVNBlenda Script" panose="02000804000000020003" pitchFamily="2" charset="0"/>
              </a:rPr>
              <a:t>Khám</a:t>
            </a:r>
            <a:r>
              <a:rPr lang="en-US" sz="19900" dirty="0">
                <a:solidFill>
                  <a:srgbClr val="002060"/>
                </a:solidFill>
                <a:latin typeface="#9Slide05 SVNBlenda Script" panose="02000804000000020003" pitchFamily="2" charset="0"/>
              </a:rPr>
              <a:t> </a:t>
            </a:r>
            <a:r>
              <a:rPr lang="en-US" sz="19900" dirty="0" err="1">
                <a:solidFill>
                  <a:srgbClr val="002060"/>
                </a:solidFill>
                <a:latin typeface="#9Slide05 SVNBlenda Script" panose="02000804000000020003" pitchFamily="2" charset="0"/>
              </a:rPr>
              <a:t>phá</a:t>
            </a:r>
            <a:endParaRPr lang="en-US" sz="19900" dirty="0">
              <a:solidFill>
                <a:srgbClr val="002060"/>
              </a:solidFill>
              <a:latin typeface="#9Slide05 SVNBlenda Script" panose="02000804000000020003" pitchFamily="2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477607">
            <a:off x="416022" y="2832493"/>
            <a:ext cx="3932835" cy="7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90870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83290" y="-119256"/>
            <a:ext cx="23139381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288269">
            <a:off x="7587547" y="-4219194"/>
            <a:ext cx="2118990" cy="116354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53915" y="1282480"/>
            <a:ext cx="1087242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chọn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5400" dirty="0" err="1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sz="5400" dirty="0">
                <a:solidFill>
                  <a:srgbClr val="191919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7402" y="3882724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loài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hoa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mà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em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thích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67401" y="5206438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loại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trái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mà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em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thích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90565" y="6599866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giàn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leo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19390" y="7954661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non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mới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trồng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90565" y="9341221"/>
            <a:ext cx="115423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Tả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một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cây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cổ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 </a:t>
            </a:r>
            <a:r>
              <a:rPr lang="en-US" sz="6000" dirty="0" err="1">
                <a:solidFill>
                  <a:srgbClr val="191919"/>
                </a:solidFill>
                <a:latin typeface="Nunito Italics"/>
              </a:rPr>
              <a:t>thụ</a:t>
            </a:r>
            <a:r>
              <a:rPr lang="en-US" sz="6000" dirty="0">
                <a:solidFill>
                  <a:srgbClr val="191919"/>
                </a:solidFill>
                <a:latin typeface="Nunito Italics"/>
              </a:rPr>
              <a:t>.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2139">
            <a:off x="-4065236" y="-1350535"/>
            <a:ext cx="2147433" cy="1179136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18817">
            <a:off x="11289823" y="-3592590"/>
            <a:ext cx="2521162" cy="1608960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007342">
            <a:off x="-255647" y="-3114063"/>
            <a:ext cx="1515845" cy="1389065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09085">
            <a:off x="18434486" y="8747629"/>
            <a:ext cx="2268094" cy="2318684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009085">
            <a:off x="15544399" y="578156"/>
            <a:ext cx="621977" cy="621977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408570" y="208152"/>
            <a:ext cx="3573342" cy="71466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24110">
            <a:off x="2609563" y="645288"/>
            <a:ext cx="515679" cy="497864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3251810" y="2456327"/>
            <a:ext cx="520580" cy="497864"/>
          </a:xfrm>
          <a:prstGeom prst="rect">
            <a:avLst/>
          </a:prstGeom>
        </p:spPr>
      </p:pic>
      <p:pic>
        <p:nvPicPr>
          <p:cNvPr id="45" name="Picture 1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166283" y="1305112"/>
            <a:ext cx="5056275" cy="8929402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379389" y="3251492"/>
            <a:ext cx="778487" cy="1186265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417489" y="4682709"/>
            <a:ext cx="988494" cy="107008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19287" y="6053322"/>
            <a:ext cx="975118" cy="1070088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10561" y="7508026"/>
            <a:ext cx="904224" cy="1070088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643584" y="8856215"/>
            <a:ext cx="916263" cy="107008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19481" y="-332386"/>
            <a:ext cx="21643930" cy="11555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071520" y="2993301"/>
            <a:ext cx="17818560" cy="105200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2139">
            <a:off x="-1641513" y="-1808408"/>
            <a:ext cx="2713610" cy="14900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383">
            <a:off x="17884691" y="4510185"/>
            <a:ext cx="2184615" cy="7149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86155" y="1044096"/>
            <a:ext cx="2025973" cy="18565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41094">
            <a:off x="-7726788" y="10508135"/>
            <a:ext cx="2611395" cy="24167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4675978">
            <a:off x="3512315" y="-1968232"/>
            <a:ext cx="615286" cy="18096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399141" y="7685923"/>
            <a:ext cx="1330657" cy="13603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667113">
            <a:off x="-2386870" y="11416672"/>
            <a:ext cx="1275487" cy="17987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993" y="-791073"/>
            <a:ext cx="18245907" cy="1220195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181601" y="269422"/>
            <a:ext cx="7492234" cy="103517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0" y="-114706"/>
            <a:ext cx="18592799" cy="10897006"/>
          </a:xfrm>
          <a:prstGeom prst="rect">
            <a:avLst/>
          </a:prstGeom>
          <a:solidFill>
            <a:srgbClr val="FAF2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1560387" y="1212483"/>
            <a:ext cx="5507423" cy="9122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74447" y="3466216"/>
            <a:ext cx="10322572" cy="47870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TextBox 26"/>
          <p:cNvSpPr txBox="1"/>
          <p:nvPr/>
        </p:nvSpPr>
        <p:spPr>
          <a:xfrm>
            <a:off x="4703182" y="546177"/>
            <a:ext cx="8378626" cy="481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Tả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loài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hoa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mà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91919"/>
                </a:solidFill>
                <a:latin typeface="#9Slide05 Lobster" panose="02000506000000020003" pitchFamily="2" charset="0"/>
                <a:cs typeface="Arial" panose="020B0604020202020204" pitchFamily="34" charset="0"/>
              </a:rPr>
              <a:t>thích</a:t>
            </a:r>
            <a:endParaRPr lang="en-US" sz="4400" dirty="0">
              <a:solidFill>
                <a:srgbClr val="191919"/>
              </a:solidFill>
              <a:latin typeface="#9Slide05 Lobster" panose="02000506000000020003" pitchFamily="2" charset="0"/>
              <a:cs typeface="Arial" panose="020B0604020202020204" pitchFamily="3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6292888" y="1522281"/>
            <a:ext cx="11702401" cy="8362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18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463589" y="1588750"/>
            <a:ext cx="109728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80642"/>
            <a:ext cx="1829752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81757" y="13982700"/>
            <a:ext cx="6239443" cy="822948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90600" y="13775503"/>
            <a:ext cx="5410719" cy="5583532"/>
            <a:chOff x="0" y="0"/>
            <a:chExt cx="7214292" cy="744470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7214292" cy="7444709"/>
            </a:xfrm>
            <a:prstGeom prst="rect">
              <a:avLst/>
            </a:prstGeom>
            <a:solidFill>
              <a:srgbClr val="FAF2E3"/>
            </a:solidFill>
          </p:spPr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/>
            <a:srcRect t="24764" b="6244"/>
            <a:stretch>
              <a:fillRect/>
            </a:stretch>
          </p:blipFill>
          <p:spPr>
            <a:xfrm>
              <a:off x="295367" y="314145"/>
              <a:ext cx="6623559" cy="685446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570242" y="17028080"/>
            <a:ext cx="5410719" cy="5583532"/>
            <a:chOff x="0" y="0"/>
            <a:chExt cx="7214292" cy="7444709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7214292" cy="7444709"/>
            </a:xfrm>
            <a:prstGeom prst="rect">
              <a:avLst/>
            </a:prstGeom>
            <a:solidFill>
              <a:srgbClr val="FAF2E3"/>
            </a:solidFill>
          </p:spPr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11063" b="11063"/>
            <a:stretch>
              <a:fillRect/>
            </a:stretch>
          </p:blipFill>
          <p:spPr>
            <a:xfrm>
              <a:off x="295367" y="314145"/>
              <a:ext cx="6623559" cy="685446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96613" y="13458935"/>
            <a:ext cx="2598693" cy="6331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97727">
            <a:off x="6817300" y="14092071"/>
            <a:ext cx="1997048" cy="37487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81696" y="16643855"/>
            <a:ext cx="2641543" cy="7684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074330" y="15153594"/>
            <a:ext cx="1445289" cy="123243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937258" y="20651325"/>
            <a:ext cx="1960287" cy="19602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-432550" y="19688017"/>
            <a:ext cx="3349952" cy="2923594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1942032" y="17312364"/>
            <a:ext cx="4318893" cy="2046671"/>
            <a:chOff x="0" y="0"/>
            <a:chExt cx="5758524" cy="272889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47625"/>
              <a:ext cx="5758524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r>
                <a:rPr lang="en-US" sz="3000">
                  <a:solidFill>
                    <a:srgbClr val="191919"/>
                  </a:solidFill>
                  <a:latin typeface="Lazydog"/>
                </a:rPr>
                <a:t>My Top 2 Moment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5339"/>
              <a:ext cx="5758524" cy="1773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Add your thoughts and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ideas here. </a:t>
              </a:r>
              <a:r>
                <a:rPr lang="en-US" sz="2400">
                  <a:solidFill>
                    <a:srgbClr val="191919"/>
                  </a:solidFill>
                  <a:latin typeface="Nunito Bold Italics"/>
                </a:rPr>
                <a:t>Press "T"</a:t>
              </a: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 to</a:t>
              </a:r>
            </a:p>
            <a:p>
              <a:pPr algn="ctr">
                <a:lnSpc>
                  <a:spcPts val="3600"/>
                </a:lnSpc>
              </a:pPr>
              <a:r>
                <a:rPr lang="en-US" sz="2400">
                  <a:solidFill>
                    <a:srgbClr val="191919"/>
                  </a:solidFill>
                  <a:latin typeface="Nunito Italics"/>
                </a:rPr>
                <a:t>add a new one!</a:t>
              </a:r>
            </a:p>
          </p:txBody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304303" y="1581406"/>
            <a:ext cx="7953940" cy="1062295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8045" y="4024800"/>
            <a:ext cx="5368819" cy="4226942"/>
            <a:chOff x="51085" y="5069091"/>
            <a:chExt cx="5368819" cy="4226942"/>
          </a:xfrm>
        </p:grpSpPr>
        <p:pic>
          <p:nvPicPr>
            <p:cNvPr id="26" name="Picture 8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3408973" y="6739778"/>
              <a:ext cx="2010931" cy="16014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9308" y="6351681"/>
              <a:ext cx="33508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Nụ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85" y="7726373"/>
              <a:ext cx="380370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Lá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đậm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xung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răng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cưa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264" y="5069091"/>
              <a:ext cx="33871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69235" y="1233045"/>
            <a:ext cx="4066732" cy="2361031"/>
            <a:chOff x="3520376" y="2281512"/>
            <a:chExt cx="4066732" cy="2361031"/>
          </a:xfrm>
        </p:grpSpPr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6120299" y="2834458"/>
              <a:ext cx="1466809" cy="18080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520376" y="2281512"/>
              <a:ext cx="2819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thơm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thoang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thoảng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380718" y="1142162"/>
            <a:ext cx="5322276" cy="2278699"/>
            <a:chOff x="10350933" y="2135442"/>
            <a:chExt cx="5322276" cy="2278699"/>
          </a:xfrm>
        </p:grpSpPr>
        <p:pic>
          <p:nvPicPr>
            <p:cNvPr id="25" name="Picture 10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>
              <a:off x="10350933" y="2453612"/>
              <a:ext cx="1149360" cy="196052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837076" y="2135442"/>
              <a:ext cx="38361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bướm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rập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rờn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515440" y="3968167"/>
            <a:ext cx="6636180" cy="1569660"/>
            <a:chOff x="11581970" y="4454569"/>
            <a:chExt cx="6636180" cy="1569660"/>
          </a:xfrm>
        </p:grpSpPr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581970" y="4454569"/>
              <a:ext cx="2448085" cy="1352567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4221948" y="4454569"/>
              <a:ext cx="399620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9252">
            <a:off x="5562184" y="6155726"/>
            <a:ext cx="6247665" cy="416185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81944" y="-54840"/>
            <a:ext cx="4347397" cy="3475701"/>
            <a:chOff x="6634360" y="135565"/>
            <a:chExt cx="4347397" cy="3475701"/>
          </a:xfrm>
        </p:grpSpPr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rcRect/>
            <a:stretch>
              <a:fillRect/>
            </a:stretch>
          </p:blipFill>
          <p:spPr>
            <a:xfrm>
              <a:off x="7949944" y="1736837"/>
              <a:ext cx="1482503" cy="187442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634361" y="135565"/>
              <a:ext cx="4347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mịn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634360" y="843233"/>
              <a:ext cx="43473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Gai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nhọn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bén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981201" y="-69113"/>
            <a:ext cx="13824838" cy="10356113"/>
            <a:chOff x="1981201" y="-69113"/>
            <a:chExt cx="13824838" cy="10356113"/>
          </a:xfrm>
        </p:grpSpPr>
        <p:pic>
          <p:nvPicPr>
            <p:cNvPr id="40" name="Picture 7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/>
            <a:stretch>
              <a:fillRect/>
            </a:stretch>
          </p:blipFill>
          <p:spPr>
            <a:xfrm>
              <a:off x="1981201" y="-69113"/>
              <a:ext cx="13824838" cy="1035611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13058" y="5436921"/>
              <a:ext cx="11761124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7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7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317</Words>
  <Application>Microsoft Macintosh PowerPoint</Application>
  <PresentationFormat>Custom</PresentationFormat>
  <Paragraphs>48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#9Slide04 Lettre</vt:lpstr>
      <vt:lpstr>Lobster</vt:lpstr>
      <vt:lpstr>Nunito Bold Italics</vt:lpstr>
      <vt:lpstr>#9Slide03 BoosterNextFYBlack</vt:lpstr>
      <vt:lpstr>#9Slide05 SVNBlenda Script</vt:lpstr>
      <vt:lpstr>#9Slide04 Rokkitt ExtraBold</vt:lpstr>
      <vt:lpstr>Calibri</vt:lpstr>
      <vt:lpstr>#9Slide03 Arima Madurai Black</vt:lpstr>
      <vt:lpstr>Open Sans ExtraBold</vt:lpstr>
      <vt:lpstr>#9Slide05 HLT Boulevard</vt:lpstr>
      <vt:lpstr>Lazydog</vt:lpstr>
      <vt:lpstr>Arial</vt:lpstr>
      <vt:lpstr>Nunito Italics</vt:lpstr>
      <vt:lpstr>#9Slide05 Lobster</vt:lpstr>
      <vt:lpstr>#9Slide03 Noto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Tả cây cối</dc:title>
  <dc:creator>User</dc:creator>
  <cp:lastModifiedBy>Microsoft Office User</cp:lastModifiedBy>
  <cp:revision>256</cp:revision>
  <dcterms:created xsi:type="dcterms:W3CDTF">2006-08-16T00:00:00Z</dcterms:created>
  <dcterms:modified xsi:type="dcterms:W3CDTF">2022-03-28T17:36:51Z</dcterms:modified>
  <dc:identifier>DAE4zpXfkeY</dc:identifier>
</cp:coreProperties>
</file>